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95"/>
  </p:notesMasterIdLst>
  <p:sldIdLst>
    <p:sldId id="256" r:id="rId2"/>
    <p:sldId id="311" r:id="rId3"/>
    <p:sldId id="310" r:id="rId4"/>
    <p:sldId id="417" r:id="rId5"/>
    <p:sldId id="259" r:id="rId6"/>
    <p:sldId id="260" r:id="rId7"/>
    <p:sldId id="261" r:id="rId8"/>
    <p:sldId id="312" r:id="rId9"/>
    <p:sldId id="383" r:id="rId10"/>
    <p:sldId id="316" r:id="rId11"/>
    <p:sldId id="317" r:id="rId12"/>
    <p:sldId id="384" r:id="rId13"/>
    <p:sldId id="385" r:id="rId14"/>
    <p:sldId id="262" r:id="rId15"/>
    <p:sldId id="313" r:id="rId16"/>
    <p:sldId id="314" r:id="rId17"/>
    <p:sldId id="315" r:id="rId18"/>
    <p:sldId id="264" r:id="rId19"/>
    <p:sldId id="371" r:id="rId20"/>
    <p:sldId id="320" r:id="rId21"/>
    <p:sldId id="321" r:id="rId22"/>
    <p:sldId id="323" r:id="rId23"/>
    <p:sldId id="322" r:id="rId24"/>
    <p:sldId id="324" r:id="rId25"/>
    <p:sldId id="325" r:id="rId26"/>
    <p:sldId id="327" r:id="rId27"/>
    <p:sldId id="328" r:id="rId28"/>
    <p:sldId id="330" r:id="rId29"/>
    <p:sldId id="329" r:id="rId30"/>
    <p:sldId id="331" r:id="rId31"/>
    <p:sldId id="332" r:id="rId32"/>
    <p:sldId id="333" r:id="rId33"/>
    <p:sldId id="337" r:id="rId34"/>
    <p:sldId id="372" r:id="rId35"/>
    <p:sldId id="341" r:id="rId36"/>
    <p:sldId id="334" r:id="rId37"/>
    <p:sldId id="335" r:id="rId38"/>
    <p:sldId id="336" r:id="rId39"/>
    <p:sldId id="367" r:id="rId40"/>
    <p:sldId id="368" r:id="rId41"/>
    <p:sldId id="369" r:id="rId42"/>
    <p:sldId id="370" r:id="rId43"/>
    <p:sldId id="386" r:id="rId44"/>
    <p:sldId id="268" r:id="rId45"/>
    <p:sldId id="342" r:id="rId46"/>
    <p:sldId id="344" r:id="rId47"/>
    <p:sldId id="346" r:id="rId48"/>
    <p:sldId id="347" r:id="rId49"/>
    <p:sldId id="350" r:id="rId50"/>
    <p:sldId id="373" r:id="rId51"/>
    <p:sldId id="348" r:id="rId52"/>
    <p:sldId id="349" r:id="rId53"/>
    <p:sldId id="387" r:id="rId54"/>
    <p:sldId id="351" r:id="rId55"/>
    <p:sldId id="352" r:id="rId56"/>
    <p:sldId id="353" r:id="rId57"/>
    <p:sldId id="354" r:id="rId58"/>
    <p:sldId id="355" r:id="rId59"/>
    <p:sldId id="356" r:id="rId60"/>
    <p:sldId id="388" r:id="rId61"/>
    <p:sldId id="389" r:id="rId62"/>
    <p:sldId id="390" r:id="rId63"/>
    <p:sldId id="391" r:id="rId64"/>
    <p:sldId id="357" r:id="rId65"/>
    <p:sldId id="358" r:id="rId66"/>
    <p:sldId id="359" r:id="rId67"/>
    <p:sldId id="360" r:id="rId68"/>
    <p:sldId id="361" r:id="rId69"/>
    <p:sldId id="362" r:id="rId70"/>
    <p:sldId id="363" r:id="rId71"/>
    <p:sldId id="364" r:id="rId72"/>
    <p:sldId id="365" r:id="rId73"/>
    <p:sldId id="366" r:id="rId74"/>
    <p:sldId id="270" r:id="rId75"/>
    <p:sldId id="273" r:id="rId76"/>
    <p:sldId id="274" r:id="rId77"/>
    <p:sldId id="400" r:id="rId78"/>
    <p:sldId id="401" r:id="rId79"/>
    <p:sldId id="402" r:id="rId80"/>
    <p:sldId id="403" r:id="rId81"/>
    <p:sldId id="404" r:id="rId82"/>
    <p:sldId id="405" r:id="rId83"/>
    <p:sldId id="406" r:id="rId84"/>
    <p:sldId id="418" r:id="rId85"/>
    <p:sldId id="419" r:id="rId86"/>
    <p:sldId id="420" r:id="rId87"/>
    <p:sldId id="407" r:id="rId88"/>
    <p:sldId id="408" r:id="rId89"/>
    <p:sldId id="409" r:id="rId90"/>
    <p:sldId id="411" r:id="rId91"/>
    <p:sldId id="412" r:id="rId92"/>
    <p:sldId id="413" r:id="rId93"/>
    <p:sldId id="414" r:id="rId94"/>
  </p:sldIdLst>
  <p:sldSz cx="9144000" cy="5143500" type="screen16x9"/>
  <p:notesSz cx="7104063" cy="10234613"/>
  <p:embeddedFontLst>
    <p:embeddedFont>
      <p:font typeface="American Purpose" pitchFamily="50" charset="0"/>
      <p:regular r:id="rId96"/>
    </p:embeddedFont>
    <p:embeddedFont>
      <p:font typeface="Back to School " panose="02000603000000000000" pitchFamily="2" charset="0"/>
      <p:regular r:id="rId97"/>
    </p:embeddedFont>
    <p:embeddedFont>
      <p:font typeface="CabinSketch" panose="020B0503050202020004" pitchFamily="34" charset="0"/>
      <p:regular r:id="rId98"/>
      <p:bold r:id="rId99"/>
    </p:embeddedFont>
    <p:embeddedFont>
      <p:font typeface="PassingNotes" panose="02000603000000000000" pitchFamily="2" charset="0"/>
      <p:regular r:id="rId100"/>
    </p:embeddedFont>
    <p:embeddedFont>
      <p:font typeface="Poppins" panose="020B0604020202020204" charset="0"/>
      <p:regular r:id="rId101"/>
      <p:bold r:id="rId102"/>
      <p:italic r:id="rId103"/>
      <p:boldItalic r:id="rId10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5794D0-CAD6-4461-90CE-3DBB4344E377}">
  <a:tblStyle styleId="{7A5794D0-CAD6-4461-90CE-3DBB4344E37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8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7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8.fntdata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font" Target="fonts/font4.fntdata"/><Relationship Id="rId10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2.fntdata"/><Relationship Id="rId104" Type="http://schemas.openxmlformats.org/officeDocument/2006/relationships/font" Target="fonts/font9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5.fntdata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font" Target="fonts/font3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03A31E-852D-47AD-83AE-54B7FC8769D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3AAF085-9F32-48BC-A22F-7DD5EF725FE7}">
      <dgm:prSet/>
      <dgm:spPr/>
      <dgm:t>
        <a:bodyPr/>
        <a:lstStyle/>
        <a:p>
          <a:r>
            <a:rPr lang="id-ID" b="0" i="0" dirty="0">
              <a:solidFill>
                <a:srgbClr val="002060"/>
              </a:solidFill>
              <a:latin typeface="Back to School " panose="02000603000000000000" pitchFamily="2" charset="0"/>
            </a:rPr>
            <a:t>Fitur Browser dan CMS </a:t>
          </a:r>
          <a:endParaRPr lang="id-ID" dirty="0">
            <a:solidFill>
              <a:srgbClr val="002060"/>
            </a:solidFill>
            <a:latin typeface="Back to School " panose="02000603000000000000" pitchFamily="2" charset="0"/>
          </a:endParaRPr>
        </a:p>
      </dgm:t>
    </dgm:pt>
    <dgm:pt modelId="{8F205354-9AE0-43BC-9A05-2AEFDFAC4F4F}" type="parTrans" cxnId="{44AE0EF7-E214-4466-8534-E554A0556372}">
      <dgm:prSet/>
      <dgm:spPr/>
      <dgm:t>
        <a:bodyPr/>
        <a:lstStyle/>
        <a:p>
          <a:endParaRPr lang="id-ID"/>
        </a:p>
      </dgm:t>
    </dgm:pt>
    <dgm:pt modelId="{93EFF446-C99D-4561-8C19-C67470B98293}" type="sibTrans" cxnId="{44AE0EF7-E214-4466-8534-E554A0556372}">
      <dgm:prSet/>
      <dgm:spPr/>
      <dgm:t>
        <a:bodyPr/>
        <a:lstStyle/>
        <a:p>
          <a:endParaRPr lang="id-ID"/>
        </a:p>
      </dgm:t>
    </dgm:pt>
    <dgm:pt modelId="{3B39AD4E-DE10-4321-964D-1FDD7473B9EC}">
      <dgm:prSet/>
      <dgm:spPr/>
      <dgm:t>
        <a:bodyPr/>
        <a:lstStyle/>
        <a:p>
          <a:r>
            <a:rPr lang="id-ID" b="0" i="0" dirty="0">
              <a:solidFill>
                <a:srgbClr val="002060"/>
              </a:solidFill>
              <a:latin typeface="Back to School " panose="02000603000000000000" pitchFamily="2" charset="0"/>
            </a:rPr>
            <a:t>Membuat Laporan tugas dan Blog</a:t>
          </a:r>
          <a:endParaRPr lang="id-ID" dirty="0">
            <a:solidFill>
              <a:srgbClr val="002060"/>
            </a:solidFill>
            <a:latin typeface="Back to School " panose="02000603000000000000" pitchFamily="2" charset="0"/>
          </a:endParaRPr>
        </a:p>
      </dgm:t>
    </dgm:pt>
    <dgm:pt modelId="{93A4E794-11A2-4AD3-88F1-CC9DE3E1D04F}" type="parTrans" cxnId="{71E297EA-AF48-4EF5-983E-01C65A1186E6}">
      <dgm:prSet/>
      <dgm:spPr/>
      <dgm:t>
        <a:bodyPr/>
        <a:lstStyle/>
        <a:p>
          <a:endParaRPr lang="id-ID"/>
        </a:p>
      </dgm:t>
    </dgm:pt>
    <dgm:pt modelId="{ABD1E659-17A8-4A4C-8670-6907D1E0DA33}" type="sibTrans" cxnId="{71E297EA-AF48-4EF5-983E-01C65A1186E6}">
      <dgm:prSet/>
      <dgm:spPr/>
      <dgm:t>
        <a:bodyPr/>
        <a:lstStyle/>
        <a:p>
          <a:endParaRPr lang="id-ID"/>
        </a:p>
      </dgm:t>
    </dgm:pt>
    <dgm:pt modelId="{6384124C-2836-425E-A1E4-DC30F9C98BF3}">
      <dgm:prSet/>
      <dgm:spPr/>
      <dgm:t>
        <a:bodyPr/>
        <a:lstStyle/>
        <a:p>
          <a:r>
            <a:rPr lang="id-ID" b="0" i="0" dirty="0">
              <a:solidFill>
                <a:srgbClr val="002060"/>
              </a:solidFill>
              <a:latin typeface="Back to School " panose="02000603000000000000" pitchFamily="2" charset="0"/>
            </a:rPr>
            <a:t>8 JP (3 +1) </a:t>
          </a:r>
          <a:endParaRPr lang="id-ID" dirty="0">
            <a:solidFill>
              <a:srgbClr val="002060"/>
            </a:solidFill>
            <a:latin typeface="Back to School " panose="02000603000000000000" pitchFamily="2" charset="0"/>
          </a:endParaRPr>
        </a:p>
      </dgm:t>
    </dgm:pt>
    <dgm:pt modelId="{D5BBD4AA-7013-4C5F-961D-BE1D84837958}" type="parTrans" cxnId="{05C70BEA-C5BC-451E-9469-C79E9088F3B7}">
      <dgm:prSet/>
      <dgm:spPr/>
      <dgm:t>
        <a:bodyPr/>
        <a:lstStyle/>
        <a:p>
          <a:endParaRPr lang="id-ID"/>
        </a:p>
      </dgm:t>
    </dgm:pt>
    <dgm:pt modelId="{4542E9E5-331E-46E9-A99B-A798DB95F8D6}" type="sibTrans" cxnId="{05C70BEA-C5BC-451E-9469-C79E9088F3B7}">
      <dgm:prSet/>
      <dgm:spPr/>
      <dgm:t>
        <a:bodyPr/>
        <a:lstStyle/>
        <a:p>
          <a:endParaRPr lang="id-ID"/>
        </a:p>
      </dgm:t>
    </dgm:pt>
    <dgm:pt modelId="{6F812741-CBFE-4033-9553-6A93D6D59BA9}">
      <dgm:prSet/>
      <dgm:spPr/>
      <dgm:t>
        <a:bodyPr/>
        <a:lstStyle/>
        <a:p>
          <a:r>
            <a:rPr lang="id-ID" b="0" i="0" dirty="0">
              <a:solidFill>
                <a:srgbClr val="002060"/>
              </a:solidFill>
              <a:latin typeface="Back to School " panose="02000603000000000000" pitchFamily="2" charset="0"/>
            </a:rPr>
            <a:t>Ujian tertulis, laporan dan hasil karya</a:t>
          </a:r>
          <a:endParaRPr lang="id-ID" dirty="0">
            <a:solidFill>
              <a:srgbClr val="002060"/>
            </a:solidFill>
            <a:latin typeface="Back to School " panose="02000603000000000000" pitchFamily="2" charset="0"/>
          </a:endParaRPr>
        </a:p>
      </dgm:t>
    </dgm:pt>
    <dgm:pt modelId="{3192307E-DDBA-4D73-8607-F2B930D6F912}" type="parTrans" cxnId="{2772B95A-13E2-4C07-AEA2-55073A315A48}">
      <dgm:prSet/>
      <dgm:spPr/>
    </dgm:pt>
    <dgm:pt modelId="{F07EDF0A-8EE8-4E3F-B035-A4A310E3ED9F}" type="sibTrans" cxnId="{2772B95A-13E2-4C07-AEA2-55073A315A48}">
      <dgm:prSet/>
      <dgm:spPr/>
    </dgm:pt>
    <dgm:pt modelId="{5F3253AA-AF70-4EA8-96AC-BE13163B3510}" type="pres">
      <dgm:prSet presAssocID="{6403A31E-852D-47AD-83AE-54B7FC8769DD}" presName="linear" presStyleCnt="0">
        <dgm:presLayoutVars>
          <dgm:animLvl val="lvl"/>
          <dgm:resizeHandles val="exact"/>
        </dgm:presLayoutVars>
      </dgm:prSet>
      <dgm:spPr/>
    </dgm:pt>
    <dgm:pt modelId="{CD0D9414-AAF4-4B30-B35C-7F586FA5D688}" type="pres">
      <dgm:prSet presAssocID="{73AAF085-9F32-48BC-A22F-7DD5EF725FE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AA161DC-8E9A-45B6-A68F-E35CC4F6406B}" type="pres">
      <dgm:prSet presAssocID="{93EFF446-C99D-4561-8C19-C67470B98293}" presName="spacer" presStyleCnt="0"/>
      <dgm:spPr/>
    </dgm:pt>
    <dgm:pt modelId="{B0BBC230-2C11-4198-A6C4-A24CE78F37EE}" type="pres">
      <dgm:prSet presAssocID="{3B39AD4E-DE10-4321-964D-1FDD7473B9E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24484D4-17F4-4813-8E11-A432B3C491B7}" type="pres">
      <dgm:prSet presAssocID="{ABD1E659-17A8-4A4C-8670-6907D1E0DA33}" presName="spacer" presStyleCnt="0"/>
      <dgm:spPr/>
    </dgm:pt>
    <dgm:pt modelId="{C16A7F8C-BDD3-445C-8003-D427C16D94E9}" type="pres">
      <dgm:prSet presAssocID="{6384124C-2836-425E-A1E4-DC30F9C98BF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35ED052-2E6D-4C48-9337-27D167E6431B}" type="pres">
      <dgm:prSet presAssocID="{4542E9E5-331E-46E9-A99B-A798DB95F8D6}" presName="spacer" presStyleCnt="0"/>
      <dgm:spPr/>
    </dgm:pt>
    <dgm:pt modelId="{E6DC57A8-E62A-4CE9-BA56-62E468F83718}" type="pres">
      <dgm:prSet presAssocID="{6F812741-CBFE-4033-9553-6A93D6D59BA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1A52B1E-A79D-4808-889B-5A353542F321}" type="presOf" srcId="{3B39AD4E-DE10-4321-964D-1FDD7473B9EC}" destId="{B0BBC230-2C11-4198-A6C4-A24CE78F37EE}" srcOrd="0" destOrd="0" presId="urn:microsoft.com/office/officeart/2005/8/layout/vList2"/>
    <dgm:cxn modelId="{40E4B463-5BBD-49A9-99D2-38DA271BF726}" type="presOf" srcId="{6403A31E-852D-47AD-83AE-54B7FC8769DD}" destId="{5F3253AA-AF70-4EA8-96AC-BE13163B3510}" srcOrd="0" destOrd="0" presId="urn:microsoft.com/office/officeart/2005/8/layout/vList2"/>
    <dgm:cxn modelId="{AE27EB51-7B95-4EE4-89C2-EAE3726AF600}" type="presOf" srcId="{6384124C-2836-425E-A1E4-DC30F9C98BF3}" destId="{C16A7F8C-BDD3-445C-8003-D427C16D94E9}" srcOrd="0" destOrd="0" presId="urn:microsoft.com/office/officeart/2005/8/layout/vList2"/>
    <dgm:cxn modelId="{3B2D2C54-F351-4EA3-99BC-49FC6E3F1DF3}" type="presOf" srcId="{73AAF085-9F32-48BC-A22F-7DD5EF725FE7}" destId="{CD0D9414-AAF4-4B30-B35C-7F586FA5D688}" srcOrd="0" destOrd="0" presId="urn:microsoft.com/office/officeart/2005/8/layout/vList2"/>
    <dgm:cxn modelId="{2772B95A-13E2-4C07-AEA2-55073A315A48}" srcId="{6403A31E-852D-47AD-83AE-54B7FC8769DD}" destId="{6F812741-CBFE-4033-9553-6A93D6D59BA9}" srcOrd="3" destOrd="0" parTransId="{3192307E-DDBA-4D73-8607-F2B930D6F912}" sibTransId="{F07EDF0A-8EE8-4E3F-B035-A4A310E3ED9F}"/>
    <dgm:cxn modelId="{7B72397D-04A6-4A5A-8A86-9296AE3F9B5D}" type="presOf" srcId="{6F812741-CBFE-4033-9553-6A93D6D59BA9}" destId="{E6DC57A8-E62A-4CE9-BA56-62E468F83718}" srcOrd="0" destOrd="0" presId="urn:microsoft.com/office/officeart/2005/8/layout/vList2"/>
    <dgm:cxn modelId="{05C70BEA-C5BC-451E-9469-C79E9088F3B7}" srcId="{6403A31E-852D-47AD-83AE-54B7FC8769DD}" destId="{6384124C-2836-425E-A1E4-DC30F9C98BF3}" srcOrd="2" destOrd="0" parTransId="{D5BBD4AA-7013-4C5F-961D-BE1D84837958}" sibTransId="{4542E9E5-331E-46E9-A99B-A798DB95F8D6}"/>
    <dgm:cxn modelId="{71E297EA-AF48-4EF5-983E-01C65A1186E6}" srcId="{6403A31E-852D-47AD-83AE-54B7FC8769DD}" destId="{3B39AD4E-DE10-4321-964D-1FDD7473B9EC}" srcOrd="1" destOrd="0" parTransId="{93A4E794-11A2-4AD3-88F1-CC9DE3E1D04F}" sibTransId="{ABD1E659-17A8-4A4C-8670-6907D1E0DA33}"/>
    <dgm:cxn modelId="{44AE0EF7-E214-4466-8534-E554A0556372}" srcId="{6403A31E-852D-47AD-83AE-54B7FC8769DD}" destId="{73AAF085-9F32-48BC-A22F-7DD5EF725FE7}" srcOrd="0" destOrd="0" parTransId="{8F205354-9AE0-43BC-9A05-2AEFDFAC4F4F}" sibTransId="{93EFF446-C99D-4561-8C19-C67470B98293}"/>
    <dgm:cxn modelId="{89A91A35-6074-495C-8543-7D42E547CF9D}" type="presParOf" srcId="{5F3253AA-AF70-4EA8-96AC-BE13163B3510}" destId="{CD0D9414-AAF4-4B30-B35C-7F586FA5D688}" srcOrd="0" destOrd="0" presId="urn:microsoft.com/office/officeart/2005/8/layout/vList2"/>
    <dgm:cxn modelId="{0D5A3EA8-7094-4299-9254-48A447EB51A5}" type="presParOf" srcId="{5F3253AA-AF70-4EA8-96AC-BE13163B3510}" destId="{6AA161DC-8E9A-45B6-A68F-E35CC4F6406B}" srcOrd="1" destOrd="0" presId="urn:microsoft.com/office/officeart/2005/8/layout/vList2"/>
    <dgm:cxn modelId="{D6904359-0740-49B4-B73C-751A08E26ED1}" type="presParOf" srcId="{5F3253AA-AF70-4EA8-96AC-BE13163B3510}" destId="{B0BBC230-2C11-4198-A6C4-A24CE78F37EE}" srcOrd="2" destOrd="0" presId="urn:microsoft.com/office/officeart/2005/8/layout/vList2"/>
    <dgm:cxn modelId="{7698EE48-B594-4574-AF94-25B3EAE1BE30}" type="presParOf" srcId="{5F3253AA-AF70-4EA8-96AC-BE13163B3510}" destId="{024484D4-17F4-4813-8E11-A432B3C491B7}" srcOrd="3" destOrd="0" presId="urn:microsoft.com/office/officeart/2005/8/layout/vList2"/>
    <dgm:cxn modelId="{95D7BCD6-345A-405B-8582-DE98C4708BB3}" type="presParOf" srcId="{5F3253AA-AF70-4EA8-96AC-BE13163B3510}" destId="{C16A7F8C-BDD3-445C-8003-D427C16D94E9}" srcOrd="4" destOrd="0" presId="urn:microsoft.com/office/officeart/2005/8/layout/vList2"/>
    <dgm:cxn modelId="{0C0A7F7C-F047-488E-9687-08FF3A438C21}" type="presParOf" srcId="{5F3253AA-AF70-4EA8-96AC-BE13163B3510}" destId="{135ED052-2E6D-4C48-9337-27D167E6431B}" srcOrd="5" destOrd="0" presId="urn:microsoft.com/office/officeart/2005/8/layout/vList2"/>
    <dgm:cxn modelId="{DCF96F9B-8646-4F88-8622-C5C8293D5F03}" type="presParOf" srcId="{5F3253AA-AF70-4EA8-96AC-BE13163B3510}" destId="{E6DC57A8-E62A-4CE9-BA56-62E468F8371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AD7C99-D20A-4740-9E88-E8E19071FA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AEEF19F6-2BA7-4F66-8352-19D2BF88DA8A}">
      <dgm:prSet/>
      <dgm:spPr/>
      <dgm:t>
        <a:bodyPr/>
        <a:lstStyle/>
        <a:p>
          <a:r>
            <a:rPr lang="id-ID" b="0" i="0" dirty="0">
              <a:solidFill>
                <a:srgbClr val="002060"/>
              </a:solidFill>
              <a:latin typeface="Back to School " panose="02000603000000000000" pitchFamily="2" charset="0"/>
            </a:rPr>
            <a:t>Siswa mampu menyebutkan fitur lanjut pencari informasi, dan menjelaskan langkah optimal untuk mencari informasi</a:t>
          </a:r>
          <a:endParaRPr lang="id-ID" b="0" dirty="0">
            <a:solidFill>
              <a:srgbClr val="002060"/>
            </a:solidFill>
            <a:latin typeface="Back to School " panose="02000603000000000000" pitchFamily="2" charset="0"/>
          </a:endParaRPr>
        </a:p>
      </dgm:t>
    </dgm:pt>
    <dgm:pt modelId="{D489E4B2-3C14-484D-AF77-447D70C7BD22}" type="parTrans" cxnId="{F2F83673-4764-41FA-A1D2-6FF9ABC24158}">
      <dgm:prSet/>
      <dgm:spPr/>
      <dgm:t>
        <a:bodyPr/>
        <a:lstStyle/>
        <a:p>
          <a:endParaRPr lang="id-ID"/>
        </a:p>
      </dgm:t>
    </dgm:pt>
    <dgm:pt modelId="{53105132-881A-441A-84D1-A36E7DA34CAC}" type="sibTrans" cxnId="{F2F83673-4764-41FA-A1D2-6FF9ABC24158}">
      <dgm:prSet/>
      <dgm:spPr/>
      <dgm:t>
        <a:bodyPr/>
        <a:lstStyle/>
        <a:p>
          <a:endParaRPr lang="id-ID"/>
        </a:p>
      </dgm:t>
    </dgm:pt>
    <dgm:pt modelId="{88C42379-B558-4164-9074-0D11004E405A}">
      <dgm:prSet/>
      <dgm:spPr/>
      <dgm:t>
        <a:bodyPr/>
        <a:lstStyle/>
        <a:p>
          <a:r>
            <a:rPr lang="id-ID" b="0" i="0" dirty="0">
              <a:solidFill>
                <a:srgbClr val="002060"/>
              </a:solidFill>
              <a:latin typeface="Back to School " panose="02000603000000000000" pitchFamily="2" charset="0"/>
            </a:rPr>
            <a:t>Siswa mampu mengenal apa itu CMS, mengenali fitur dan dapat mengisikan konten berdasarkan design yang baik. </a:t>
          </a:r>
          <a:endParaRPr lang="id-ID" b="0" dirty="0">
            <a:solidFill>
              <a:srgbClr val="002060"/>
            </a:solidFill>
            <a:latin typeface="Back to School " panose="02000603000000000000" pitchFamily="2" charset="0"/>
          </a:endParaRPr>
        </a:p>
      </dgm:t>
    </dgm:pt>
    <dgm:pt modelId="{DC6114DA-4A5A-434C-9C34-BC229AF3CFCC}" type="sibTrans" cxnId="{3507FD30-D7F7-4666-90BB-EDA46EB7E610}">
      <dgm:prSet/>
      <dgm:spPr/>
      <dgm:t>
        <a:bodyPr/>
        <a:lstStyle/>
        <a:p>
          <a:endParaRPr lang="id-ID"/>
        </a:p>
      </dgm:t>
    </dgm:pt>
    <dgm:pt modelId="{2A2A6F69-7E4A-4395-8951-36C42CB12753}" type="parTrans" cxnId="{3507FD30-D7F7-4666-90BB-EDA46EB7E610}">
      <dgm:prSet/>
      <dgm:spPr/>
      <dgm:t>
        <a:bodyPr/>
        <a:lstStyle/>
        <a:p>
          <a:endParaRPr lang="id-ID"/>
        </a:p>
      </dgm:t>
    </dgm:pt>
    <dgm:pt modelId="{48423B15-6FE1-456D-BF91-A75C4E131F3F}">
      <dgm:prSet/>
      <dgm:spPr/>
      <dgm:t>
        <a:bodyPr/>
        <a:lstStyle/>
        <a:p>
          <a:r>
            <a:rPr lang="id-ID" b="0" i="0" dirty="0">
              <a:solidFill>
                <a:srgbClr val="002060"/>
              </a:solidFill>
              <a:latin typeface="Back to School " panose="02000603000000000000" pitchFamily="2" charset="0"/>
            </a:rPr>
            <a:t>Siswa mampu membuat Laporan terpadu</a:t>
          </a:r>
          <a:endParaRPr lang="id-ID" b="0" dirty="0">
            <a:solidFill>
              <a:srgbClr val="002060"/>
            </a:solidFill>
            <a:latin typeface="Back to School " panose="02000603000000000000" pitchFamily="2" charset="0"/>
          </a:endParaRPr>
        </a:p>
      </dgm:t>
    </dgm:pt>
    <dgm:pt modelId="{38A13621-0884-467A-97E1-3022BC9D8AE0}" type="sibTrans" cxnId="{B6A22472-D652-4E38-8F8D-4709A2530211}">
      <dgm:prSet/>
      <dgm:spPr/>
      <dgm:t>
        <a:bodyPr/>
        <a:lstStyle/>
        <a:p>
          <a:endParaRPr lang="id-ID"/>
        </a:p>
      </dgm:t>
    </dgm:pt>
    <dgm:pt modelId="{14A1C02E-EF91-4E38-89F1-80F1127207A4}" type="parTrans" cxnId="{B6A22472-D652-4E38-8F8D-4709A2530211}">
      <dgm:prSet/>
      <dgm:spPr/>
      <dgm:t>
        <a:bodyPr/>
        <a:lstStyle/>
        <a:p>
          <a:endParaRPr lang="id-ID"/>
        </a:p>
      </dgm:t>
    </dgm:pt>
    <dgm:pt modelId="{94A8210C-7A9F-4AD9-817C-24D5902F99D3}">
      <dgm:prSet/>
      <dgm:spPr/>
      <dgm:t>
        <a:bodyPr/>
        <a:lstStyle/>
        <a:p>
          <a:r>
            <a:rPr lang="id-ID" b="0" i="0" dirty="0">
              <a:solidFill>
                <a:srgbClr val="002060"/>
              </a:solidFill>
              <a:latin typeface="Back to School " panose="02000603000000000000" pitchFamily="2" charset="0"/>
            </a:rPr>
            <a:t>Siswa mampu mengelola blog sesuai tema yang diberikan, </a:t>
          </a:r>
          <a:endParaRPr lang="id-ID" b="0" dirty="0">
            <a:solidFill>
              <a:srgbClr val="002060"/>
            </a:solidFill>
            <a:latin typeface="Back to School " panose="02000603000000000000" pitchFamily="2" charset="0"/>
          </a:endParaRPr>
        </a:p>
      </dgm:t>
    </dgm:pt>
    <dgm:pt modelId="{FCE01075-1910-48BB-96E5-1B71AB02AB27}" type="sibTrans" cxnId="{61C19BD6-D504-48EE-9537-898C881F1B6D}">
      <dgm:prSet/>
      <dgm:spPr/>
      <dgm:t>
        <a:bodyPr/>
        <a:lstStyle/>
        <a:p>
          <a:endParaRPr lang="id-ID"/>
        </a:p>
      </dgm:t>
    </dgm:pt>
    <dgm:pt modelId="{41A8E523-2690-4C7D-B252-8F310623907A}" type="parTrans" cxnId="{61C19BD6-D504-48EE-9537-898C881F1B6D}">
      <dgm:prSet/>
      <dgm:spPr/>
      <dgm:t>
        <a:bodyPr/>
        <a:lstStyle/>
        <a:p>
          <a:endParaRPr lang="id-ID"/>
        </a:p>
      </dgm:t>
    </dgm:pt>
    <dgm:pt modelId="{B113822C-B412-49FE-8D18-15741BD000D9}" type="pres">
      <dgm:prSet presAssocID="{31AD7C99-D20A-4740-9E88-E8E19071FAAA}" presName="linear" presStyleCnt="0">
        <dgm:presLayoutVars>
          <dgm:animLvl val="lvl"/>
          <dgm:resizeHandles val="exact"/>
        </dgm:presLayoutVars>
      </dgm:prSet>
      <dgm:spPr/>
    </dgm:pt>
    <dgm:pt modelId="{8826EDFC-5564-4A5F-8134-8BE67B66CFE2}" type="pres">
      <dgm:prSet presAssocID="{AEEF19F6-2BA7-4F66-8352-19D2BF88DA8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DF45F73-0ECE-4EC4-968F-126AB3A5F7A8}" type="pres">
      <dgm:prSet presAssocID="{53105132-881A-441A-84D1-A36E7DA34CAC}" presName="spacer" presStyleCnt="0"/>
      <dgm:spPr/>
    </dgm:pt>
    <dgm:pt modelId="{E7657A98-A177-4066-8CC1-E54BE2A293A0}" type="pres">
      <dgm:prSet presAssocID="{88C42379-B558-4164-9074-0D11004E405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EE1F5AD-88EF-40D4-82D1-36A2CDF02EA5}" type="pres">
      <dgm:prSet presAssocID="{DC6114DA-4A5A-434C-9C34-BC229AF3CFCC}" presName="spacer" presStyleCnt="0"/>
      <dgm:spPr/>
    </dgm:pt>
    <dgm:pt modelId="{653C8B1C-BB3C-4060-899D-76A789DBB313}" type="pres">
      <dgm:prSet presAssocID="{48423B15-6FE1-456D-BF91-A75C4E131F3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2784D0D-A33E-475D-BB70-DC8AEB9F0231}" type="pres">
      <dgm:prSet presAssocID="{38A13621-0884-467A-97E1-3022BC9D8AE0}" presName="spacer" presStyleCnt="0"/>
      <dgm:spPr/>
    </dgm:pt>
    <dgm:pt modelId="{D29FC03D-B613-4ACF-8008-04907C1021A8}" type="pres">
      <dgm:prSet presAssocID="{94A8210C-7A9F-4AD9-817C-24D5902F99D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507FD30-D7F7-4666-90BB-EDA46EB7E610}" srcId="{31AD7C99-D20A-4740-9E88-E8E19071FAAA}" destId="{88C42379-B558-4164-9074-0D11004E405A}" srcOrd="1" destOrd="0" parTransId="{2A2A6F69-7E4A-4395-8951-36C42CB12753}" sibTransId="{DC6114DA-4A5A-434C-9C34-BC229AF3CFCC}"/>
    <dgm:cxn modelId="{D8BCDF31-C52C-43D6-AEB7-464DAB2D8597}" type="presOf" srcId="{AEEF19F6-2BA7-4F66-8352-19D2BF88DA8A}" destId="{8826EDFC-5564-4A5F-8134-8BE67B66CFE2}" srcOrd="0" destOrd="0" presId="urn:microsoft.com/office/officeart/2005/8/layout/vList2"/>
    <dgm:cxn modelId="{6347166C-0099-4DA5-A257-DB1C3DBC8450}" type="presOf" srcId="{48423B15-6FE1-456D-BF91-A75C4E131F3F}" destId="{653C8B1C-BB3C-4060-899D-76A789DBB313}" srcOrd="0" destOrd="0" presId="urn:microsoft.com/office/officeart/2005/8/layout/vList2"/>
    <dgm:cxn modelId="{41853F4F-9755-418F-865C-52D2B143A6EA}" type="presOf" srcId="{31AD7C99-D20A-4740-9E88-E8E19071FAAA}" destId="{B113822C-B412-49FE-8D18-15741BD000D9}" srcOrd="0" destOrd="0" presId="urn:microsoft.com/office/officeart/2005/8/layout/vList2"/>
    <dgm:cxn modelId="{B6A22472-D652-4E38-8F8D-4709A2530211}" srcId="{31AD7C99-D20A-4740-9E88-E8E19071FAAA}" destId="{48423B15-6FE1-456D-BF91-A75C4E131F3F}" srcOrd="2" destOrd="0" parTransId="{14A1C02E-EF91-4E38-89F1-80F1127207A4}" sibTransId="{38A13621-0884-467A-97E1-3022BC9D8AE0}"/>
    <dgm:cxn modelId="{F2F83673-4764-41FA-A1D2-6FF9ABC24158}" srcId="{31AD7C99-D20A-4740-9E88-E8E19071FAAA}" destId="{AEEF19F6-2BA7-4F66-8352-19D2BF88DA8A}" srcOrd="0" destOrd="0" parTransId="{D489E4B2-3C14-484D-AF77-447D70C7BD22}" sibTransId="{53105132-881A-441A-84D1-A36E7DA34CAC}"/>
    <dgm:cxn modelId="{F01AE2A6-4A47-49FF-8444-2F20B02726A9}" type="presOf" srcId="{94A8210C-7A9F-4AD9-817C-24D5902F99D3}" destId="{D29FC03D-B613-4ACF-8008-04907C1021A8}" srcOrd="0" destOrd="0" presId="urn:microsoft.com/office/officeart/2005/8/layout/vList2"/>
    <dgm:cxn modelId="{524FCCC7-A423-4928-978B-23B23A76C445}" type="presOf" srcId="{88C42379-B558-4164-9074-0D11004E405A}" destId="{E7657A98-A177-4066-8CC1-E54BE2A293A0}" srcOrd="0" destOrd="0" presId="urn:microsoft.com/office/officeart/2005/8/layout/vList2"/>
    <dgm:cxn modelId="{61C19BD6-D504-48EE-9537-898C881F1B6D}" srcId="{31AD7C99-D20A-4740-9E88-E8E19071FAAA}" destId="{94A8210C-7A9F-4AD9-817C-24D5902F99D3}" srcOrd="3" destOrd="0" parTransId="{41A8E523-2690-4C7D-B252-8F310623907A}" sibTransId="{FCE01075-1910-48BB-96E5-1B71AB02AB27}"/>
    <dgm:cxn modelId="{3F691B82-7692-4A35-A88B-6D1EA42CDC46}" type="presParOf" srcId="{B113822C-B412-49FE-8D18-15741BD000D9}" destId="{8826EDFC-5564-4A5F-8134-8BE67B66CFE2}" srcOrd="0" destOrd="0" presId="urn:microsoft.com/office/officeart/2005/8/layout/vList2"/>
    <dgm:cxn modelId="{CD57170B-30A9-4D66-9E04-F41628BA463A}" type="presParOf" srcId="{B113822C-B412-49FE-8D18-15741BD000D9}" destId="{4DF45F73-0ECE-4EC4-968F-126AB3A5F7A8}" srcOrd="1" destOrd="0" presId="urn:microsoft.com/office/officeart/2005/8/layout/vList2"/>
    <dgm:cxn modelId="{2A5B8DDF-235C-4B73-AD45-7511FB7DDD5D}" type="presParOf" srcId="{B113822C-B412-49FE-8D18-15741BD000D9}" destId="{E7657A98-A177-4066-8CC1-E54BE2A293A0}" srcOrd="2" destOrd="0" presId="urn:microsoft.com/office/officeart/2005/8/layout/vList2"/>
    <dgm:cxn modelId="{3C4EAB70-CA1E-4B3B-8E61-6C1D0095C380}" type="presParOf" srcId="{B113822C-B412-49FE-8D18-15741BD000D9}" destId="{9EE1F5AD-88EF-40D4-82D1-36A2CDF02EA5}" srcOrd="3" destOrd="0" presId="urn:microsoft.com/office/officeart/2005/8/layout/vList2"/>
    <dgm:cxn modelId="{9B06FCB8-4C30-4102-9C1C-9C90AEDE13E3}" type="presParOf" srcId="{B113822C-B412-49FE-8D18-15741BD000D9}" destId="{653C8B1C-BB3C-4060-899D-76A789DBB313}" srcOrd="4" destOrd="0" presId="urn:microsoft.com/office/officeart/2005/8/layout/vList2"/>
    <dgm:cxn modelId="{2F4550FF-39D1-4912-8F8B-9086D87A3DC5}" type="presParOf" srcId="{B113822C-B412-49FE-8D18-15741BD000D9}" destId="{82784D0D-A33E-475D-BB70-DC8AEB9F0231}" srcOrd="5" destOrd="0" presId="urn:microsoft.com/office/officeart/2005/8/layout/vList2"/>
    <dgm:cxn modelId="{060D71BE-B7DB-4D87-8E11-D7C8F1C8C6D9}" type="presParOf" srcId="{B113822C-B412-49FE-8D18-15741BD000D9}" destId="{D29FC03D-B613-4ACF-8008-04907C1021A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EC376B-25A2-4A9E-BE0F-E884A9CCE5FA}" type="doc">
      <dgm:prSet loTypeId="urn:microsoft.com/office/officeart/2005/8/layout/orgChart1" loCatId="hierarchy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id-ID"/>
        </a:p>
      </dgm:t>
    </dgm:pt>
    <dgm:pt modelId="{B3A8A406-2DFE-4E55-824F-5B11536F2A16}">
      <dgm:prSet phldrT="[Text]" custT="1"/>
      <dgm:spPr/>
      <dgm:t>
        <a:bodyPr/>
        <a:lstStyle/>
        <a:p>
          <a:r>
            <a:rPr lang="id-ID" sz="1200" b="0" spc="300" dirty="0">
              <a:latin typeface="Back to School " panose="02000603000000000000" pitchFamily="2" charset="0"/>
            </a:rPr>
            <a:t>TEKNOLOGI INFORMASI DAN KOMPUTER</a:t>
          </a:r>
        </a:p>
      </dgm:t>
    </dgm:pt>
    <dgm:pt modelId="{02B245CA-4ABE-4F58-B222-B0379D2B7293}" type="parTrans" cxnId="{0B0BD97D-981C-4531-B96A-8BBBFC7883B3}">
      <dgm:prSet/>
      <dgm:spPr/>
      <dgm:t>
        <a:bodyPr/>
        <a:lstStyle/>
        <a:p>
          <a:endParaRPr lang="id-ID"/>
        </a:p>
      </dgm:t>
    </dgm:pt>
    <dgm:pt modelId="{4BD4B700-06EC-4906-A519-7579751025B5}" type="sibTrans" cxnId="{0B0BD97D-981C-4531-B96A-8BBBFC7883B3}">
      <dgm:prSet/>
      <dgm:spPr/>
      <dgm:t>
        <a:bodyPr/>
        <a:lstStyle/>
        <a:p>
          <a:endParaRPr lang="id-ID"/>
        </a:p>
      </dgm:t>
    </dgm:pt>
    <dgm:pt modelId="{97CD45DF-2EE2-4BF4-A2C3-923128C34C68}" type="asst">
      <dgm:prSet phldrT="[Text]" custT="1"/>
      <dgm:spPr/>
      <dgm:t>
        <a:bodyPr/>
        <a:lstStyle/>
        <a:p>
          <a:r>
            <a:rPr lang="id-ID" sz="1200" b="0" spc="300">
              <a:latin typeface="Back to School " panose="02000603000000000000" pitchFamily="2" charset="0"/>
            </a:rPr>
            <a:t>FITUR BROWSER</a:t>
          </a:r>
          <a:endParaRPr lang="id-ID" sz="1200" b="0" spc="300" dirty="0">
            <a:latin typeface="Back to School " panose="02000603000000000000" pitchFamily="2" charset="0"/>
          </a:endParaRPr>
        </a:p>
      </dgm:t>
    </dgm:pt>
    <dgm:pt modelId="{7657CEA2-3492-4CA3-93E2-2DC9B404F3B4}" type="parTrans" cxnId="{621A56E1-8763-4D53-863B-2345D4831125}">
      <dgm:prSet/>
      <dgm:spPr/>
      <dgm:t>
        <a:bodyPr/>
        <a:lstStyle/>
        <a:p>
          <a:endParaRPr lang="id-ID"/>
        </a:p>
      </dgm:t>
    </dgm:pt>
    <dgm:pt modelId="{CC1A3CD0-B076-4C1D-836F-B1AAEAE230A6}" type="sibTrans" cxnId="{621A56E1-8763-4D53-863B-2345D4831125}">
      <dgm:prSet/>
      <dgm:spPr/>
      <dgm:t>
        <a:bodyPr/>
        <a:lstStyle/>
        <a:p>
          <a:endParaRPr lang="id-ID"/>
        </a:p>
      </dgm:t>
    </dgm:pt>
    <dgm:pt modelId="{2BC11E2C-DF73-48B2-B34A-488412FF97C1}" type="asst">
      <dgm:prSet phldrT="[Text]" custT="1"/>
      <dgm:spPr/>
      <dgm:t>
        <a:bodyPr/>
        <a:lstStyle/>
        <a:p>
          <a:r>
            <a:rPr lang="id-ID" sz="1200" b="0" spc="300">
              <a:latin typeface="Back to School " panose="02000603000000000000" pitchFamily="2" charset="0"/>
            </a:rPr>
            <a:t>FITUR CMS</a:t>
          </a:r>
          <a:endParaRPr lang="id-ID" sz="1200" b="0" spc="300" dirty="0">
            <a:latin typeface="Back to School " panose="02000603000000000000" pitchFamily="2" charset="0"/>
          </a:endParaRPr>
        </a:p>
      </dgm:t>
    </dgm:pt>
    <dgm:pt modelId="{C8F1ADAD-13D7-4C41-9797-AE968945037A}" type="parTrans" cxnId="{1EEEDE29-0AE3-49DF-AB04-D38DB8B13FDD}">
      <dgm:prSet/>
      <dgm:spPr/>
      <dgm:t>
        <a:bodyPr/>
        <a:lstStyle/>
        <a:p>
          <a:endParaRPr lang="id-ID"/>
        </a:p>
      </dgm:t>
    </dgm:pt>
    <dgm:pt modelId="{52996054-8623-4D6A-BD6C-CF03BF445051}" type="sibTrans" cxnId="{1EEEDE29-0AE3-49DF-AB04-D38DB8B13FDD}">
      <dgm:prSet/>
      <dgm:spPr/>
      <dgm:t>
        <a:bodyPr/>
        <a:lstStyle/>
        <a:p>
          <a:endParaRPr lang="id-ID"/>
        </a:p>
      </dgm:t>
    </dgm:pt>
    <dgm:pt modelId="{C91EBC2C-DE18-4C03-8A3E-32B6C8BFE6DE}" type="asst">
      <dgm:prSet phldrT="[Text]" custT="1"/>
      <dgm:spPr/>
      <dgm:t>
        <a:bodyPr/>
        <a:lstStyle/>
        <a:p>
          <a:r>
            <a:rPr lang="id-ID" sz="1200" b="0" spc="300">
              <a:latin typeface="Back to School " panose="02000603000000000000" pitchFamily="2" charset="0"/>
            </a:rPr>
            <a:t>CMS</a:t>
          </a:r>
          <a:endParaRPr lang="id-ID" sz="1200" b="0" spc="300" dirty="0">
            <a:latin typeface="Back to School " panose="02000603000000000000" pitchFamily="2" charset="0"/>
          </a:endParaRPr>
        </a:p>
      </dgm:t>
    </dgm:pt>
    <dgm:pt modelId="{FC658E0E-5480-4908-9664-B0DDAFB2BF5E}" type="parTrans" cxnId="{D34E6A6E-C68E-4F47-B6D7-929D0000F34A}">
      <dgm:prSet/>
      <dgm:spPr/>
      <dgm:t>
        <a:bodyPr/>
        <a:lstStyle/>
        <a:p>
          <a:endParaRPr lang="id-ID"/>
        </a:p>
      </dgm:t>
    </dgm:pt>
    <dgm:pt modelId="{95F4A351-F838-4B1B-BB67-099A9D23058C}" type="sibTrans" cxnId="{D34E6A6E-C68E-4F47-B6D7-929D0000F34A}">
      <dgm:prSet/>
      <dgm:spPr/>
      <dgm:t>
        <a:bodyPr/>
        <a:lstStyle/>
        <a:p>
          <a:endParaRPr lang="id-ID"/>
        </a:p>
      </dgm:t>
    </dgm:pt>
    <dgm:pt modelId="{0A55444D-3184-49F6-ACBF-C3E0D2324150}" type="asst">
      <dgm:prSet phldrT="[Text]" custT="1"/>
      <dgm:spPr/>
      <dgm:t>
        <a:bodyPr/>
        <a:lstStyle/>
        <a:p>
          <a:r>
            <a:rPr lang="id-ID" sz="1200" b="0" spc="300">
              <a:latin typeface="Back to School " panose="02000603000000000000" pitchFamily="2" charset="0"/>
            </a:rPr>
            <a:t>FITUR CMS</a:t>
          </a:r>
          <a:endParaRPr lang="id-ID" sz="1200" b="0" spc="300" dirty="0">
            <a:latin typeface="Back to School " panose="02000603000000000000" pitchFamily="2" charset="0"/>
          </a:endParaRPr>
        </a:p>
      </dgm:t>
    </dgm:pt>
    <dgm:pt modelId="{9E53EF7E-7FE4-44B4-97B0-1D77DD82336A}" type="parTrans" cxnId="{42F5C6F5-4916-4889-957A-E80BC009A0D6}">
      <dgm:prSet/>
      <dgm:spPr/>
      <dgm:t>
        <a:bodyPr/>
        <a:lstStyle/>
        <a:p>
          <a:endParaRPr lang="id-ID"/>
        </a:p>
      </dgm:t>
    </dgm:pt>
    <dgm:pt modelId="{13EA6CB6-E15A-4232-8EA9-0A6A27A63368}" type="sibTrans" cxnId="{42F5C6F5-4916-4889-957A-E80BC009A0D6}">
      <dgm:prSet/>
      <dgm:spPr/>
      <dgm:t>
        <a:bodyPr/>
        <a:lstStyle/>
        <a:p>
          <a:endParaRPr lang="id-ID"/>
        </a:p>
      </dgm:t>
    </dgm:pt>
    <dgm:pt modelId="{96C4E2B8-5F33-46B3-A8EE-030F9BDD6182}" type="asst">
      <dgm:prSet phldrT="[Text]" custT="1"/>
      <dgm:spPr/>
      <dgm:t>
        <a:bodyPr/>
        <a:lstStyle/>
        <a:p>
          <a:r>
            <a:rPr lang="id-ID" sz="1200" b="0" spc="300">
              <a:latin typeface="Back to School " panose="02000603000000000000" pitchFamily="2" charset="0"/>
            </a:rPr>
            <a:t>FITUR LANJUTAN</a:t>
          </a:r>
          <a:endParaRPr lang="id-ID" sz="1200" b="0" spc="300" dirty="0">
            <a:latin typeface="Back to School " panose="02000603000000000000" pitchFamily="2" charset="0"/>
          </a:endParaRPr>
        </a:p>
      </dgm:t>
    </dgm:pt>
    <dgm:pt modelId="{2F7CA046-9FAF-4A25-BA2C-3AD708CAC54F}" type="parTrans" cxnId="{41F89301-3537-405B-838B-DFE94CF71F80}">
      <dgm:prSet/>
      <dgm:spPr/>
      <dgm:t>
        <a:bodyPr/>
        <a:lstStyle/>
        <a:p>
          <a:endParaRPr lang="id-ID"/>
        </a:p>
      </dgm:t>
    </dgm:pt>
    <dgm:pt modelId="{B6CBA1A0-4867-4FF2-8238-59B61AEB44BB}" type="sibTrans" cxnId="{41F89301-3537-405B-838B-DFE94CF71F80}">
      <dgm:prSet/>
      <dgm:spPr/>
      <dgm:t>
        <a:bodyPr/>
        <a:lstStyle/>
        <a:p>
          <a:endParaRPr lang="id-ID"/>
        </a:p>
      </dgm:t>
    </dgm:pt>
    <dgm:pt modelId="{9C85E485-088B-449A-AC56-52835E72E3E8}" type="asst">
      <dgm:prSet phldrT="[Text]" custT="1"/>
      <dgm:spPr/>
      <dgm:t>
        <a:bodyPr/>
        <a:lstStyle/>
        <a:p>
          <a:r>
            <a:rPr lang="id-ID" sz="1200" b="0" spc="300">
              <a:latin typeface="Back to School " panose="02000603000000000000" pitchFamily="2" charset="0"/>
            </a:rPr>
            <a:t>MENCARI INFORMASI</a:t>
          </a:r>
          <a:endParaRPr lang="id-ID" sz="1200" b="0" spc="300" dirty="0">
            <a:latin typeface="Back to School " panose="02000603000000000000" pitchFamily="2" charset="0"/>
          </a:endParaRPr>
        </a:p>
      </dgm:t>
    </dgm:pt>
    <dgm:pt modelId="{90615EF1-3CAF-4052-B3BA-0F7FA5E2C288}" type="parTrans" cxnId="{E66074B6-75EB-4047-AB68-F446D7FDB2F3}">
      <dgm:prSet/>
      <dgm:spPr/>
      <dgm:t>
        <a:bodyPr/>
        <a:lstStyle/>
        <a:p>
          <a:endParaRPr lang="id-ID"/>
        </a:p>
      </dgm:t>
    </dgm:pt>
    <dgm:pt modelId="{B5210D2E-E76F-4FDE-8DA1-FF9DD1444672}" type="sibTrans" cxnId="{E66074B6-75EB-4047-AB68-F446D7FDB2F3}">
      <dgm:prSet/>
      <dgm:spPr/>
      <dgm:t>
        <a:bodyPr/>
        <a:lstStyle/>
        <a:p>
          <a:endParaRPr lang="id-ID"/>
        </a:p>
      </dgm:t>
    </dgm:pt>
    <dgm:pt modelId="{D0A3E078-CFDD-4A21-936D-EF97D746B02A}" type="pres">
      <dgm:prSet presAssocID="{EDEC376B-25A2-4A9E-BE0F-E884A9CCE5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CD13AAD-096C-4CA3-8646-5725DCC65708}" type="pres">
      <dgm:prSet presAssocID="{B3A8A406-2DFE-4E55-824F-5B11536F2A16}" presName="hierRoot1" presStyleCnt="0">
        <dgm:presLayoutVars>
          <dgm:hierBranch val="init"/>
        </dgm:presLayoutVars>
      </dgm:prSet>
      <dgm:spPr/>
    </dgm:pt>
    <dgm:pt modelId="{15CADBA3-F25A-4F92-8A67-15C1D687CA35}" type="pres">
      <dgm:prSet presAssocID="{B3A8A406-2DFE-4E55-824F-5B11536F2A16}" presName="rootComposite1" presStyleCnt="0"/>
      <dgm:spPr/>
    </dgm:pt>
    <dgm:pt modelId="{130EB9DF-21B5-4A60-93B0-D0D7CACFA43B}" type="pres">
      <dgm:prSet presAssocID="{B3A8A406-2DFE-4E55-824F-5B11536F2A16}" presName="rootText1" presStyleLbl="node0" presStyleIdx="0" presStyleCnt="1" custScaleX="124710">
        <dgm:presLayoutVars>
          <dgm:chPref val="3"/>
        </dgm:presLayoutVars>
      </dgm:prSet>
      <dgm:spPr/>
    </dgm:pt>
    <dgm:pt modelId="{DF49A6FA-EDC3-4A21-9BB7-CB05D91CBCA9}" type="pres">
      <dgm:prSet presAssocID="{B3A8A406-2DFE-4E55-824F-5B11536F2A16}" presName="rootConnector1" presStyleLbl="node1" presStyleIdx="0" presStyleCnt="0"/>
      <dgm:spPr/>
    </dgm:pt>
    <dgm:pt modelId="{DA3EE4E3-F408-4D48-8C28-57BC639F227B}" type="pres">
      <dgm:prSet presAssocID="{B3A8A406-2DFE-4E55-824F-5B11536F2A16}" presName="hierChild2" presStyleCnt="0"/>
      <dgm:spPr/>
    </dgm:pt>
    <dgm:pt modelId="{A47EA04B-CBF0-47E2-9DF8-53DCEDA3233E}" type="pres">
      <dgm:prSet presAssocID="{B3A8A406-2DFE-4E55-824F-5B11536F2A16}" presName="hierChild3" presStyleCnt="0"/>
      <dgm:spPr/>
    </dgm:pt>
    <dgm:pt modelId="{B533A223-CBAB-42EC-A944-ED41CBB0F23D}" type="pres">
      <dgm:prSet presAssocID="{7657CEA2-3492-4CA3-93E2-2DC9B404F3B4}" presName="Name111" presStyleLbl="parChTrans1D2" presStyleIdx="0" presStyleCnt="2"/>
      <dgm:spPr/>
    </dgm:pt>
    <dgm:pt modelId="{43DD6A2B-9141-495D-BF5D-B5346E05E37A}" type="pres">
      <dgm:prSet presAssocID="{97CD45DF-2EE2-4BF4-A2C3-923128C34C68}" presName="hierRoot3" presStyleCnt="0">
        <dgm:presLayoutVars>
          <dgm:hierBranch val="init"/>
        </dgm:presLayoutVars>
      </dgm:prSet>
      <dgm:spPr/>
    </dgm:pt>
    <dgm:pt modelId="{6D087DBA-95E4-4A31-A486-58996F75F270}" type="pres">
      <dgm:prSet presAssocID="{97CD45DF-2EE2-4BF4-A2C3-923128C34C68}" presName="rootComposite3" presStyleCnt="0"/>
      <dgm:spPr/>
    </dgm:pt>
    <dgm:pt modelId="{3BCD6750-1ED9-477E-8BDE-DC7B281E0163}" type="pres">
      <dgm:prSet presAssocID="{97CD45DF-2EE2-4BF4-A2C3-923128C34C68}" presName="rootText3" presStyleLbl="asst1" presStyleIdx="0" presStyleCnt="6">
        <dgm:presLayoutVars>
          <dgm:chPref val="3"/>
        </dgm:presLayoutVars>
      </dgm:prSet>
      <dgm:spPr/>
    </dgm:pt>
    <dgm:pt modelId="{ECF76640-BB47-459A-9A91-B0C58898B9F9}" type="pres">
      <dgm:prSet presAssocID="{97CD45DF-2EE2-4BF4-A2C3-923128C34C68}" presName="rootConnector3" presStyleLbl="asst1" presStyleIdx="0" presStyleCnt="6"/>
      <dgm:spPr/>
    </dgm:pt>
    <dgm:pt modelId="{006BCD94-0D41-4B42-A5A9-834CFF7F802F}" type="pres">
      <dgm:prSet presAssocID="{97CD45DF-2EE2-4BF4-A2C3-923128C34C68}" presName="hierChild6" presStyleCnt="0"/>
      <dgm:spPr/>
    </dgm:pt>
    <dgm:pt modelId="{3B2D5A45-40FE-482F-B46D-6278036A701D}" type="pres">
      <dgm:prSet presAssocID="{97CD45DF-2EE2-4BF4-A2C3-923128C34C68}" presName="hierChild7" presStyleCnt="0"/>
      <dgm:spPr/>
    </dgm:pt>
    <dgm:pt modelId="{BFCBDD39-1748-481D-8A23-63BF849BE3CF}" type="pres">
      <dgm:prSet presAssocID="{2F7CA046-9FAF-4A25-BA2C-3AD708CAC54F}" presName="Name111" presStyleLbl="parChTrans1D3" presStyleIdx="0" presStyleCnt="4"/>
      <dgm:spPr/>
    </dgm:pt>
    <dgm:pt modelId="{D168BCD1-470F-4643-B8D8-2C728F64B720}" type="pres">
      <dgm:prSet presAssocID="{96C4E2B8-5F33-46B3-A8EE-030F9BDD6182}" presName="hierRoot3" presStyleCnt="0">
        <dgm:presLayoutVars>
          <dgm:hierBranch val="init"/>
        </dgm:presLayoutVars>
      </dgm:prSet>
      <dgm:spPr/>
    </dgm:pt>
    <dgm:pt modelId="{2200A2D6-28BC-4868-89B1-59E74A733F2D}" type="pres">
      <dgm:prSet presAssocID="{96C4E2B8-5F33-46B3-A8EE-030F9BDD6182}" presName="rootComposite3" presStyleCnt="0"/>
      <dgm:spPr/>
    </dgm:pt>
    <dgm:pt modelId="{8A9FA5D9-2ECE-4EED-AA9B-05F774985ECF}" type="pres">
      <dgm:prSet presAssocID="{96C4E2B8-5F33-46B3-A8EE-030F9BDD6182}" presName="rootText3" presStyleLbl="asst1" presStyleIdx="1" presStyleCnt="6">
        <dgm:presLayoutVars>
          <dgm:chPref val="3"/>
        </dgm:presLayoutVars>
      </dgm:prSet>
      <dgm:spPr/>
    </dgm:pt>
    <dgm:pt modelId="{00708433-F194-49EB-AA4A-2D95C332BE76}" type="pres">
      <dgm:prSet presAssocID="{96C4E2B8-5F33-46B3-A8EE-030F9BDD6182}" presName="rootConnector3" presStyleLbl="asst1" presStyleIdx="1" presStyleCnt="6"/>
      <dgm:spPr/>
    </dgm:pt>
    <dgm:pt modelId="{D58F6662-DD25-452E-9CC8-E6DF608BF6F0}" type="pres">
      <dgm:prSet presAssocID="{96C4E2B8-5F33-46B3-A8EE-030F9BDD6182}" presName="hierChild6" presStyleCnt="0"/>
      <dgm:spPr/>
    </dgm:pt>
    <dgm:pt modelId="{A03D20A0-BD57-4DE5-AFE7-A3DF453A27C1}" type="pres">
      <dgm:prSet presAssocID="{96C4E2B8-5F33-46B3-A8EE-030F9BDD6182}" presName="hierChild7" presStyleCnt="0"/>
      <dgm:spPr/>
    </dgm:pt>
    <dgm:pt modelId="{D94AA0B9-4AB9-4D3F-9C4F-5B48C28050F3}" type="pres">
      <dgm:prSet presAssocID="{90615EF1-3CAF-4052-B3BA-0F7FA5E2C288}" presName="Name111" presStyleLbl="parChTrans1D3" presStyleIdx="1" presStyleCnt="4"/>
      <dgm:spPr/>
    </dgm:pt>
    <dgm:pt modelId="{61213E91-F48B-4E19-93C8-4CB4BB6BE545}" type="pres">
      <dgm:prSet presAssocID="{9C85E485-088B-449A-AC56-52835E72E3E8}" presName="hierRoot3" presStyleCnt="0">
        <dgm:presLayoutVars>
          <dgm:hierBranch val="init"/>
        </dgm:presLayoutVars>
      </dgm:prSet>
      <dgm:spPr/>
    </dgm:pt>
    <dgm:pt modelId="{4B2C8D01-79B7-4BD3-B3E3-6DB94568F3FD}" type="pres">
      <dgm:prSet presAssocID="{9C85E485-088B-449A-AC56-52835E72E3E8}" presName="rootComposite3" presStyleCnt="0"/>
      <dgm:spPr/>
    </dgm:pt>
    <dgm:pt modelId="{940916B0-C77E-433B-B971-F75F351F1491}" type="pres">
      <dgm:prSet presAssocID="{9C85E485-088B-449A-AC56-52835E72E3E8}" presName="rootText3" presStyleLbl="asst1" presStyleIdx="2" presStyleCnt="6">
        <dgm:presLayoutVars>
          <dgm:chPref val="3"/>
        </dgm:presLayoutVars>
      </dgm:prSet>
      <dgm:spPr/>
    </dgm:pt>
    <dgm:pt modelId="{90B832AA-094E-4F68-8534-6D8C64DAE394}" type="pres">
      <dgm:prSet presAssocID="{9C85E485-088B-449A-AC56-52835E72E3E8}" presName="rootConnector3" presStyleLbl="asst1" presStyleIdx="2" presStyleCnt="6"/>
      <dgm:spPr/>
    </dgm:pt>
    <dgm:pt modelId="{0BDFD2F7-1BFB-428B-9F0A-C4A68013C071}" type="pres">
      <dgm:prSet presAssocID="{9C85E485-088B-449A-AC56-52835E72E3E8}" presName="hierChild6" presStyleCnt="0"/>
      <dgm:spPr/>
    </dgm:pt>
    <dgm:pt modelId="{0F3AB4DC-F363-4016-A20F-16BF6A081152}" type="pres">
      <dgm:prSet presAssocID="{9C85E485-088B-449A-AC56-52835E72E3E8}" presName="hierChild7" presStyleCnt="0"/>
      <dgm:spPr/>
    </dgm:pt>
    <dgm:pt modelId="{F4741201-06DA-42A4-B318-806C56663F09}" type="pres">
      <dgm:prSet presAssocID="{C8F1ADAD-13D7-4C41-9797-AE968945037A}" presName="Name111" presStyleLbl="parChTrans1D2" presStyleIdx="1" presStyleCnt="2"/>
      <dgm:spPr/>
    </dgm:pt>
    <dgm:pt modelId="{02009AEA-BCA5-4404-B2C7-260C16066E05}" type="pres">
      <dgm:prSet presAssocID="{2BC11E2C-DF73-48B2-B34A-488412FF97C1}" presName="hierRoot3" presStyleCnt="0">
        <dgm:presLayoutVars>
          <dgm:hierBranch val="init"/>
        </dgm:presLayoutVars>
      </dgm:prSet>
      <dgm:spPr/>
    </dgm:pt>
    <dgm:pt modelId="{ECBCD0CA-4E8B-4E01-BB73-0ED0623D8761}" type="pres">
      <dgm:prSet presAssocID="{2BC11E2C-DF73-48B2-B34A-488412FF97C1}" presName="rootComposite3" presStyleCnt="0"/>
      <dgm:spPr/>
    </dgm:pt>
    <dgm:pt modelId="{E8DAB49E-3CB2-4B5E-9E37-B78A86E96036}" type="pres">
      <dgm:prSet presAssocID="{2BC11E2C-DF73-48B2-B34A-488412FF97C1}" presName="rootText3" presStyleLbl="asst1" presStyleIdx="3" presStyleCnt="6">
        <dgm:presLayoutVars>
          <dgm:chPref val="3"/>
        </dgm:presLayoutVars>
      </dgm:prSet>
      <dgm:spPr/>
    </dgm:pt>
    <dgm:pt modelId="{263B9B8F-173F-481E-85CC-C209F479E085}" type="pres">
      <dgm:prSet presAssocID="{2BC11E2C-DF73-48B2-B34A-488412FF97C1}" presName="rootConnector3" presStyleLbl="asst1" presStyleIdx="3" presStyleCnt="6"/>
      <dgm:spPr/>
    </dgm:pt>
    <dgm:pt modelId="{D0395156-D163-4DE3-8070-D8A0AB7AFF23}" type="pres">
      <dgm:prSet presAssocID="{2BC11E2C-DF73-48B2-B34A-488412FF97C1}" presName="hierChild6" presStyleCnt="0"/>
      <dgm:spPr/>
    </dgm:pt>
    <dgm:pt modelId="{99D78273-6469-4AEF-95B3-A596286E25C8}" type="pres">
      <dgm:prSet presAssocID="{2BC11E2C-DF73-48B2-B34A-488412FF97C1}" presName="hierChild7" presStyleCnt="0"/>
      <dgm:spPr/>
    </dgm:pt>
    <dgm:pt modelId="{E9B284D6-FFF4-4B9C-A989-01E6B0B61DCE}" type="pres">
      <dgm:prSet presAssocID="{FC658E0E-5480-4908-9664-B0DDAFB2BF5E}" presName="Name111" presStyleLbl="parChTrans1D3" presStyleIdx="2" presStyleCnt="4"/>
      <dgm:spPr/>
    </dgm:pt>
    <dgm:pt modelId="{7028DA12-BC2C-4592-8FBD-A742494F843E}" type="pres">
      <dgm:prSet presAssocID="{C91EBC2C-DE18-4C03-8A3E-32B6C8BFE6DE}" presName="hierRoot3" presStyleCnt="0">
        <dgm:presLayoutVars>
          <dgm:hierBranch val="init"/>
        </dgm:presLayoutVars>
      </dgm:prSet>
      <dgm:spPr/>
    </dgm:pt>
    <dgm:pt modelId="{D8D09BA6-7490-4C08-85C5-A6EDDE5BB81F}" type="pres">
      <dgm:prSet presAssocID="{C91EBC2C-DE18-4C03-8A3E-32B6C8BFE6DE}" presName="rootComposite3" presStyleCnt="0"/>
      <dgm:spPr/>
    </dgm:pt>
    <dgm:pt modelId="{04D4A9B2-C1AB-4A2E-A038-46CB845207E1}" type="pres">
      <dgm:prSet presAssocID="{C91EBC2C-DE18-4C03-8A3E-32B6C8BFE6DE}" presName="rootText3" presStyleLbl="asst1" presStyleIdx="4" presStyleCnt="6">
        <dgm:presLayoutVars>
          <dgm:chPref val="3"/>
        </dgm:presLayoutVars>
      </dgm:prSet>
      <dgm:spPr/>
    </dgm:pt>
    <dgm:pt modelId="{7B39E57E-4710-4DD8-927E-CB4E1D522F0C}" type="pres">
      <dgm:prSet presAssocID="{C91EBC2C-DE18-4C03-8A3E-32B6C8BFE6DE}" presName="rootConnector3" presStyleLbl="asst1" presStyleIdx="4" presStyleCnt="6"/>
      <dgm:spPr/>
    </dgm:pt>
    <dgm:pt modelId="{DD5A6B8C-5932-4A15-9A20-A7D48EE44C7E}" type="pres">
      <dgm:prSet presAssocID="{C91EBC2C-DE18-4C03-8A3E-32B6C8BFE6DE}" presName="hierChild6" presStyleCnt="0"/>
      <dgm:spPr/>
    </dgm:pt>
    <dgm:pt modelId="{BA06793C-C27F-4383-9EE7-F41964C6344D}" type="pres">
      <dgm:prSet presAssocID="{C91EBC2C-DE18-4C03-8A3E-32B6C8BFE6DE}" presName="hierChild7" presStyleCnt="0"/>
      <dgm:spPr/>
    </dgm:pt>
    <dgm:pt modelId="{48684554-960B-4ABF-AC4F-8094CB8DE374}" type="pres">
      <dgm:prSet presAssocID="{9E53EF7E-7FE4-44B4-97B0-1D77DD82336A}" presName="Name111" presStyleLbl="parChTrans1D3" presStyleIdx="3" presStyleCnt="4"/>
      <dgm:spPr/>
    </dgm:pt>
    <dgm:pt modelId="{60E62C0F-634A-4139-A283-81CFDE9F4C45}" type="pres">
      <dgm:prSet presAssocID="{0A55444D-3184-49F6-ACBF-C3E0D2324150}" presName="hierRoot3" presStyleCnt="0">
        <dgm:presLayoutVars>
          <dgm:hierBranch val="init"/>
        </dgm:presLayoutVars>
      </dgm:prSet>
      <dgm:spPr/>
    </dgm:pt>
    <dgm:pt modelId="{EE9E2D34-74A4-4FD0-9EF9-8A0087132E80}" type="pres">
      <dgm:prSet presAssocID="{0A55444D-3184-49F6-ACBF-C3E0D2324150}" presName="rootComposite3" presStyleCnt="0"/>
      <dgm:spPr/>
    </dgm:pt>
    <dgm:pt modelId="{C80E5E0F-31C8-404C-9829-9096BF4F7F22}" type="pres">
      <dgm:prSet presAssocID="{0A55444D-3184-49F6-ACBF-C3E0D2324150}" presName="rootText3" presStyleLbl="asst1" presStyleIdx="5" presStyleCnt="6">
        <dgm:presLayoutVars>
          <dgm:chPref val="3"/>
        </dgm:presLayoutVars>
      </dgm:prSet>
      <dgm:spPr/>
    </dgm:pt>
    <dgm:pt modelId="{81A4ED41-DAE3-4EF8-97A5-FD910BFD54DC}" type="pres">
      <dgm:prSet presAssocID="{0A55444D-3184-49F6-ACBF-C3E0D2324150}" presName="rootConnector3" presStyleLbl="asst1" presStyleIdx="5" presStyleCnt="6"/>
      <dgm:spPr/>
    </dgm:pt>
    <dgm:pt modelId="{F96F89F5-7DF1-4247-9E1A-86B1E5110D43}" type="pres">
      <dgm:prSet presAssocID="{0A55444D-3184-49F6-ACBF-C3E0D2324150}" presName="hierChild6" presStyleCnt="0"/>
      <dgm:spPr/>
    </dgm:pt>
    <dgm:pt modelId="{D46450CB-BA18-4C43-975D-3AD061641E82}" type="pres">
      <dgm:prSet presAssocID="{0A55444D-3184-49F6-ACBF-C3E0D2324150}" presName="hierChild7" presStyleCnt="0"/>
      <dgm:spPr/>
    </dgm:pt>
  </dgm:ptLst>
  <dgm:cxnLst>
    <dgm:cxn modelId="{01095100-232F-4BEF-A7CF-9848A929E3FA}" type="presOf" srcId="{0A55444D-3184-49F6-ACBF-C3E0D2324150}" destId="{C80E5E0F-31C8-404C-9829-9096BF4F7F22}" srcOrd="0" destOrd="0" presId="urn:microsoft.com/office/officeart/2005/8/layout/orgChart1"/>
    <dgm:cxn modelId="{41F89301-3537-405B-838B-DFE94CF71F80}" srcId="{97CD45DF-2EE2-4BF4-A2C3-923128C34C68}" destId="{96C4E2B8-5F33-46B3-A8EE-030F9BDD6182}" srcOrd="0" destOrd="0" parTransId="{2F7CA046-9FAF-4A25-BA2C-3AD708CAC54F}" sibTransId="{B6CBA1A0-4867-4FF2-8238-59B61AEB44BB}"/>
    <dgm:cxn modelId="{AB1BAE11-E99E-475F-9B57-99700AC31365}" type="presOf" srcId="{97CD45DF-2EE2-4BF4-A2C3-923128C34C68}" destId="{3BCD6750-1ED9-477E-8BDE-DC7B281E0163}" srcOrd="0" destOrd="0" presId="urn:microsoft.com/office/officeart/2005/8/layout/orgChart1"/>
    <dgm:cxn modelId="{CDBF4325-CFC6-4E47-91DA-2B49CBD7F487}" type="presOf" srcId="{2F7CA046-9FAF-4A25-BA2C-3AD708CAC54F}" destId="{BFCBDD39-1748-481D-8A23-63BF849BE3CF}" srcOrd="0" destOrd="0" presId="urn:microsoft.com/office/officeart/2005/8/layout/orgChart1"/>
    <dgm:cxn modelId="{1EEEDE29-0AE3-49DF-AB04-D38DB8B13FDD}" srcId="{B3A8A406-2DFE-4E55-824F-5B11536F2A16}" destId="{2BC11E2C-DF73-48B2-B34A-488412FF97C1}" srcOrd="1" destOrd="0" parTransId="{C8F1ADAD-13D7-4C41-9797-AE968945037A}" sibTransId="{52996054-8623-4D6A-BD6C-CF03BF445051}"/>
    <dgm:cxn modelId="{24AE8033-D77F-45A1-8111-13CCBFEBC1D4}" type="presOf" srcId="{EDEC376B-25A2-4A9E-BE0F-E884A9CCE5FA}" destId="{D0A3E078-CFDD-4A21-936D-EF97D746B02A}" srcOrd="0" destOrd="0" presId="urn:microsoft.com/office/officeart/2005/8/layout/orgChart1"/>
    <dgm:cxn modelId="{D29E0936-0415-4B06-BF41-28E2C141E00E}" type="presOf" srcId="{0A55444D-3184-49F6-ACBF-C3E0D2324150}" destId="{81A4ED41-DAE3-4EF8-97A5-FD910BFD54DC}" srcOrd="1" destOrd="0" presId="urn:microsoft.com/office/officeart/2005/8/layout/orgChart1"/>
    <dgm:cxn modelId="{06FE134C-BB89-4109-84A8-35765ADF6AFF}" type="presOf" srcId="{9E53EF7E-7FE4-44B4-97B0-1D77DD82336A}" destId="{48684554-960B-4ABF-AC4F-8094CB8DE374}" srcOrd="0" destOrd="0" presId="urn:microsoft.com/office/officeart/2005/8/layout/orgChart1"/>
    <dgm:cxn modelId="{D34E6A6E-C68E-4F47-B6D7-929D0000F34A}" srcId="{2BC11E2C-DF73-48B2-B34A-488412FF97C1}" destId="{C91EBC2C-DE18-4C03-8A3E-32B6C8BFE6DE}" srcOrd="0" destOrd="0" parTransId="{FC658E0E-5480-4908-9664-B0DDAFB2BF5E}" sibTransId="{95F4A351-F838-4B1B-BB67-099A9D23058C}"/>
    <dgm:cxn modelId="{9E450278-20A2-4A80-9A7C-8E10D33352D2}" type="presOf" srcId="{2BC11E2C-DF73-48B2-B34A-488412FF97C1}" destId="{E8DAB49E-3CB2-4B5E-9E37-B78A86E96036}" srcOrd="0" destOrd="0" presId="urn:microsoft.com/office/officeart/2005/8/layout/orgChart1"/>
    <dgm:cxn modelId="{877C9F78-709A-43B7-AE74-F10BF22EDC0F}" type="presOf" srcId="{9C85E485-088B-449A-AC56-52835E72E3E8}" destId="{940916B0-C77E-433B-B971-F75F351F1491}" srcOrd="0" destOrd="0" presId="urn:microsoft.com/office/officeart/2005/8/layout/orgChart1"/>
    <dgm:cxn modelId="{0B0BD97D-981C-4531-B96A-8BBBFC7883B3}" srcId="{EDEC376B-25A2-4A9E-BE0F-E884A9CCE5FA}" destId="{B3A8A406-2DFE-4E55-824F-5B11536F2A16}" srcOrd="0" destOrd="0" parTransId="{02B245CA-4ABE-4F58-B222-B0379D2B7293}" sibTransId="{4BD4B700-06EC-4906-A519-7579751025B5}"/>
    <dgm:cxn modelId="{0F6DD885-8238-4DE3-84A9-CF340A84E4C5}" type="presOf" srcId="{2BC11E2C-DF73-48B2-B34A-488412FF97C1}" destId="{263B9B8F-173F-481E-85CC-C209F479E085}" srcOrd="1" destOrd="0" presId="urn:microsoft.com/office/officeart/2005/8/layout/orgChart1"/>
    <dgm:cxn modelId="{BE2D3087-2735-4A1F-931A-A72E37BB607F}" type="presOf" srcId="{C8F1ADAD-13D7-4C41-9797-AE968945037A}" destId="{F4741201-06DA-42A4-B318-806C56663F09}" srcOrd="0" destOrd="0" presId="urn:microsoft.com/office/officeart/2005/8/layout/orgChart1"/>
    <dgm:cxn modelId="{7039298A-F2DA-42B5-9197-8C1F96AFA936}" type="presOf" srcId="{97CD45DF-2EE2-4BF4-A2C3-923128C34C68}" destId="{ECF76640-BB47-459A-9A91-B0C58898B9F9}" srcOrd="1" destOrd="0" presId="urn:microsoft.com/office/officeart/2005/8/layout/orgChart1"/>
    <dgm:cxn modelId="{B6FAE997-34E0-475D-AFCB-A1D3D208A46C}" type="presOf" srcId="{C91EBC2C-DE18-4C03-8A3E-32B6C8BFE6DE}" destId="{04D4A9B2-C1AB-4A2E-A038-46CB845207E1}" srcOrd="0" destOrd="0" presId="urn:microsoft.com/office/officeart/2005/8/layout/orgChart1"/>
    <dgm:cxn modelId="{45CACCA3-CCA3-4E55-B85F-EFE2C03C1D4E}" type="presOf" srcId="{9C85E485-088B-449A-AC56-52835E72E3E8}" destId="{90B832AA-094E-4F68-8534-6D8C64DAE394}" srcOrd="1" destOrd="0" presId="urn:microsoft.com/office/officeart/2005/8/layout/orgChart1"/>
    <dgm:cxn modelId="{67DECCB2-5A3A-40EB-9298-30D8396CFFC2}" type="presOf" srcId="{FC658E0E-5480-4908-9664-B0DDAFB2BF5E}" destId="{E9B284D6-FFF4-4B9C-A989-01E6B0B61DCE}" srcOrd="0" destOrd="0" presId="urn:microsoft.com/office/officeart/2005/8/layout/orgChart1"/>
    <dgm:cxn modelId="{E66074B6-75EB-4047-AB68-F446D7FDB2F3}" srcId="{97CD45DF-2EE2-4BF4-A2C3-923128C34C68}" destId="{9C85E485-088B-449A-AC56-52835E72E3E8}" srcOrd="1" destOrd="0" parTransId="{90615EF1-3CAF-4052-B3BA-0F7FA5E2C288}" sibTransId="{B5210D2E-E76F-4FDE-8DA1-FF9DD1444672}"/>
    <dgm:cxn modelId="{5919EBB7-DE3B-40EC-8C6B-411D97A99E0F}" type="presOf" srcId="{96C4E2B8-5F33-46B3-A8EE-030F9BDD6182}" destId="{8A9FA5D9-2ECE-4EED-AA9B-05F774985ECF}" srcOrd="0" destOrd="0" presId="urn:microsoft.com/office/officeart/2005/8/layout/orgChart1"/>
    <dgm:cxn modelId="{8525ECB7-8BD4-421C-A47C-63C71A362E26}" type="presOf" srcId="{B3A8A406-2DFE-4E55-824F-5B11536F2A16}" destId="{DF49A6FA-EDC3-4A21-9BB7-CB05D91CBCA9}" srcOrd="1" destOrd="0" presId="urn:microsoft.com/office/officeart/2005/8/layout/orgChart1"/>
    <dgm:cxn modelId="{EDF25EB8-D394-432B-BA6E-1710722CA956}" type="presOf" srcId="{96C4E2B8-5F33-46B3-A8EE-030F9BDD6182}" destId="{00708433-F194-49EB-AA4A-2D95C332BE76}" srcOrd="1" destOrd="0" presId="urn:microsoft.com/office/officeart/2005/8/layout/orgChart1"/>
    <dgm:cxn modelId="{70E1BDC7-53B0-499B-9618-42F470E8661B}" type="presOf" srcId="{7657CEA2-3492-4CA3-93E2-2DC9B404F3B4}" destId="{B533A223-CBAB-42EC-A944-ED41CBB0F23D}" srcOrd="0" destOrd="0" presId="urn:microsoft.com/office/officeart/2005/8/layout/orgChart1"/>
    <dgm:cxn modelId="{5D3F7FD9-B4FC-45D8-8A77-2215CE53E944}" type="presOf" srcId="{90615EF1-3CAF-4052-B3BA-0F7FA5E2C288}" destId="{D94AA0B9-4AB9-4D3F-9C4F-5B48C28050F3}" srcOrd="0" destOrd="0" presId="urn:microsoft.com/office/officeart/2005/8/layout/orgChart1"/>
    <dgm:cxn modelId="{621A56E1-8763-4D53-863B-2345D4831125}" srcId="{B3A8A406-2DFE-4E55-824F-5B11536F2A16}" destId="{97CD45DF-2EE2-4BF4-A2C3-923128C34C68}" srcOrd="0" destOrd="0" parTransId="{7657CEA2-3492-4CA3-93E2-2DC9B404F3B4}" sibTransId="{CC1A3CD0-B076-4C1D-836F-B1AAEAE230A6}"/>
    <dgm:cxn modelId="{42F5C6F5-4916-4889-957A-E80BC009A0D6}" srcId="{2BC11E2C-DF73-48B2-B34A-488412FF97C1}" destId="{0A55444D-3184-49F6-ACBF-C3E0D2324150}" srcOrd="1" destOrd="0" parTransId="{9E53EF7E-7FE4-44B4-97B0-1D77DD82336A}" sibTransId="{13EA6CB6-E15A-4232-8EA9-0A6A27A63368}"/>
    <dgm:cxn modelId="{C58E17FE-6CB1-49CE-9ACE-3DBA57A466B0}" type="presOf" srcId="{C91EBC2C-DE18-4C03-8A3E-32B6C8BFE6DE}" destId="{7B39E57E-4710-4DD8-927E-CB4E1D522F0C}" srcOrd="1" destOrd="0" presId="urn:microsoft.com/office/officeart/2005/8/layout/orgChart1"/>
    <dgm:cxn modelId="{86F15BFF-5C00-4CCD-82F8-87E58238661C}" type="presOf" srcId="{B3A8A406-2DFE-4E55-824F-5B11536F2A16}" destId="{130EB9DF-21B5-4A60-93B0-D0D7CACFA43B}" srcOrd="0" destOrd="0" presId="urn:microsoft.com/office/officeart/2005/8/layout/orgChart1"/>
    <dgm:cxn modelId="{4ABF1166-0DCA-480F-8A7D-E0FB5E9778A6}" type="presParOf" srcId="{D0A3E078-CFDD-4A21-936D-EF97D746B02A}" destId="{CCD13AAD-096C-4CA3-8646-5725DCC65708}" srcOrd="0" destOrd="0" presId="urn:microsoft.com/office/officeart/2005/8/layout/orgChart1"/>
    <dgm:cxn modelId="{22F36943-E042-46CB-B6DB-E5616AA456FC}" type="presParOf" srcId="{CCD13AAD-096C-4CA3-8646-5725DCC65708}" destId="{15CADBA3-F25A-4F92-8A67-15C1D687CA35}" srcOrd="0" destOrd="0" presId="urn:microsoft.com/office/officeart/2005/8/layout/orgChart1"/>
    <dgm:cxn modelId="{687397B6-EFDB-4966-83E7-A64C0655CD1A}" type="presParOf" srcId="{15CADBA3-F25A-4F92-8A67-15C1D687CA35}" destId="{130EB9DF-21B5-4A60-93B0-D0D7CACFA43B}" srcOrd="0" destOrd="0" presId="urn:microsoft.com/office/officeart/2005/8/layout/orgChart1"/>
    <dgm:cxn modelId="{68D814BB-EB71-4BBC-B431-57901184C03F}" type="presParOf" srcId="{15CADBA3-F25A-4F92-8A67-15C1D687CA35}" destId="{DF49A6FA-EDC3-4A21-9BB7-CB05D91CBCA9}" srcOrd="1" destOrd="0" presId="urn:microsoft.com/office/officeart/2005/8/layout/orgChart1"/>
    <dgm:cxn modelId="{50672134-876A-46C2-AF22-81E689F3CE4C}" type="presParOf" srcId="{CCD13AAD-096C-4CA3-8646-5725DCC65708}" destId="{DA3EE4E3-F408-4D48-8C28-57BC639F227B}" srcOrd="1" destOrd="0" presId="urn:microsoft.com/office/officeart/2005/8/layout/orgChart1"/>
    <dgm:cxn modelId="{2D301083-B252-421D-A245-F960E97C8447}" type="presParOf" srcId="{CCD13AAD-096C-4CA3-8646-5725DCC65708}" destId="{A47EA04B-CBF0-47E2-9DF8-53DCEDA3233E}" srcOrd="2" destOrd="0" presId="urn:microsoft.com/office/officeart/2005/8/layout/orgChart1"/>
    <dgm:cxn modelId="{E4E40507-14FB-4030-BAA3-DA0CA0AEB7AF}" type="presParOf" srcId="{A47EA04B-CBF0-47E2-9DF8-53DCEDA3233E}" destId="{B533A223-CBAB-42EC-A944-ED41CBB0F23D}" srcOrd="0" destOrd="0" presId="urn:microsoft.com/office/officeart/2005/8/layout/orgChart1"/>
    <dgm:cxn modelId="{1E5BEDAC-C854-4114-AD4C-9DDC911CAA4B}" type="presParOf" srcId="{A47EA04B-CBF0-47E2-9DF8-53DCEDA3233E}" destId="{43DD6A2B-9141-495D-BF5D-B5346E05E37A}" srcOrd="1" destOrd="0" presId="urn:microsoft.com/office/officeart/2005/8/layout/orgChart1"/>
    <dgm:cxn modelId="{BA55D085-9C2D-43B4-A1A2-6C42DDF69803}" type="presParOf" srcId="{43DD6A2B-9141-495D-BF5D-B5346E05E37A}" destId="{6D087DBA-95E4-4A31-A486-58996F75F270}" srcOrd="0" destOrd="0" presId="urn:microsoft.com/office/officeart/2005/8/layout/orgChart1"/>
    <dgm:cxn modelId="{5964F924-04B4-46DB-9FF5-4555E11C74B9}" type="presParOf" srcId="{6D087DBA-95E4-4A31-A486-58996F75F270}" destId="{3BCD6750-1ED9-477E-8BDE-DC7B281E0163}" srcOrd="0" destOrd="0" presId="urn:microsoft.com/office/officeart/2005/8/layout/orgChart1"/>
    <dgm:cxn modelId="{668EA2AC-B758-4097-AF48-E492BF7EC7C4}" type="presParOf" srcId="{6D087DBA-95E4-4A31-A486-58996F75F270}" destId="{ECF76640-BB47-459A-9A91-B0C58898B9F9}" srcOrd="1" destOrd="0" presId="urn:microsoft.com/office/officeart/2005/8/layout/orgChart1"/>
    <dgm:cxn modelId="{63169A4E-FBC6-4C11-BDDD-678DEB981D1D}" type="presParOf" srcId="{43DD6A2B-9141-495D-BF5D-B5346E05E37A}" destId="{006BCD94-0D41-4B42-A5A9-834CFF7F802F}" srcOrd="1" destOrd="0" presId="urn:microsoft.com/office/officeart/2005/8/layout/orgChart1"/>
    <dgm:cxn modelId="{B29205FD-30C2-431F-881E-4B5F7FD39B7B}" type="presParOf" srcId="{43DD6A2B-9141-495D-BF5D-B5346E05E37A}" destId="{3B2D5A45-40FE-482F-B46D-6278036A701D}" srcOrd="2" destOrd="0" presId="urn:microsoft.com/office/officeart/2005/8/layout/orgChart1"/>
    <dgm:cxn modelId="{44DE1298-981C-4BB4-8C97-F7F5013B8D20}" type="presParOf" srcId="{3B2D5A45-40FE-482F-B46D-6278036A701D}" destId="{BFCBDD39-1748-481D-8A23-63BF849BE3CF}" srcOrd="0" destOrd="0" presId="urn:microsoft.com/office/officeart/2005/8/layout/orgChart1"/>
    <dgm:cxn modelId="{5F6C7576-D703-4950-83D5-0122C8AEE919}" type="presParOf" srcId="{3B2D5A45-40FE-482F-B46D-6278036A701D}" destId="{D168BCD1-470F-4643-B8D8-2C728F64B720}" srcOrd="1" destOrd="0" presId="urn:microsoft.com/office/officeart/2005/8/layout/orgChart1"/>
    <dgm:cxn modelId="{57FF8FF3-07A4-453E-8DF9-D3E171C107A5}" type="presParOf" srcId="{D168BCD1-470F-4643-B8D8-2C728F64B720}" destId="{2200A2D6-28BC-4868-89B1-59E74A733F2D}" srcOrd="0" destOrd="0" presId="urn:microsoft.com/office/officeart/2005/8/layout/orgChart1"/>
    <dgm:cxn modelId="{6E3D4CF6-B689-4DB6-9261-41B31FD0B2B2}" type="presParOf" srcId="{2200A2D6-28BC-4868-89B1-59E74A733F2D}" destId="{8A9FA5D9-2ECE-4EED-AA9B-05F774985ECF}" srcOrd="0" destOrd="0" presId="urn:microsoft.com/office/officeart/2005/8/layout/orgChart1"/>
    <dgm:cxn modelId="{3CB38A94-B109-4166-9941-11E4D0D0918C}" type="presParOf" srcId="{2200A2D6-28BC-4868-89B1-59E74A733F2D}" destId="{00708433-F194-49EB-AA4A-2D95C332BE76}" srcOrd="1" destOrd="0" presId="urn:microsoft.com/office/officeart/2005/8/layout/orgChart1"/>
    <dgm:cxn modelId="{CF893114-4A77-4A1C-8EA6-055D26459621}" type="presParOf" srcId="{D168BCD1-470F-4643-B8D8-2C728F64B720}" destId="{D58F6662-DD25-452E-9CC8-E6DF608BF6F0}" srcOrd="1" destOrd="0" presId="urn:microsoft.com/office/officeart/2005/8/layout/orgChart1"/>
    <dgm:cxn modelId="{F1E90296-A433-4658-92D4-50E7442E8827}" type="presParOf" srcId="{D168BCD1-470F-4643-B8D8-2C728F64B720}" destId="{A03D20A0-BD57-4DE5-AFE7-A3DF453A27C1}" srcOrd="2" destOrd="0" presId="urn:microsoft.com/office/officeart/2005/8/layout/orgChart1"/>
    <dgm:cxn modelId="{FB44E866-FCC4-4AF6-B9AB-4AECB5DB18A1}" type="presParOf" srcId="{3B2D5A45-40FE-482F-B46D-6278036A701D}" destId="{D94AA0B9-4AB9-4D3F-9C4F-5B48C28050F3}" srcOrd="2" destOrd="0" presId="urn:microsoft.com/office/officeart/2005/8/layout/orgChart1"/>
    <dgm:cxn modelId="{5B54EE24-E8A8-41D0-8501-C9EDC45C4211}" type="presParOf" srcId="{3B2D5A45-40FE-482F-B46D-6278036A701D}" destId="{61213E91-F48B-4E19-93C8-4CB4BB6BE545}" srcOrd="3" destOrd="0" presId="urn:microsoft.com/office/officeart/2005/8/layout/orgChart1"/>
    <dgm:cxn modelId="{EA230366-EA5B-40E3-A3EC-F71509D9582D}" type="presParOf" srcId="{61213E91-F48B-4E19-93C8-4CB4BB6BE545}" destId="{4B2C8D01-79B7-4BD3-B3E3-6DB94568F3FD}" srcOrd="0" destOrd="0" presId="urn:microsoft.com/office/officeart/2005/8/layout/orgChart1"/>
    <dgm:cxn modelId="{EE862861-9F17-433D-818F-1CBEAC9D27B8}" type="presParOf" srcId="{4B2C8D01-79B7-4BD3-B3E3-6DB94568F3FD}" destId="{940916B0-C77E-433B-B971-F75F351F1491}" srcOrd="0" destOrd="0" presId="urn:microsoft.com/office/officeart/2005/8/layout/orgChart1"/>
    <dgm:cxn modelId="{156B19B6-04FA-4498-9BCE-1B88B19E0C2E}" type="presParOf" srcId="{4B2C8D01-79B7-4BD3-B3E3-6DB94568F3FD}" destId="{90B832AA-094E-4F68-8534-6D8C64DAE394}" srcOrd="1" destOrd="0" presId="urn:microsoft.com/office/officeart/2005/8/layout/orgChart1"/>
    <dgm:cxn modelId="{59A16281-EDF1-43C8-B9FC-8364A574DB8B}" type="presParOf" srcId="{61213E91-F48B-4E19-93C8-4CB4BB6BE545}" destId="{0BDFD2F7-1BFB-428B-9F0A-C4A68013C071}" srcOrd="1" destOrd="0" presId="urn:microsoft.com/office/officeart/2005/8/layout/orgChart1"/>
    <dgm:cxn modelId="{D18EC5BC-6823-4F99-9869-D6809FCDEA0E}" type="presParOf" srcId="{61213E91-F48B-4E19-93C8-4CB4BB6BE545}" destId="{0F3AB4DC-F363-4016-A20F-16BF6A081152}" srcOrd="2" destOrd="0" presId="urn:microsoft.com/office/officeart/2005/8/layout/orgChart1"/>
    <dgm:cxn modelId="{7E800D8A-06C5-417D-AA0F-D877ECCF33BC}" type="presParOf" srcId="{A47EA04B-CBF0-47E2-9DF8-53DCEDA3233E}" destId="{F4741201-06DA-42A4-B318-806C56663F09}" srcOrd="2" destOrd="0" presId="urn:microsoft.com/office/officeart/2005/8/layout/orgChart1"/>
    <dgm:cxn modelId="{FAFDC845-F5C3-4F03-94BA-4A0F87572180}" type="presParOf" srcId="{A47EA04B-CBF0-47E2-9DF8-53DCEDA3233E}" destId="{02009AEA-BCA5-4404-B2C7-260C16066E05}" srcOrd="3" destOrd="0" presId="urn:microsoft.com/office/officeart/2005/8/layout/orgChart1"/>
    <dgm:cxn modelId="{A718D85B-FE38-4C10-A2D7-5B64528BB60F}" type="presParOf" srcId="{02009AEA-BCA5-4404-B2C7-260C16066E05}" destId="{ECBCD0CA-4E8B-4E01-BB73-0ED0623D8761}" srcOrd="0" destOrd="0" presId="urn:microsoft.com/office/officeart/2005/8/layout/orgChart1"/>
    <dgm:cxn modelId="{D0081522-18FA-45FB-8562-81DB919FCD75}" type="presParOf" srcId="{ECBCD0CA-4E8B-4E01-BB73-0ED0623D8761}" destId="{E8DAB49E-3CB2-4B5E-9E37-B78A86E96036}" srcOrd="0" destOrd="0" presId="urn:microsoft.com/office/officeart/2005/8/layout/orgChart1"/>
    <dgm:cxn modelId="{9751FFC1-F152-41C8-8DC8-6B3A8DEFDDD9}" type="presParOf" srcId="{ECBCD0CA-4E8B-4E01-BB73-0ED0623D8761}" destId="{263B9B8F-173F-481E-85CC-C209F479E085}" srcOrd="1" destOrd="0" presId="urn:microsoft.com/office/officeart/2005/8/layout/orgChart1"/>
    <dgm:cxn modelId="{49DA0BD5-CA07-46DA-B32E-5D7E3A67FB05}" type="presParOf" srcId="{02009AEA-BCA5-4404-B2C7-260C16066E05}" destId="{D0395156-D163-4DE3-8070-D8A0AB7AFF23}" srcOrd="1" destOrd="0" presId="urn:microsoft.com/office/officeart/2005/8/layout/orgChart1"/>
    <dgm:cxn modelId="{9F56BA92-490E-4EA5-946E-4D0BF119948D}" type="presParOf" srcId="{02009AEA-BCA5-4404-B2C7-260C16066E05}" destId="{99D78273-6469-4AEF-95B3-A596286E25C8}" srcOrd="2" destOrd="0" presId="urn:microsoft.com/office/officeart/2005/8/layout/orgChart1"/>
    <dgm:cxn modelId="{8ABB19B7-E161-436D-A817-CF7AA018EEC1}" type="presParOf" srcId="{99D78273-6469-4AEF-95B3-A596286E25C8}" destId="{E9B284D6-FFF4-4B9C-A989-01E6B0B61DCE}" srcOrd="0" destOrd="0" presId="urn:microsoft.com/office/officeart/2005/8/layout/orgChart1"/>
    <dgm:cxn modelId="{62D4F7A4-63DB-4311-8A4D-704AD61F0DCC}" type="presParOf" srcId="{99D78273-6469-4AEF-95B3-A596286E25C8}" destId="{7028DA12-BC2C-4592-8FBD-A742494F843E}" srcOrd="1" destOrd="0" presId="urn:microsoft.com/office/officeart/2005/8/layout/orgChart1"/>
    <dgm:cxn modelId="{1498932F-9DB7-4878-977C-DE3021BED6D8}" type="presParOf" srcId="{7028DA12-BC2C-4592-8FBD-A742494F843E}" destId="{D8D09BA6-7490-4C08-85C5-A6EDDE5BB81F}" srcOrd="0" destOrd="0" presId="urn:microsoft.com/office/officeart/2005/8/layout/orgChart1"/>
    <dgm:cxn modelId="{4B3C1B45-C78D-4DA9-9984-17B2F9A28F19}" type="presParOf" srcId="{D8D09BA6-7490-4C08-85C5-A6EDDE5BB81F}" destId="{04D4A9B2-C1AB-4A2E-A038-46CB845207E1}" srcOrd="0" destOrd="0" presId="urn:microsoft.com/office/officeart/2005/8/layout/orgChart1"/>
    <dgm:cxn modelId="{05CAB83C-C2FA-4CCC-B199-9942D7E65B17}" type="presParOf" srcId="{D8D09BA6-7490-4C08-85C5-A6EDDE5BB81F}" destId="{7B39E57E-4710-4DD8-927E-CB4E1D522F0C}" srcOrd="1" destOrd="0" presId="urn:microsoft.com/office/officeart/2005/8/layout/orgChart1"/>
    <dgm:cxn modelId="{B10BE902-8D6E-443E-89CA-4CB4D112B931}" type="presParOf" srcId="{7028DA12-BC2C-4592-8FBD-A742494F843E}" destId="{DD5A6B8C-5932-4A15-9A20-A7D48EE44C7E}" srcOrd="1" destOrd="0" presId="urn:microsoft.com/office/officeart/2005/8/layout/orgChart1"/>
    <dgm:cxn modelId="{5E881806-851C-4C29-8ABD-AAF28DF368DD}" type="presParOf" srcId="{7028DA12-BC2C-4592-8FBD-A742494F843E}" destId="{BA06793C-C27F-4383-9EE7-F41964C6344D}" srcOrd="2" destOrd="0" presId="urn:microsoft.com/office/officeart/2005/8/layout/orgChart1"/>
    <dgm:cxn modelId="{752D3736-739D-47E1-9176-622806A26823}" type="presParOf" srcId="{99D78273-6469-4AEF-95B3-A596286E25C8}" destId="{48684554-960B-4ABF-AC4F-8094CB8DE374}" srcOrd="2" destOrd="0" presId="urn:microsoft.com/office/officeart/2005/8/layout/orgChart1"/>
    <dgm:cxn modelId="{EF75C4CE-FDA9-49D9-BF36-88D0C7D7ED08}" type="presParOf" srcId="{99D78273-6469-4AEF-95B3-A596286E25C8}" destId="{60E62C0F-634A-4139-A283-81CFDE9F4C45}" srcOrd="3" destOrd="0" presId="urn:microsoft.com/office/officeart/2005/8/layout/orgChart1"/>
    <dgm:cxn modelId="{C189EEAF-6DD0-4E18-B67D-8762954A1511}" type="presParOf" srcId="{60E62C0F-634A-4139-A283-81CFDE9F4C45}" destId="{EE9E2D34-74A4-4FD0-9EF9-8A0087132E80}" srcOrd="0" destOrd="0" presId="urn:microsoft.com/office/officeart/2005/8/layout/orgChart1"/>
    <dgm:cxn modelId="{B5256F92-F650-4FC4-91A8-5F95A6A18F3D}" type="presParOf" srcId="{EE9E2D34-74A4-4FD0-9EF9-8A0087132E80}" destId="{C80E5E0F-31C8-404C-9829-9096BF4F7F22}" srcOrd="0" destOrd="0" presId="urn:microsoft.com/office/officeart/2005/8/layout/orgChart1"/>
    <dgm:cxn modelId="{35F8D884-B683-4DB2-AE19-40803CB8E15B}" type="presParOf" srcId="{EE9E2D34-74A4-4FD0-9EF9-8A0087132E80}" destId="{81A4ED41-DAE3-4EF8-97A5-FD910BFD54DC}" srcOrd="1" destOrd="0" presId="urn:microsoft.com/office/officeart/2005/8/layout/orgChart1"/>
    <dgm:cxn modelId="{53470676-6A0D-48C7-903F-353081281136}" type="presParOf" srcId="{60E62C0F-634A-4139-A283-81CFDE9F4C45}" destId="{F96F89F5-7DF1-4247-9E1A-86B1E5110D43}" srcOrd="1" destOrd="0" presId="urn:microsoft.com/office/officeart/2005/8/layout/orgChart1"/>
    <dgm:cxn modelId="{D72F884B-F071-4DD6-A472-00E7916DFD17}" type="presParOf" srcId="{60E62C0F-634A-4139-A283-81CFDE9F4C45}" destId="{D46450CB-BA18-4C43-975D-3AD061641E8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D9414-AAF4-4B30-B35C-7F586FA5D688}">
      <dsp:nvSpPr>
        <dsp:cNvPr id="0" name=""/>
        <dsp:cNvSpPr/>
      </dsp:nvSpPr>
      <dsp:spPr>
        <a:xfrm>
          <a:off x="0" y="25499"/>
          <a:ext cx="7717200" cy="7528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300" b="0" i="0" kern="1200" dirty="0">
              <a:solidFill>
                <a:srgbClr val="002060"/>
              </a:solidFill>
              <a:latin typeface="Back to School " panose="02000603000000000000" pitchFamily="2" charset="0"/>
            </a:rPr>
            <a:t>Fitur Browser dan CMS </a:t>
          </a:r>
          <a:endParaRPr lang="id-ID" sz="3300" kern="1200" dirty="0">
            <a:solidFill>
              <a:srgbClr val="002060"/>
            </a:solidFill>
            <a:latin typeface="Back to School " panose="02000603000000000000" pitchFamily="2" charset="0"/>
          </a:endParaRPr>
        </a:p>
      </dsp:txBody>
      <dsp:txXfrm>
        <a:off x="36753" y="62252"/>
        <a:ext cx="7643694" cy="679389"/>
      </dsp:txXfrm>
    </dsp:sp>
    <dsp:sp modelId="{B0BBC230-2C11-4198-A6C4-A24CE78F37EE}">
      <dsp:nvSpPr>
        <dsp:cNvPr id="0" name=""/>
        <dsp:cNvSpPr/>
      </dsp:nvSpPr>
      <dsp:spPr>
        <a:xfrm>
          <a:off x="0" y="873434"/>
          <a:ext cx="7717200" cy="7528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300" b="0" i="0" kern="1200" dirty="0">
              <a:solidFill>
                <a:srgbClr val="002060"/>
              </a:solidFill>
              <a:latin typeface="Back to School " panose="02000603000000000000" pitchFamily="2" charset="0"/>
            </a:rPr>
            <a:t>Membuat Laporan tugas dan Blog</a:t>
          </a:r>
          <a:endParaRPr lang="id-ID" sz="3300" kern="1200" dirty="0">
            <a:solidFill>
              <a:srgbClr val="002060"/>
            </a:solidFill>
            <a:latin typeface="Back to School " panose="02000603000000000000" pitchFamily="2" charset="0"/>
          </a:endParaRPr>
        </a:p>
      </dsp:txBody>
      <dsp:txXfrm>
        <a:off x="36753" y="910187"/>
        <a:ext cx="7643694" cy="679389"/>
      </dsp:txXfrm>
    </dsp:sp>
    <dsp:sp modelId="{C16A7F8C-BDD3-445C-8003-D427C16D94E9}">
      <dsp:nvSpPr>
        <dsp:cNvPr id="0" name=""/>
        <dsp:cNvSpPr/>
      </dsp:nvSpPr>
      <dsp:spPr>
        <a:xfrm>
          <a:off x="0" y="1721370"/>
          <a:ext cx="7717200" cy="7528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300" b="0" i="0" kern="1200" dirty="0">
              <a:solidFill>
                <a:srgbClr val="002060"/>
              </a:solidFill>
              <a:latin typeface="Back to School " panose="02000603000000000000" pitchFamily="2" charset="0"/>
            </a:rPr>
            <a:t>8 JP (3 +1) </a:t>
          </a:r>
          <a:endParaRPr lang="id-ID" sz="3300" kern="1200" dirty="0">
            <a:solidFill>
              <a:srgbClr val="002060"/>
            </a:solidFill>
            <a:latin typeface="Back to School " panose="02000603000000000000" pitchFamily="2" charset="0"/>
          </a:endParaRPr>
        </a:p>
      </dsp:txBody>
      <dsp:txXfrm>
        <a:off x="36753" y="1758123"/>
        <a:ext cx="7643694" cy="679389"/>
      </dsp:txXfrm>
    </dsp:sp>
    <dsp:sp modelId="{E6DC57A8-E62A-4CE9-BA56-62E468F83718}">
      <dsp:nvSpPr>
        <dsp:cNvPr id="0" name=""/>
        <dsp:cNvSpPr/>
      </dsp:nvSpPr>
      <dsp:spPr>
        <a:xfrm>
          <a:off x="0" y="2569305"/>
          <a:ext cx="7717200" cy="7528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300" b="0" i="0" kern="1200" dirty="0">
              <a:solidFill>
                <a:srgbClr val="002060"/>
              </a:solidFill>
              <a:latin typeface="Back to School " panose="02000603000000000000" pitchFamily="2" charset="0"/>
            </a:rPr>
            <a:t>Ujian tertulis, laporan dan hasil karya</a:t>
          </a:r>
          <a:endParaRPr lang="id-ID" sz="3300" kern="1200" dirty="0">
            <a:solidFill>
              <a:srgbClr val="002060"/>
            </a:solidFill>
            <a:latin typeface="Back to School " panose="02000603000000000000" pitchFamily="2" charset="0"/>
          </a:endParaRPr>
        </a:p>
      </dsp:txBody>
      <dsp:txXfrm>
        <a:off x="36753" y="2606058"/>
        <a:ext cx="7643694" cy="6793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6EDFC-5564-4A5F-8134-8BE67B66CFE2}">
      <dsp:nvSpPr>
        <dsp:cNvPr id="0" name=""/>
        <dsp:cNvSpPr/>
      </dsp:nvSpPr>
      <dsp:spPr>
        <a:xfrm>
          <a:off x="0" y="59789"/>
          <a:ext cx="7717200" cy="761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b="0" i="0" kern="1200" dirty="0">
              <a:solidFill>
                <a:srgbClr val="002060"/>
              </a:solidFill>
              <a:latin typeface="Back to School " panose="02000603000000000000" pitchFamily="2" charset="0"/>
            </a:rPr>
            <a:t>Siswa mampu menyebutkan fitur lanjut pencari informasi, dan menjelaskan langkah optimal untuk mencari informasi</a:t>
          </a:r>
          <a:endParaRPr lang="id-ID" sz="2100" b="0" kern="1200" dirty="0">
            <a:solidFill>
              <a:srgbClr val="002060"/>
            </a:solidFill>
            <a:latin typeface="Back to School " panose="02000603000000000000" pitchFamily="2" charset="0"/>
          </a:endParaRPr>
        </a:p>
      </dsp:txBody>
      <dsp:txXfrm>
        <a:off x="37182" y="96971"/>
        <a:ext cx="7642836" cy="687306"/>
      </dsp:txXfrm>
    </dsp:sp>
    <dsp:sp modelId="{E7657A98-A177-4066-8CC1-E54BE2A293A0}">
      <dsp:nvSpPr>
        <dsp:cNvPr id="0" name=""/>
        <dsp:cNvSpPr/>
      </dsp:nvSpPr>
      <dsp:spPr>
        <a:xfrm>
          <a:off x="0" y="881939"/>
          <a:ext cx="7717200" cy="761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b="0" i="0" kern="1200" dirty="0">
              <a:solidFill>
                <a:srgbClr val="002060"/>
              </a:solidFill>
              <a:latin typeface="Back to School " panose="02000603000000000000" pitchFamily="2" charset="0"/>
            </a:rPr>
            <a:t>Siswa mampu mengenal apa itu CMS, mengenali fitur dan dapat mengisikan konten berdasarkan design yang baik. </a:t>
          </a:r>
          <a:endParaRPr lang="id-ID" sz="2100" b="0" kern="1200" dirty="0">
            <a:solidFill>
              <a:srgbClr val="002060"/>
            </a:solidFill>
            <a:latin typeface="Back to School " panose="02000603000000000000" pitchFamily="2" charset="0"/>
          </a:endParaRPr>
        </a:p>
      </dsp:txBody>
      <dsp:txXfrm>
        <a:off x="37182" y="919121"/>
        <a:ext cx="7642836" cy="687306"/>
      </dsp:txXfrm>
    </dsp:sp>
    <dsp:sp modelId="{653C8B1C-BB3C-4060-899D-76A789DBB313}">
      <dsp:nvSpPr>
        <dsp:cNvPr id="0" name=""/>
        <dsp:cNvSpPr/>
      </dsp:nvSpPr>
      <dsp:spPr>
        <a:xfrm>
          <a:off x="0" y="1704089"/>
          <a:ext cx="7717200" cy="761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b="0" i="0" kern="1200" dirty="0">
              <a:solidFill>
                <a:srgbClr val="002060"/>
              </a:solidFill>
              <a:latin typeface="Back to School " panose="02000603000000000000" pitchFamily="2" charset="0"/>
            </a:rPr>
            <a:t>Siswa mampu membuat Laporan terpadu</a:t>
          </a:r>
          <a:endParaRPr lang="id-ID" sz="2100" b="0" kern="1200" dirty="0">
            <a:solidFill>
              <a:srgbClr val="002060"/>
            </a:solidFill>
            <a:latin typeface="Back to School " panose="02000603000000000000" pitchFamily="2" charset="0"/>
          </a:endParaRPr>
        </a:p>
      </dsp:txBody>
      <dsp:txXfrm>
        <a:off x="37182" y="1741271"/>
        <a:ext cx="7642836" cy="687306"/>
      </dsp:txXfrm>
    </dsp:sp>
    <dsp:sp modelId="{D29FC03D-B613-4ACF-8008-04907C1021A8}">
      <dsp:nvSpPr>
        <dsp:cNvPr id="0" name=""/>
        <dsp:cNvSpPr/>
      </dsp:nvSpPr>
      <dsp:spPr>
        <a:xfrm>
          <a:off x="0" y="2526240"/>
          <a:ext cx="7717200" cy="761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b="0" i="0" kern="1200" dirty="0">
              <a:solidFill>
                <a:srgbClr val="002060"/>
              </a:solidFill>
              <a:latin typeface="Back to School " panose="02000603000000000000" pitchFamily="2" charset="0"/>
            </a:rPr>
            <a:t>Siswa mampu mengelola blog sesuai tema yang diberikan, </a:t>
          </a:r>
          <a:endParaRPr lang="id-ID" sz="2100" b="0" kern="1200" dirty="0">
            <a:solidFill>
              <a:srgbClr val="002060"/>
            </a:solidFill>
            <a:latin typeface="Back to School " panose="02000603000000000000" pitchFamily="2" charset="0"/>
          </a:endParaRPr>
        </a:p>
      </dsp:txBody>
      <dsp:txXfrm>
        <a:off x="37182" y="2563422"/>
        <a:ext cx="7642836" cy="6873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84554-960B-4ABF-AC4F-8094CB8DE374}">
      <dsp:nvSpPr>
        <dsp:cNvPr id="0" name=""/>
        <dsp:cNvSpPr/>
      </dsp:nvSpPr>
      <dsp:spPr>
        <a:xfrm>
          <a:off x="4639474" y="2360817"/>
          <a:ext cx="138103" cy="605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5023"/>
              </a:lnTo>
              <a:lnTo>
                <a:pt x="138103" y="605023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284D6-FFF4-4B9C-A989-01E6B0B61DCE}">
      <dsp:nvSpPr>
        <dsp:cNvPr id="0" name=""/>
        <dsp:cNvSpPr/>
      </dsp:nvSpPr>
      <dsp:spPr>
        <a:xfrm>
          <a:off x="4501371" y="2360817"/>
          <a:ext cx="138103" cy="605023"/>
        </a:xfrm>
        <a:custGeom>
          <a:avLst/>
          <a:gdLst/>
          <a:ahLst/>
          <a:cxnLst/>
          <a:rect l="0" t="0" r="0" b="0"/>
          <a:pathLst>
            <a:path>
              <a:moveTo>
                <a:pt x="138103" y="0"/>
              </a:moveTo>
              <a:lnTo>
                <a:pt x="138103" y="605023"/>
              </a:lnTo>
              <a:lnTo>
                <a:pt x="0" y="605023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741201-06DA-42A4-B318-806C56663F09}">
      <dsp:nvSpPr>
        <dsp:cNvPr id="0" name=""/>
        <dsp:cNvSpPr/>
      </dsp:nvSpPr>
      <dsp:spPr>
        <a:xfrm>
          <a:off x="3048000" y="1426976"/>
          <a:ext cx="933840" cy="605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5023"/>
              </a:lnTo>
              <a:lnTo>
                <a:pt x="933840" y="605023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4AA0B9-4AB9-4D3F-9C4F-5B48C28050F3}">
      <dsp:nvSpPr>
        <dsp:cNvPr id="0" name=""/>
        <dsp:cNvSpPr/>
      </dsp:nvSpPr>
      <dsp:spPr>
        <a:xfrm>
          <a:off x="1456525" y="2360817"/>
          <a:ext cx="138103" cy="605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5023"/>
              </a:lnTo>
              <a:lnTo>
                <a:pt x="138103" y="605023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BDD39-1748-481D-8A23-63BF849BE3CF}">
      <dsp:nvSpPr>
        <dsp:cNvPr id="0" name=""/>
        <dsp:cNvSpPr/>
      </dsp:nvSpPr>
      <dsp:spPr>
        <a:xfrm>
          <a:off x="1318421" y="2360817"/>
          <a:ext cx="138103" cy="605023"/>
        </a:xfrm>
        <a:custGeom>
          <a:avLst/>
          <a:gdLst/>
          <a:ahLst/>
          <a:cxnLst/>
          <a:rect l="0" t="0" r="0" b="0"/>
          <a:pathLst>
            <a:path>
              <a:moveTo>
                <a:pt x="138103" y="0"/>
              </a:moveTo>
              <a:lnTo>
                <a:pt x="138103" y="605023"/>
              </a:lnTo>
              <a:lnTo>
                <a:pt x="0" y="605023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3A223-CBAB-42EC-A944-ED41CBB0F23D}">
      <dsp:nvSpPr>
        <dsp:cNvPr id="0" name=""/>
        <dsp:cNvSpPr/>
      </dsp:nvSpPr>
      <dsp:spPr>
        <a:xfrm>
          <a:off x="2114159" y="1426976"/>
          <a:ext cx="933840" cy="605023"/>
        </a:xfrm>
        <a:custGeom>
          <a:avLst/>
          <a:gdLst/>
          <a:ahLst/>
          <a:cxnLst/>
          <a:rect l="0" t="0" r="0" b="0"/>
          <a:pathLst>
            <a:path>
              <a:moveTo>
                <a:pt x="933840" y="0"/>
              </a:moveTo>
              <a:lnTo>
                <a:pt x="933840" y="605023"/>
              </a:lnTo>
              <a:lnTo>
                <a:pt x="0" y="605023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EB9DF-21B5-4A60-93B0-D0D7CACFA43B}">
      <dsp:nvSpPr>
        <dsp:cNvPr id="0" name=""/>
        <dsp:cNvSpPr/>
      </dsp:nvSpPr>
      <dsp:spPr>
        <a:xfrm>
          <a:off x="2227864" y="769342"/>
          <a:ext cx="1640271" cy="657634"/>
        </a:xfrm>
        <a:prstGeom prst="rect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b="0" kern="1200" spc="300" dirty="0">
              <a:latin typeface="Back to School " panose="02000603000000000000" pitchFamily="2" charset="0"/>
            </a:rPr>
            <a:t>TEKNOLOGI INFORMASI DAN KOMPUTER</a:t>
          </a:r>
        </a:p>
      </dsp:txBody>
      <dsp:txXfrm>
        <a:off x="2227864" y="769342"/>
        <a:ext cx="1640271" cy="657634"/>
      </dsp:txXfrm>
    </dsp:sp>
    <dsp:sp modelId="{3BCD6750-1ED9-477E-8BDE-DC7B281E0163}">
      <dsp:nvSpPr>
        <dsp:cNvPr id="0" name=""/>
        <dsp:cNvSpPr/>
      </dsp:nvSpPr>
      <dsp:spPr>
        <a:xfrm>
          <a:off x="798890" y="1703182"/>
          <a:ext cx="1315268" cy="65763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b="0" kern="1200" spc="300">
              <a:latin typeface="Back to School " panose="02000603000000000000" pitchFamily="2" charset="0"/>
            </a:rPr>
            <a:t>FITUR BROWSER</a:t>
          </a:r>
          <a:endParaRPr lang="id-ID" sz="1200" b="0" kern="1200" spc="300" dirty="0">
            <a:latin typeface="Back to School " panose="02000603000000000000" pitchFamily="2" charset="0"/>
          </a:endParaRPr>
        </a:p>
      </dsp:txBody>
      <dsp:txXfrm>
        <a:off x="798890" y="1703182"/>
        <a:ext cx="1315268" cy="657634"/>
      </dsp:txXfrm>
    </dsp:sp>
    <dsp:sp modelId="{8A9FA5D9-2ECE-4EED-AA9B-05F774985ECF}">
      <dsp:nvSpPr>
        <dsp:cNvPr id="0" name=""/>
        <dsp:cNvSpPr/>
      </dsp:nvSpPr>
      <dsp:spPr>
        <a:xfrm>
          <a:off x="3153" y="2637023"/>
          <a:ext cx="1315268" cy="65763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b="0" kern="1200" spc="300">
              <a:latin typeface="Back to School " panose="02000603000000000000" pitchFamily="2" charset="0"/>
            </a:rPr>
            <a:t>FITUR LANJUTAN</a:t>
          </a:r>
          <a:endParaRPr lang="id-ID" sz="1200" b="0" kern="1200" spc="300" dirty="0">
            <a:latin typeface="Back to School " panose="02000603000000000000" pitchFamily="2" charset="0"/>
          </a:endParaRPr>
        </a:p>
      </dsp:txBody>
      <dsp:txXfrm>
        <a:off x="3153" y="2637023"/>
        <a:ext cx="1315268" cy="657634"/>
      </dsp:txXfrm>
    </dsp:sp>
    <dsp:sp modelId="{940916B0-C77E-433B-B971-F75F351F1491}">
      <dsp:nvSpPr>
        <dsp:cNvPr id="0" name=""/>
        <dsp:cNvSpPr/>
      </dsp:nvSpPr>
      <dsp:spPr>
        <a:xfrm>
          <a:off x="1594628" y="2637023"/>
          <a:ext cx="1315268" cy="65763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b="0" kern="1200" spc="300">
              <a:latin typeface="Back to School " panose="02000603000000000000" pitchFamily="2" charset="0"/>
            </a:rPr>
            <a:t>MENCARI INFORMASI</a:t>
          </a:r>
          <a:endParaRPr lang="id-ID" sz="1200" b="0" kern="1200" spc="300" dirty="0">
            <a:latin typeface="Back to School " panose="02000603000000000000" pitchFamily="2" charset="0"/>
          </a:endParaRPr>
        </a:p>
      </dsp:txBody>
      <dsp:txXfrm>
        <a:off x="1594628" y="2637023"/>
        <a:ext cx="1315268" cy="657634"/>
      </dsp:txXfrm>
    </dsp:sp>
    <dsp:sp modelId="{E8DAB49E-3CB2-4B5E-9E37-B78A86E96036}">
      <dsp:nvSpPr>
        <dsp:cNvPr id="0" name=""/>
        <dsp:cNvSpPr/>
      </dsp:nvSpPr>
      <dsp:spPr>
        <a:xfrm>
          <a:off x="3981840" y="1703182"/>
          <a:ext cx="1315268" cy="65763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b="0" kern="1200" spc="300">
              <a:latin typeface="Back to School " panose="02000603000000000000" pitchFamily="2" charset="0"/>
            </a:rPr>
            <a:t>FITUR CMS</a:t>
          </a:r>
          <a:endParaRPr lang="id-ID" sz="1200" b="0" kern="1200" spc="300" dirty="0">
            <a:latin typeface="Back to School " panose="02000603000000000000" pitchFamily="2" charset="0"/>
          </a:endParaRPr>
        </a:p>
      </dsp:txBody>
      <dsp:txXfrm>
        <a:off x="3981840" y="1703182"/>
        <a:ext cx="1315268" cy="657634"/>
      </dsp:txXfrm>
    </dsp:sp>
    <dsp:sp modelId="{04D4A9B2-C1AB-4A2E-A038-46CB845207E1}">
      <dsp:nvSpPr>
        <dsp:cNvPr id="0" name=""/>
        <dsp:cNvSpPr/>
      </dsp:nvSpPr>
      <dsp:spPr>
        <a:xfrm>
          <a:off x="3186103" y="2637023"/>
          <a:ext cx="1315268" cy="65763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b="0" kern="1200" spc="300">
              <a:latin typeface="Back to School " panose="02000603000000000000" pitchFamily="2" charset="0"/>
            </a:rPr>
            <a:t>CMS</a:t>
          </a:r>
          <a:endParaRPr lang="id-ID" sz="1200" b="0" kern="1200" spc="300" dirty="0">
            <a:latin typeface="Back to School " panose="02000603000000000000" pitchFamily="2" charset="0"/>
          </a:endParaRPr>
        </a:p>
      </dsp:txBody>
      <dsp:txXfrm>
        <a:off x="3186103" y="2637023"/>
        <a:ext cx="1315268" cy="657634"/>
      </dsp:txXfrm>
    </dsp:sp>
    <dsp:sp modelId="{C80E5E0F-31C8-404C-9829-9096BF4F7F22}">
      <dsp:nvSpPr>
        <dsp:cNvPr id="0" name=""/>
        <dsp:cNvSpPr/>
      </dsp:nvSpPr>
      <dsp:spPr>
        <a:xfrm>
          <a:off x="4777578" y="2637023"/>
          <a:ext cx="1315268" cy="65763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b="0" kern="1200" spc="300">
              <a:latin typeface="Back to School " panose="02000603000000000000" pitchFamily="2" charset="0"/>
            </a:rPr>
            <a:t>FITUR CMS</a:t>
          </a:r>
          <a:endParaRPr lang="id-ID" sz="1200" b="0" kern="1200" spc="300" dirty="0">
            <a:latin typeface="Back to School " panose="02000603000000000000" pitchFamily="2" charset="0"/>
          </a:endParaRPr>
        </a:p>
      </dsp:txBody>
      <dsp:txXfrm>
        <a:off x="4777578" y="2637023"/>
        <a:ext cx="1315268" cy="657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4" tIns="99054" rIns="99054" bIns="99054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1" name="Google Shape;1531;p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a42f2a8200_0_6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Google Shape;2190;ga42f2a8200_0_6010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8666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a42f2a8200_0_6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Google Shape;2190;ga42f2a8200_0_6010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1492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a42f2a8200_0_6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Google Shape;2190;ga42f2a8200_0_6010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1278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a42f2a8200_0_6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Google Shape;2190;ga42f2a8200_0_6010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0898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ga42f2a8200_0_4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2" name="Google Shape;1792;ga42f2a8200_0_4197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ga42f2a8200_0_4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2" name="Google Shape;1792;ga42f2a8200_0_4197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2555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ga42f2a8200_0_4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2" name="Google Shape;1792;ga42f2a8200_0_4197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357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ga42f2a8200_0_4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2" name="Google Shape;1792;ga42f2a8200_0_4197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90993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" name="Google Shape;1947;ga42f2a8200_0_1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8" name="Google Shape;1948;ga42f2a8200_0_1168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a42f2a8200_0_5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a42f2a8200_0_530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8207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ga07ebfb155_0_17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6" name="Google Shape;1576;ga07ebfb155_0_1711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2531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a42f2a8200_0_5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a42f2a8200_0_530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44089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a42f2a8200_0_5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a42f2a8200_0_530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14818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a42f2a8200_0_5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a42f2a8200_0_530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43842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a42f2a8200_0_5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a42f2a8200_0_530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32756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a42f2a8200_0_5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a42f2a8200_0_530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90729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a42f2a8200_0_5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a42f2a8200_0_530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70009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a42f2a8200_0_5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a42f2a8200_0_530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35381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a42f2a8200_0_5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a42f2a8200_0_530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19246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a42f2a8200_0_5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a42f2a8200_0_530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55130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a42f2a8200_0_5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a42f2a8200_0_530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3994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ga07ebfb155_0_17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6" name="Google Shape;1576;ga07ebfb155_0_1711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9721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a42f2a8200_0_5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a42f2a8200_0_530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469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a42f2a8200_0_5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a42f2a8200_0_530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18556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a42f2a8200_0_5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a42f2a8200_0_530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07156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a42f2a8200_0_5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a42f2a8200_0_530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24611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a42f2a8200_0_5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a42f2a8200_0_530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89203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a42f2a8200_0_5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a42f2a8200_0_530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1031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a42f2a8200_0_5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a42f2a8200_0_530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51732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a42f2a8200_0_5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a42f2a8200_0_530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28617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a42f2a8200_0_5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a42f2a8200_0_530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25846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6" name="Google Shape;2126;ga42f2a8200_0_1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7" name="Google Shape;2127;ga42f2a8200_0_1715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ga42f2a8200_0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6" name="Google Shape;1596;ga42f2a8200_0_569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9868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a42f2a8200_0_5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a42f2a8200_0_530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40780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a42f2a8200_0_5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a42f2a8200_0_530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11047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a42f2a8200_0_5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a42f2a8200_0_530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90268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a42f2a8200_0_5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a42f2a8200_0_530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19964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a42f2a8200_0_5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a42f2a8200_0_530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6753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a42f2a8200_0_5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a42f2a8200_0_530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466630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a42f2a8200_0_5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a42f2a8200_0_530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18008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a42f2a8200_0_5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a42f2a8200_0_530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78203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a42f2a8200_0_5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a42f2a8200_0_530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172482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a42f2a8200_0_5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a42f2a8200_0_530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6427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ga3b5f9ee2b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0" name="Google Shape;1650;ga3b5f9ee2b_0_248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a42f2a8200_0_5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a42f2a8200_0_530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402058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a42f2a8200_0_5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a42f2a8200_0_530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158704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a42f2a8200_0_5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a42f2a8200_0_530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164593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a42f2a8200_0_5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a42f2a8200_0_530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639933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a42f2a8200_0_5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a42f2a8200_0_530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33772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a42f2a8200_0_5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a42f2a8200_0_530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295067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a42f2a8200_0_5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a42f2a8200_0_530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488542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a42f2a8200_0_5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a42f2a8200_0_530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248271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a42f2a8200_0_5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a42f2a8200_0_530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296853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a42f2a8200_0_5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a42f2a8200_0_530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539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ga3b5f9ee2b_0_9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2" name="Google Shape;1712;ga3b5f9ee2b_0_922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a42f2a8200_0_5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a42f2a8200_0_530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58355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a42f2a8200_0_5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a42f2a8200_0_530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565686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a42f2a8200_0_5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a42f2a8200_0_530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836755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a42f2a8200_0_5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a42f2a8200_0_530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371572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ga42f2a8200_0_6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5" name="Google Shape;2215;ga42f2a8200_0_6460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4" name="Google Shape;2534;ga42f2a8200_0_2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5" name="Google Shape;2535;ga42f2a8200_0_2479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" name="Google Shape;2584;ga42f2a8200_0_7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5" name="Google Shape;2585;ga42f2a8200_0_7438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" name="Google Shape;2584;ga42f2a8200_0_7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5" name="Google Shape;2585;ga42f2a8200_0_7438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233645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" name="Google Shape;2584;ga42f2a8200_0_7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5" name="Google Shape;2585;ga42f2a8200_0_7438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762392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" name="Google Shape;2584;ga42f2a8200_0_7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5" name="Google Shape;2585;ga42f2a8200_0_7438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4192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a42f2a8200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a42f2a8200_0_3978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" name="Google Shape;2584;ga42f2a8200_0_7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5" name="Google Shape;2585;ga42f2a8200_0_7438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705356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" name="Google Shape;2584;ga42f2a8200_0_7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5" name="Google Shape;2585;ga42f2a8200_0_7438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576862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" name="Google Shape;2584;ga42f2a8200_0_7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5" name="Google Shape;2585;ga42f2a8200_0_7438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072342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" name="Google Shape;2584;ga42f2a8200_0_7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5" name="Google Shape;2585;ga42f2a8200_0_7438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698163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" name="Google Shape;2584;ga42f2a8200_0_7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5" name="Google Shape;2585;ga42f2a8200_0_7438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612445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" name="Google Shape;2584;ga42f2a8200_0_7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5" name="Google Shape;2585;ga42f2a8200_0_7438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15547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" name="Google Shape;2584;ga42f2a8200_0_7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5" name="Google Shape;2585;ga42f2a8200_0_7438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992024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" name="Google Shape;2584;ga42f2a8200_0_7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5" name="Google Shape;2585;ga42f2a8200_0_7438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155416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" name="Google Shape;2584;ga42f2a8200_0_7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5" name="Google Shape;2585;ga42f2a8200_0_7438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0001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a42f2a8200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a42f2a8200_0_3978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3448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a42f2a8200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a42f2a8200_0_3978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9054" tIns="99054" rIns="99054" bIns="990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9682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5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110336" y="-109236"/>
            <a:ext cx="5033661" cy="3076189"/>
          </a:xfrm>
          <a:custGeom>
            <a:avLst/>
            <a:gdLst/>
            <a:ahLst/>
            <a:cxnLst/>
            <a:rect l="l" t="t" r="r" b="b"/>
            <a:pathLst>
              <a:path w="51440" h="31437" extrusionOk="0">
                <a:moveTo>
                  <a:pt x="51440" y="0"/>
                </a:moveTo>
                <a:lnTo>
                  <a:pt x="2368" y="363"/>
                </a:lnTo>
                <a:cubicBezTo>
                  <a:pt x="4510" y="748"/>
                  <a:pt x="5991" y="2928"/>
                  <a:pt x="6168" y="5098"/>
                </a:cubicBezTo>
                <a:cubicBezTo>
                  <a:pt x="6344" y="7271"/>
                  <a:pt x="5483" y="9393"/>
                  <a:pt x="4409" y="11289"/>
                </a:cubicBezTo>
                <a:cubicBezTo>
                  <a:pt x="3336" y="13182"/>
                  <a:pt x="2032" y="14958"/>
                  <a:pt x="1187" y="16966"/>
                </a:cubicBezTo>
                <a:cubicBezTo>
                  <a:pt x="537" y="18519"/>
                  <a:pt x="173" y="20188"/>
                  <a:pt x="84" y="21870"/>
                </a:cubicBezTo>
                <a:cubicBezTo>
                  <a:pt x="0" y="23437"/>
                  <a:pt x="163" y="25047"/>
                  <a:pt x="807" y="26476"/>
                </a:cubicBezTo>
                <a:cubicBezTo>
                  <a:pt x="1977" y="29075"/>
                  <a:pt x="4662" y="30795"/>
                  <a:pt x="7473" y="31273"/>
                </a:cubicBezTo>
                <a:cubicBezTo>
                  <a:pt x="8126" y="31385"/>
                  <a:pt x="8784" y="31437"/>
                  <a:pt x="9443" y="31437"/>
                </a:cubicBezTo>
                <a:cubicBezTo>
                  <a:pt x="11619" y="31437"/>
                  <a:pt x="13800" y="30870"/>
                  <a:pt x="15816" y="30020"/>
                </a:cubicBezTo>
                <a:cubicBezTo>
                  <a:pt x="18444" y="28912"/>
                  <a:pt x="20842" y="27341"/>
                  <a:pt x="23264" y="25836"/>
                </a:cubicBezTo>
                <a:cubicBezTo>
                  <a:pt x="27830" y="23001"/>
                  <a:pt x="32557" y="20360"/>
                  <a:pt x="37631" y="18589"/>
                </a:cubicBezTo>
                <a:cubicBezTo>
                  <a:pt x="41456" y="17253"/>
                  <a:pt x="45503" y="16426"/>
                  <a:pt x="49545" y="16426"/>
                </a:cubicBezTo>
                <a:cubicBezTo>
                  <a:pt x="50177" y="16426"/>
                  <a:pt x="50809" y="16446"/>
                  <a:pt x="51440" y="16488"/>
                </a:cubicBezTo>
                <a:lnTo>
                  <a:pt x="514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533400" y="-109225"/>
            <a:ext cx="6709080" cy="5472267"/>
          </a:xfrm>
          <a:custGeom>
            <a:avLst/>
            <a:gdLst/>
            <a:ahLst/>
            <a:cxnLst/>
            <a:rect l="l" t="t" r="r" b="b"/>
            <a:pathLst>
              <a:path w="188550" h="123863" extrusionOk="0">
                <a:moveTo>
                  <a:pt x="188549" y="1"/>
                </a:moveTo>
                <a:lnTo>
                  <a:pt x="122703" y="581"/>
                </a:lnTo>
                <a:lnTo>
                  <a:pt x="40902" y="2032"/>
                </a:lnTo>
                <a:cubicBezTo>
                  <a:pt x="40902" y="2032"/>
                  <a:pt x="46704" y="33360"/>
                  <a:pt x="34520" y="51635"/>
                </a:cubicBezTo>
                <a:cubicBezTo>
                  <a:pt x="22714" y="69344"/>
                  <a:pt x="11727" y="69618"/>
                  <a:pt x="11058" y="69618"/>
                </a:cubicBezTo>
                <a:cubicBezTo>
                  <a:pt x="11037" y="69618"/>
                  <a:pt x="11026" y="69618"/>
                  <a:pt x="11026" y="69618"/>
                </a:cubicBezTo>
                <a:cubicBezTo>
                  <a:pt x="11026" y="69618"/>
                  <a:pt x="11026" y="100365"/>
                  <a:pt x="10734" y="104136"/>
                </a:cubicBezTo>
                <a:lnTo>
                  <a:pt x="0" y="123862"/>
                </a:lnTo>
                <a:lnTo>
                  <a:pt x="175785" y="119512"/>
                </a:lnTo>
                <a:lnTo>
                  <a:pt x="18854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13225" y="2749746"/>
            <a:ext cx="2194021" cy="1956908"/>
          </a:xfrm>
          <a:custGeom>
            <a:avLst/>
            <a:gdLst/>
            <a:ahLst/>
            <a:cxnLst/>
            <a:rect l="l" t="t" r="r" b="b"/>
            <a:pathLst>
              <a:path w="54010" h="48173" extrusionOk="0">
                <a:moveTo>
                  <a:pt x="16027" y="1"/>
                </a:moveTo>
                <a:cubicBezTo>
                  <a:pt x="15839" y="1"/>
                  <a:pt x="15695" y="152"/>
                  <a:pt x="15695" y="342"/>
                </a:cubicBezTo>
                <a:cubicBezTo>
                  <a:pt x="15695" y="531"/>
                  <a:pt x="15858" y="682"/>
                  <a:pt x="16048" y="682"/>
                </a:cubicBezTo>
                <a:cubicBezTo>
                  <a:pt x="16258" y="682"/>
                  <a:pt x="16474" y="691"/>
                  <a:pt x="16688" y="705"/>
                </a:cubicBezTo>
                <a:lnTo>
                  <a:pt x="16710" y="705"/>
                </a:lnTo>
                <a:cubicBezTo>
                  <a:pt x="16887" y="705"/>
                  <a:pt x="17040" y="566"/>
                  <a:pt x="17053" y="385"/>
                </a:cubicBezTo>
                <a:cubicBezTo>
                  <a:pt x="17066" y="197"/>
                  <a:pt x="16922" y="36"/>
                  <a:pt x="16734" y="22"/>
                </a:cubicBezTo>
                <a:cubicBezTo>
                  <a:pt x="16503" y="6"/>
                  <a:pt x="16274" y="1"/>
                  <a:pt x="16027" y="1"/>
                </a:cubicBezTo>
                <a:close/>
                <a:moveTo>
                  <a:pt x="14663" y="95"/>
                </a:moveTo>
                <a:cubicBezTo>
                  <a:pt x="14648" y="95"/>
                  <a:pt x="14633" y="96"/>
                  <a:pt x="14618" y="98"/>
                </a:cubicBezTo>
                <a:cubicBezTo>
                  <a:pt x="14383" y="129"/>
                  <a:pt x="14148" y="169"/>
                  <a:pt x="13921" y="216"/>
                </a:cubicBezTo>
                <a:cubicBezTo>
                  <a:pt x="13736" y="256"/>
                  <a:pt x="13616" y="437"/>
                  <a:pt x="13655" y="621"/>
                </a:cubicBezTo>
                <a:cubicBezTo>
                  <a:pt x="13689" y="781"/>
                  <a:pt x="13832" y="892"/>
                  <a:pt x="13990" y="892"/>
                </a:cubicBezTo>
                <a:cubicBezTo>
                  <a:pt x="14014" y="892"/>
                  <a:pt x="14037" y="891"/>
                  <a:pt x="14061" y="886"/>
                </a:cubicBezTo>
                <a:cubicBezTo>
                  <a:pt x="14272" y="840"/>
                  <a:pt x="14491" y="804"/>
                  <a:pt x="14711" y="773"/>
                </a:cubicBezTo>
                <a:cubicBezTo>
                  <a:pt x="14897" y="750"/>
                  <a:pt x="15028" y="576"/>
                  <a:pt x="15002" y="388"/>
                </a:cubicBezTo>
                <a:cubicBezTo>
                  <a:pt x="14981" y="218"/>
                  <a:pt x="14833" y="95"/>
                  <a:pt x="14663" y="95"/>
                </a:cubicBezTo>
                <a:close/>
                <a:moveTo>
                  <a:pt x="18063" y="205"/>
                </a:moveTo>
                <a:cubicBezTo>
                  <a:pt x="17904" y="205"/>
                  <a:pt x="17761" y="316"/>
                  <a:pt x="17729" y="479"/>
                </a:cubicBezTo>
                <a:cubicBezTo>
                  <a:pt x="17692" y="663"/>
                  <a:pt x="17812" y="844"/>
                  <a:pt x="17996" y="880"/>
                </a:cubicBezTo>
                <a:cubicBezTo>
                  <a:pt x="18212" y="922"/>
                  <a:pt x="18426" y="972"/>
                  <a:pt x="18639" y="1030"/>
                </a:cubicBezTo>
                <a:cubicBezTo>
                  <a:pt x="18669" y="1037"/>
                  <a:pt x="18698" y="1040"/>
                  <a:pt x="18728" y="1040"/>
                </a:cubicBezTo>
                <a:cubicBezTo>
                  <a:pt x="18881" y="1040"/>
                  <a:pt x="19016" y="939"/>
                  <a:pt x="19058" y="792"/>
                </a:cubicBezTo>
                <a:cubicBezTo>
                  <a:pt x="19109" y="607"/>
                  <a:pt x="18999" y="421"/>
                  <a:pt x="18817" y="371"/>
                </a:cubicBezTo>
                <a:cubicBezTo>
                  <a:pt x="18591" y="310"/>
                  <a:pt x="18361" y="256"/>
                  <a:pt x="18130" y="211"/>
                </a:cubicBezTo>
                <a:cubicBezTo>
                  <a:pt x="18108" y="207"/>
                  <a:pt x="18085" y="205"/>
                  <a:pt x="18063" y="205"/>
                </a:cubicBezTo>
                <a:close/>
                <a:moveTo>
                  <a:pt x="12674" y="576"/>
                </a:moveTo>
                <a:cubicBezTo>
                  <a:pt x="12636" y="576"/>
                  <a:pt x="12598" y="582"/>
                  <a:pt x="12560" y="595"/>
                </a:cubicBezTo>
                <a:cubicBezTo>
                  <a:pt x="12339" y="673"/>
                  <a:pt x="12120" y="759"/>
                  <a:pt x="11903" y="852"/>
                </a:cubicBezTo>
                <a:cubicBezTo>
                  <a:pt x="11729" y="927"/>
                  <a:pt x="11647" y="1127"/>
                  <a:pt x="11722" y="1301"/>
                </a:cubicBezTo>
                <a:cubicBezTo>
                  <a:pt x="11778" y="1430"/>
                  <a:pt x="11905" y="1508"/>
                  <a:pt x="12037" y="1508"/>
                </a:cubicBezTo>
                <a:cubicBezTo>
                  <a:pt x="12082" y="1508"/>
                  <a:pt x="12129" y="1499"/>
                  <a:pt x="12172" y="1480"/>
                </a:cubicBezTo>
                <a:cubicBezTo>
                  <a:pt x="12376" y="1393"/>
                  <a:pt x="12582" y="1313"/>
                  <a:pt x="12789" y="1240"/>
                </a:cubicBezTo>
                <a:cubicBezTo>
                  <a:pt x="12966" y="1178"/>
                  <a:pt x="13060" y="983"/>
                  <a:pt x="12998" y="804"/>
                </a:cubicBezTo>
                <a:cubicBezTo>
                  <a:pt x="12947" y="663"/>
                  <a:pt x="12815" y="576"/>
                  <a:pt x="12674" y="576"/>
                </a:cubicBezTo>
                <a:close/>
                <a:moveTo>
                  <a:pt x="20022" y="794"/>
                </a:moveTo>
                <a:cubicBezTo>
                  <a:pt x="19888" y="794"/>
                  <a:pt x="19762" y="875"/>
                  <a:pt x="19708" y="1005"/>
                </a:cubicBezTo>
                <a:cubicBezTo>
                  <a:pt x="19637" y="1181"/>
                  <a:pt x="19719" y="1381"/>
                  <a:pt x="19892" y="1454"/>
                </a:cubicBezTo>
                <a:cubicBezTo>
                  <a:pt x="20094" y="1537"/>
                  <a:pt x="20297" y="1629"/>
                  <a:pt x="20494" y="1727"/>
                </a:cubicBezTo>
                <a:cubicBezTo>
                  <a:pt x="20542" y="1751"/>
                  <a:pt x="20595" y="1761"/>
                  <a:pt x="20645" y="1761"/>
                </a:cubicBezTo>
                <a:cubicBezTo>
                  <a:pt x="20770" y="1761"/>
                  <a:pt x="20892" y="1692"/>
                  <a:pt x="20954" y="1570"/>
                </a:cubicBezTo>
                <a:cubicBezTo>
                  <a:pt x="21038" y="1402"/>
                  <a:pt x="20968" y="1195"/>
                  <a:pt x="20798" y="1111"/>
                </a:cubicBezTo>
                <a:cubicBezTo>
                  <a:pt x="20588" y="1007"/>
                  <a:pt x="20370" y="910"/>
                  <a:pt x="20155" y="821"/>
                </a:cubicBezTo>
                <a:cubicBezTo>
                  <a:pt x="20111" y="803"/>
                  <a:pt x="20067" y="794"/>
                  <a:pt x="20022" y="794"/>
                </a:cubicBezTo>
                <a:close/>
                <a:moveTo>
                  <a:pt x="10807" y="1426"/>
                </a:moveTo>
                <a:cubicBezTo>
                  <a:pt x="10753" y="1426"/>
                  <a:pt x="10698" y="1439"/>
                  <a:pt x="10646" y="1466"/>
                </a:cubicBezTo>
                <a:cubicBezTo>
                  <a:pt x="10439" y="1577"/>
                  <a:pt x="10238" y="1690"/>
                  <a:pt x="10040" y="1808"/>
                </a:cubicBezTo>
                <a:cubicBezTo>
                  <a:pt x="9878" y="1904"/>
                  <a:pt x="9822" y="2113"/>
                  <a:pt x="9918" y="2274"/>
                </a:cubicBezTo>
                <a:cubicBezTo>
                  <a:pt x="9982" y="2384"/>
                  <a:pt x="10097" y="2444"/>
                  <a:pt x="10213" y="2444"/>
                </a:cubicBezTo>
                <a:cubicBezTo>
                  <a:pt x="10273" y="2444"/>
                  <a:pt x="10333" y="2429"/>
                  <a:pt x="10386" y="2396"/>
                </a:cubicBezTo>
                <a:cubicBezTo>
                  <a:pt x="10577" y="2286"/>
                  <a:pt x="10770" y="2175"/>
                  <a:pt x="10969" y="2069"/>
                </a:cubicBezTo>
                <a:cubicBezTo>
                  <a:pt x="11138" y="1979"/>
                  <a:pt x="11199" y="1774"/>
                  <a:pt x="11109" y="1605"/>
                </a:cubicBezTo>
                <a:cubicBezTo>
                  <a:pt x="11047" y="1491"/>
                  <a:pt x="10929" y="1426"/>
                  <a:pt x="10807" y="1426"/>
                </a:cubicBezTo>
                <a:close/>
                <a:moveTo>
                  <a:pt x="21829" y="1762"/>
                </a:moveTo>
                <a:cubicBezTo>
                  <a:pt x="21718" y="1762"/>
                  <a:pt x="21609" y="1816"/>
                  <a:pt x="21544" y="1914"/>
                </a:cubicBezTo>
                <a:cubicBezTo>
                  <a:pt x="21439" y="2071"/>
                  <a:pt x="21483" y="2283"/>
                  <a:pt x="21639" y="2387"/>
                </a:cubicBezTo>
                <a:cubicBezTo>
                  <a:pt x="21820" y="2509"/>
                  <a:pt x="22002" y="2637"/>
                  <a:pt x="22178" y="2773"/>
                </a:cubicBezTo>
                <a:cubicBezTo>
                  <a:pt x="22239" y="2820"/>
                  <a:pt x="22312" y="2841"/>
                  <a:pt x="22385" y="2841"/>
                </a:cubicBezTo>
                <a:cubicBezTo>
                  <a:pt x="22487" y="2841"/>
                  <a:pt x="22588" y="2794"/>
                  <a:pt x="22656" y="2707"/>
                </a:cubicBezTo>
                <a:cubicBezTo>
                  <a:pt x="22769" y="2556"/>
                  <a:pt x="22741" y="2342"/>
                  <a:pt x="22592" y="2227"/>
                </a:cubicBezTo>
                <a:cubicBezTo>
                  <a:pt x="22404" y="2083"/>
                  <a:pt x="22211" y="1947"/>
                  <a:pt x="22018" y="1819"/>
                </a:cubicBezTo>
                <a:cubicBezTo>
                  <a:pt x="21960" y="1780"/>
                  <a:pt x="21894" y="1762"/>
                  <a:pt x="21829" y="1762"/>
                </a:cubicBezTo>
                <a:close/>
                <a:moveTo>
                  <a:pt x="9063" y="2501"/>
                </a:moveTo>
                <a:cubicBezTo>
                  <a:pt x="8995" y="2501"/>
                  <a:pt x="8926" y="2521"/>
                  <a:pt x="8867" y="2563"/>
                </a:cubicBezTo>
                <a:cubicBezTo>
                  <a:pt x="8681" y="2698"/>
                  <a:pt x="8493" y="2836"/>
                  <a:pt x="8307" y="2978"/>
                </a:cubicBezTo>
                <a:cubicBezTo>
                  <a:pt x="8157" y="3093"/>
                  <a:pt x="8128" y="3308"/>
                  <a:pt x="8244" y="3458"/>
                </a:cubicBezTo>
                <a:cubicBezTo>
                  <a:pt x="8310" y="3545"/>
                  <a:pt x="8413" y="3592"/>
                  <a:pt x="8515" y="3592"/>
                </a:cubicBezTo>
                <a:cubicBezTo>
                  <a:pt x="8588" y="3592"/>
                  <a:pt x="8661" y="3567"/>
                  <a:pt x="8722" y="3519"/>
                </a:cubicBezTo>
                <a:cubicBezTo>
                  <a:pt x="8900" y="3380"/>
                  <a:pt x="9080" y="3249"/>
                  <a:pt x="9261" y="3122"/>
                </a:cubicBezTo>
                <a:cubicBezTo>
                  <a:pt x="9414" y="3013"/>
                  <a:pt x="9452" y="2801"/>
                  <a:pt x="9343" y="2646"/>
                </a:cubicBezTo>
                <a:cubicBezTo>
                  <a:pt x="9277" y="2551"/>
                  <a:pt x="9171" y="2501"/>
                  <a:pt x="9063" y="2501"/>
                </a:cubicBezTo>
                <a:close/>
                <a:moveTo>
                  <a:pt x="23416" y="3053"/>
                </a:moveTo>
                <a:cubicBezTo>
                  <a:pt x="23328" y="3053"/>
                  <a:pt x="23240" y="3087"/>
                  <a:pt x="23174" y="3155"/>
                </a:cubicBezTo>
                <a:cubicBezTo>
                  <a:pt x="23040" y="3287"/>
                  <a:pt x="23040" y="3505"/>
                  <a:pt x="23175" y="3637"/>
                </a:cubicBezTo>
                <a:cubicBezTo>
                  <a:pt x="23332" y="3793"/>
                  <a:pt x="23487" y="3957"/>
                  <a:pt x="23629" y="4120"/>
                </a:cubicBezTo>
                <a:cubicBezTo>
                  <a:pt x="23697" y="4195"/>
                  <a:pt x="23791" y="4235"/>
                  <a:pt x="23886" y="4235"/>
                </a:cubicBezTo>
                <a:cubicBezTo>
                  <a:pt x="23966" y="4235"/>
                  <a:pt x="24046" y="4207"/>
                  <a:pt x="24109" y="4148"/>
                </a:cubicBezTo>
                <a:cubicBezTo>
                  <a:pt x="24251" y="4024"/>
                  <a:pt x="24265" y="3807"/>
                  <a:pt x="24140" y="3665"/>
                </a:cubicBezTo>
                <a:cubicBezTo>
                  <a:pt x="23985" y="3491"/>
                  <a:pt x="23822" y="3319"/>
                  <a:pt x="23655" y="3152"/>
                </a:cubicBezTo>
                <a:cubicBezTo>
                  <a:pt x="23590" y="3086"/>
                  <a:pt x="23503" y="3053"/>
                  <a:pt x="23416" y="3053"/>
                </a:cubicBezTo>
                <a:close/>
                <a:moveTo>
                  <a:pt x="7462" y="3777"/>
                </a:moveTo>
                <a:cubicBezTo>
                  <a:pt x="7386" y="3777"/>
                  <a:pt x="7310" y="3802"/>
                  <a:pt x="7247" y="3854"/>
                </a:cubicBezTo>
                <a:cubicBezTo>
                  <a:pt x="7073" y="3995"/>
                  <a:pt x="6896" y="4134"/>
                  <a:pt x="6718" y="4273"/>
                </a:cubicBezTo>
                <a:cubicBezTo>
                  <a:pt x="6569" y="4391"/>
                  <a:pt x="6543" y="4603"/>
                  <a:pt x="6658" y="4753"/>
                </a:cubicBezTo>
                <a:cubicBezTo>
                  <a:pt x="6725" y="4839"/>
                  <a:pt x="6824" y="4886"/>
                  <a:pt x="6927" y="4886"/>
                </a:cubicBezTo>
                <a:cubicBezTo>
                  <a:pt x="7002" y="4886"/>
                  <a:pt x="7075" y="4862"/>
                  <a:pt x="7137" y="4813"/>
                </a:cubicBezTo>
                <a:cubicBezTo>
                  <a:pt x="7320" y="4671"/>
                  <a:pt x="7500" y="4527"/>
                  <a:pt x="7679" y="4382"/>
                </a:cubicBezTo>
                <a:cubicBezTo>
                  <a:pt x="7824" y="4262"/>
                  <a:pt x="7846" y="4047"/>
                  <a:pt x="7726" y="3901"/>
                </a:cubicBezTo>
                <a:cubicBezTo>
                  <a:pt x="7659" y="3819"/>
                  <a:pt x="7561" y="3777"/>
                  <a:pt x="7462" y="3777"/>
                </a:cubicBezTo>
                <a:close/>
                <a:moveTo>
                  <a:pt x="24721" y="4634"/>
                </a:moveTo>
                <a:cubicBezTo>
                  <a:pt x="24656" y="4634"/>
                  <a:pt x="24590" y="4653"/>
                  <a:pt x="24531" y="4693"/>
                </a:cubicBezTo>
                <a:cubicBezTo>
                  <a:pt x="24375" y="4798"/>
                  <a:pt x="24333" y="5010"/>
                  <a:pt x="24437" y="5166"/>
                </a:cubicBezTo>
                <a:cubicBezTo>
                  <a:pt x="24559" y="5349"/>
                  <a:pt x="24679" y="5538"/>
                  <a:pt x="24787" y="5728"/>
                </a:cubicBezTo>
                <a:cubicBezTo>
                  <a:pt x="24851" y="5837"/>
                  <a:pt x="24966" y="5898"/>
                  <a:pt x="25082" y="5898"/>
                </a:cubicBezTo>
                <a:cubicBezTo>
                  <a:pt x="25139" y="5898"/>
                  <a:pt x="25200" y="5882"/>
                  <a:pt x="25254" y="5853"/>
                </a:cubicBezTo>
                <a:cubicBezTo>
                  <a:pt x="25418" y="5757"/>
                  <a:pt x="25471" y="5549"/>
                  <a:pt x="25378" y="5385"/>
                </a:cubicBezTo>
                <a:cubicBezTo>
                  <a:pt x="25261" y="5184"/>
                  <a:pt x="25134" y="4982"/>
                  <a:pt x="25004" y="4786"/>
                </a:cubicBezTo>
                <a:cubicBezTo>
                  <a:pt x="24939" y="4688"/>
                  <a:pt x="24831" y="4634"/>
                  <a:pt x="24721" y="4634"/>
                </a:cubicBezTo>
                <a:close/>
                <a:moveTo>
                  <a:pt x="5848" y="5040"/>
                </a:moveTo>
                <a:cubicBezTo>
                  <a:pt x="5773" y="5040"/>
                  <a:pt x="5697" y="5064"/>
                  <a:pt x="5634" y="5114"/>
                </a:cubicBezTo>
                <a:cubicBezTo>
                  <a:pt x="5451" y="5260"/>
                  <a:pt x="5271" y="5408"/>
                  <a:pt x="5095" y="5559"/>
                </a:cubicBezTo>
                <a:cubicBezTo>
                  <a:pt x="4953" y="5684"/>
                  <a:pt x="4937" y="5898"/>
                  <a:pt x="5060" y="6042"/>
                </a:cubicBezTo>
                <a:cubicBezTo>
                  <a:pt x="5128" y="6120"/>
                  <a:pt x="5224" y="6159"/>
                  <a:pt x="5319" y="6159"/>
                </a:cubicBezTo>
                <a:cubicBezTo>
                  <a:pt x="5397" y="6159"/>
                  <a:pt x="5477" y="6131"/>
                  <a:pt x="5543" y="6075"/>
                </a:cubicBezTo>
                <a:cubicBezTo>
                  <a:pt x="5712" y="5929"/>
                  <a:pt x="5884" y="5788"/>
                  <a:pt x="6060" y="5649"/>
                </a:cubicBezTo>
                <a:cubicBezTo>
                  <a:pt x="6207" y="5531"/>
                  <a:pt x="6232" y="5316"/>
                  <a:pt x="6114" y="5168"/>
                </a:cubicBezTo>
                <a:cubicBezTo>
                  <a:pt x="6047" y="5083"/>
                  <a:pt x="5948" y="5040"/>
                  <a:pt x="5848" y="5040"/>
                </a:cubicBezTo>
                <a:close/>
                <a:moveTo>
                  <a:pt x="4345" y="6435"/>
                </a:moveTo>
                <a:cubicBezTo>
                  <a:pt x="4249" y="6435"/>
                  <a:pt x="4153" y="6476"/>
                  <a:pt x="4085" y="6555"/>
                </a:cubicBezTo>
                <a:cubicBezTo>
                  <a:pt x="3960" y="6701"/>
                  <a:pt x="3842" y="6850"/>
                  <a:pt x="3736" y="6998"/>
                </a:cubicBezTo>
                <a:cubicBezTo>
                  <a:pt x="3705" y="7040"/>
                  <a:pt x="3677" y="7080"/>
                  <a:pt x="3646" y="7123"/>
                </a:cubicBezTo>
                <a:cubicBezTo>
                  <a:pt x="3540" y="7280"/>
                  <a:pt x="3580" y="7493"/>
                  <a:pt x="3736" y="7599"/>
                </a:cubicBezTo>
                <a:cubicBezTo>
                  <a:pt x="3795" y="7641"/>
                  <a:pt x="3861" y="7660"/>
                  <a:pt x="3929" y="7660"/>
                </a:cubicBezTo>
                <a:cubicBezTo>
                  <a:pt x="4037" y="7660"/>
                  <a:pt x="4144" y="7608"/>
                  <a:pt x="4209" y="7512"/>
                </a:cubicBezTo>
                <a:cubicBezTo>
                  <a:pt x="4235" y="7476"/>
                  <a:pt x="4263" y="7436"/>
                  <a:pt x="4289" y="7400"/>
                </a:cubicBezTo>
                <a:cubicBezTo>
                  <a:pt x="4384" y="7266"/>
                  <a:pt x="4492" y="7132"/>
                  <a:pt x="4605" y="7000"/>
                </a:cubicBezTo>
                <a:cubicBezTo>
                  <a:pt x="4728" y="6857"/>
                  <a:pt x="4711" y="6642"/>
                  <a:pt x="4567" y="6518"/>
                </a:cubicBezTo>
                <a:cubicBezTo>
                  <a:pt x="4503" y="6462"/>
                  <a:pt x="4424" y="6435"/>
                  <a:pt x="4345" y="6435"/>
                </a:cubicBezTo>
                <a:close/>
                <a:moveTo>
                  <a:pt x="25686" y="6442"/>
                </a:moveTo>
                <a:cubicBezTo>
                  <a:pt x="25642" y="6442"/>
                  <a:pt x="25598" y="6451"/>
                  <a:pt x="25555" y="6468"/>
                </a:cubicBezTo>
                <a:cubicBezTo>
                  <a:pt x="25381" y="6539"/>
                  <a:pt x="25298" y="6739"/>
                  <a:pt x="25369" y="6913"/>
                </a:cubicBezTo>
                <a:cubicBezTo>
                  <a:pt x="25452" y="7114"/>
                  <a:pt x="25530" y="7323"/>
                  <a:pt x="25600" y="7532"/>
                </a:cubicBezTo>
                <a:cubicBezTo>
                  <a:pt x="25647" y="7676"/>
                  <a:pt x="25781" y="7764"/>
                  <a:pt x="25923" y="7764"/>
                </a:cubicBezTo>
                <a:cubicBezTo>
                  <a:pt x="25960" y="7764"/>
                  <a:pt x="25998" y="7758"/>
                  <a:pt x="26033" y="7747"/>
                </a:cubicBezTo>
                <a:cubicBezTo>
                  <a:pt x="26210" y="7688"/>
                  <a:pt x="26307" y="7493"/>
                  <a:pt x="26247" y="7314"/>
                </a:cubicBezTo>
                <a:cubicBezTo>
                  <a:pt x="26172" y="7088"/>
                  <a:pt x="26088" y="6868"/>
                  <a:pt x="26000" y="6652"/>
                </a:cubicBezTo>
                <a:cubicBezTo>
                  <a:pt x="25947" y="6521"/>
                  <a:pt x="25820" y="6442"/>
                  <a:pt x="25686" y="6442"/>
                </a:cubicBezTo>
                <a:close/>
                <a:moveTo>
                  <a:pt x="3244" y="8160"/>
                </a:moveTo>
                <a:cubicBezTo>
                  <a:pt x="3119" y="8160"/>
                  <a:pt x="2998" y="8229"/>
                  <a:pt x="2938" y="8348"/>
                </a:cubicBezTo>
                <a:cubicBezTo>
                  <a:pt x="2836" y="8555"/>
                  <a:pt x="2737" y="8764"/>
                  <a:pt x="2638" y="8978"/>
                </a:cubicBezTo>
                <a:cubicBezTo>
                  <a:pt x="2559" y="9148"/>
                  <a:pt x="2636" y="9351"/>
                  <a:pt x="2808" y="9429"/>
                </a:cubicBezTo>
                <a:cubicBezTo>
                  <a:pt x="2853" y="9449"/>
                  <a:pt x="2902" y="9459"/>
                  <a:pt x="2949" y="9459"/>
                </a:cubicBezTo>
                <a:cubicBezTo>
                  <a:pt x="3079" y="9459"/>
                  <a:pt x="3204" y="9386"/>
                  <a:pt x="3260" y="9261"/>
                </a:cubicBezTo>
                <a:cubicBezTo>
                  <a:pt x="3354" y="9058"/>
                  <a:pt x="3449" y="8852"/>
                  <a:pt x="3548" y="8656"/>
                </a:cubicBezTo>
                <a:cubicBezTo>
                  <a:pt x="3633" y="8486"/>
                  <a:pt x="3566" y="8282"/>
                  <a:pt x="3397" y="8197"/>
                </a:cubicBezTo>
                <a:cubicBezTo>
                  <a:pt x="3348" y="8172"/>
                  <a:pt x="3296" y="8160"/>
                  <a:pt x="3244" y="8160"/>
                </a:cubicBezTo>
                <a:close/>
                <a:moveTo>
                  <a:pt x="26272" y="8401"/>
                </a:moveTo>
                <a:cubicBezTo>
                  <a:pt x="26251" y="8401"/>
                  <a:pt x="26229" y="8403"/>
                  <a:pt x="26207" y="8408"/>
                </a:cubicBezTo>
                <a:cubicBezTo>
                  <a:pt x="26021" y="8444"/>
                  <a:pt x="25899" y="8625"/>
                  <a:pt x="25937" y="8809"/>
                </a:cubicBezTo>
                <a:cubicBezTo>
                  <a:pt x="25981" y="9025"/>
                  <a:pt x="26015" y="9244"/>
                  <a:pt x="26043" y="9461"/>
                </a:cubicBezTo>
                <a:cubicBezTo>
                  <a:pt x="26064" y="9633"/>
                  <a:pt x="26212" y="9760"/>
                  <a:pt x="26382" y="9760"/>
                </a:cubicBezTo>
                <a:cubicBezTo>
                  <a:pt x="26394" y="9760"/>
                  <a:pt x="26410" y="9756"/>
                  <a:pt x="26426" y="9756"/>
                </a:cubicBezTo>
                <a:cubicBezTo>
                  <a:pt x="26612" y="9734"/>
                  <a:pt x="26744" y="9562"/>
                  <a:pt x="26721" y="9374"/>
                </a:cubicBezTo>
                <a:cubicBezTo>
                  <a:pt x="26690" y="9139"/>
                  <a:pt x="26653" y="8905"/>
                  <a:pt x="26608" y="8677"/>
                </a:cubicBezTo>
                <a:cubicBezTo>
                  <a:pt x="26576" y="8515"/>
                  <a:pt x="26432" y="8401"/>
                  <a:pt x="26272" y="8401"/>
                </a:cubicBezTo>
                <a:close/>
                <a:moveTo>
                  <a:pt x="2404" y="10032"/>
                </a:moveTo>
                <a:cubicBezTo>
                  <a:pt x="2271" y="10032"/>
                  <a:pt x="2144" y="10109"/>
                  <a:pt x="2088" y="10239"/>
                </a:cubicBezTo>
                <a:cubicBezTo>
                  <a:pt x="2000" y="10450"/>
                  <a:pt x="1908" y="10658"/>
                  <a:pt x="1819" y="10863"/>
                </a:cubicBezTo>
                <a:cubicBezTo>
                  <a:pt x="1741" y="11034"/>
                  <a:pt x="1821" y="11237"/>
                  <a:pt x="1993" y="11312"/>
                </a:cubicBezTo>
                <a:cubicBezTo>
                  <a:pt x="2036" y="11333"/>
                  <a:pt x="2085" y="11341"/>
                  <a:pt x="2130" y="11341"/>
                </a:cubicBezTo>
                <a:cubicBezTo>
                  <a:pt x="2262" y="11341"/>
                  <a:pt x="2386" y="11265"/>
                  <a:pt x="2445" y="11141"/>
                </a:cubicBezTo>
                <a:cubicBezTo>
                  <a:pt x="2537" y="10933"/>
                  <a:pt x="2627" y="10721"/>
                  <a:pt x="2719" y="10509"/>
                </a:cubicBezTo>
                <a:cubicBezTo>
                  <a:pt x="2792" y="10335"/>
                  <a:pt x="2712" y="10133"/>
                  <a:pt x="2538" y="10059"/>
                </a:cubicBezTo>
                <a:cubicBezTo>
                  <a:pt x="2494" y="10040"/>
                  <a:pt x="2449" y="10032"/>
                  <a:pt x="2404" y="10032"/>
                </a:cubicBezTo>
                <a:close/>
                <a:moveTo>
                  <a:pt x="26464" y="10438"/>
                </a:moveTo>
                <a:cubicBezTo>
                  <a:pt x="26278" y="10438"/>
                  <a:pt x="26125" y="10589"/>
                  <a:pt x="26123" y="10776"/>
                </a:cubicBezTo>
                <a:cubicBezTo>
                  <a:pt x="26121" y="10994"/>
                  <a:pt x="26113" y="11214"/>
                  <a:pt x="26095" y="11437"/>
                </a:cubicBezTo>
                <a:cubicBezTo>
                  <a:pt x="26080" y="11625"/>
                  <a:pt x="26220" y="11788"/>
                  <a:pt x="26410" y="11804"/>
                </a:cubicBezTo>
                <a:cubicBezTo>
                  <a:pt x="26419" y="11805"/>
                  <a:pt x="26427" y="11805"/>
                  <a:pt x="26436" y="11805"/>
                </a:cubicBezTo>
                <a:cubicBezTo>
                  <a:pt x="26612" y="11805"/>
                  <a:pt x="26763" y="11668"/>
                  <a:pt x="26775" y="11489"/>
                </a:cubicBezTo>
                <a:cubicBezTo>
                  <a:pt x="26792" y="11251"/>
                  <a:pt x="26803" y="11013"/>
                  <a:pt x="26806" y="10782"/>
                </a:cubicBezTo>
                <a:cubicBezTo>
                  <a:pt x="26808" y="10594"/>
                  <a:pt x="26655" y="10439"/>
                  <a:pt x="26467" y="10438"/>
                </a:cubicBezTo>
                <a:close/>
                <a:moveTo>
                  <a:pt x="1570" y="11902"/>
                </a:moveTo>
                <a:cubicBezTo>
                  <a:pt x="1437" y="11902"/>
                  <a:pt x="1310" y="11981"/>
                  <a:pt x="1254" y="12111"/>
                </a:cubicBezTo>
                <a:cubicBezTo>
                  <a:pt x="1164" y="12325"/>
                  <a:pt x="1079" y="12544"/>
                  <a:pt x="999" y="12761"/>
                </a:cubicBezTo>
                <a:cubicBezTo>
                  <a:pt x="933" y="12940"/>
                  <a:pt x="1023" y="13135"/>
                  <a:pt x="1200" y="13201"/>
                </a:cubicBezTo>
                <a:cubicBezTo>
                  <a:pt x="1240" y="13215"/>
                  <a:pt x="1278" y="13222"/>
                  <a:pt x="1318" y="13222"/>
                </a:cubicBezTo>
                <a:cubicBezTo>
                  <a:pt x="1457" y="13222"/>
                  <a:pt x="1590" y="13137"/>
                  <a:pt x="1638" y="12998"/>
                </a:cubicBezTo>
                <a:cubicBezTo>
                  <a:pt x="1718" y="12789"/>
                  <a:pt x="1798" y="12584"/>
                  <a:pt x="1885" y="12377"/>
                </a:cubicBezTo>
                <a:cubicBezTo>
                  <a:pt x="1958" y="12203"/>
                  <a:pt x="1876" y="12003"/>
                  <a:pt x="1702" y="11929"/>
                </a:cubicBezTo>
                <a:cubicBezTo>
                  <a:pt x="1659" y="11911"/>
                  <a:pt x="1615" y="11902"/>
                  <a:pt x="1570" y="11902"/>
                </a:cubicBezTo>
                <a:close/>
                <a:moveTo>
                  <a:pt x="26247" y="12473"/>
                </a:moveTo>
                <a:cubicBezTo>
                  <a:pt x="26089" y="12473"/>
                  <a:pt x="25945" y="12586"/>
                  <a:pt x="25913" y="12749"/>
                </a:cubicBezTo>
                <a:cubicBezTo>
                  <a:pt x="25869" y="12961"/>
                  <a:pt x="25821" y="13180"/>
                  <a:pt x="25765" y="13396"/>
                </a:cubicBezTo>
                <a:cubicBezTo>
                  <a:pt x="25716" y="13580"/>
                  <a:pt x="25828" y="13766"/>
                  <a:pt x="26010" y="13813"/>
                </a:cubicBezTo>
                <a:cubicBezTo>
                  <a:pt x="26038" y="13820"/>
                  <a:pt x="26068" y="13823"/>
                  <a:pt x="26095" y="13823"/>
                </a:cubicBezTo>
                <a:cubicBezTo>
                  <a:pt x="26247" y="13823"/>
                  <a:pt x="26386" y="13722"/>
                  <a:pt x="26427" y="13566"/>
                </a:cubicBezTo>
                <a:cubicBezTo>
                  <a:pt x="26486" y="13337"/>
                  <a:pt x="26539" y="13107"/>
                  <a:pt x="26584" y="12881"/>
                </a:cubicBezTo>
                <a:cubicBezTo>
                  <a:pt x="26620" y="12697"/>
                  <a:pt x="26499" y="12516"/>
                  <a:pt x="26314" y="12480"/>
                </a:cubicBezTo>
                <a:cubicBezTo>
                  <a:pt x="26292" y="12475"/>
                  <a:pt x="26269" y="12473"/>
                  <a:pt x="26247" y="12473"/>
                </a:cubicBezTo>
                <a:close/>
                <a:moveTo>
                  <a:pt x="903" y="13841"/>
                </a:moveTo>
                <a:cubicBezTo>
                  <a:pt x="752" y="13841"/>
                  <a:pt x="613" y="13940"/>
                  <a:pt x="573" y="14093"/>
                </a:cubicBezTo>
                <a:cubicBezTo>
                  <a:pt x="510" y="14317"/>
                  <a:pt x="453" y="14544"/>
                  <a:pt x="402" y="14770"/>
                </a:cubicBezTo>
                <a:cubicBezTo>
                  <a:pt x="362" y="14956"/>
                  <a:pt x="477" y="15139"/>
                  <a:pt x="661" y="15179"/>
                </a:cubicBezTo>
                <a:cubicBezTo>
                  <a:pt x="687" y="15186"/>
                  <a:pt x="714" y="15187"/>
                  <a:pt x="738" y="15187"/>
                </a:cubicBezTo>
                <a:cubicBezTo>
                  <a:pt x="894" y="15187"/>
                  <a:pt x="1035" y="15080"/>
                  <a:pt x="1072" y="14922"/>
                </a:cubicBezTo>
                <a:cubicBezTo>
                  <a:pt x="1120" y="14706"/>
                  <a:pt x="1174" y="14487"/>
                  <a:pt x="1233" y="14272"/>
                </a:cubicBezTo>
                <a:cubicBezTo>
                  <a:pt x="1280" y="14089"/>
                  <a:pt x="1174" y="13901"/>
                  <a:pt x="992" y="13853"/>
                </a:cubicBezTo>
                <a:cubicBezTo>
                  <a:pt x="962" y="13845"/>
                  <a:pt x="932" y="13841"/>
                  <a:pt x="903" y="13841"/>
                </a:cubicBezTo>
                <a:close/>
                <a:moveTo>
                  <a:pt x="25692" y="14448"/>
                </a:moveTo>
                <a:cubicBezTo>
                  <a:pt x="25553" y="14448"/>
                  <a:pt x="25422" y="14535"/>
                  <a:pt x="25372" y="14673"/>
                </a:cubicBezTo>
                <a:cubicBezTo>
                  <a:pt x="25296" y="14882"/>
                  <a:pt x="25212" y="15090"/>
                  <a:pt x="25129" y="15297"/>
                </a:cubicBezTo>
                <a:cubicBezTo>
                  <a:pt x="25054" y="15471"/>
                  <a:pt x="25139" y="15671"/>
                  <a:pt x="25313" y="15742"/>
                </a:cubicBezTo>
                <a:cubicBezTo>
                  <a:pt x="25357" y="15759"/>
                  <a:pt x="25400" y="15768"/>
                  <a:pt x="25444" y="15768"/>
                </a:cubicBezTo>
                <a:cubicBezTo>
                  <a:pt x="25576" y="15768"/>
                  <a:pt x="25704" y="15688"/>
                  <a:pt x="25760" y="15559"/>
                </a:cubicBezTo>
                <a:cubicBezTo>
                  <a:pt x="25852" y="15342"/>
                  <a:pt x="25937" y="15123"/>
                  <a:pt x="26015" y="14908"/>
                </a:cubicBezTo>
                <a:cubicBezTo>
                  <a:pt x="26080" y="14730"/>
                  <a:pt x="25988" y="14534"/>
                  <a:pt x="25810" y="14470"/>
                </a:cubicBezTo>
                <a:cubicBezTo>
                  <a:pt x="25771" y="14455"/>
                  <a:pt x="25731" y="14448"/>
                  <a:pt x="25692" y="14448"/>
                </a:cubicBezTo>
                <a:close/>
                <a:moveTo>
                  <a:pt x="493" y="15850"/>
                </a:moveTo>
                <a:cubicBezTo>
                  <a:pt x="327" y="15850"/>
                  <a:pt x="180" y="15975"/>
                  <a:pt x="156" y="16145"/>
                </a:cubicBezTo>
                <a:cubicBezTo>
                  <a:pt x="123" y="16376"/>
                  <a:pt x="97" y="16606"/>
                  <a:pt x="76" y="16839"/>
                </a:cubicBezTo>
                <a:cubicBezTo>
                  <a:pt x="58" y="17026"/>
                  <a:pt x="197" y="17193"/>
                  <a:pt x="383" y="17210"/>
                </a:cubicBezTo>
                <a:cubicBezTo>
                  <a:pt x="394" y="17212"/>
                  <a:pt x="406" y="17212"/>
                  <a:pt x="416" y="17212"/>
                </a:cubicBezTo>
                <a:cubicBezTo>
                  <a:pt x="590" y="17212"/>
                  <a:pt x="740" y="17080"/>
                  <a:pt x="757" y="16903"/>
                </a:cubicBezTo>
                <a:cubicBezTo>
                  <a:pt x="776" y="16680"/>
                  <a:pt x="802" y="16458"/>
                  <a:pt x="833" y="16237"/>
                </a:cubicBezTo>
                <a:cubicBezTo>
                  <a:pt x="858" y="16051"/>
                  <a:pt x="727" y="15879"/>
                  <a:pt x="540" y="15853"/>
                </a:cubicBezTo>
                <a:cubicBezTo>
                  <a:pt x="524" y="15851"/>
                  <a:pt x="509" y="15850"/>
                  <a:pt x="493" y="15850"/>
                </a:cubicBezTo>
                <a:close/>
                <a:moveTo>
                  <a:pt x="24865" y="16326"/>
                </a:moveTo>
                <a:cubicBezTo>
                  <a:pt x="24742" y="16326"/>
                  <a:pt x="24622" y="16394"/>
                  <a:pt x="24561" y="16512"/>
                </a:cubicBezTo>
                <a:cubicBezTo>
                  <a:pt x="24460" y="16712"/>
                  <a:pt x="24356" y="16906"/>
                  <a:pt x="24244" y="17103"/>
                </a:cubicBezTo>
                <a:cubicBezTo>
                  <a:pt x="24152" y="17264"/>
                  <a:pt x="24210" y="17473"/>
                  <a:pt x="24375" y="17567"/>
                </a:cubicBezTo>
                <a:cubicBezTo>
                  <a:pt x="24427" y="17595"/>
                  <a:pt x="24486" y="17610"/>
                  <a:pt x="24542" y="17610"/>
                </a:cubicBezTo>
                <a:cubicBezTo>
                  <a:pt x="24661" y="17610"/>
                  <a:pt x="24776" y="17549"/>
                  <a:pt x="24839" y="17438"/>
                </a:cubicBezTo>
                <a:cubicBezTo>
                  <a:pt x="24952" y="17235"/>
                  <a:pt x="25063" y="17030"/>
                  <a:pt x="25169" y="16825"/>
                </a:cubicBezTo>
                <a:cubicBezTo>
                  <a:pt x="25256" y="16654"/>
                  <a:pt x="25190" y="16451"/>
                  <a:pt x="25021" y="16364"/>
                </a:cubicBezTo>
                <a:cubicBezTo>
                  <a:pt x="24971" y="16338"/>
                  <a:pt x="24918" y="16326"/>
                  <a:pt x="24865" y="16326"/>
                </a:cubicBezTo>
                <a:close/>
                <a:moveTo>
                  <a:pt x="343" y="17892"/>
                </a:moveTo>
                <a:cubicBezTo>
                  <a:pt x="157" y="17892"/>
                  <a:pt x="4" y="18045"/>
                  <a:pt x="3" y="18231"/>
                </a:cubicBezTo>
                <a:lnTo>
                  <a:pt x="1" y="18417"/>
                </a:lnTo>
                <a:cubicBezTo>
                  <a:pt x="1" y="18585"/>
                  <a:pt x="6" y="18757"/>
                  <a:pt x="10" y="18929"/>
                </a:cubicBezTo>
                <a:cubicBezTo>
                  <a:pt x="15" y="19115"/>
                  <a:pt x="166" y="19261"/>
                  <a:pt x="350" y="19261"/>
                </a:cubicBezTo>
                <a:cubicBezTo>
                  <a:pt x="354" y="19261"/>
                  <a:pt x="357" y="19261"/>
                  <a:pt x="361" y="19260"/>
                </a:cubicBezTo>
                <a:cubicBezTo>
                  <a:pt x="548" y="19253"/>
                  <a:pt x="698" y="19096"/>
                  <a:pt x="691" y="18907"/>
                </a:cubicBezTo>
                <a:cubicBezTo>
                  <a:pt x="687" y="18743"/>
                  <a:pt x="686" y="18578"/>
                  <a:pt x="686" y="18417"/>
                </a:cubicBezTo>
                <a:lnTo>
                  <a:pt x="687" y="18238"/>
                </a:lnTo>
                <a:cubicBezTo>
                  <a:pt x="689" y="18048"/>
                  <a:pt x="538" y="17895"/>
                  <a:pt x="349" y="17892"/>
                </a:cubicBezTo>
                <a:close/>
                <a:moveTo>
                  <a:pt x="23827" y="18091"/>
                </a:moveTo>
                <a:cubicBezTo>
                  <a:pt x="23717" y="18091"/>
                  <a:pt x="23608" y="18145"/>
                  <a:pt x="23542" y="18243"/>
                </a:cubicBezTo>
                <a:cubicBezTo>
                  <a:pt x="23419" y="18429"/>
                  <a:pt x="23290" y="18615"/>
                  <a:pt x="23160" y="18794"/>
                </a:cubicBezTo>
                <a:cubicBezTo>
                  <a:pt x="23049" y="18948"/>
                  <a:pt x="23083" y="19162"/>
                  <a:pt x="23236" y="19272"/>
                </a:cubicBezTo>
                <a:cubicBezTo>
                  <a:pt x="23297" y="19315"/>
                  <a:pt x="23367" y="19338"/>
                  <a:pt x="23436" y="19338"/>
                </a:cubicBezTo>
                <a:cubicBezTo>
                  <a:pt x="23540" y="19338"/>
                  <a:pt x="23645" y="19287"/>
                  <a:pt x="23713" y="19194"/>
                </a:cubicBezTo>
                <a:cubicBezTo>
                  <a:pt x="23846" y="19008"/>
                  <a:pt x="23978" y="18816"/>
                  <a:pt x="24109" y="18623"/>
                </a:cubicBezTo>
                <a:cubicBezTo>
                  <a:pt x="24217" y="18467"/>
                  <a:pt x="24173" y="18253"/>
                  <a:pt x="24017" y="18149"/>
                </a:cubicBezTo>
                <a:cubicBezTo>
                  <a:pt x="23959" y="18110"/>
                  <a:pt x="23893" y="18091"/>
                  <a:pt x="23827" y="18091"/>
                </a:cubicBezTo>
                <a:close/>
                <a:moveTo>
                  <a:pt x="22595" y="19730"/>
                </a:moveTo>
                <a:cubicBezTo>
                  <a:pt x="22498" y="19730"/>
                  <a:pt x="22400" y="19772"/>
                  <a:pt x="22333" y="19852"/>
                </a:cubicBezTo>
                <a:cubicBezTo>
                  <a:pt x="22187" y="20024"/>
                  <a:pt x="22039" y="20193"/>
                  <a:pt x="21889" y="20356"/>
                </a:cubicBezTo>
                <a:cubicBezTo>
                  <a:pt x="21761" y="20495"/>
                  <a:pt x="21771" y="20711"/>
                  <a:pt x="21910" y="20838"/>
                </a:cubicBezTo>
                <a:cubicBezTo>
                  <a:pt x="21976" y="20897"/>
                  <a:pt x="22058" y="20928"/>
                  <a:pt x="22141" y="20928"/>
                </a:cubicBezTo>
                <a:cubicBezTo>
                  <a:pt x="22235" y="20928"/>
                  <a:pt x="22327" y="20888"/>
                  <a:pt x="22395" y="20817"/>
                </a:cubicBezTo>
                <a:cubicBezTo>
                  <a:pt x="22552" y="20648"/>
                  <a:pt x="22704" y="20471"/>
                  <a:pt x="22856" y="20294"/>
                </a:cubicBezTo>
                <a:cubicBezTo>
                  <a:pt x="22977" y="20148"/>
                  <a:pt x="22958" y="19932"/>
                  <a:pt x="22814" y="19811"/>
                </a:cubicBezTo>
                <a:cubicBezTo>
                  <a:pt x="22751" y="19757"/>
                  <a:pt x="22673" y="19730"/>
                  <a:pt x="22595" y="19730"/>
                </a:cubicBezTo>
                <a:close/>
                <a:moveTo>
                  <a:pt x="445" y="19939"/>
                </a:moveTo>
                <a:cubicBezTo>
                  <a:pt x="433" y="19939"/>
                  <a:pt x="421" y="19940"/>
                  <a:pt x="409" y="19941"/>
                </a:cubicBezTo>
                <a:cubicBezTo>
                  <a:pt x="223" y="19963"/>
                  <a:pt x="86" y="20132"/>
                  <a:pt x="107" y="20320"/>
                </a:cubicBezTo>
                <a:cubicBezTo>
                  <a:pt x="133" y="20549"/>
                  <a:pt x="164" y="20780"/>
                  <a:pt x="199" y="21010"/>
                </a:cubicBezTo>
                <a:cubicBezTo>
                  <a:pt x="223" y="21180"/>
                  <a:pt x="371" y="21302"/>
                  <a:pt x="536" y="21302"/>
                </a:cubicBezTo>
                <a:cubicBezTo>
                  <a:pt x="554" y="21302"/>
                  <a:pt x="571" y="21302"/>
                  <a:pt x="588" y="21297"/>
                </a:cubicBezTo>
                <a:cubicBezTo>
                  <a:pt x="774" y="21269"/>
                  <a:pt x="903" y="21095"/>
                  <a:pt x="875" y="20909"/>
                </a:cubicBezTo>
                <a:cubicBezTo>
                  <a:pt x="842" y="20686"/>
                  <a:pt x="811" y="20466"/>
                  <a:pt x="788" y="20243"/>
                </a:cubicBezTo>
                <a:cubicBezTo>
                  <a:pt x="767" y="20069"/>
                  <a:pt x="618" y="19939"/>
                  <a:pt x="445" y="19939"/>
                </a:cubicBezTo>
                <a:close/>
                <a:moveTo>
                  <a:pt x="21180" y="21212"/>
                </a:moveTo>
                <a:cubicBezTo>
                  <a:pt x="21098" y="21212"/>
                  <a:pt x="21015" y="21242"/>
                  <a:pt x="20949" y="21303"/>
                </a:cubicBezTo>
                <a:cubicBezTo>
                  <a:pt x="20781" y="21458"/>
                  <a:pt x="20612" y="21608"/>
                  <a:pt x="20447" y="21747"/>
                </a:cubicBezTo>
                <a:cubicBezTo>
                  <a:pt x="20303" y="21868"/>
                  <a:pt x="20283" y="22086"/>
                  <a:pt x="20405" y="22228"/>
                </a:cubicBezTo>
                <a:cubicBezTo>
                  <a:pt x="20473" y="22310"/>
                  <a:pt x="20568" y="22351"/>
                  <a:pt x="20666" y="22351"/>
                </a:cubicBezTo>
                <a:cubicBezTo>
                  <a:pt x="20744" y="22351"/>
                  <a:pt x="20822" y="22322"/>
                  <a:pt x="20888" y="22268"/>
                </a:cubicBezTo>
                <a:cubicBezTo>
                  <a:pt x="21062" y="22122"/>
                  <a:pt x="21238" y="21966"/>
                  <a:pt x="21411" y="21806"/>
                </a:cubicBezTo>
                <a:cubicBezTo>
                  <a:pt x="21550" y="21677"/>
                  <a:pt x="21559" y="21462"/>
                  <a:pt x="21431" y="21323"/>
                </a:cubicBezTo>
                <a:cubicBezTo>
                  <a:pt x="21363" y="21249"/>
                  <a:pt x="21272" y="21212"/>
                  <a:pt x="21180" y="21212"/>
                </a:cubicBezTo>
                <a:close/>
                <a:moveTo>
                  <a:pt x="790" y="21959"/>
                </a:moveTo>
                <a:cubicBezTo>
                  <a:pt x="765" y="21959"/>
                  <a:pt x="740" y="21962"/>
                  <a:pt x="715" y="21967"/>
                </a:cubicBezTo>
                <a:cubicBezTo>
                  <a:pt x="533" y="22011"/>
                  <a:pt x="418" y="22193"/>
                  <a:pt x="462" y="22379"/>
                </a:cubicBezTo>
                <a:cubicBezTo>
                  <a:pt x="514" y="22605"/>
                  <a:pt x="573" y="22831"/>
                  <a:pt x="634" y="23054"/>
                </a:cubicBezTo>
                <a:cubicBezTo>
                  <a:pt x="677" y="23207"/>
                  <a:pt x="813" y="23307"/>
                  <a:pt x="964" y="23307"/>
                </a:cubicBezTo>
                <a:cubicBezTo>
                  <a:pt x="993" y="23307"/>
                  <a:pt x="1025" y="23302"/>
                  <a:pt x="1052" y="23293"/>
                </a:cubicBezTo>
                <a:cubicBezTo>
                  <a:pt x="1235" y="23241"/>
                  <a:pt x="1341" y="23054"/>
                  <a:pt x="1291" y="22871"/>
                </a:cubicBezTo>
                <a:cubicBezTo>
                  <a:pt x="1233" y="22657"/>
                  <a:pt x="1176" y="22440"/>
                  <a:pt x="1125" y="22223"/>
                </a:cubicBezTo>
                <a:cubicBezTo>
                  <a:pt x="1088" y="22065"/>
                  <a:pt x="946" y="21959"/>
                  <a:pt x="790" y="21959"/>
                </a:cubicBezTo>
                <a:close/>
                <a:moveTo>
                  <a:pt x="19589" y="22509"/>
                </a:moveTo>
                <a:cubicBezTo>
                  <a:pt x="19518" y="22509"/>
                  <a:pt x="19446" y="22530"/>
                  <a:pt x="19385" y="22576"/>
                </a:cubicBezTo>
                <a:lnTo>
                  <a:pt x="18837" y="22986"/>
                </a:lnTo>
                <a:cubicBezTo>
                  <a:pt x="18684" y="23097"/>
                  <a:pt x="18655" y="23311"/>
                  <a:pt x="18768" y="23464"/>
                </a:cubicBezTo>
                <a:cubicBezTo>
                  <a:pt x="18834" y="23552"/>
                  <a:pt x="18936" y="23599"/>
                  <a:pt x="19041" y="23599"/>
                </a:cubicBezTo>
                <a:cubicBezTo>
                  <a:pt x="19112" y="23599"/>
                  <a:pt x="19185" y="23578"/>
                  <a:pt x="19246" y="23532"/>
                </a:cubicBezTo>
                <a:lnTo>
                  <a:pt x="19793" y="23123"/>
                </a:lnTo>
                <a:cubicBezTo>
                  <a:pt x="19945" y="23010"/>
                  <a:pt x="19976" y="22798"/>
                  <a:pt x="19863" y="22645"/>
                </a:cubicBezTo>
                <a:cubicBezTo>
                  <a:pt x="19796" y="22555"/>
                  <a:pt x="19693" y="22509"/>
                  <a:pt x="19589" y="22509"/>
                </a:cubicBezTo>
                <a:close/>
                <a:moveTo>
                  <a:pt x="17958" y="23754"/>
                </a:moveTo>
                <a:cubicBezTo>
                  <a:pt x="17882" y="23754"/>
                  <a:pt x="17805" y="23779"/>
                  <a:pt x="17742" y="23832"/>
                </a:cubicBezTo>
                <a:cubicBezTo>
                  <a:pt x="17548" y="23990"/>
                  <a:pt x="17374" y="24143"/>
                  <a:pt x="17212" y="24293"/>
                </a:cubicBezTo>
                <a:cubicBezTo>
                  <a:pt x="17073" y="24421"/>
                  <a:pt x="17065" y="24637"/>
                  <a:pt x="17192" y="24776"/>
                </a:cubicBezTo>
                <a:cubicBezTo>
                  <a:pt x="17259" y="24849"/>
                  <a:pt x="17353" y="24885"/>
                  <a:pt x="17444" y="24885"/>
                </a:cubicBezTo>
                <a:cubicBezTo>
                  <a:pt x="17529" y="24885"/>
                  <a:pt x="17612" y="24856"/>
                  <a:pt x="17675" y="24795"/>
                </a:cubicBezTo>
                <a:cubicBezTo>
                  <a:pt x="17829" y="24651"/>
                  <a:pt x="17995" y="24510"/>
                  <a:pt x="18177" y="24359"/>
                </a:cubicBezTo>
                <a:cubicBezTo>
                  <a:pt x="18321" y="24239"/>
                  <a:pt x="18342" y="24023"/>
                  <a:pt x="18222" y="23877"/>
                </a:cubicBezTo>
                <a:cubicBezTo>
                  <a:pt x="18155" y="23796"/>
                  <a:pt x="18057" y="23754"/>
                  <a:pt x="17958" y="23754"/>
                </a:cubicBezTo>
                <a:close/>
                <a:moveTo>
                  <a:pt x="1424" y="23904"/>
                </a:moveTo>
                <a:cubicBezTo>
                  <a:pt x="1374" y="23904"/>
                  <a:pt x="1324" y="23915"/>
                  <a:pt x="1277" y="23938"/>
                </a:cubicBezTo>
                <a:cubicBezTo>
                  <a:pt x="1106" y="24022"/>
                  <a:pt x="1035" y="24225"/>
                  <a:pt x="1117" y="24395"/>
                </a:cubicBezTo>
                <a:cubicBezTo>
                  <a:pt x="1219" y="24606"/>
                  <a:pt x="1337" y="24819"/>
                  <a:pt x="1463" y="25025"/>
                </a:cubicBezTo>
                <a:cubicBezTo>
                  <a:pt x="1529" y="25129"/>
                  <a:pt x="1638" y="25188"/>
                  <a:pt x="1755" y="25188"/>
                </a:cubicBezTo>
                <a:cubicBezTo>
                  <a:pt x="1815" y="25188"/>
                  <a:pt x="1878" y="25172"/>
                  <a:pt x="1930" y="25134"/>
                </a:cubicBezTo>
                <a:cubicBezTo>
                  <a:pt x="2092" y="25037"/>
                  <a:pt x="2144" y="24825"/>
                  <a:pt x="2043" y="24665"/>
                </a:cubicBezTo>
                <a:cubicBezTo>
                  <a:pt x="1928" y="24477"/>
                  <a:pt x="1824" y="24289"/>
                  <a:pt x="1732" y="24098"/>
                </a:cubicBezTo>
                <a:cubicBezTo>
                  <a:pt x="1673" y="23976"/>
                  <a:pt x="1551" y="23904"/>
                  <a:pt x="1424" y="23904"/>
                </a:cubicBezTo>
                <a:close/>
                <a:moveTo>
                  <a:pt x="16515" y="25203"/>
                </a:moveTo>
                <a:cubicBezTo>
                  <a:pt x="16413" y="25203"/>
                  <a:pt x="16312" y="25249"/>
                  <a:pt x="16244" y="25336"/>
                </a:cubicBezTo>
                <a:cubicBezTo>
                  <a:pt x="16095" y="25529"/>
                  <a:pt x="15956" y="25728"/>
                  <a:pt x="15834" y="25928"/>
                </a:cubicBezTo>
                <a:cubicBezTo>
                  <a:pt x="15737" y="26090"/>
                  <a:pt x="15787" y="26300"/>
                  <a:pt x="15947" y="26398"/>
                </a:cubicBezTo>
                <a:cubicBezTo>
                  <a:pt x="16004" y="26432"/>
                  <a:pt x="16065" y="26448"/>
                  <a:pt x="16126" y="26448"/>
                </a:cubicBezTo>
                <a:cubicBezTo>
                  <a:pt x="16241" y="26448"/>
                  <a:pt x="16354" y="26389"/>
                  <a:pt x="16418" y="26288"/>
                </a:cubicBezTo>
                <a:cubicBezTo>
                  <a:pt x="16528" y="26107"/>
                  <a:pt x="16651" y="25928"/>
                  <a:pt x="16787" y="25754"/>
                </a:cubicBezTo>
                <a:cubicBezTo>
                  <a:pt x="16901" y="25605"/>
                  <a:pt x="16875" y="25389"/>
                  <a:pt x="16726" y="25275"/>
                </a:cubicBezTo>
                <a:cubicBezTo>
                  <a:pt x="16663" y="25227"/>
                  <a:pt x="16588" y="25203"/>
                  <a:pt x="16515" y="25203"/>
                </a:cubicBezTo>
                <a:close/>
                <a:moveTo>
                  <a:pt x="2567" y="25602"/>
                </a:moveTo>
                <a:cubicBezTo>
                  <a:pt x="2487" y="25602"/>
                  <a:pt x="2407" y="25629"/>
                  <a:pt x="2342" y="25685"/>
                </a:cubicBezTo>
                <a:cubicBezTo>
                  <a:pt x="2200" y="25810"/>
                  <a:pt x="2184" y="26024"/>
                  <a:pt x="2309" y="26168"/>
                </a:cubicBezTo>
                <a:cubicBezTo>
                  <a:pt x="2452" y="26333"/>
                  <a:pt x="2608" y="26502"/>
                  <a:pt x="2782" y="26684"/>
                </a:cubicBezTo>
                <a:cubicBezTo>
                  <a:pt x="2850" y="26754"/>
                  <a:pt x="2940" y="26789"/>
                  <a:pt x="3030" y="26789"/>
                </a:cubicBezTo>
                <a:cubicBezTo>
                  <a:pt x="3114" y="26789"/>
                  <a:pt x="3201" y="26759"/>
                  <a:pt x="3263" y="26693"/>
                </a:cubicBezTo>
                <a:cubicBezTo>
                  <a:pt x="3401" y="26563"/>
                  <a:pt x="3406" y="26349"/>
                  <a:pt x="3275" y="26212"/>
                </a:cubicBezTo>
                <a:cubicBezTo>
                  <a:pt x="3107" y="26038"/>
                  <a:pt x="2963" y="25876"/>
                  <a:pt x="2825" y="25720"/>
                </a:cubicBezTo>
                <a:cubicBezTo>
                  <a:pt x="2758" y="25642"/>
                  <a:pt x="2663" y="25602"/>
                  <a:pt x="2567" y="25602"/>
                </a:cubicBezTo>
                <a:close/>
                <a:moveTo>
                  <a:pt x="3999" y="27073"/>
                </a:moveTo>
                <a:cubicBezTo>
                  <a:pt x="3911" y="27073"/>
                  <a:pt x="3822" y="27107"/>
                  <a:pt x="3755" y="27176"/>
                </a:cubicBezTo>
                <a:cubicBezTo>
                  <a:pt x="3623" y="27308"/>
                  <a:pt x="3625" y="27525"/>
                  <a:pt x="3760" y="27658"/>
                </a:cubicBezTo>
                <a:cubicBezTo>
                  <a:pt x="3920" y="27817"/>
                  <a:pt x="4080" y="27976"/>
                  <a:pt x="4240" y="28136"/>
                </a:cubicBezTo>
                <a:cubicBezTo>
                  <a:pt x="4308" y="28203"/>
                  <a:pt x="4395" y="28238"/>
                  <a:pt x="4483" y="28238"/>
                </a:cubicBezTo>
                <a:cubicBezTo>
                  <a:pt x="4568" y="28238"/>
                  <a:pt x="4655" y="28205"/>
                  <a:pt x="4721" y="28141"/>
                </a:cubicBezTo>
                <a:cubicBezTo>
                  <a:pt x="4857" y="28010"/>
                  <a:pt x="4859" y="27793"/>
                  <a:pt x="4727" y="27658"/>
                </a:cubicBezTo>
                <a:cubicBezTo>
                  <a:pt x="4565" y="27496"/>
                  <a:pt x="4400" y="27333"/>
                  <a:pt x="4238" y="27171"/>
                </a:cubicBezTo>
                <a:cubicBezTo>
                  <a:pt x="4172" y="27106"/>
                  <a:pt x="4086" y="27073"/>
                  <a:pt x="3999" y="27073"/>
                </a:cubicBezTo>
                <a:close/>
                <a:moveTo>
                  <a:pt x="15560" y="27003"/>
                </a:moveTo>
                <a:cubicBezTo>
                  <a:pt x="15416" y="27003"/>
                  <a:pt x="15282" y="27095"/>
                  <a:pt x="15235" y="27240"/>
                </a:cubicBezTo>
                <a:cubicBezTo>
                  <a:pt x="15162" y="27465"/>
                  <a:pt x="15099" y="27699"/>
                  <a:pt x="15052" y="27939"/>
                </a:cubicBezTo>
                <a:cubicBezTo>
                  <a:pt x="15016" y="28123"/>
                  <a:pt x="15135" y="28304"/>
                  <a:pt x="15320" y="28341"/>
                </a:cubicBezTo>
                <a:cubicBezTo>
                  <a:pt x="15341" y="28344"/>
                  <a:pt x="15365" y="28348"/>
                  <a:pt x="15388" y="28348"/>
                </a:cubicBezTo>
                <a:cubicBezTo>
                  <a:pt x="15546" y="28348"/>
                  <a:pt x="15688" y="28235"/>
                  <a:pt x="15723" y="28073"/>
                </a:cubicBezTo>
                <a:cubicBezTo>
                  <a:pt x="15766" y="27859"/>
                  <a:pt x="15822" y="27649"/>
                  <a:pt x="15886" y="27449"/>
                </a:cubicBezTo>
                <a:cubicBezTo>
                  <a:pt x="15944" y="27268"/>
                  <a:pt x="15845" y="27077"/>
                  <a:pt x="15666" y="27020"/>
                </a:cubicBezTo>
                <a:cubicBezTo>
                  <a:pt x="15631" y="27009"/>
                  <a:pt x="15595" y="27003"/>
                  <a:pt x="15560" y="27003"/>
                </a:cubicBezTo>
                <a:close/>
                <a:moveTo>
                  <a:pt x="5394" y="28572"/>
                </a:moveTo>
                <a:cubicBezTo>
                  <a:pt x="5319" y="28572"/>
                  <a:pt x="5243" y="28597"/>
                  <a:pt x="5180" y="28646"/>
                </a:cubicBezTo>
                <a:cubicBezTo>
                  <a:pt x="5032" y="28765"/>
                  <a:pt x="5008" y="28978"/>
                  <a:pt x="5126" y="29126"/>
                </a:cubicBezTo>
                <a:cubicBezTo>
                  <a:pt x="5269" y="29305"/>
                  <a:pt x="5396" y="29479"/>
                  <a:pt x="5512" y="29655"/>
                </a:cubicBezTo>
                <a:cubicBezTo>
                  <a:pt x="5578" y="29752"/>
                  <a:pt x="5686" y="29807"/>
                  <a:pt x="5797" y="29807"/>
                </a:cubicBezTo>
                <a:cubicBezTo>
                  <a:pt x="5862" y="29807"/>
                  <a:pt x="5928" y="29787"/>
                  <a:pt x="5983" y="29748"/>
                </a:cubicBezTo>
                <a:cubicBezTo>
                  <a:pt x="6143" y="29644"/>
                  <a:pt x="6185" y="29430"/>
                  <a:pt x="6079" y="29274"/>
                </a:cubicBezTo>
                <a:cubicBezTo>
                  <a:pt x="5952" y="29083"/>
                  <a:pt x="5815" y="28895"/>
                  <a:pt x="5660" y="28700"/>
                </a:cubicBezTo>
                <a:cubicBezTo>
                  <a:pt x="5593" y="28616"/>
                  <a:pt x="5494" y="28572"/>
                  <a:pt x="5394" y="28572"/>
                </a:cubicBezTo>
                <a:close/>
                <a:moveTo>
                  <a:pt x="15308" y="29027"/>
                </a:moveTo>
                <a:cubicBezTo>
                  <a:pt x="15301" y="29027"/>
                  <a:pt x="15295" y="29027"/>
                  <a:pt x="15288" y="29027"/>
                </a:cubicBezTo>
                <a:cubicBezTo>
                  <a:pt x="15101" y="29034"/>
                  <a:pt x="14955" y="29192"/>
                  <a:pt x="14962" y="29382"/>
                </a:cubicBezTo>
                <a:cubicBezTo>
                  <a:pt x="14970" y="29609"/>
                  <a:pt x="14989" y="29847"/>
                  <a:pt x="15016" y="30087"/>
                </a:cubicBezTo>
                <a:cubicBezTo>
                  <a:pt x="15035" y="30261"/>
                  <a:pt x="15182" y="30391"/>
                  <a:pt x="15354" y="30391"/>
                </a:cubicBezTo>
                <a:lnTo>
                  <a:pt x="15391" y="30391"/>
                </a:lnTo>
                <a:cubicBezTo>
                  <a:pt x="15579" y="30369"/>
                  <a:pt x="15714" y="30200"/>
                  <a:pt x="15693" y="30013"/>
                </a:cubicBezTo>
                <a:cubicBezTo>
                  <a:pt x="15669" y="29790"/>
                  <a:pt x="15652" y="29568"/>
                  <a:pt x="15643" y="29356"/>
                </a:cubicBezTo>
                <a:cubicBezTo>
                  <a:pt x="15636" y="29172"/>
                  <a:pt x="15495" y="29027"/>
                  <a:pt x="15308" y="29027"/>
                </a:cubicBezTo>
                <a:close/>
                <a:moveTo>
                  <a:pt x="24926" y="30278"/>
                </a:moveTo>
                <a:cubicBezTo>
                  <a:pt x="24748" y="30278"/>
                  <a:pt x="24591" y="30409"/>
                  <a:pt x="24576" y="30591"/>
                </a:cubicBezTo>
                <a:cubicBezTo>
                  <a:pt x="24561" y="30784"/>
                  <a:pt x="24517" y="30981"/>
                  <a:pt x="24451" y="31168"/>
                </a:cubicBezTo>
                <a:cubicBezTo>
                  <a:pt x="24387" y="31347"/>
                  <a:pt x="24481" y="31542"/>
                  <a:pt x="24658" y="31606"/>
                </a:cubicBezTo>
                <a:cubicBezTo>
                  <a:pt x="24698" y="31618"/>
                  <a:pt x="24734" y="31625"/>
                  <a:pt x="24774" y="31625"/>
                </a:cubicBezTo>
                <a:cubicBezTo>
                  <a:pt x="24913" y="31625"/>
                  <a:pt x="25046" y="31537"/>
                  <a:pt x="25096" y="31398"/>
                </a:cubicBezTo>
                <a:cubicBezTo>
                  <a:pt x="25183" y="31154"/>
                  <a:pt x="25237" y="30902"/>
                  <a:pt x="25259" y="30647"/>
                </a:cubicBezTo>
                <a:cubicBezTo>
                  <a:pt x="25273" y="30459"/>
                  <a:pt x="25134" y="30294"/>
                  <a:pt x="24947" y="30278"/>
                </a:cubicBezTo>
                <a:cubicBezTo>
                  <a:pt x="24940" y="30278"/>
                  <a:pt x="24933" y="30278"/>
                  <a:pt x="24926" y="30278"/>
                </a:cubicBezTo>
                <a:close/>
                <a:moveTo>
                  <a:pt x="6438" y="30324"/>
                </a:moveTo>
                <a:cubicBezTo>
                  <a:pt x="6393" y="30324"/>
                  <a:pt x="6347" y="30333"/>
                  <a:pt x="6303" y="30351"/>
                </a:cubicBezTo>
                <a:cubicBezTo>
                  <a:pt x="6129" y="30428"/>
                  <a:pt x="6049" y="30628"/>
                  <a:pt x="6126" y="30802"/>
                </a:cubicBezTo>
                <a:cubicBezTo>
                  <a:pt x="6216" y="31012"/>
                  <a:pt x="6301" y="31219"/>
                  <a:pt x="6379" y="31420"/>
                </a:cubicBezTo>
                <a:cubicBezTo>
                  <a:pt x="6432" y="31558"/>
                  <a:pt x="6562" y="31641"/>
                  <a:pt x="6699" y="31641"/>
                </a:cubicBezTo>
                <a:cubicBezTo>
                  <a:pt x="6741" y="31641"/>
                  <a:pt x="6781" y="31634"/>
                  <a:pt x="6823" y="31617"/>
                </a:cubicBezTo>
                <a:cubicBezTo>
                  <a:pt x="6998" y="31549"/>
                  <a:pt x="7085" y="31351"/>
                  <a:pt x="7017" y="31175"/>
                </a:cubicBezTo>
                <a:cubicBezTo>
                  <a:pt x="6937" y="30965"/>
                  <a:pt x="6849" y="30749"/>
                  <a:pt x="6753" y="30530"/>
                </a:cubicBezTo>
                <a:cubicBezTo>
                  <a:pt x="6696" y="30401"/>
                  <a:pt x="6570" y="30324"/>
                  <a:pt x="6438" y="30324"/>
                </a:cubicBezTo>
                <a:close/>
                <a:moveTo>
                  <a:pt x="15595" y="31054"/>
                </a:moveTo>
                <a:cubicBezTo>
                  <a:pt x="15568" y="31054"/>
                  <a:pt x="15540" y="31057"/>
                  <a:pt x="15513" y="31064"/>
                </a:cubicBezTo>
                <a:cubicBezTo>
                  <a:pt x="15330" y="31107"/>
                  <a:pt x="15217" y="31295"/>
                  <a:pt x="15262" y="31478"/>
                </a:cubicBezTo>
                <a:cubicBezTo>
                  <a:pt x="15320" y="31712"/>
                  <a:pt x="15384" y="31942"/>
                  <a:pt x="15457" y="32159"/>
                </a:cubicBezTo>
                <a:cubicBezTo>
                  <a:pt x="15504" y="32305"/>
                  <a:pt x="15640" y="32397"/>
                  <a:pt x="15782" y="32397"/>
                </a:cubicBezTo>
                <a:cubicBezTo>
                  <a:pt x="15817" y="32397"/>
                  <a:pt x="15852" y="32390"/>
                  <a:pt x="15886" y="32380"/>
                </a:cubicBezTo>
                <a:cubicBezTo>
                  <a:pt x="16067" y="32321"/>
                  <a:pt x="16164" y="32129"/>
                  <a:pt x="16105" y="31949"/>
                </a:cubicBezTo>
                <a:cubicBezTo>
                  <a:pt x="16041" y="31747"/>
                  <a:pt x="15980" y="31533"/>
                  <a:pt x="15926" y="31314"/>
                </a:cubicBezTo>
                <a:cubicBezTo>
                  <a:pt x="15889" y="31159"/>
                  <a:pt x="15749" y="31054"/>
                  <a:pt x="15595" y="31054"/>
                </a:cubicBezTo>
                <a:close/>
                <a:moveTo>
                  <a:pt x="24058" y="32094"/>
                </a:moveTo>
                <a:cubicBezTo>
                  <a:pt x="23965" y="32094"/>
                  <a:pt x="23873" y="32131"/>
                  <a:pt x="23805" y="32204"/>
                </a:cubicBezTo>
                <a:cubicBezTo>
                  <a:pt x="23669" y="32352"/>
                  <a:pt x="23514" y="32501"/>
                  <a:pt x="23342" y="32642"/>
                </a:cubicBezTo>
                <a:cubicBezTo>
                  <a:pt x="23196" y="32762"/>
                  <a:pt x="23177" y="32976"/>
                  <a:pt x="23297" y="33122"/>
                </a:cubicBezTo>
                <a:cubicBezTo>
                  <a:pt x="23365" y="33205"/>
                  <a:pt x="23462" y="33245"/>
                  <a:pt x="23560" y="33245"/>
                </a:cubicBezTo>
                <a:cubicBezTo>
                  <a:pt x="23636" y="33245"/>
                  <a:pt x="23714" y="33219"/>
                  <a:pt x="23777" y="33167"/>
                </a:cubicBezTo>
                <a:cubicBezTo>
                  <a:pt x="23973" y="33007"/>
                  <a:pt x="24151" y="32837"/>
                  <a:pt x="24309" y="32665"/>
                </a:cubicBezTo>
                <a:cubicBezTo>
                  <a:pt x="24436" y="32526"/>
                  <a:pt x="24427" y="32312"/>
                  <a:pt x="24288" y="32183"/>
                </a:cubicBezTo>
                <a:cubicBezTo>
                  <a:pt x="24222" y="32124"/>
                  <a:pt x="24140" y="32094"/>
                  <a:pt x="24058" y="32094"/>
                </a:cubicBezTo>
                <a:close/>
                <a:moveTo>
                  <a:pt x="7132" y="32256"/>
                </a:moveTo>
                <a:cubicBezTo>
                  <a:pt x="7101" y="32256"/>
                  <a:pt x="7071" y="32260"/>
                  <a:pt x="7040" y="32268"/>
                </a:cubicBezTo>
                <a:cubicBezTo>
                  <a:pt x="6857" y="32319"/>
                  <a:pt x="6751" y="32505"/>
                  <a:pt x="6802" y="32687"/>
                </a:cubicBezTo>
                <a:cubicBezTo>
                  <a:pt x="6861" y="32905"/>
                  <a:pt x="6915" y="33120"/>
                  <a:pt x="6958" y="33330"/>
                </a:cubicBezTo>
                <a:cubicBezTo>
                  <a:pt x="6991" y="33492"/>
                  <a:pt x="7134" y="33602"/>
                  <a:pt x="7292" y="33602"/>
                </a:cubicBezTo>
                <a:cubicBezTo>
                  <a:pt x="7314" y="33602"/>
                  <a:pt x="7337" y="33600"/>
                  <a:pt x="7360" y="33596"/>
                </a:cubicBezTo>
                <a:cubicBezTo>
                  <a:pt x="7544" y="33556"/>
                  <a:pt x="7664" y="33376"/>
                  <a:pt x="7624" y="33191"/>
                </a:cubicBezTo>
                <a:cubicBezTo>
                  <a:pt x="7579" y="32967"/>
                  <a:pt x="7523" y="32738"/>
                  <a:pt x="7459" y="32507"/>
                </a:cubicBezTo>
                <a:cubicBezTo>
                  <a:pt x="7418" y="32355"/>
                  <a:pt x="7282" y="32256"/>
                  <a:pt x="7132" y="32256"/>
                </a:cubicBezTo>
                <a:close/>
                <a:moveTo>
                  <a:pt x="42142" y="32930"/>
                </a:moveTo>
                <a:cubicBezTo>
                  <a:pt x="42134" y="32930"/>
                  <a:pt x="42125" y="32930"/>
                  <a:pt x="42116" y="32931"/>
                </a:cubicBezTo>
                <a:cubicBezTo>
                  <a:pt x="41880" y="32950"/>
                  <a:pt x="41642" y="32981"/>
                  <a:pt x="41407" y="33024"/>
                </a:cubicBezTo>
                <a:cubicBezTo>
                  <a:pt x="41223" y="33059"/>
                  <a:pt x="41098" y="33235"/>
                  <a:pt x="41133" y="33422"/>
                </a:cubicBezTo>
                <a:cubicBezTo>
                  <a:pt x="41164" y="33588"/>
                  <a:pt x="41310" y="33702"/>
                  <a:pt x="41470" y="33702"/>
                </a:cubicBezTo>
                <a:cubicBezTo>
                  <a:pt x="41492" y="33702"/>
                  <a:pt x="41511" y="33701"/>
                  <a:pt x="41531" y="33697"/>
                </a:cubicBezTo>
                <a:cubicBezTo>
                  <a:pt x="41743" y="33659"/>
                  <a:pt x="41960" y="33631"/>
                  <a:pt x="42174" y="33612"/>
                </a:cubicBezTo>
                <a:cubicBezTo>
                  <a:pt x="42363" y="33598"/>
                  <a:pt x="42502" y="33433"/>
                  <a:pt x="42486" y="33243"/>
                </a:cubicBezTo>
                <a:cubicBezTo>
                  <a:pt x="42472" y="33063"/>
                  <a:pt x="42319" y="32930"/>
                  <a:pt x="42142" y="32930"/>
                </a:cubicBezTo>
                <a:close/>
                <a:moveTo>
                  <a:pt x="43512" y="32953"/>
                </a:moveTo>
                <a:cubicBezTo>
                  <a:pt x="43339" y="32953"/>
                  <a:pt x="43194" y="33082"/>
                  <a:pt x="43173" y="33254"/>
                </a:cubicBezTo>
                <a:cubicBezTo>
                  <a:pt x="43152" y="33443"/>
                  <a:pt x="43286" y="33614"/>
                  <a:pt x="43474" y="33635"/>
                </a:cubicBezTo>
                <a:cubicBezTo>
                  <a:pt x="43686" y="33661"/>
                  <a:pt x="43903" y="33695"/>
                  <a:pt x="44117" y="33741"/>
                </a:cubicBezTo>
                <a:cubicBezTo>
                  <a:pt x="44139" y="33746"/>
                  <a:pt x="44164" y="33747"/>
                  <a:pt x="44188" y="33747"/>
                </a:cubicBezTo>
                <a:cubicBezTo>
                  <a:pt x="44344" y="33747"/>
                  <a:pt x="44487" y="33640"/>
                  <a:pt x="44522" y="33478"/>
                </a:cubicBezTo>
                <a:cubicBezTo>
                  <a:pt x="44562" y="33294"/>
                  <a:pt x="44443" y="33111"/>
                  <a:pt x="44259" y="33071"/>
                </a:cubicBezTo>
                <a:cubicBezTo>
                  <a:pt x="44025" y="33023"/>
                  <a:pt x="43788" y="32983"/>
                  <a:pt x="43554" y="32955"/>
                </a:cubicBezTo>
                <a:cubicBezTo>
                  <a:pt x="43540" y="32953"/>
                  <a:pt x="43526" y="32953"/>
                  <a:pt x="43512" y="32953"/>
                </a:cubicBezTo>
                <a:close/>
                <a:moveTo>
                  <a:pt x="16321" y="32964"/>
                </a:moveTo>
                <a:cubicBezTo>
                  <a:pt x="16263" y="32964"/>
                  <a:pt x="16205" y="32978"/>
                  <a:pt x="16152" y="33009"/>
                </a:cubicBezTo>
                <a:cubicBezTo>
                  <a:pt x="15989" y="33103"/>
                  <a:pt x="15931" y="33313"/>
                  <a:pt x="16025" y="33476"/>
                </a:cubicBezTo>
                <a:cubicBezTo>
                  <a:pt x="16156" y="33702"/>
                  <a:pt x="16295" y="33909"/>
                  <a:pt x="16442" y="34086"/>
                </a:cubicBezTo>
                <a:cubicBezTo>
                  <a:pt x="16510" y="34170"/>
                  <a:pt x="16608" y="34213"/>
                  <a:pt x="16708" y="34213"/>
                </a:cubicBezTo>
                <a:cubicBezTo>
                  <a:pt x="16783" y="34213"/>
                  <a:pt x="16861" y="34189"/>
                  <a:pt x="16922" y="34132"/>
                </a:cubicBezTo>
                <a:cubicBezTo>
                  <a:pt x="17068" y="34013"/>
                  <a:pt x="17091" y="33798"/>
                  <a:pt x="16971" y="33652"/>
                </a:cubicBezTo>
                <a:cubicBezTo>
                  <a:pt x="16849" y="33504"/>
                  <a:pt x="16729" y="33329"/>
                  <a:pt x="16618" y="33134"/>
                </a:cubicBezTo>
                <a:cubicBezTo>
                  <a:pt x="16556" y="33025"/>
                  <a:pt x="16440" y="32964"/>
                  <a:pt x="16321" y="32964"/>
                </a:cubicBezTo>
                <a:close/>
                <a:moveTo>
                  <a:pt x="22421" y="33314"/>
                </a:moveTo>
                <a:cubicBezTo>
                  <a:pt x="22367" y="33314"/>
                  <a:pt x="22312" y="33326"/>
                  <a:pt x="22261" y="33353"/>
                </a:cubicBezTo>
                <a:cubicBezTo>
                  <a:pt x="22072" y="33452"/>
                  <a:pt x="21874" y="33548"/>
                  <a:pt x="21667" y="33636"/>
                </a:cubicBezTo>
                <a:cubicBezTo>
                  <a:pt x="21497" y="33713"/>
                  <a:pt x="21415" y="33913"/>
                  <a:pt x="21491" y="34086"/>
                </a:cubicBezTo>
                <a:cubicBezTo>
                  <a:pt x="21545" y="34217"/>
                  <a:pt x="21672" y="34293"/>
                  <a:pt x="21804" y="34293"/>
                </a:cubicBezTo>
                <a:cubicBezTo>
                  <a:pt x="21849" y="34293"/>
                  <a:pt x="21896" y="34285"/>
                  <a:pt x="21942" y="34265"/>
                </a:cubicBezTo>
                <a:cubicBezTo>
                  <a:pt x="22162" y="34166"/>
                  <a:pt x="22379" y="34066"/>
                  <a:pt x="22583" y="33956"/>
                </a:cubicBezTo>
                <a:cubicBezTo>
                  <a:pt x="22750" y="33867"/>
                  <a:pt x="22812" y="33661"/>
                  <a:pt x="22724" y="33494"/>
                </a:cubicBezTo>
                <a:cubicBezTo>
                  <a:pt x="22662" y="33379"/>
                  <a:pt x="22543" y="33314"/>
                  <a:pt x="22421" y="33314"/>
                </a:cubicBezTo>
                <a:close/>
                <a:moveTo>
                  <a:pt x="40158" y="33388"/>
                </a:moveTo>
                <a:cubicBezTo>
                  <a:pt x="40118" y="33388"/>
                  <a:pt x="40077" y="33395"/>
                  <a:pt x="40038" y="33410"/>
                </a:cubicBezTo>
                <a:cubicBezTo>
                  <a:pt x="39824" y="33492"/>
                  <a:pt x="39603" y="33584"/>
                  <a:pt x="39384" y="33688"/>
                </a:cubicBezTo>
                <a:cubicBezTo>
                  <a:pt x="39212" y="33772"/>
                  <a:pt x="39141" y="33975"/>
                  <a:pt x="39221" y="34145"/>
                </a:cubicBezTo>
                <a:cubicBezTo>
                  <a:pt x="39280" y="34269"/>
                  <a:pt x="39401" y="34340"/>
                  <a:pt x="39530" y="34340"/>
                </a:cubicBezTo>
                <a:cubicBezTo>
                  <a:pt x="39580" y="34340"/>
                  <a:pt x="39629" y="34331"/>
                  <a:pt x="39678" y="34309"/>
                </a:cubicBezTo>
                <a:cubicBezTo>
                  <a:pt x="39879" y="34210"/>
                  <a:pt x="40084" y="34126"/>
                  <a:pt x="40281" y="34050"/>
                </a:cubicBezTo>
                <a:cubicBezTo>
                  <a:pt x="40458" y="33982"/>
                  <a:pt x="40547" y="33784"/>
                  <a:pt x="40479" y="33608"/>
                </a:cubicBezTo>
                <a:cubicBezTo>
                  <a:pt x="40426" y="33472"/>
                  <a:pt x="40297" y="33388"/>
                  <a:pt x="40158" y="33388"/>
                </a:cubicBezTo>
                <a:close/>
                <a:moveTo>
                  <a:pt x="45489" y="33467"/>
                </a:moveTo>
                <a:cubicBezTo>
                  <a:pt x="45357" y="33467"/>
                  <a:pt x="45232" y="33545"/>
                  <a:pt x="45175" y="33674"/>
                </a:cubicBezTo>
                <a:cubicBezTo>
                  <a:pt x="45102" y="33848"/>
                  <a:pt x="45180" y="34046"/>
                  <a:pt x="45354" y="34123"/>
                </a:cubicBezTo>
                <a:cubicBezTo>
                  <a:pt x="45545" y="34206"/>
                  <a:pt x="45738" y="34304"/>
                  <a:pt x="45931" y="34413"/>
                </a:cubicBezTo>
                <a:cubicBezTo>
                  <a:pt x="45987" y="34443"/>
                  <a:pt x="46044" y="34458"/>
                  <a:pt x="46101" y="34458"/>
                </a:cubicBezTo>
                <a:cubicBezTo>
                  <a:pt x="46221" y="34458"/>
                  <a:pt x="46336" y="34398"/>
                  <a:pt x="46397" y="34286"/>
                </a:cubicBezTo>
                <a:cubicBezTo>
                  <a:pt x="46491" y="34121"/>
                  <a:pt x="46432" y="33913"/>
                  <a:pt x="46268" y="33819"/>
                </a:cubicBezTo>
                <a:cubicBezTo>
                  <a:pt x="46056" y="33697"/>
                  <a:pt x="45839" y="33589"/>
                  <a:pt x="45625" y="33495"/>
                </a:cubicBezTo>
                <a:cubicBezTo>
                  <a:pt x="45581" y="33476"/>
                  <a:pt x="45535" y="33467"/>
                  <a:pt x="45489" y="33467"/>
                </a:cubicBezTo>
                <a:close/>
                <a:moveTo>
                  <a:pt x="20515" y="34062"/>
                </a:moveTo>
                <a:cubicBezTo>
                  <a:pt x="20485" y="34062"/>
                  <a:pt x="20455" y="34066"/>
                  <a:pt x="20424" y="34074"/>
                </a:cubicBezTo>
                <a:cubicBezTo>
                  <a:pt x="20212" y="34130"/>
                  <a:pt x="19997" y="34182"/>
                  <a:pt x="19781" y="34224"/>
                </a:cubicBezTo>
                <a:cubicBezTo>
                  <a:pt x="19597" y="34260"/>
                  <a:pt x="19475" y="34441"/>
                  <a:pt x="19512" y="34625"/>
                </a:cubicBezTo>
                <a:cubicBezTo>
                  <a:pt x="19543" y="34789"/>
                  <a:pt x="19686" y="34902"/>
                  <a:pt x="19847" y="34902"/>
                </a:cubicBezTo>
                <a:cubicBezTo>
                  <a:pt x="19868" y="34902"/>
                  <a:pt x="19891" y="34900"/>
                  <a:pt x="19912" y="34895"/>
                </a:cubicBezTo>
                <a:cubicBezTo>
                  <a:pt x="20143" y="34849"/>
                  <a:pt x="20376" y="34796"/>
                  <a:pt x="20603" y="34735"/>
                </a:cubicBezTo>
                <a:cubicBezTo>
                  <a:pt x="20786" y="34684"/>
                  <a:pt x="20893" y="34497"/>
                  <a:pt x="20845" y="34314"/>
                </a:cubicBezTo>
                <a:cubicBezTo>
                  <a:pt x="20803" y="34162"/>
                  <a:pt x="20665" y="34062"/>
                  <a:pt x="20515" y="34062"/>
                </a:cubicBezTo>
                <a:close/>
                <a:moveTo>
                  <a:pt x="17808" y="34299"/>
                </a:moveTo>
                <a:cubicBezTo>
                  <a:pt x="17657" y="34299"/>
                  <a:pt x="17519" y="34401"/>
                  <a:pt x="17478" y="34554"/>
                </a:cubicBezTo>
                <a:cubicBezTo>
                  <a:pt x="17431" y="34736"/>
                  <a:pt x="17539" y="34922"/>
                  <a:pt x="17722" y="34971"/>
                </a:cubicBezTo>
                <a:cubicBezTo>
                  <a:pt x="17831" y="34999"/>
                  <a:pt x="17942" y="35018"/>
                  <a:pt x="18052" y="35027"/>
                </a:cubicBezTo>
                <a:cubicBezTo>
                  <a:pt x="18187" y="35039"/>
                  <a:pt x="18333" y="35044"/>
                  <a:pt x="18483" y="35044"/>
                </a:cubicBezTo>
                <a:lnTo>
                  <a:pt x="18486" y="35044"/>
                </a:lnTo>
                <a:cubicBezTo>
                  <a:pt x="18676" y="35044"/>
                  <a:pt x="18829" y="34891"/>
                  <a:pt x="18825" y="34703"/>
                </a:cubicBezTo>
                <a:cubicBezTo>
                  <a:pt x="18825" y="34514"/>
                  <a:pt x="18672" y="34363"/>
                  <a:pt x="18483" y="34363"/>
                </a:cubicBezTo>
                <a:cubicBezTo>
                  <a:pt x="18353" y="34363"/>
                  <a:pt x="18226" y="34358"/>
                  <a:pt x="18109" y="34347"/>
                </a:cubicBezTo>
                <a:cubicBezTo>
                  <a:pt x="18038" y="34340"/>
                  <a:pt x="17965" y="34328"/>
                  <a:pt x="17895" y="34311"/>
                </a:cubicBezTo>
                <a:cubicBezTo>
                  <a:pt x="17866" y="34303"/>
                  <a:pt x="17837" y="34299"/>
                  <a:pt x="17808" y="34299"/>
                </a:cubicBezTo>
                <a:close/>
                <a:moveTo>
                  <a:pt x="38338" y="34323"/>
                </a:moveTo>
                <a:cubicBezTo>
                  <a:pt x="38274" y="34323"/>
                  <a:pt x="38210" y="34341"/>
                  <a:pt x="38152" y="34378"/>
                </a:cubicBezTo>
                <a:cubicBezTo>
                  <a:pt x="37964" y="34500"/>
                  <a:pt x="37768" y="34632"/>
                  <a:pt x="37573" y="34773"/>
                </a:cubicBezTo>
                <a:cubicBezTo>
                  <a:pt x="37418" y="34884"/>
                  <a:pt x="37384" y="35096"/>
                  <a:pt x="37495" y="35251"/>
                </a:cubicBezTo>
                <a:cubicBezTo>
                  <a:pt x="37561" y="35345"/>
                  <a:pt x="37665" y="35395"/>
                  <a:pt x="37773" y="35395"/>
                </a:cubicBezTo>
                <a:cubicBezTo>
                  <a:pt x="37842" y="35395"/>
                  <a:pt x="37912" y="35373"/>
                  <a:pt x="37971" y="35326"/>
                </a:cubicBezTo>
                <a:cubicBezTo>
                  <a:pt x="38159" y="35192"/>
                  <a:pt x="38343" y="35067"/>
                  <a:pt x="38522" y="34952"/>
                </a:cubicBezTo>
                <a:cubicBezTo>
                  <a:pt x="38680" y="34849"/>
                  <a:pt x="38725" y="34639"/>
                  <a:pt x="38623" y="34479"/>
                </a:cubicBezTo>
                <a:cubicBezTo>
                  <a:pt x="38559" y="34378"/>
                  <a:pt x="38450" y="34323"/>
                  <a:pt x="38338" y="34323"/>
                </a:cubicBezTo>
                <a:close/>
                <a:moveTo>
                  <a:pt x="7483" y="34273"/>
                </a:moveTo>
                <a:cubicBezTo>
                  <a:pt x="7474" y="34273"/>
                  <a:pt x="7466" y="34273"/>
                  <a:pt x="7457" y="34274"/>
                </a:cubicBezTo>
                <a:cubicBezTo>
                  <a:pt x="7268" y="34286"/>
                  <a:pt x="7127" y="34450"/>
                  <a:pt x="7141" y="34639"/>
                </a:cubicBezTo>
                <a:cubicBezTo>
                  <a:pt x="7155" y="34856"/>
                  <a:pt x="7163" y="35079"/>
                  <a:pt x="7167" y="35300"/>
                </a:cubicBezTo>
                <a:cubicBezTo>
                  <a:pt x="7167" y="35485"/>
                  <a:pt x="7320" y="35638"/>
                  <a:pt x="7507" y="35638"/>
                </a:cubicBezTo>
                <a:cubicBezTo>
                  <a:pt x="7699" y="35635"/>
                  <a:pt x="7850" y="35482"/>
                  <a:pt x="7850" y="35296"/>
                </a:cubicBezTo>
                <a:cubicBezTo>
                  <a:pt x="7848" y="35060"/>
                  <a:pt x="7839" y="34823"/>
                  <a:pt x="7822" y="34590"/>
                </a:cubicBezTo>
                <a:cubicBezTo>
                  <a:pt x="7810" y="34410"/>
                  <a:pt x="7661" y="34273"/>
                  <a:pt x="7483" y="34273"/>
                </a:cubicBezTo>
                <a:close/>
                <a:moveTo>
                  <a:pt x="47224" y="34554"/>
                </a:moveTo>
                <a:cubicBezTo>
                  <a:pt x="47124" y="34554"/>
                  <a:pt x="47025" y="34597"/>
                  <a:pt x="46958" y="34679"/>
                </a:cubicBezTo>
                <a:cubicBezTo>
                  <a:pt x="46838" y="34825"/>
                  <a:pt x="46863" y="35041"/>
                  <a:pt x="47007" y="35160"/>
                </a:cubicBezTo>
                <a:cubicBezTo>
                  <a:pt x="47176" y="35294"/>
                  <a:pt x="47342" y="35442"/>
                  <a:pt x="47508" y="35595"/>
                </a:cubicBezTo>
                <a:cubicBezTo>
                  <a:pt x="47572" y="35656"/>
                  <a:pt x="47657" y="35685"/>
                  <a:pt x="47740" y="35685"/>
                </a:cubicBezTo>
                <a:cubicBezTo>
                  <a:pt x="47831" y="35685"/>
                  <a:pt x="47925" y="35649"/>
                  <a:pt x="47987" y="35574"/>
                </a:cubicBezTo>
                <a:cubicBezTo>
                  <a:pt x="48118" y="35437"/>
                  <a:pt x="48109" y="35220"/>
                  <a:pt x="47970" y="35093"/>
                </a:cubicBezTo>
                <a:cubicBezTo>
                  <a:pt x="47794" y="34929"/>
                  <a:pt x="47615" y="34775"/>
                  <a:pt x="47438" y="34630"/>
                </a:cubicBezTo>
                <a:cubicBezTo>
                  <a:pt x="47375" y="34579"/>
                  <a:pt x="47299" y="34554"/>
                  <a:pt x="47224" y="34554"/>
                </a:cubicBezTo>
                <a:close/>
                <a:moveTo>
                  <a:pt x="36695" y="35553"/>
                </a:moveTo>
                <a:cubicBezTo>
                  <a:pt x="36617" y="35553"/>
                  <a:pt x="36539" y="35579"/>
                  <a:pt x="36475" y="35633"/>
                </a:cubicBezTo>
                <a:cubicBezTo>
                  <a:pt x="36299" y="35783"/>
                  <a:pt x="36125" y="35936"/>
                  <a:pt x="35952" y="36090"/>
                </a:cubicBezTo>
                <a:cubicBezTo>
                  <a:pt x="35811" y="36215"/>
                  <a:pt x="35800" y="36431"/>
                  <a:pt x="35925" y="36572"/>
                </a:cubicBezTo>
                <a:cubicBezTo>
                  <a:pt x="35993" y="36646"/>
                  <a:pt x="36085" y="36685"/>
                  <a:pt x="36179" y="36685"/>
                </a:cubicBezTo>
                <a:cubicBezTo>
                  <a:pt x="36261" y="36685"/>
                  <a:pt x="36343" y="36657"/>
                  <a:pt x="36407" y="36598"/>
                </a:cubicBezTo>
                <a:cubicBezTo>
                  <a:pt x="36575" y="36448"/>
                  <a:pt x="36744" y="36301"/>
                  <a:pt x="36916" y="36156"/>
                </a:cubicBezTo>
                <a:cubicBezTo>
                  <a:pt x="37059" y="36035"/>
                  <a:pt x="37079" y="35817"/>
                  <a:pt x="36958" y="35675"/>
                </a:cubicBezTo>
                <a:cubicBezTo>
                  <a:pt x="36890" y="35595"/>
                  <a:pt x="36793" y="35553"/>
                  <a:pt x="36695" y="35553"/>
                </a:cubicBezTo>
                <a:close/>
                <a:moveTo>
                  <a:pt x="48694" y="35981"/>
                </a:moveTo>
                <a:cubicBezTo>
                  <a:pt x="48613" y="35981"/>
                  <a:pt x="48532" y="36009"/>
                  <a:pt x="48467" y="36066"/>
                </a:cubicBezTo>
                <a:cubicBezTo>
                  <a:pt x="48326" y="36189"/>
                  <a:pt x="48314" y="36407"/>
                  <a:pt x="48437" y="36547"/>
                </a:cubicBezTo>
                <a:cubicBezTo>
                  <a:pt x="48578" y="36709"/>
                  <a:pt x="48715" y="36878"/>
                  <a:pt x="48846" y="37057"/>
                </a:cubicBezTo>
                <a:cubicBezTo>
                  <a:pt x="48912" y="37147"/>
                  <a:pt x="49016" y="37196"/>
                  <a:pt x="49120" y="37196"/>
                </a:cubicBezTo>
                <a:cubicBezTo>
                  <a:pt x="49193" y="37196"/>
                  <a:pt x="49263" y="37173"/>
                  <a:pt x="49320" y="37130"/>
                </a:cubicBezTo>
                <a:cubicBezTo>
                  <a:pt x="49473" y="37020"/>
                  <a:pt x="49506" y="36805"/>
                  <a:pt x="49395" y="36652"/>
                </a:cubicBezTo>
                <a:cubicBezTo>
                  <a:pt x="49254" y="36459"/>
                  <a:pt x="49103" y="36273"/>
                  <a:pt x="48950" y="36096"/>
                </a:cubicBezTo>
                <a:cubicBezTo>
                  <a:pt x="48883" y="36020"/>
                  <a:pt x="48788" y="35981"/>
                  <a:pt x="48694" y="35981"/>
                </a:cubicBezTo>
                <a:close/>
                <a:moveTo>
                  <a:pt x="7442" y="36318"/>
                </a:moveTo>
                <a:cubicBezTo>
                  <a:pt x="7270" y="36318"/>
                  <a:pt x="7117" y="36446"/>
                  <a:pt x="7099" y="36624"/>
                </a:cubicBezTo>
                <a:cubicBezTo>
                  <a:pt x="7076" y="36841"/>
                  <a:pt x="7049" y="37064"/>
                  <a:pt x="7016" y="37290"/>
                </a:cubicBezTo>
                <a:cubicBezTo>
                  <a:pt x="6988" y="37475"/>
                  <a:pt x="7118" y="37649"/>
                  <a:pt x="7306" y="37675"/>
                </a:cubicBezTo>
                <a:cubicBezTo>
                  <a:pt x="7323" y="37677"/>
                  <a:pt x="7341" y="37681"/>
                  <a:pt x="7354" y="37681"/>
                </a:cubicBezTo>
                <a:cubicBezTo>
                  <a:pt x="7523" y="37681"/>
                  <a:pt x="7667" y="37559"/>
                  <a:pt x="7692" y="37389"/>
                </a:cubicBezTo>
                <a:cubicBezTo>
                  <a:pt x="7726" y="37154"/>
                  <a:pt x="7754" y="36925"/>
                  <a:pt x="7779" y="36695"/>
                </a:cubicBezTo>
                <a:cubicBezTo>
                  <a:pt x="7798" y="36507"/>
                  <a:pt x="7662" y="36339"/>
                  <a:pt x="7474" y="36320"/>
                </a:cubicBezTo>
                <a:cubicBezTo>
                  <a:pt x="7463" y="36319"/>
                  <a:pt x="7453" y="36318"/>
                  <a:pt x="7442" y="36318"/>
                </a:cubicBezTo>
                <a:close/>
                <a:moveTo>
                  <a:pt x="35182" y="36935"/>
                </a:moveTo>
                <a:cubicBezTo>
                  <a:pt x="35096" y="36935"/>
                  <a:pt x="35010" y="36968"/>
                  <a:pt x="34943" y="37032"/>
                </a:cubicBezTo>
                <a:cubicBezTo>
                  <a:pt x="34778" y="37194"/>
                  <a:pt x="34615" y="37354"/>
                  <a:pt x="34453" y="37515"/>
                </a:cubicBezTo>
                <a:cubicBezTo>
                  <a:pt x="34318" y="37648"/>
                  <a:pt x="34318" y="37863"/>
                  <a:pt x="34450" y="37997"/>
                </a:cubicBezTo>
                <a:cubicBezTo>
                  <a:pt x="34518" y="38065"/>
                  <a:pt x="34605" y="38099"/>
                  <a:pt x="34693" y="38099"/>
                </a:cubicBezTo>
                <a:cubicBezTo>
                  <a:pt x="34780" y="38099"/>
                  <a:pt x="34867" y="38066"/>
                  <a:pt x="34933" y="37997"/>
                </a:cubicBezTo>
                <a:cubicBezTo>
                  <a:pt x="35093" y="37839"/>
                  <a:pt x="35256" y="37681"/>
                  <a:pt x="35420" y="37521"/>
                </a:cubicBezTo>
                <a:cubicBezTo>
                  <a:pt x="35554" y="37390"/>
                  <a:pt x="35559" y="37173"/>
                  <a:pt x="35427" y="37039"/>
                </a:cubicBezTo>
                <a:cubicBezTo>
                  <a:pt x="35360" y="36970"/>
                  <a:pt x="35271" y="36935"/>
                  <a:pt x="35182" y="36935"/>
                </a:cubicBezTo>
                <a:close/>
                <a:moveTo>
                  <a:pt x="49841" y="37671"/>
                </a:moveTo>
                <a:cubicBezTo>
                  <a:pt x="49787" y="37671"/>
                  <a:pt x="49732" y="37684"/>
                  <a:pt x="49682" y="37710"/>
                </a:cubicBezTo>
                <a:cubicBezTo>
                  <a:pt x="49515" y="37799"/>
                  <a:pt x="49451" y="38006"/>
                  <a:pt x="49537" y="38172"/>
                </a:cubicBezTo>
                <a:cubicBezTo>
                  <a:pt x="49638" y="38362"/>
                  <a:pt x="49736" y="38562"/>
                  <a:pt x="49831" y="38770"/>
                </a:cubicBezTo>
                <a:cubicBezTo>
                  <a:pt x="49889" y="38897"/>
                  <a:pt x="50012" y="38970"/>
                  <a:pt x="50142" y="38970"/>
                </a:cubicBezTo>
                <a:cubicBezTo>
                  <a:pt x="50191" y="38970"/>
                  <a:pt x="50238" y="38960"/>
                  <a:pt x="50287" y="38937"/>
                </a:cubicBezTo>
                <a:cubicBezTo>
                  <a:pt x="50457" y="38857"/>
                  <a:pt x="50532" y="38656"/>
                  <a:pt x="50453" y="38484"/>
                </a:cubicBezTo>
                <a:cubicBezTo>
                  <a:pt x="50353" y="38265"/>
                  <a:pt x="50248" y="38051"/>
                  <a:pt x="50144" y="37854"/>
                </a:cubicBezTo>
                <a:cubicBezTo>
                  <a:pt x="50082" y="37737"/>
                  <a:pt x="49963" y="37671"/>
                  <a:pt x="49841" y="37671"/>
                </a:cubicBezTo>
                <a:close/>
                <a:moveTo>
                  <a:pt x="33482" y="38489"/>
                </a:moveTo>
                <a:lnTo>
                  <a:pt x="33002" y="38968"/>
                </a:lnTo>
                <a:cubicBezTo>
                  <a:pt x="32867" y="39101"/>
                  <a:pt x="32867" y="39316"/>
                  <a:pt x="32999" y="39450"/>
                </a:cubicBezTo>
                <a:cubicBezTo>
                  <a:pt x="33066" y="39518"/>
                  <a:pt x="33155" y="39551"/>
                  <a:pt x="33242" y="39551"/>
                </a:cubicBezTo>
                <a:cubicBezTo>
                  <a:pt x="33329" y="39551"/>
                  <a:pt x="33416" y="39516"/>
                  <a:pt x="33484" y="39453"/>
                </a:cubicBezTo>
                <a:lnTo>
                  <a:pt x="33968" y="38968"/>
                </a:lnTo>
                <a:lnTo>
                  <a:pt x="33482" y="38489"/>
                </a:lnTo>
                <a:close/>
                <a:moveTo>
                  <a:pt x="7122" y="38342"/>
                </a:moveTo>
                <a:cubicBezTo>
                  <a:pt x="6963" y="38342"/>
                  <a:pt x="6817" y="38455"/>
                  <a:pt x="6784" y="38617"/>
                </a:cubicBezTo>
                <a:cubicBezTo>
                  <a:pt x="6755" y="38763"/>
                  <a:pt x="6725" y="38911"/>
                  <a:pt x="6694" y="39059"/>
                </a:cubicBezTo>
                <a:cubicBezTo>
                  <a:pt x="6680" y="39137"/>
                  <a:pt x="6663" y="39215"/>
                  <a:pt x="6649" y="39293"/>
                </a:cubicBezTo>
                <a:cubicBezTo>
                  <a:pt x="6616" y="39481"/>
                  <a:pt x="6737" y="39658"/>
                  <a:pt x="6925" y="39691"/>
                </a:cubicBezTo>
                <a:cubicBezTo>
                  <a:pt x="6944" y="39695"/>
                  <a:pt x="6967" y="39698"/>
                  <a:pt x="6986" y="39698"/>
                </a:cubicBezTo>
                <a:cubicBezTo>
                  <a:pt x="7149" y="39698"/>
                  <a:pt x="7292" y="39580"/>
                  <a:pt x="7320" y="39415"/>
                </a:cubicBezTo>
                <a:cubicBezTo>
                  <a:pt x="7334" y="39344"/>
                  <a:pt x="7349" y="39273"/>
                  <a:pt x="7363" y="39198"/>
                </a:cubicBezTo>
                <a:cubicBezTo>
                  <a:pt x="7394" y="39047"/>
                  <a:pt x="7424" y="38899"/>
                  <a:pt x="7455" y="38751"/>
                </a:cubicBezTo>
                <a:cubicBezTo>
                  <a:pt x="7492" y="38565"/>
                  <a:pt x="7370" y="38386"/>
                  <a:pt x="7186" y="38348"/>
                </a:cubicBezTo>
                <a:cubicBezTo>
                  <a:pt x="7165" y="38344"/>
                  <a:pt x="7143" y="38342"/>
                  <a:pt x="7122" y="38342"/>
                </a:cubicBezTo>
                <a:close/>
                <a:moveTo>
                  <a:pt x="50661" y="39550"/>
                </a:moveTo>
                <a:cubicBezTo>
                  <a:pt x="50621" y="39550"/>
                  <a:pt x="50581" y="39557"/>
                  <a:pt x="50542" y="39572"/>
                </a:cubicBezTo>
                <a:cubicBezTo>
                  <a:pt x="50363" y="39639"/>
                  <a:pt x="50274" y="39837"/>
                  <a:pt x="50342" y="40013"/>
                </a:cubicBezTo>
                <a:cubicBezTo>
                  <a:pt x="50422" y="40223"/>
                  <a:pt x="50500" y="40437"/>
                  <a:pt x="50577" y="40649"/>
                </a:cubicBezTo>
                <a:cubicBezTo>
                  <a:pt x="50627" y="40788"/>
                  <a:pt x="50759" y="40875"/>
                  <a:pt x="50898" y="40875"/>
                </a:cubicBezTo>
                <a:cubicBezTo>
                  <a:pt x="50938" y="40875"/>
                  <a:pt x="50977" y="40870"/>
                  <a:pt x="51013" y="40856"/>
                </a:cubicBezTo>
                <a:cubicBezTo>
                  <a:pt x="51192" y="40793"/>
                  <a:pt x="51284" y="40597"/>
                  <a:pt x="51220" y="40420"/>
                </a:cubicBezTo>
                <a:cubicBezTo>
                  <a:pt x="51143" y="40202"/>
                  <a:pt x="51063" y="39987"/>
                  <a:pt x="50984" y="39771"/>
                </a:cubicBezTo>
                <a:cubicBezTo>
                  <a:pt x="50931" y="39634"/>
                  <a:pt x="50799" y="39550"/>
                  <a:pt x="50661" y="39550"/>
                </a:cubicBezTo>
                <a:close/>
                <a:moveTo>
                  <a:pt x="32266" y="39825"/>
                </a:moveTo>
                <a:cubicBezTo>
                  <a:pt x="32180" y="39825"/>
                  <a:pt x="32094" y="39857"/>
                  <a:pt x="32029" y="39923"/>
                </a:cubicBezTo>
                <a:cubicBezTo>
                  <a:pt x="31865" y="40081"/>
                  <a:pt x="31700" y="40237"/>
                  <a:pt x="31537" y="40394"/>
                </a:cubicBezTo>
                <a:cubicBezTo>
                  <a:pt x="31400" y="40524"/>
                  <a:pt x="31396" y="40739"/>
                  <a:pt x="31527" y="40875"/>
                </a:cubicBezTo>
                <a:cubicBezTo>
                  <a:pt x="31594" y="40948"/>
                  <a:pt x="31685" y="40983"/>
                  <a:pt x="31773" y="40983"/>
                </a:cubicBezTo>
                <a:cubicBezTo>
                  <a:pt x="31859" y="40983"/>
                  <a:pt x="31945" y="40950"/>
                  <a:pt x="32008" y="40887"/>
                </a:cubicBezTo>
                <a:lnTo>
                  <a:pt x="32503" y="40411"/>
                </a:lnTo>
                <a:cubicBezTo>
                  <a:pt x="32639" y="40281"/>
                  <a:pt x="32641" y="40063"/>
                  <a:pt x="32510" y="39928"/>
                </a:cubicBezTo>
                <a:cubicBezTo>
                  <a:pt x="32444" y="39860"/>
                  <a:pt x="32355" y="39825"/>
                  <a:pt x="32266" y="39825"/>
                </a:cubicBezTo>
                <a:close/>
                <a:moveTo>
                  <a:pt x="6861" y="40374"/>
                </a:moveTo>
                <a:cubicBezTo>
                  <a:pt x="6673" y="40376"/>
                  <a:pt x="6520" y="40531"/>
                  <a:pt x="6524" y="40719"/>
                </a:cubicBezTo>
                <a:cubicBezTo>
                  <a:pt x="6525" y="40960"/>
                  <a:pt x="6541" y="41202"/>
                  <a:pt x="6567" y="41436"/>
                </a:cubicBezTo>
                <a:cubicBezTo>
                  <a:pt x="6586" y="41610"/>
                  <a:pt x="6734" y="41739"/>
                  <a:pt x="6904" y="41739"/>
                </a:cubicBezTo>
                <a:cubicBezTo>
                  <a:pt x="6916" y="41739"/>
                  <a:pt x="6932" y="41739"/>
                  <a:pt x="6944" y="41735"/>
                </a:cubicBezTo>
                <a:cubicBezTo>
                  <a:pt x="7132" y="41714"/>
                  <a:pt x="7266" y="41544"/>
                  <a:pt x="7243" y="41358"/>
                </a:cubicBezTo>
                <a:cubicBezTo>
                  <a:pt x="7221" y="41148"/>
                  <a:pt x="7207" y="40931"/>
                  <a:pt x="7205" y="40713"/>
                </a:cubicBezTo>
                <a:cubicBezTo>
                  <a:pt x="7205" y="40526"/>
                  <a:pt x="7050" y="40374"/>
                  <a:pt x="6864" y="40374"/>
                </a:cubicBezTo>
                <a:close/>
                <a:moveTo>
                  <a:pt x="30780" y="41232"/>
                </a:moveTo>
                <a:cubicBezTo>
                  <a:pt x="30697" y="41232"/>
                  <a:pt x="30614" y="41262"/>
                  <a:pt x="30548" y="41322"/>
                </a:cubicBezTo>
                <a:cubicBezTo>
                  <a:pt x="30381" y="41475"/>
                  <a:pt x="30214" y="41628"/>
                  <a:pt x="30044" y="41777"/>
                </a:cubicBezTo>
                <a:cubicBezTo>
                  <a:pt x="29903" y="41904"/>
                  <a:pt x="29891" y="42118"/>
                  <a:pt x="30016" y="42260"/>
                </a:cubicBezTo>
                <a:cubicBezTo>
                  <a:pt x="30084" y="42335"/>
                  <a:pt x="30176" y="42375"/>
                  <a:pt x="30270" y="42375"/>
                </a:cubicBezTo>
                <a:cubicBezTo>
                  <a:pt x="30352" y="42375"/>
                  <a:pt x="30432" y="42344"/>
                  <a:pt x="30499" y="42286"/>
                </a:cubicBezTo>
                <a:cubicBezTo>
                  <a:pt x="30670" y="42133"/>
                  <a:pt x="30840" y="41979"/>
                  <a:pt x="31009" y="41826"/>
                </a:cubicBezTo>
                <a:cubicBezTo>
                  <a:pt x="31148" y="41699"/>
                  <a:pt x="31160" y="41482"/>
                  <a:pt x="31031" y="41343"/>
                </a:cubicBezTo>
                <a:cubicBezTo>
                  <a:pt x="30964" y="41269"/>
                  <a:pt x="30872" y="41232"/>
                  <a:pt x="30780" y="41232"/>
                </a:cubicBezTo>
                <a:close/>
                <a:moveTo>
                  <a:pt x="51367" y="41476"/>
                </a:moveTo>
                <a:cubicBezTo>
                  <a:pt x="51326" y="41476"/>
                  <a:pt x="51286" y="41484"/>
                  <a:pt x="51246" y="41499"/>
                </a:cubicBezTo>
                <a:cubicBezTo>
                  <a:pt x="51067" y="41567"/>
                  <a:pt x="50978" y="41765"/>
                  <a:pt x="51046" y="41940"/>
                </a:cubicBezTo>
                <a:cubicBezTo>
                  <a:pt x="51126" y="42158"/>
                  <a:pt x="51211" y="42373"/>
                  <a:pt x="51298" y="42585"/>
                </a:cubicBezTo>
                <a:cubicBezTo>
                  <a:pt x="51352" y="42717"/>
                  <a:pt x="51481" y="42799"/>
                  <a:pt x="51616" y="42799"/>
                </a:cubicBezTo>
                <a:cubicBezTo>
                  <a:pt x="51660" y="42799"/>
                  <a:pt x="51703" y="42790"/>
                  <a:pt x="51745" y="42773"/>
                </a:cubicBezTo>
                <a:cubicBezTo>
                  <a:pt x="51919" y="42700"/>
                  <a:pt x="52004" y="42504"/>
                  <a:pt x="51932" y="42326"/>
                </a:cubicBezTo>
                <a:cubicBezTo>
                  <a:pt x="51847" y="42121"/>
                  <a:pt x="51767" y="41909"/>
                  <a:pt x="51687" y="41699"/>
                </a:cubicBezTo>
                <a:cubicBezTo>
                  <a:pt x="51635" y="41562"/>
                  <a:pt x="51504" y="41476"/>
                  <a:pt x="51367" y="41476"/>
                </a:cubicBezTo>
                <a:close/>
                <a:moveTo>
                  <a:pt x="7214" y="42380"/>
                </a:moveTo>
                <a:cubicBezTo>
                  <a:pt x="7175" y="42380"/>
                  <a:pt x="7136" y="42387"/>
                  <a:pt x="7097" y="42401"/>
                </a:cubicBezTo>
                <a:cubicBezTo>
                  <a:pt x="6920" y="42465"/>
                  <a:pt x="6828" y="42662"/>
                  <a:pt x="6892" y="42839"/>
                </a:cubicBezTo>
                <a:cubicBezTo>
                  <a:pt x="6976" y="43063"/>
                  <a:pt x="7071" y="43286"/>
                  <a:pt x="7179" y="43503"/>
                </a:cubicBezTo>
                <a:cubicBezTo>
                  <a:pt x="7240" y="43621"/>
                  <a:pt x="7360" y="43691"/>
                  <a:pt x="7485" y="43691"/>
                </a:cubicBezTo>
                <a:cubicBezTo>
                  <a:pt x="7537" y="43691"/>
                  <a:pt x="7589" y="43680"/>
                  <a:pt x="7638" y="43652"/>
                </a:cubicBezTo>
                <a:cubicBezTo>
                  <a:pt x="7806" y="43567"/>
                  <a:pt x="7874" y="43364"/>
                  <a:pt x="7789" y="43193"/>
                </a:cubicBezTo>
                <a:cubicBezTo>
                  <a:pt x="7693" y="43002"/>
                  <a:pt x="7606" y="42804"/>
                  <a:pt x="7535" y="42604"/>
                </a:cubicBezTo>
                <a:cubicBezTo>
                  <a:pt x="7485" y="42467"/>
                  <a:pt x="7354" y="42380"/>
                  <a:pt x="7214" y="42380"/>
                </a:cubicBezTo>
                <a:close/>
                <a:moveTo>
                  <a:pt x="29238" y="42588"/>
                </a:moveTo>
                <a:cubicBezTo>
                  <a:pt x="29160" y="42588"/>
                  <a:pt x="29082" y="42614"/>
                  <a:pt x="29017" y="42669"/>
                </a:cubicBezTo>
                <a:cubicBezTo>
                  <a:pt x="28845" y="42813"/>
                  <a:pt x="28671" y="42957"/>
                  <a:pt x="28496" y="43100"/>
                </a:cubicBezTo>
                <a:cubicBezTo>
                  <a:pt x="28348" y="43218"/>
                  <a:pt x="28327" y="43435"/>
                  <a:pt x="28445" y="43581"/>
                </a:cubicBezTo>
                <a:cubicBezTo>
                  <a:pt x="28513" y="43663"/>
                  <a:pt x="28610" y="43706"/>
                  <a:pt x="28711" y="43706"/>
                </a:cubicBezTo>
                <a:cubicBezTo>
                  <a:pt x="28787" y="43706"/>
                  <a:pt x="28862" y="43680"/>
                  <a:pt x="28928" y="43630"/>
                </a:cubicBezTo>
                <a:cubicBezTo>
                  <a:pt x="29106" y="43487"/>
                  <a:pt x="29283" y="43339"/>
                  <a:pt x="29458" y="43192"/>
                </a:cubicBezTo>
                <a:cubicBezTo>
                  <a:pt x="29601" y="43070"/>
                  <a:pt x="29622" y="42853"/>
                  <a:pt x="29500" y="42709"/>
                </a:cubicBezTo>
                <a:cubicBezTo>
                  <a:pt x="29432" y="42629"/>
                  <a:pt x="29335" y="42588"/>
                  <a:pt x="29238" y="42588"/>
                </a:cubicBezTo>
                <a:close/>
                <a:moveTo>
                  <a:pt x="52188" y="43354"/>
                </a:moveTo>
                <a:cubicBezTo>
                  <a:pt x="52134" y="43354"/>
                  <a:pt x="52079" y="43367"/>
                  <a:pt x="52028" y="43393"/>
                </a:cubicBezTo>
                <a:cubicBezTo>
                  <a:pt x="51861" y="43482"/>
                  <a:pt x="51797" y="43689"/>
                  <a:pt x="51887" y="43856"/>
                </a:cubicBezTo>
                <a:cubicBezTo>
                  <a:pt x="52000" y="44069"/>
                  <a:pt x="52118" y="44276"/>
                  <a:pt x="52242" y="44469"/>
                </a:cubicBezTo>
                <a:cubicBezTo>
                  <a:pt x="52304" y="44573"/>
                  <a:pt x="52417" y="44629"/>
                  <a:pt x="52530" y="44629"/>
                </a:cubicBezTo>
                <a:cubicBezTo>
                  <a:pt x="52593" y="44629"/>
                  <a:pt x="52655" y="44612"/>
                  <a:pt x="52711" y="44577"/>
                </a:cubicBezTo>
                <a:cubicBezTo>
                  <a:pt x="52871" y="44478"/>
                  <a:pt x="52920" y="44268"/>
                  <a:pt x="52819" y="44106"/>
                </a:cubicBezTo>
                <a:cubicBezTo>
                  <a:pt x="52708" y="43925"/>
                  <a:pt x="52596" y="43732"/>
                  <a:pt x="52490" y="43534"/>
                </a:cubicBezTo>
                <a:cubicBezTo>
                  <a:pt x="52429" y="43419"/>
                  <a:pt x="52310" y="43354"/>
                  <a:pt x="52188" y="43354"/>
                </a:cubicBezTo>
                <a:close/>
                <a:moveTo>
                  <a:pt x="27634" y="43865"/>
                </a:moveTo>
                <a:cubicBezTo>
                  <a:pt x="27562" y="43865"/>
                  <a:pt x="27490" y="43888"/>
                  <a:pt x="27428" y="43934"/>
                </a:cubicBezTo>
                <a:cubicBezTo>
                  <a:pt x="27251" y="44071"/>
                  <a:pt x="27069" y="44207"/>
                  <a:pt x="26886" y="44339"/>
                </a:cubicBezTo>
                <a:cubicBezTo>
                  <a:pt x="26731" y="44450"/>
                  <a:pt x="26698" y="44664"/>
                  <a:pt x="26810" y="44817"/>
                </a:cubicBezTo>
                <a:cubicBezTo>
                  <a:pt x="26876" y="44911"/>
                  <a:pt x="26980" y="44958"/>
                  <a:pt x="27086" y="44958"/>
                </a:cubicBezTo>
                <a:cubicBezTo>
                  <a:pt x="27156" y="44958"/>
                  <a:pt x="27225" y="44937"/>
                  <a:pt x="27286" y="44890"/>
                </a:cubicBezTo>
                <a:cubicBezTo>
                  <a:pt x="27472" y="44756"/>
                  <a:pt x="27658" y="44619"/>
                  <a:pt x="27840" y="44480"/>
                </a:cubicBezTo>
                <a:cubicBezTo>
                  <a:pt x="27991" y="44367"/>
                  <a:pt x="28019" y="44151"/>
                  <a:pt x="27906" y="44002"/>
                </a:cubicBezTo>
                <a:cubicBezTo>
                  <a:pt x="27840" y="43912"/>
                  <a:pt x="27737" y="43865"/>
                  <a:pt x="27634" y="43865"/>
                </a:cubicBezTo>
                <a:close/>
                <a:moveTo>
                  <a:pt x="8234" y="44147"/>
                </a:moveTo>
                <a:cubicBezTo>
                  <a:pt x="8157" y="44147"/>
                  <a:pt x="8079" y="44173"/>
                  <a:pt x="8015" y="44226"/>
                </a:cubicBezTo>
                <a:cubicBezTo>
                  <a:pt x="7871" y="44348"/>
                  <a:pt x="7850" y="44563"/>
                  <a:pt x="7970" y="44707"/>
                </a:cubicBezTo>
                <a:cubicBezTo>
                  <a:pt x="8119" y="44888"/>
                  <a:pt x="8283" y="45067"/>
                  <a:pt x="8455" y="45236"/>
                </a:cubicBezTo>
                <a:cubicBezTo>
                  <a:pt x="8522" y="45302"/>
                  <a:pt x="8609" y="45333"/>
                  <a:pt x="8696" y="45333"/>
                </a:cubicBezTo>
                <a:cubicBezTo>
                  <a:pt x="8783" y="45333"/>
                  <a:pt x="8872" y="45302"/>
                  <a:pt x="8938" y="45232"/>
                </a:cubicBezTo>
                <a:cubicBezTo>
                  <a:pt x="9072" y="45098"/>
                  <a:pt x="9072" y="44881"/>
                  <a:pt x="8936" y="44749"/>
                </a:cubicBezTo>
                <a:cubicBezTo>
                  <a:pt x="8780" y="44594"/>
                  <a:pt x="8632" y="44434"/>
                  <a:pt x="8498" y="44271"/>
                </a:cubicBezTo>
                <a:cubicBezTo>
                  <a:pt x="8430" y="44189"/>
                  <a:pt x="8332" y="44147"/>
                  <a:pt x="8234" y="44147"/>
                </a:cubicBezTo>
                <a:close/>
                <a:moveTo>
                  <a:pt x="53354" y="45035"/>
                </a:moveTo>
                <a:cubicBezTo>
                  <a:pt x="53271" y="45035"/>
                  <a:pt x="53189" y="45064"/>
                  <a:pt x="53123" y="45124"/>
                </a:cubicBezTo>
                <a:cubicBezTo>
                  <a:pt x="52984" y="45251"/>
                  <a:pt x="52975" y="45469"/>
                  <a:pt x="53104" y="45608"/>
                </a:cubicBezTo>
                <a:cubicBezTo>
                  <a:pt x="53198" y="45707"/>
                  <a:pt x="53295" y="45807"/>
                  <a:pt x="53394" y="45905"/>
                </a:cubicBezTo>
                <a:cubicBezTo>
                  <a:pt x="53460" y="45967"/>
                  <a:pt x="53547" y="46000"/>
                  <a:pt x="53632" y="46000"/>
                </a:cubicBezTo>
                <a:cubicBezTo>
                  <a:pt x="53723" y="46000"/>
                  <a:pt x="53811" y="45966"/>
                  <a:pt x="53877" y="45896"/>
                </a:cubicBezTo>
                <a:cubicBezTo>
                  <a:pt x="54009" y="45762"/>
                  <a:pt x="54006" y="45545"/>
                  <a:pt x="53869" y="45415"/>
                </a:cubicBezTo>
                <a:cubicBezTo>
                  <a:pt x="53776" y="45324"/>
                  <a:pt x="53690" y="45236"/>
                  <a:pt x="53606" y="45145"/>
                </a:cubicBezTo>
                <a:cubicBezTo>
                  <a:pt x="53538" y="45072"/>
                  <a:pt x="53446" y="45035"/>
                  <a:pt x="53354" y="45035"/>
                </a:cubicBezTo>
                <a:close/>
                <a:moveTo>
                  <a:pt x="25963" y="45055"/>
                </a:moveTo>
                <a:cubicBezTo>
                  <a:pt x="25898" y="45055"/>
                  <a:pt x="25832" y="45074"/>
                  <a:pt x="25774" y="45112"/>
                </a:cubicBezTo>
                <a:cubicBezTo>
                  <a:pt x="25586" y="45236"/>
                  <a:pt x="25398" y="45359"/>
                  <a:pt x="25207" y="45481"/>
                </a:cubicBezTo>
                <a:cubicBezTo>
                  <a:pt x="25047" y="45581"/>
                  <a:pt x="25000" y="45794"/>
                  <a:pt x="25103" y="45953"/>
                </a:cubicBezTo>
                <a:cubicBezTo>
                  <a:pt x="25167" y="46054"/>
                  <a:pt x="25278" y="46112"/>
                  <a:pt x="25391" y="46112"/>
                </a:cubicBezTo>
                <a:cubicBezTo>
                  <a:pt x="25454" y="46112"/>
                  <a:pt x="25517" y="46094"/>
                  <a:pt x="25572" y="46059"/>
                </a:cubicBezTo>
                <a:cubicBezTo>
                  <a:pt x="25767" y="45933"/>
                  <a:pt x="25960" y="45807"/>
                  <a:pt x="26151" y="45681"/>
                </a:cubicBezTo>
                <a:cubicBezTo>
                  <a:pt x="26311" y="45576"/>
                  <a:pt x="26351" y="45364"/>
                  <a:pt x="26247" y="45208"/>
                </a:cubicBezTo>
                <a:cubicBezTo>
                  <a:pt x="26181" y="45108"/>
                  <a:pt x="26073" y="45055"/>
                  <a:pt x="25963" y="45055"/>
                </a:cubicBezTo>
                <a:close/>
                <a:moveTo>
                  <a:pt x="9750" y="45516"/>
                </a:moveTo>
                <a:cubicBezTo>
                  <a:pt x="9642" y="45516"/>
                  <a:pt x="9534" y="45567"/>
                  <a:pt x="9468" y="45663"/>
                </a:cubicBezTo>
                <a:cubicBezTo>
                  <a:pt x="9360" y="45820"/>
                  <a:pt x="9402" y="46033"/>
                  <a:pt x="9555" y="46139"/>
                </a:cubicBezTo>
                <a:cubicBezTo>
                  <a:pt x="9746" y="46271"/>
                  <a:pt x="9949" y="46400"/>
                  <a:pt x="10154" y="46520"/>
                </a:cubicBezTo>
                <a:cubicBezTo>
                  <a:pt x="10210" y="46553"/>
                  <a:pt x="10269" y="46567"/>
                  <a:pt x="10326" y="46567"/>
                </a:cubicBezTo>
                <a:cubicBezTo>
                  <a:pt x="10445" y="46567"/>
                  <a:pt x="10558" y="46510"/>
                  <a:pt x="10622" y="46397"/>
                </a:cubicBezTo>
                <a:cubicBezTo>
                  <a:pt x="10717" y="46233"/>
                  <a:pt x="10664" y="46025"/>
                  <a:pt x="10500" y="45929"/>
                </a:cubicBezTo>
                <a:cubicBezTo>
                  <a:pt x="10307" y="45818"/>
                  <a:pt x="10120" y="45698"/>
                  <a:pt x="9944" y="45576"/>
                </a:cubicBezTo>
                <a:cubicBezTo>
                  <a:pt x="9885" y="45536"/>
                  <a:pt x="9818" y="45516"/>
                  <a:pt x="9750" y="45516"/>
                </a:cubicBezTo>
                <a:close/>
                <a:moveTo>
                  <a:pt x="24207" y="46113"/>
                </a:moveTo>
                <a:cubicBezTo>
                  <a:pt x="24155" y="46113"/>
                  <a:pt x="24102" y="46125"/>
                  <a:pt x="24053" y="46150"/>
                </a:cubicBezTo>
                <a:cubicBezTo>
                  <a:pt x="23857" y="46251"/>
                  <a:pt x="23655" y="46344"/>
                  <a:pt x="23454" y="46433"/>
                </a:cubicBezTo>
                <a:cubicBezTo>
                  <a:pt x="23282" y="46510"/>
                  <a:pt x="23202" y="46709"/>
                  <a:pt x="23278" y="46883"/>
                </a:cubicBezTo>
                <a:cubicBezTo>
                  <a:pt x="23332" y="47014"/>
                  <a:pt x="23457" y="47088"/>
                  <a:pt x="23591" y="47088"/>
                </a:cubicBezTo>
                <a:cubicBezTo>
                  <a:pt x="23636" y="47088"/>
                  <a:pt x="23683" y="47080"/>
                  <a:pt x="23726" y="47061"/>
                </a:cubicBezTo>
                <a:cubicBezTo>
                  <a:pt x="23942" y="46967"/>
                  <a:pt x="24154" y="46868"/>
                  <a:pt x="24363" y="46762"/>
                </a:cubicBezTo>
                <a:cubicBezTo>
                  <a:pt x="24533" y="46675"/>
                  <a:pt x="24597" y="46468"/>
                  <a:pt x="24514" y="46301"/>
                </a:cubicBezTo>
                <a:cubicBezTo>
                  <a:pt x="24452" y="46181"/>
                  <a:pt x="24331" y="46113"/>
                  <a:pt x="24207" y="46113"/>
                </a:cubicBezTo>
                <a:close/>
                <a:moveTo>
                  <a:pt x="11551" y="46489"/>
                </a:moveTo>
                <a:cubicBezTo>
                  <a:pt x="11416" y="46489"/>
                  <a:pt x="11289" y="46569"/>
                  <a:pt x="11234" y="46701"/>
                </a:cubicBezTo>
                <a:cubicBezTo>
                  <a:pt x="11161" y="46875"/>
                  <a:pt x="11244" y="47074"/>
                  <a:pt x="11418" y="47147"/>
                </a:cubicBezTo>
                <a:cubicBezTo>
                  <a:pt x="11630" y="47236"/>
                  <a:pt x="11852" y="47321"/>
                  <a:pt x="12077" y="47399"/>
                </a:cubicBezTo>
                <a:cubicBezTo>
                  <a:pt x="12113" y="47413"/>
                  <a:pt x="12151" y="47419"/>
                  <a:pt x="12190" y="47419"/>
                </a:cubicBezTo>
                <a:cubicBezTo>
                  <a:pt x="12330" y="47419"/>
                  <a:pt x="12462" y="47330"/>
                  <a:pt x="12509" y="47187"/>
                </a:cubicBezTo>
                <a:cubicBezTo>
                  <a:pt x="12572" y="47008"/>
                  <a:pt x="12478" y="46815"/>
                  <a:pt x="12299" y="46753"/>
                </a:cubicBezTo>
                <a:cubicBezTo>
                  <a:pt x="12089" y="46678"/>
                  <a:pt x="11880" y="46600"/>
                  <a:pt x="11680" y="46515"/>
                </a:cubicBezTo>
                <a:cubicBezTo>
                  <a:pt x="11638" y="46498"/>
                  <a:pt x="11594" y="46489"/>
                  <a:pt x="11551" y="46489"/>
                </a:cubicBezTo>
                <a:close/>
                <a:moveTo>
                  <a:pt x="22311" y="46877"/>
                </a:moveTo>
                <a:cubicBezTo>
                  <a:pt x="22278" y="46877"/>
                  <a:pt x="22244" y="46882"/>
                  <a:pt x="22211" y="46892"/>
                </a:cubicBezTo>
                <a:cubicBezTo>
                  <a:pt x="22002" y="46956"/>
                  <a:pt x="21785" y="47015"/>
                  <a:pt x="21570" y="47067"/>
                </a:cubicBezTo>
                <a:cubicBezTo>
                  <a:pt x="21385" y="47111"/>
                  <a:pt x="21272" y="47297"/>
                  <a:pt x="21318" y="47479"/>
                </a:cubicBezTo>
                <a:cubicBezTo>
                  <a:pt x="21358" y="47636"/>
                  <a:pt x="21497" y="47740"/>
                  <a:pt x="21650" y="47740"/>
                </a:cubicBezTo>
                <a:cubicBezTo>
                  <a:pt x="21676" y="47740"/>
                  <a:pt x="21702" y="47737"/>
                  <a:pt x="21731" y="47730"/>
                </a:cubicBezTo>
                <a:cubicBezTo>
                  <a:pt x="21959" y="47676"/>
                  <a:pt x="22187" y="47613"/>
                  <a:pt x="22409" y="47545"/>
                </a:cubicBezTo>
                <a:cubicBezTo>
                  <a:pt x="22588" y="47492"/>
                  <a:pt x="22691" y="47300"/>
                  <a:pt x="22637" y="47120"/>
                </a:cubicBezTo>
                <a:cubicBezTo>
                  <a:pt x="22593" y="46972"/>
                  <a:pt x="22457" y="46877"/>
                  <a:pt x="22311" y="46877"/>
                </a:cubicBezTo>
                <a:close/>
                <a:moveTo>
                  <a:pt x="13504" y="47115"/>
                </a:moveTo>
                <a:cubicBezTo>
                  <a:pt x="13346" y="47115"/>
                  <a:pt x="13206" y="47222"/>
                  <a:pt x="13168" y="47380"/>
                </a:cubicBezTo>
                <a:cubicBezTo>
                  <a:pt x="13128" y="47565"/>
                  <a:pt x="13239" y="47747"/>
                  <a:pt x="13425" y="47790"/>
                </a:cubicBezTo>
                <a:cubicBezTo>
                  <a:pt x="13648" y="47843"/>
                  <a:pt x="13879" y="47891"/>
                  <a:pt x="14112" y="47931"/>
                </a:cubicBezTo>
                <a:cubicBezTo>
                  <a:pt x="14131" y="47935"/>
                  <a:pt x="14154" y="47936"/>
                  <a:pt x="14173" y="47936"/>
                </a:cubicBezTo>
                <a:cubicBezTo>
                  <a:pt x="14336" y="47936"/>
                  <a:pt x="14479" y="47818"/>
                  <a:pt x="14506" y="47653"/>
                </a:cubicBezTo>
                <a:cubicBezTo>
                  <a:pt x="14539" y="47467"/>
                  <a:pt x="14418" y="47288"/>
                  <a:pt x="14230" y="47257"/>
                </a:cubicBezTo>
                <a:cubicBezTo>
                  <a:pt x="14011" y="47217"/>
                  <a:pt x="13792" y="47173"/>
                  <a:pt x="13578" y="47123"/>
                </a:cubicBezTo>
                <a:cubicBezTo>
                  <a:pt x="13553" y="47118"/>
                  <a:pt x="13528" y="47115"/>
                  <a:pt x="13504" y="47115"/>
                </a:cubicBezTo>
                <a:close/>
                <a:moveTo>
                  <a:pt x="20307" y="47314"/>
                </a:moveTo>
                <a:cubicBezTo>
                  <a:pt x="20291" y="47314"/>
                  <a:pt x="20275" y="47316"/>
                  <a:pt x="20259" y="47318"/>
                </a:cubicBezTo>
                <a:cubicBezTo>
                  <a:pt x="20038" y="47349"/>
                  <a:pt x="19816" y="47375"/>
                  <a:pt x="19595" y="47398"/>
                </a:cubicBezTo>
                <a:cubicBezTo>
                  <a:pt x="19407" y="47417"/>
                  <a:pt x="19268" y="47584"/>
                  <a:pt x="19289" y="47771"/>
                </a:cubicBezTo>
                <a:cubicBezTo>
                  <a:pt x="19307" y="47947"/>
                  <a:pt x="19454" y="48079"/>
                  <a:pt x="19628" y="48079"/>
                </a:cubicBezTo>
                <a:cubicBezTo>
                  <a:pt x="19639" y="48079"/>
                  <a:pt x="19651" y="48077"/>
                  <a:pt x="19663" y="48077"/>
                </a:cubicBezTo>
                <a:cubicBezTo>
                  <a:pt x="19894" y="48056"/>
                  <a:pt x="20125" y="48027"/>
                  <a:pt x="20355" y="47996"/>
                </a:cubicBezTo>
                <a:cubicBezTo>
                  <a:pt x="20542" y="47969"/>
                  <a:pt x="20673" y="47796"/>
                  <a:pt x="20647" y="47608"/>
                </a:cubicBezTo>
                <a:cubicBezTo>
                  <a:pt x="20623" y="47438"/>
                  <a:pt x="20476" y="47314"/>
                  <a:pt x="20307" y="47314"/>
                </a:cubicBezTo>
                <a:close/>
                <a:moveTo>
                  <a:pt x="15531" y="47425"/>
                </a:moveTo>
                <a:cubicBezTo>
                  <a:pt x="15355" y="47425"/>
                  <a:pt x="15204" y="47561"/>
                  <a:pt x="15189" y="47740"/>
                </a:cubicBezTo>
                <a:cubicBezTo>
                  <a:pt x="15174" y="47930"/>
                  <a:pt x="15315" y="48093"/>
                  <a:pt x="15504" y="48107"/>
                </a:cubicBezTo>
                <a:cubicBezTo>
                  <a:pt x="15636" y="48117"/>
                  <a:pt x="15766" y="48124"/>
                  <a:pt x="15900" y="48131"/>
                </a:cubicBezTo>
                <a:lnTo>
                  <a:pt x="16197" y="48145"/>
                </a:lnTo>
                <a:lnTo>
                  <a:pt x="16215" y="47804"/>
                </a:lnTo>
                <a:lnTo>
                  <a:pt x="16217" y="47462"/>
                </a:lnTo>
                <a:lnTo>
                  <a:pt x="15935" y="47450"/>
                </a:lnTo>
                <a:cubicBezTo>
                  <a:pt x="15808" y="47443"/>
                  <a:pt x="15683" y="47434"/>
                  <a:pt x="15556" y="47425"/>
                </a:cubicBezTo>
                <a:cubicBezTo>
                  <a:pt x="15548" y="47425"/>
                  <a:pt x="15539" y="47425"/>
                  <a:pt x="15531" y="47425"/>
                </a:cubicBezTo>
                <a:close/>
                <a:moveTo>
                  <a:pt x="18275" y="47482"/>
                </a:moveTo>
                <a:cubicBezTo>
                  <a:pt x="18267" y="47482"/>
                  <a:pt x="18260" y="47482"/>
                  <a:pt x="18252" y="47483"/>
                </a:cubicBezTo>
                <a:cubicBezTo>
                  <a:pt x="18031" y="47486"/>
                  <a:pt x="17805" y="47492"/>
                  <a:pt x="17579" y="47492"/>
                </a:cubicBezTo>
                <a:cubicBezTo>
                  <a:pt x="17390" y="47492"/>
                  <a:pt x="17238" y="47643"/>
                  <a:pt x="17238" y="47832"/>
                </a:cubicBezTo>
                <a:cubicBezTo>
                  <a:pt x="17238" y="48022"/>
                  <a:pt x="17390" y="48173"/>
                  <a:pt x="17579" y="48173"/>
                </a:cubicBezTo>
                <a:cubicBezTo>
                  <a:pt x="17814" y="48173"/>
                  <a:pt x="18043" y="48171"/>
                  <a:pt x="18271" y="48166"/>
                </a:cubicBezTo>
                <a:cubicBezTo>
                  <a:pt x="18460" y="48161"/>
                  <a:pt x="18611" y="48004"/>
                  <a:pt x="18605" y="47815"/>
                </a:cubicBezTo>
                <a:cubicBezTo>
                  <a:pt x="18598" y="47633"/>
                  <a:pt x="18454" y="47482"/>
                  <a:pt x="18275" y="474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370045">
            <a:off x="2291994" y="3303"/>
            <a:ext cx="4844841" cy="4991175"/>
          </a:xfrm>
          <a:prstGeom prst="roundRect">
            <a:avLst>
              <a:gd name="adj" fmla="val 624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370045">
            <a:off x="2172767" y="149018"/>
            <a:ext cx="4844841" cy="4991175"/>
          </a:xfrm>
          <a:prstGeom prst="roundRect">
            <a:avLst>
              <a:gd name="adj" fmla="val 6249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 rot="-342150">
            <a:off x="2629191" y="4028839"/>
            <a:ext cx="4223903" cy="4691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  <a:latin typeface="Back to School " panose="02000603000000000000" pitchFamily="2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342150">
            <a:off x="2542843" y="3094243"/>
            <a:ext cx="4223903" cy="60541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latin typeface="Back to School " panose="02000603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 idx="2"/>
          </p:nvPr>
        </p:nvSpPr>
        <p:spPr>
          <a:xfrm rot="-342150">
            <a:off x="2390670" y="538094"/>
            <a:ext cx="4223903" cy="2668511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  <a:latin typeface="Back to School " panose="02000603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7" name="Google Shape;17;p2"/>
          <p:cNvSpPr/>
          <p:nvPr/>
        </p:nvSpPr>
        <p:spPr>
          <a:xfrm rot="1435394" flipH="1">
            <a:off x="-283757" y="-336054"/>
            <a:ext cx="1400533" cy="1181903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6414670">
            <a:off x="7653184" y="3625741"/>
            <a:ext cx="2361558" cy="1514531"/>
          </a:xfrm>
          <a:custGeom>
            <a:avLst/>
            <a:gdLst/>
            <a:ahLst/>
            <a:cxnLst/>
            <a:rect l="l" t="t" r="r" b="b"/>
            <a:pathLst>
              <a:path w="51816" h="33231" extrusionOk="0">
                <a:moveTo>
                  <a:pt x="29827" y="0"/>
                </a:moveTo>
                <a:cubicBezTo>
                  <a:pt x="29615" y="0"/>
                  <a:pt x="29401" y="5"/>
                  <a:pt x="29189" y="14"/>
                </a:cubicBezTo>
                <a:cubicBezTo>
                  <a:pt x="28999" y="23"/>
                  <a:pt x="28852" y="181"/>
                  <a:pt x="28860" y="370"/>
                </a:cubicBezTo>
                <a:cubicBezTo>
                  <a:pt x="28867" y="555"/>
                  <a:pt x="29018" y="697"/>
                  <a:pt x="29201" y="697"/>
                </a:cubicBezTo>
                <a:cubicBezTo>
                  <a:pt x="29206" y="697"/>
                  <a:pt x="29210" y="697"/>
                  <a:pt x="29217" y="695"/>
                </a:cubicBezTo>
                <a:cubicBezTo>
                  <a:pt x="29422" y="687"/>
                  <a:pt x="29623" y="683"/>
                  <a:pt x="29825" y="683"/>
                </a:cubicBezTo>
                <a:lnTo>
                  <a:pt x="29886" y="683"/>
                </a:lnTo>
                <a:cubicBezTo>
                  <a:pt x="30073" y="683"/>
                  <a:pt x="30225" y="532"/>
                  <a:pt x="30226" y="344"/>
                </a:cubicBezTo>
                <a:cubicBezTo>
                  <a:pt x="30230" y="155"/>
                  <a:pt x="30077" y="2"/>
                  <a:pt x="29887" y="0"/>
                </a:cubicBezTo>
                <a:close/>
                <a:moveTo>
                  <a:pt x="31251" y="67"/>
                </a:moveTo>
                <a:cubicBezTo>
                  <a:pt x="31077" y="67"/>
                  <a:pt x="30927" y="199"/>
                  <a:pt x="30911" y="376"/>
                </a:cubicBezTo>
                <a:cubicBezTo>
                  <a:pt x="30894" y="563"/>
                  <a:pt x="31031" y="730"/>
                  <a:pt x="31220" y="748"/>
                </a:cubicBezTo>
                <a:cubicBezTo>
                  <a:pt x="31441" y="770"/>
                  <a:pt x="31664" y="793"/>
                  <a:pt x="31884" y="824"/>
                </a:cubicBezTo>
                <a:cubicBezTo>
                  <a:pt x="31900" y="826"/>
                  <a:pt x="31916" y="826"/>
                  <a:pt x="31930" y="826"/>
                </a:cubicBezTo>
                <a:cubicBezTo>
                  <a:pt x="32098" y="826"/>
                  <a:pt x="32246" y="702"/>
                  <a:pt x="32268" y="530"/>
                </a:cubicBezTo>
                <a:cubicBezTo>
                  <a:pt x="32295" y="344"/>
                  <a:pt x="32162" y="172"/>
                  <a:pt x="31977" y="146"/>
                </a:cubicBezTo>
                <a:cubicBezTo>
                  <a:pt x="31745" y="115"/>
                  <a:pt x="31516" y="89"/>
                  <a:pt x="31283" y="68"/>
                </a:cubicBezTo>
                <a:cubicBezTo>
                  <a:pt x="31272" y="67"/>
                  <a:pt x="31262" y="67"/>
                  <a:pt x="31251" y="67"/>
                </a:cubicBezTo>
                <a:close/>
                <a:moveTo>
                  <a:pt x="27841" y="133"/>
                </a:moveTo>
                <a:cubicBezTo>
                  <a:pt x="27827" y="133"/>
                  <a:pt x="27812" y="134"/>
                  <a:pt x="27797" y="136"/>
                </a:cubicBezTo>
                <a:cubicBezTo>
                  <a:pt x="27567" y="165"/>
                  <a:pt x="27338" y="200"/>
                  <a:pt x="27107" y="240"/>
                </a:cubicBezTo>
                <a:cubicBezTo>
                  <a:pt x="26921" y="271"/>
                  <a:pt x="26794" y="449"/>
                  <a:pt x="26827" y="635"/>
                </a:cubicBezTo>
                <a:cubicBezTo>
                  <a:pt x="26855" y="801"/>
                  <a:pt x="27001" y="920"/>
                  <a:pt x="27164" y="920"/>
                </a:cubicBezTo>
                <a:cubicBezTo>
                  <a:pt x="27183" y="920"/>
                  <a:pt x="27200" y="918"/>
                  <a:pt x="27223" y="914"/>
                </a:cubicBezTo>
                <a:cubicBezTo>
                  <a:pt x="27446" y="876"/>
                  <a:pt x="27668" y="843"/>
                  <a:pt x="27887" y="814"/>
                </a:cubicBezTo>
                <a:cubicBezTo>
                  <a:pt x="28073" y="788"/>
                  <a:pt x="28207" y="615"/>
                  <a:pt x="28181" y="428"/>
                </a:cubicBezTo>
                <a:cubicBezTo>
                  <a:pt x="28157" y="257"/>
                  <a:pt x="28009" y="133"/>
                  <a:pt x="27841" y="133"/>
                </a:cubicBezTo>
                <a:close/>
                <a:moveTo>
                  <a:pt x="33276" y="382"/>
                </a:moveTo>
                <a:cubicBezTo>
                  <a:pt x="33118" y="382"/>
                  <a:pt x="32976" y="490"/>
                  <a:pt x="32941" y="650"/>
                </a:cubicBezTo>
                <a:cubicBezTo>
                  <a:pt x="32901" y="834"/>
                  <a:pt x="33016" y="1017"/>
                  <a:pt x="33202" y="1059"/>
                </a:cubicBezTo>
                <a:cubicBezTo>
                  <a:pt x="33421" y="1109"/>
                  <a:pt x="33638" y="1161"/>
                  <a:pt x="33854" y="1217"/>
                </a:cubicBezTo>
                <a:cubicBezTo>
                  <a:pt x="33881" y="1224"/>
                  <a:pt x="33911" y="1227"/>
                  <a:pt x="33940" y="1227"/>
                </a:cubicBezTo>
                <a:cubicBezTo>
                  <a:pt x="34092" y="1227"/>
                  <a:pt x="34229" y="1126"/>
                  <a:pt x="34271" y="972"/>
                </a:cubicBezTo>
                <a:cubicBezTo>
                  <a:pt x="34318" y="789"/>
                  <a:pt x="34210" y="602"/>
                  <a:pt x="34027" y="555"/>
                </a:cubicBezTo>
                <a:cubicBezTo>
                  <a:pt x="33801" y="494"/>
                  <a:pt x="33575" y="440"/>
                  <a:pt x="33350" y="390"/>
                </a:cubicBezTo>
                <a:cubicBezTo>
                  <a:pt x="33325" y="384"/>
                  <a:pt x="33300" y="382"/>
                  <a:pt x="33276" y="382"/>
                </a:cubicBezTo>
                <a:close/>
                <a:moveTo>
                  <a:pt x="25825" y="513"/>
                </a:moveTo>
                <a:cubicBezTo>
                  <a:pt x="25798" y="513"/>
                  <a:pt x="25770" y="517"/>
                  <a:pt x="25742" y="523"/>
                </a:cubicBezTo>
                <a:cubicBezTo>
                  <a:pt x="25516" y="581"/>
                  <a:pt x="25294" y="640"/>
                  <a:pt x="25070" y="704"/>
                </a:cubicBezTo>
                <a:cubicBezTo>
                  <a:pt x="24889" y="756"/>
                  <a:pt x="24785" y="947"/>
                  <a:pt x="24837" y="1128"/>
                </a:cubicBezTo>
                <a:cubicBezTo>
                  <a:pt x="24880" y="1278"/>
                  <a:pt x="25018" y="1375"/>
                  <a:pt x="25165" y="1375"/>
                </a:cubicBezTo>
                <a:cubicBezTo>
                  <a:pt x="25195" y="1375"/>
                  <a:pt x="25228" y="1372"/>
                  <a:pt x="25261" y="1363"/>
                </a:cubicBezTo>
                <a:cubicBezTo>
                  <a:pt x="25475" y="1299"/>
                  <a:pt x="25692" y="1243"/>
                  <a:pt x="25907" y="1189"/>
                </a:cubicBezTo>
                <a:cubicBezTo>
                  <a:pt x="26090" y="1144"/>
                  <a:pt x="26203" y="956"/>
                  <a:pt x="26158" y="774"/>
                </a:cubicBezTo>
                <a:cubicBezTo>
                  <a:pt x="26119" y="618"/>
                  <a:pt x="25980" y="513"/>
                  <a:pt x="25825" y="513"/>
                </a:cubicBezTo>
                <a:close/>
                <a:moveTo>
                  <a:pt x="35246" y="945"/>
                </a:moveTo>
                <a:cubicBezTo>
                  <a:pt x="35104" y="945"/>
                  <a:pt x="34974" y="1033"/>
                  <a:pt x="34924" y="1173"/>
                </a:cubicBezTo>
                <a:cubicBezTo>
                  <a:pt x="34860" y="1352"/>
                  <a:pt x="34954" y="1547"/>
                  <a:pt x="35133" y="1610"/>
                </a:cubicBezTo>
                <a:cubicBezTo>
                  <a:pt x="35343" y="1684"/>
                  <a:pt x="35552" y="1763"/>
                  <a:pt x="35760" y="1844"/>
                </a:cubicBezTo>
                <a:cubicBezTo>
                  <a:pt x="35802" y="1860"/>
                  <a:pt x="35845" y="1869"/>
                  <a:pt x="35887" y="1869"/>
                </a:cubicBezTo>
                <a:cubicBezTo>
                  <a:pt x="36023" y="1869"/>
                  <a:pt x="36151" y="1787"/>
                  <a:pt x="36205" y="1651"/>
                </a:cubicBezTo>
                <a:cubicBezTo>
                  <a:pt x="36275" y="1476"/>
                  <a:pt x="36189" y="1278"/>
                  <a:pt x="36014" y="1208"/>
                </a:cubicBezTo>
                <a:cubicBezTo>
                  <a:pt x="35797" y="1123"/>
                  <a:pt x="35579" y="1041"/>
                  <a:pt x="35360" y="965"/>
                </a:cubicBezTo>
                <a:cubicBezTo>
                  <a:pt x="35322" y="952"/>
                  <a:pt x="35284" y="945"/>
                  <a:pt x="35246" y="945"/>
                </a:cubicBezTo>
                <a:close/>
                <a:moveTo>
                  <a:pt x="23868" y="1127"/>
                </a:moveTo>
                <a:cubicBezTo>
                  <a:pt x="23828" y="1127"/>
                  <a:pt x="23787" y="1134"/>
                  <a:pt x="23747" y="1149"/>
                </a:cubicBezTo>
                <a:cubicBezTo>
                  <a:pt x="23526" y="1234"/>
                  <a:pt x="23307" y="1323"/>
                  <a:pt x="23099" y="1415"/>
                </a:cubicBezTo>
                <a:cubicBezTo>
                  <a:pt x="22925" y="1491"/>
                  <a:pt x="22847" y="1691"/>
                  <a:pt x="22923" y="1865"/>
                </a:cubicBezTo>
                <a:cubicBezTo>
                  <a:pt x="22979" y="1992"/>
                  <a:pt x="23104" y="2068"/>
                  <a:pt x="23236" y="2068"/>
                </a:cubicBezTo>
                <a:cubicBezTo>
                  <a:pt x="23281" y="2068"/>
                  <a:pt x="23330" y="2060"/>
                  <a:pt x="23375" y="2041"/>
                </a:cubicBezTo>
                <a:cubicBezTo>
                  <a:pt x="23575" y="1950"/>
                  <a:pt x="23782" y="1867"/>
                  <a:pt x="23992" y="1787"/>
                </a:cubicBezTo>
                <a:cubicBezTo>
                  <a:pt x="24168" y="1719"/>
                  <a:pt x="24255" y="1521"/>
                  <a:pt x="24187" y="1345"/>
                </a:cubicBezTo>
                <a:cubicBezTo>
                  <a:pt x="24136" y="1210"/>
                  <a:pt x="24006" y="1127"/>
                  <a:pt x="23868" y="1127"/>
                </a:cubicBezTo>
                <a:close/>
                <a:moveTo>
                  <a:pt x="37138" y="1739"/>
                </a:moveTo>
                <a:cubicBezTo>
                  <a:pt x="37011" y="1739"/>
                  <a:pt x="36889" y="1809"/>
                  <a:pt x="36829" y="1929"/>
                </a:cubicBezTo>
                <a:cubicBezTo>
                  <a:pt x="36747" y="2100"/>
                  <a:pt x="36815" y="2305"/>
                  <a:pt x="36985" y="2388"/>
                </a:cubicBezTo>
                <a:cubicBezTo>
                  <a:pt x="37185" y="2486"/>
                  <a:pt x="37385" y="2588"/>
                  <a:pt x="37582" y="2694"/>
                </a:cubicBezTo>
                <a:cubicBezTo>
                  <a:pt x="37634" y="2722"/>
                  <a:pt x="37689" y="2736"/>
                  <a:pt x="37743" y="2736"/>
                </a:cubicBezTo>
                <a:cubicBezTo>
                  <a:pt x="37865" y="2736"/>
                  <a:pt x="37983" y="2670"/>
                  <a:pt x="38046" y="2555"/>
                </a:cubicBezTo>
                <a:cubicBezTo>
                  <a:pt x="38134" y="2390"/>
                  <a:pt x="38073" y="2181"/>
                  <a:pt x="37907" y="2093"/>
                </a:cubicBezTo>
                <a:cubicBezTo>
                  <a:pt x="37703" y="1982"/>
                  <a:pt x="37496" y="1876"/>
                  <a:pt x="37288" y="1773"/>
                </a:cubicBezTo>
                <a:cubicBezTo>
                  <a:pt x="37239" y="1750"/>
                  <a:pt x="37188" y="1739"/>
                  <a:pt x="37138" y="1739"/>
                </a:cubicBezTo>
                <a:close/>
                <a:moveTo>
                  <a:pt x="22014" y="1997"/>
                </a:moveTo>
                <a:cubicBezTo>
                  <a:pt x="21956" y="1997"/>
                  <a:pt x="21898" y="2012"/>
                  <a:pt x="21846" y="2042"/>
                </a:cubicBezTo>
                <a:cubicBezTo>
                  <a:pt x="21639" y="2161"/>
                  <a:pt x="21437" y="2284"/>
                  <a:pt x="21244" y="2409"/>
                </a:cubicBezTo>
                <a:cubicBezTo>
                  <a:pt x="21084" y="2513"/>
                  <a:pt x="21041" y="2725"/>
                  <a:pt x="21144" y="2884"/>
                </a:cubicBezTo>
                <a:cubicBezTo>
                  <a:pt x="21210" y="2983"/>
                  <a:pt x="21319" y="3038"/>
                  <a:pt x="21430" y="3038"/>
                </a:cubicBezTo>
                <a:cubicBezTo>
                  <a:pt x="21493" y="3038"/>
                  <a:pt x="21559" y="3021"/>
                  <a:pt x="21616" y="2983"/>
                </a:cubicBezTo>
                <a:cubicBezTo>
                  <a:pt x="21799" y="2864"/>
                  <a:pt x="21988" y="2748"/>
                  <a:pt x="22185" y="2639"/>
                </a:cubicBezTo>
                <a:cubicBezTo>
                  <a:pt x="22350" y="2545"/>
                  <a:pt x="22405" y="2336"/>
                  <a:pt x="22311" y="2171"/>
                </a:cubicBezTo>
                <a:cubicBezTo>
                  <a:pt x="22249" y="2060"/>
                  <a:pt x="22133" y="1997"/>
                  <a:pt x="22014" y="1997"/>
                </a:cubicBezTo>
                <a:close/>
                <a:moveTo>
                  <a:pt x="38923" y="2746"/>
                </a:moveTo>
                <a:cubicBezTo>
                  <a:pt x="38811" y="2746"/>
                  <a:pt x="38700" y="2801"/>
                  <a:pt x="38635" y="2903"/>
                </a:cubicBezTo>
                <a:cubicBezTo>
                  <a:pt x="38531" y="3061"/>
                  <a:pt x="38576" y="3275"/>
                  <a:pt x="38734" y="3377"/>
                </a:cubicBezTo>
                <a:cubicBezTo>
                  <a:pt x="38922" y="3497"/>
                  <a:pt x="39106" y="3624"/>
                  <a:pt x="39288" y="3753"/>
                </a:cubicBezTo>
                <a:cubicBezTo>
                  <a:pt x="39349" y="3796"/>
                  <a:pt x="39419" y="3815"/>
                  <a:pt x="39486" y="3815"/>
                </a:cubicBezTo>
                <a:cubicBezTo>
                  <a:pt x="39592" y="3815"/>
                  <a:pt x="39698" y="3765"/>
                  <a:pt x="39768" y="3667"/>
                </a:cubicBezTo>
                <a:cubicBezTo>
                  <a:pt x="39877" y="3513"/>
                  <a:pt x="39841" y="3301"/>
                  <a:pt x="39686" y="3191"/>
                </a:cubicBezTo>
                <a:cubicBezTo>
                  <a:pt x="39495" y="3057"/>
                  <a:pt x="39304" y="2927"/>
                  <a:pt x="39108" y="2800"/>
                </a:cubicBezTo>
                <a:cubicBezTo>
                  <a:pt x="39051" y="2764"/>
                  <a:pt x="38987" y="2746"/>
                  <a:pt x="38923" y="2746"/>
                </a:cubicBezTo>
                <a:close/>
                <a:moveTo>
                  <a:pt x="20335" y="3174"/>
                </a:moveTo>
                <a:cubicBezTo>
                  <a:pt x="20256" y="3174"/>
                  <a:pt x="20176" y="3202"/>
                  <a:pt x="20111" y="3257"/>
                </a:cubicBezTo>
                <a:cubicBezTo>
                  <a:pt x="19941" y="3405"/>
                  <a:pt x="19764" y="3563"/>
                  <a:pt x="19593" y="3728"/>
                </a:cubicBezTo>
                <a:cubicBezTo>
                  <a:pt x="19456" y="3859"/>
                  <a:pt x="19451" y="4074"/>
                  <a:pt x="19581" y="4211"/>
                </a:cubicBezTo>
                <a:cubicBezTo>
                  <a:pt x="19649" y="4283"/>
                  <a:pt x="19741" y="4317"/>
                  <a:pt x="19830" y="4317"/>
                </a:cubicBezTo>
                <a:cubicBezTo>
                  <a:pt x="19917" y="4317"/>
                  <a:pt x="20002" y="4284"/>
                  <a:pt x="20066" y="4224"/>
                </a:cubicBezTo>
                <a:cubicBezTo>
                  <a:pt x="20228" y="4067"/>
                  <a:pt x="20394" y="3918"/>
                  <a:pt x="20558" y="3777"/>
                </a:cubicBezTo>
                <a:cubicBezTo>
                  <a:pt x="20700" y="3652"/>
                  <a:pt x="20718" y="3438"/>
                  <a:pt x="20594" y="3294"/>
                </a:cubicBezTo>
                <a:cubicBezTo>
                  <a:pt x="20527" y="3215"/>
                  <a:pt x="20431" y="3174"/>
                  <a:pt x="20335" y="3174"/>
                </a:cubicBezTo>
                <a:close/>
                <a:moveTo>
                  <a:pt x="40569" y="3962"/>
                </a:moveTo>
                <a:cubicBezTo>
                  <a:pt x="40471" y="3962"/>
                  <a:pt x="40375" y="4003"/>
                  <a:pt x="40307" y="4085"/>
                </a:cubicBezTo>
                <a:cubicBezTo>
                  <a:pt x="40189" y="4231"/>
                  <a:pt x="40206" y="4446"/>
                  <a:pt x="40350" y="4568"/>
                </a:cubicBezTo>
                <a:cubicBezTo>
                  <a:pt x="40522" y="4710"/>
                  <a:pt x="40689" y="4858"/>
                  <a:pt x="40854" y="5007"/>
                </a:cubicBezTo>
                <a:cubicBezTo>
                  <a:pt x="40920" y="5066"/>
                  <a:pt x="41002" y="5098"/>
                  <a:pt x="41085" y="5098"/>
                </a:cubicBezTo>
                <a:cubicBezTo>
                  <a:pt x="41179" y="5098"/>
                  <a:pt x="41270" y="5060"/>
                  <a:pt x="41339" y="4981"/>
                </a:cubicBezTo>
                <a:cubicBezTo>
                  <a:pt x="41466" y="4842"/>
                  <a:pt x="41454" y="4625"/>
                  <a:pt x="41315" y="4500"/>
                </a:cubicBezTo>
                <a:cubicBezTo>
                  <a:pt x="41144" y="4343"/>
                  <a:pt x="40967" y="4191"/>
                  <a:pt x="40790" y="4041"/>
                </a:cubicBezTo>
                <a:cubicBezTo>
                  <a:pt x="40725" y="3988"/>
                  <a:pt x="40647" y="3962"/>
                  <a:pt x="40569" y="3962"/>
                </a:cubicBezTo>
                <a:close/>
                <a:moveTo>
                  <a:pt x="385" y="3950"/>
                </a:moveTo>
                <a:cubicBezTo>
                  <a:pt x="349" y="3950"/>
                  <a:pt x="312" y="3956"/>
                  <a:pt x="275" y="3968"/>
                </a:cubicBezTo>
                <a:cubicBezTo>
                  <a:pt x="96" y="4029"/>
                  <a:pt x="1" y="4224"/>
                  <a:pt x="62" y="4403"/>
                </a:cubicBezTo>
                <a:cubicBezTo>
                  <a:pt x="138" y="4622"/>
                  <a:pt x="216" y="4841"/>
                  <a:pt x="301" y="5058"/>
                </a:cubicBezTo>
                <a:cubicBezTo>
                  <a:pt x="354" y="5195"/>
                  <a:pt x="484" y="5277"/>
                  <a:pt x="619" y="5277"/>
                </a:cubicBezTo>
                <a:cubicBezTo>
                  <a:pt x="661" y="5277"/>
                  <a:pt x="703" y="5268"/>
                  <a:pt x="741" y="5254"/>
                </a:cubicBezTo>
                <a:cubicBezTo>
                  <a:pt x="917" y="5185"/>
                  <a:pt x="1004" y="4987"/>
                  <a:pt x="938" y="4811"/>
                </a:cubicBezTo>
                <a:cubicBezTo>
                  <a:pt x="856" y="4602"/>
                  <a:pt x="781" y="4390"/>
                  <a:pt x="710" y="4180"/>
                </a:cubicBezTo>
                <a:cubicBezTo>
                  <a:pt x="661" y="4039"/>
                  <a:pt x="527" y="3950"/>
                  <a:pt x="385" y="3950"/>
                </a:cubicBezTo>
                <a:close/>
                <a:moveTo>
                  <a:pt x="18886" y="4620"/>
                </a:moveTo>
                <a:cubicBezTo>
                  <a:pt x="18792" y="4620"/>
                  <a:pt x="18698" y="4659"/>
                  <a:pt x="18630" y="4735"/>
                </a:cubicBezTo>
                <a:cubicBezTo>
                  <a:pt x="18477" y="4908"/>
                  <a:pt x="18326" y="5082"/>
                  <a:pt x="18179" y="5259"/>
                </a:cubicBezTo>
                <a:cubicBezTo>
                  <a:pt x="18057" y="5405"/>
                  <a:pt x="18074" y="5621"/>
                  <a:pt x="18220" y="5743"/>
                </a:cubicBezTo>
                <a:cubicBezTo>
                  <a:pt x="18283" y="5796"/>
                  <a:pt x="18361" y="5823"/>
                  <a:pt x="18439" y="5823"/>
                </a:cubicBezTo>
                <a:cubicBezTo>
                  <a:pt x="18537" y="5823"/>
                  <a:pt x="18634" y="5781"/>
                  <a:pt x="18702" y="5699"/>
                </a:cubicBezTo>
                <a:cubicBezTo>
                  <a:pt x="18846" y="5527"/>
                  <a:pt x="18990" y="5355"/>
                  <a:pt x="19141" y="5188"/>
                </a:cubicBezTo>
                <a:cubicBezTo>
                  <a:pt x="19266" y="5047"/>
                  <a:pt x="19254" y="4832"/>
                  <a:pt x="19112" y="4707"/>
                </a:cubicBezTo>
                <a:cubicBezTo>
                  <a:pt x="19047" y="4648"/>
                  <a:pt x="18966" y="4620"/>
                  <a:pt x="18886" y="4620"/>
                </a:cubicBezTo>
                <a:close/>
                <a:moveTo>
                  <a:pt x="42056" y="5375"/>
                </a:moveTo>
                <a:cubicBezTo>
                  <a:pt x="41973" y="5375"/>
                  <a:pt x="41890" y="5405"/>
                  <a:pt x="41824" y="5466"/>
                </a:cubicBezTo>
                <a:cubicBezTo>
                  <a:pt x="41687" y="5595"/>
                  <a:pt x="41678" y="5810"/>
                  <a:pt x="41807" y="5949"/>
                </a:cubicBezTo>
                <a:cubicBezTo>
                  <a:pt x="41958" y="6111"/>
                  <a:pt x="42106" y="6280"/>
                  <a:pt x="42250" y="6448"/>
                </a:cubicBezTo>
                <a:cubicBezTo>
                  <a:pt x="42318" y="6528"/>
                  <a:pt x="42413" y="6570"/>
                  <a:pt x="42511" y="6570"/>
                </a:cubicBezTo>
                <a:cubicBezTo>
                  <a:pt x="42589" y="6570"/>
                  <a:pt x="42667" y="6544"/>
                  <a:pt x="42730" y="6492"/>
                </a:cubicBezTo>
                <a:cubicBezTo>
                  <a:pt x="42874" y="6370"/>
                  <a:pt x="42891" y="6153"/>
                  <a:pt x="42769" y="6010"/>
                </a:cubicBezTo>
                <a:cubicBezTo>
                  <a:pt x="42618" y="5831"/>
                  <a:pt x="42465" y="5656"/>
                  <a:pt x="42305" y="5485"/>
                </a:cubicBezTo>
                <a:cubicBezTo>
                  <a:pt x="42239" y="5412"/>
                  <a:pt x="42147" y="5375"/>
                  <a:pt x="42056" y="5375"/>
                </a:cubicBezTo>
                <a:close/>
                <a:moveTo>
                  <a:pt x="1169" y="5846"/>
                </a:moveTo>
                <a:cubicBezTo>
                  <a:pt x="1118" y="5846"/>
                  <a:pt x="1066" y="5858"/>
                  <a:pt x="1017" y="5882"/>
                </a:cubicBezTo>
                <a:cubicBezTo>
                  <a:pt x="849" y="5963"/>
                  <a:pt x="779" y="6168"/>
                  <a:pt x="861" y="6337"/>
                </a:cubicBezTo>
                <a:cubicBezTo>
                  <a:pt x="964" y="6549"/>
                  <a:pt x="1070" y="6754"/>
                  <a:pt x="1181" y="6959"/>
                </a:cubicBezTo>
                <a:cubicBezTo>
                  <a:pt x="1242" y="7072"/>
                  <a:pt x="1358" y="7136"/>
                  <a:pt x="1480" y="7136"/>
                </a:cubicBezTo>
                <a:cubicBezTo>
                  <a:pt x="1537" y="7136"/>
                  <a:pt x="1591" y="7124"/>
                  <a:pt x="1643" y="7096"/>
                </a:cubicBezTo>
                <a:cubicBezTo>
                  <a:pt x="1808" y="7006"/>
                  <a:pt x="1869" y="6798"/>
                  <a:pt x="1780" y="6632"/>
                </a:cubicBezTo>
                <a:cubicBezTo>
                  <a:pt x="1674" y="6438"/>
                  <a:pt x="1572" y="6238"/>
                  <a:pt x="1475" y="6038"/>
                </a:cubicBezTo>
                <a:cubicBezTo>
                  <a:pt x="1415" y="5917"/>
                  <a:pt x="1295" y="5846"/>
                  <a:pt x="1169" y="5846"/>
                </a:cubicBezTo>
                <a:close/>
                <a:moveTo>
                  <a:pt x="17579" y="6203"/>
                </a:moveTo>
                <a:cubicBezTo>
                  <a:pt x="17479" y="6203"/>
                  <a:pt x="17379" y="6247"/>
                  <a:pt x="17311" y="6332"/>
                </a:cubicBezTo>
                <a:lnTo>
                  <a:pt x="16885" y="6865"/>
                </a:lnTo>
                <a:cubicBezTo>
                  <a:pt x="16769" y="7013"/>
                  <a:pt x="16792" y="7229"/>
                  <a:pt x="16939" y="7345"/>
                </a:cubicBezTo>
                <a:cubicBezTo>
                  <a:pt x="17004" y="7395"/>
                  <a:pt x="17078" y="7420"/>
                  <a:pt x="17153" y="7420"/>
                </a:cubicBezTo>
                <a:cubicBezTo>
                  <a:pt x="17252" y="7420"/>
                  <a:pt x="17353" y="7375"/>
                  <a:pt x="17421" y="7291"/>
                </a:cubicBezTo>
                <a:lnTo>
                  <a:pt x="17845" y="6758"/>
                </a:lnTo>
                <a:cubicBezTo>
                  <a:pt x="17963" y="6610"/>
                  <a:pt x="17939" y="6394"/>
                  <a:pt x="17791" y="6276"/>
                </a:cubicBezTo>
                <a:cubicBezTo>
                  <a:pt x="17728" y="6227"/>
                  <a:pt x="17654" y="6203"/>
                  <a:pt x="17579" y="6203"/>
                </a:cubicBezTo>
                <a:close/>
                <a:moveTo>
                  <a:pt x="43337" y="6976"/>
                </a:moveTo>
                <a:cubicBezTo>
                  <a:pt x="43271" y="6976"/>
                  <a:pt x="43204" y="6995"/>
                  <a:pt x="43145" y="7036"/>
                </a:cubicBezTo>
                <a:cubicBezTo>
                  <a:pt x="42988" y="7140"/>
                  <a:pt x="42947" y="7352"/>
                  <a:pt x="43053" y="7508"/>
                </a:cubicBezTo>
                <a:cubicBezTo>
                  <a:pt x="43178" y="7689"/>
                  <a:pt x="43296" y="7879"/>
                  <a:pt x="43413" y="8070"/>
                </a:cubicBezTo>
                <a:cubicBezTo>
                  <a:pt x="43475" y="8176"/>
                  <a:pt x="43590" y="8235"/>
                  <a:pt x="43705" y="8235"/>
                </a:cubicBezTo>
                <a:cubicBezTo>
                  <a:pt x="43765" y="8235"/>
                  <a:pt x="43826" y="8217"/>
                  <a:pt x="43882" y="8188"/>
                </a:cubicBezTo>
                <a:cubicBezTo>
                  <a:pt x="44042" y="8091"/>
                  <a:pt x="44096" y="7882"/>
                  <a:pt x="43998" y="7719"/>
                </a:cubicBezTo>
                <a:cubicBezTo>
                  <a:pt x="43877" y="7515"/>
                  <a:pt x="43748" y="7317"/>
                  <a:pt x="43621" y="7126"/>
                </a:cubicBezTo>
                <a:cubicBezTo>
                  <a:pt x="43554" y="7029"/>
                  <a:pt x="43446" y="6976"/>
                  <a:pt x="43337" y="6976"/>
                </a:cubicBezTo>
                <a:close/>
                <a:moveTo>
                  <a:pt x="2187" y="7623"/>
                </a:moveTo>
                <a:cubicBezTo>
                  <a:pt x="2122" y="7623"/>
                  <a:pt x="2056" y="7642"/>
                  <a:pt x="1998" y="7680"/>
                </a:cubicBezTo>
                <a:cubicBezTo>
                  <a:pt x="1841" y="7785"/>
                  <a:pt x="1800" y="7997"/>
                  <a:pt x="1904" y="8153"/>
                </a:cubicBezTo>
                <a:cubicBezTo>
                  <a:pt x="2034" y="8350"/>
                  <a:pt x="2172" y="8542"/>
                  <a:pt x="2309" y="8727"/>
                </a:cubicBezTo>
                <a:cubicBezTo>
                  <a:pt x="2375" y="8817"/>
                  <a:pt x="2477" y="8864"/>
                  <a:pt x="2582" y="8864"/>
                </a:cubicBezTo>
                <a:cubicBezTo>
                  <a:pt x="2653" y="8864"/>
                  <a:pt x="2726" y="8843"/>
                  <a:pt x="2787" y="8796"/>
                </a:cubicBezTo>
                <a:cubicBezTo>
                  <a:pt x="2938" y="8683"/>
                  <a:pt x="2969" y="8471"/>
                  <a:pt x="2856" y="8318"/>
                </a:cubicBezTo>
                <a:cubicBezTo>
                  <a:pt x="2726" y="8143"/>
                  <a:pt x="2596" y="7960"/>
                  <a:pt x="2470" y="7774"/>
                </a:cubicBezTo>
                <a:cubicBezTo>
                  <a:pt x="2405" y="7676"/>
                  <a:pt x="2297" y="7623"/>
                  <a:pt x="2187" y="7623"/>
                </a:cubicBezTo>
                <a:close/>
                <a:moveTo>
                  <a:pt x="16292" y="7795"/>
                </a:moveTo>
                <a:cubicBezTo>
                  <a:pt x="16194" y="7795"/>
                  <a:pt x="16097" y="7837"/>
                  <a:pt x="16030" y="7917"/>
                </a:cubicBezTo>
                <a:cubicBezTo>
                  <a:pt x="15884" y="8089"/>
                  <a:pt x="15738" y="8261"/>
                  <a:pt x="15589" y="8428"/>
                </a:cubicBezTo>
                <a:cubicBezTo>
                  <a:pt x="15462" y="8569"/>
                  <a:pt x="15476" y="8784"/>
                  <a:pt x="15617" y="8909"/>
                </a:cubicBezTo>
                <a:cubicBezTo>
                  <a:pt x="15683" y="8968"/>
                  <a:pt x="15763" y="8996"/>
                  <a:pt x="15843" y="8996"/>
                </a:cubicBezTo>
                <a:cubicBezTo>
                  <a:pt x="15936" y="8996"/>
                  <a:pt x="16030" y="8958"/>
                  <a:pt x="16098" y="8881"/>
                </a:cubicBezTo>
                <a:cubicBezTo>
                  <a:pt x="16253" y="8709"/>
                  <a:pt x="16402" y="8534"/>
                  <a:pt x="16553" y="8358"/>
                </a:cubicBezTo>
                <a:cubicBezTo>
                  <a:pt x="16675" y="8212"/>
                  <a:pt x="16654" y="7997"/>
                  <a:pt x="16512" y="7875"/>
                </a:cubicBezTo>
                <a:cubicBezTo>
                  <a:pt x="16447" y="7821"/>
                  <a:pt x="16369" y="7795"/>
                  <a:pt x="16292" y="7795"/>
                </a:cubicBezTo>
                <a:close/>
                <a:moveTo>
                  <a:pt x="44349" y="8758"/>
                </a:moveTo>
                <a:cubicBezTo>
                  <a:pt x="44300" y="8758"/>
                  <a:pt x="44250" y="8768"/>
                  <a:pt x="44203" y="8791"/>
                </a:cubicBezTo>
                <a:cubicBezTo>
                  <a:pt x="44033" y="8871"/>
                  <a:pt x="43960" y="9073"/>
                  <a:pt x="44040" y="9245"/>
                </a:cubicBezTo>
                <a:cubicBezTo>
                  <a:pt x="44136" y="9444"/>
                  <a:pt x="44226" y="9648"/>
                  <a:pt x="44311" y="9855"/>
                </a:cubicBezTo>
                <a:cubicBezTo>
                  <a:pt x="44365" y="9987"/>
                  <a:pt x="44492" y="10065"/>
                  <a:pt x="44626" y="10065"/>
                </a:cubicBezTo>
                <a:cubicBezTo>
                  <a:pt x="44669" y="10065"/>
                  <a:pt x="44716" y="10056"/>
                  <a:pt x="44756" y="10039"/>
                </a:cubicBezTo>
                <a:cubicBezTo>
                  <a:pt x="44930" y="9966"/>
                  <a:pt x="45013" y="9766"/>
                  <a:pt x="44942" y="9592"/>
                </a:cubicBezTo>
                <a:cubicBezTo>
                  <a:pt x="44850" y="9377"/>
                  <a:pt x="44754" y="9161"/>
                  <a:pt x="44657" y="8953"/>
                </a:cubicBezTo>
                <a:cubicBezTo>
                  <a:pt x="44599" y="8831"/>
                  <a:pt x="44477" y="8758"/>
                  <a:pt x="44349" y="8758"/>
                </a:cubicBezTo>
                <a:close/>
                <a:moveTo>
                  <a:pt x="3456" y="9233"/>
                </a:moveTo>
                <a:cubicBezTo>
                  <a:pt x="3373" y="9233"/>
                  <a:pt x="3289" y="9263"/>
                  <a:pt x="3223" y="9325"/>
                </a:cubicBezTo>
                <a:cubicBezTo>
                  <a:pt x="3086" y="9453"/>
                  <a:pt x="3079" y="9670"/>
                  <a:pt x="3207" y="9808"/>
                </a:cubicBezTo>
                <a:cubicBezTo>
                  <a:pt x="3369" y="9978"/>
                  <a:pt x="3536" y="10148"/>
                  <a:pt x="3703" y="10307"/>
                </a:cubicBezTo>
                <a:cubicBezTo>
                  <a:pt x="3769" y="10369"/>
                  <a:pt x="3852" y="10400"/>
                  <a:pt x="3937" y="10400"/>
                </a:cubicBezTo>
                <a:cubicBezTo>
                  <a:pt x="4029" y="10400"/>
                  <a:pt x="4118" y="10366"/>
                  <a:pt x="4186" y="10293"/>
                </a:cubicBezTo>
                <a:cubicBezTo>
                  <a:pt x="4316" y="10157"/>
                  <a:pt x="4309" y="9942"/>
                  <a:pt x="4172" y="9811"/>
                </a:cubicBezTo>
                <a:cubicBezTo>
                  <a:pt x="4014" y="9663"/>
                  <a:pt x="3857" y="9505"/>
                  <a:pt x="3704" y="9342"/>
                </a:cubicBezTo>
                <a:cubicBezTo>
                  <a:pt x="3638" y="9269"/>
                  <a:pt x="3548" y="9233"/>
                  <a:pt x="3456" y="9233"/>
                </a:cubicBezTo>
                <a:close/>
                <a:moveTo>
                  <a:pt x="14894" y="9298"/>
                </a:moveTo>
                <a:cubicBezTo>
                  <a:pt x="14810" y="9298"/>
                  <a:pt x="14725" y="9329"/>
                  <a:pt x="14659" y="9392"/>
                </a:cubicBezTo>
                <a:cubicBezTo>
                  <a:pt x="14496" y="9545"/>
                  <a:pt x="14331" y="9696"/>
                  <a:pt x="14165" y="9837"/>
                </a:cubicBezTo>
                <a:cubicBezTo>
                  <a:pt x="14019" y="9961"/>
                  <a:pt x="14006" y="10176"/>
                  <a:pt x="14127" y="10319"/>
                </a:cubicBezTo>
                <a:cubicBezTo>
                  <a:pt x="14193" y="10397"/>
                  <a:pt x="14292" y="10439"/>
                  <a:pt x="14388" y="10439"/>
                </a:cubicBezTo>
                <a:cubicBezTo>
                  <a:pt x="14466" y="10439"/>
                  <a:pt x="14546" y="10413"/>
                  <a:pt x="14607" y="10357"/>
                </a:cubicBezTo>
                <a:cubicBezTo>
                  <a:pt x="14781" y="10209"/>
                  <a:pt x="14956" y="10049"/>
                  <a:pt x="15128" y="9888"/>
                </a:cubicBezTo>
                <a:cubicBezTo>
                  <a:pt x="15264" y="9759"/>
                  <a:pt x="15271" y="9542"/>
                  <a:pt x="15140" y="9405"/>
                </a:cubicBezTo>
                <a:cubicBezTo>
                  <a:pt x="15073" y="9334"/>
                  <a:pt x="14984" y="9298"/>
                  <a:pt x="14894" y="9298"/>
                </a:cubicBezTo>
                <a:close/>
                <a:moveTo>
                  <a:pt x="13295" y="10576"/>
                </a:moveTo>
                <a:cubicBezTo>
                  <a:pt x="13231" y="10576"/>
                  <a:pt x="13165" y="10595"/>
                  <a:pt x="13107" y="10633"/>
                </a:cubicBezTo>
                <a:cubicBezTo>
                  <a:pt x="12919" y="10755"/>
                  <a:pt x="12730" y="10870"/>
                  <a:pt x="12542" y="10976"/>
                </a:cubicBezTo>
                <a:cubicBezTo>
                  <a:pt x="12377" y="11068"/>
                  <a:pt x="12320" y="11276"/>
                  <a:pt x="12412" y="11441"/>
                </a:cubicBezTo>
                <a:cubicBezTo>
                  <a:pt x="12476" y="11551"/>
                  <a:pt x="12591" y="11615"/>
                  <a:pt x="12711" y="11615"/>
                </a:cubicBezTo>
                <a:cubicBezTo>
                  <a:pt x="12768" y="11615"/>
                  <a:pt x="12825" y="11600"/>
                  <a:pt x="12879" y="11572"/>
                </a:cubicBezTo>
                <a:cubicBezTo>
                  <a:pt x="13079" y="11459"/>
                  <a:pt x="13284" y="11334"/>
                  <a:pt x="13484" y="11203"/>
                </a:cubicBezTo>
                <a:cubicBezTo>
                  <a:pt x="13641" y="11099"/>
                  <a:pt x="13686" y="10889"/>
                  <a:pt x="13581" y="10731"/>
                </a:cubicBezTo>
                <a:cubicBezTo>
                  <a:pt x="13515" y="10631"/>
                  <a:pt x="13407" y="10576"/>
                  <a:pt x="13295" y="10576"/>
                </a:cubicBezTo>
                <a:close/>
                <a:moveTo>
                  <a:pt x="4993" y="10587"/>
                </a:moveTo>
                <a:cubicBezTo>
                  <a:pt x="4887" y="10587"/>
                  <a:pt x="4781" y="10637"/>
                  <a:pt x="4716" y="10731"/>
                </a:cubicBezTo>
                <a:cubicBezTo>
                  <a:pt x="4605" y="10884"/>
                  <a:pt x="4641" y="11097"/>
                  <a:pt x="4796" y="11207"/>
                </a:cubicBezTo>
                <a:cubicBezTo>
                  <a:pt x="4991" y="11346"/>
                  <a:pt x="5190" y="11476"/>
                  <a:pt x="5390" y="11594"/>
                </a:cubicBezTo>
                <a:cubicBezTo>
                  <a:pt x="5446" y="11627"/>
                  <a:pt x="5507" y="11643"/>
                  <a:pt x="5564" y="11643"/>
                </a:cubicBezTo>
                <a:cubicBezTo>
                  <a:pt x="5682" y="11643"/>
                  <a:pt x="5795" y="11582"/>
                  <a:pt x="5860" y="11478"/>
                </a:cubicBezTo>
                <a:cubicBezTo>
                  <a:pt x="5955" y="11315"/>
                  <a:pt x="5903" y="11104"/>
                  <a:pt x="5741" y="11009"/>
                </a:cubicBezTo>
                <a:cubicBezTo>
                  <a:pt x="5555" y="10897"/>
                  <a:pt x="5371" y="10778"/>
                  <a:pt x="5190" y="10651"/>
                </a:cubicBezTo>
                <a:cubicBezTo>
                  <a:pt x="5131" y="10608"/>
                  <a:pt x="5062" y="10587"/>
                  <a:pt x="4993" y="10587"/>
                </a:cubicBezTo>
                <a:close/>
                <a:moveTo>
                  <a:pt x="45093" y="10666"/>
                </a:moveTo>
                <a:cubicBezTo>
                  <a:pt x="45059" y="10666"/>
                  <a:pt x="45024" y="10671"/>
                  <a:pt x="44989" y="10682"/>
                </a:cubicBezTo>
                <a:cubicBezTo>
                  <a:pt x="44808" y="10741"/>
                  <a:pt x="44711" y="10932"/>
                  <a:pt x="44768" y="11113"/>
                </a:cubicBezTo>
                <a:cubicBezTo>
                  <a:pt x="44834" y="11323"/>
                  <a:pt x="44899" y="11539"/>
                  <a:pt x="44956" y="11754"/>
                </a:cubicBezTo>
                <a:cubicBezTo>
                  <a:pt x="44998" y="11905"/>
                  <a:pt x="45137" y="12006"/>
                  <a:pt x="45286" y="12006"/>
                </a:cubicBezTo>
                <a:cubicBezTo>
                  <a:pt x="45317" y="12006"/>
                  <a:pt x="45347" y="12001"/>
                  <a:pt x="45376" y="11994"/>
                </a:cubicBezTo>
                <a:cubicBezTo>
                  <a:pt x="45559" y="11945"/>
                  <a:pt x="45667" y="11758"/>
                  <a:pt x="45616" y="11575"/>
                </a:cubicBezTo>
                <a:cubicBezTo>
                  <a:pt x="45554" y="11348"/>
                  <a:pt x="45489" y="11122"/>
                  <a:pt x="45420" y="10904"/>
                </a:cubicBezTo>
                <a:cubicBezTo>
                  <a:pt x="45372" y="10758"/>
                  <a:pt x="45238" y="10666"/>
                  <a:pt x="45093" y="10666"/>
                </a:cubicBezTo>
                <a:close/>
                <a:moveTo>
                  <a:pt x="11470" y="11511"/>
                </a:moveTo>
                <a:cubicBezTo>
                  <a:pt x="11431" y="11511"/>
                  <a:pt x="11391" y="11518"/>
                  <a:pt x="11352" y="11532"/>
                </a:cubicBezTo>
                <a:cubicBezTo>
                  <a:pt x="11147" y="11608"/>
                  <a:pt x="10938" y="11676"/>
                  <a:pt x="10731" y="11732"/>
                </a:cubicBezTo>
                <a:cubicBezTo>
                  <a:pt x="10550" y="11782"/>
                  <a:pt x="10443" y="11968"/>
                  <a:pt x="10491" y="12151"/>
                </a:cubicBezTo>
                <a:cubicBezTo>
                  <a:pt x="10533" y="12303"/>
                  <a:pt x="10672" y="12403"/>
                  <a:pt x="10822" y="12403"/>
                </a:cubicBezTo>
                <a:cubicBezTo>
                  <a:pt x="10853" y="12403"/>
                  <a:pt x="10882" y="12399"/>
                  <a:pt x="10912" y="12392"/>
                </a:cubicBezTo>
                <a:cubicBezTo>
                  <a:pt x="11138" y="12331"/>
                  <a:pt x="11366" y="12258"/>
                  <a:pt x="11591" y="12173"/>
                </a:cubicBezTo>
                <a:cubicBezTo>
                  <a:pt x="11767" y="12107"/>
                  <a:pt x="11856" y="11911"/>
                  <a:pt x="11791" y="11733"/>
                </a:cubicBezTo>
                <a:cubicBezTo>
                  <a:pt x="11740" y="11595"/>
                  <a:pt x="11609" y="11511"/>
                  <a:pt x="11470" y="11511"/>
                </a:cubicBezTo>
                <a:close/>
                <a:moveTo>
                  <a:pt x="6794" y="11549"/>
                </a:moveTo>
                <a:cubicBezTo>
                  <a:pt x="6655" y="11549"/>
                  <a:pt x="6523" y="11634"/>
                  <a:pt x="6473" y="11773"/>
                </a:cubicBezTo>
                <a:cubicBezTo>
                  <a:pt x="6407" y="11949"/>
                  <a:pt x="6497" y="12147"/>
                  <a:pt x="6675" y="12211"/>
                </a:cubicBezTo>
                <a:cubicBezTo>
                  <a:pt x="6901" y="12295"/>
                  <a:pt x="7132" y="12368"/>
                  <a:pt x="7359" y="12427"/>
                </a:cubicBezTo>
                <a:cubicBezTo>
                  <a:pt x="7389" y="12434"/>
                  <a:pt x="7419" y="12437"/>
                  <a:pt x="7446" y="12437"/>
                </a:cubicBezTo>
                <a:cubicBezTo>
                  <a:pt x="7598" y="12437"/>
                  <a:pt x="7737" y="12337"/>
                  <a:pt x="7777" y="12184"/>
                </a:cubicBezTo>
                <a:cubicBezTo>
                  <a:pt x="7823" y="12001"/>
                  <a:pt x="7714" y="11813"/>
                  <a:pt x="7532" y="11766"/>
                </a:cubicBezTo>
                <a:cubicBezTo>
                  <a:pt x="7325" y="11713"/>
                  <a:pt x="7116" y="11647"/>
                  <a:pt x="6911" y="11570"/>
                </a:cubicBezTo>
                <a:cubicBezTo>
                  <a:pt x="6872" y="11556"/>
                  <a:pt x="6833" y="11549"/>
                  <a:pt x="6794" y="11549"/>
                </a:cubicBezTo>
                <a:close/>
                <a:moveTo>
                  <a:pt x="9481" y="11943"/>
                </a:moveTo>
                <a:cubicBezTo>
                  <a:pt x="9473" y="11943"/>
                  <a:pt x="9464" y="11943"/>
                  <a:pt x="9455" y="11944"/>
                </a:cubicBezTo>
                <a:cubicBezTo>
                  <a:pt x="9325" y="11952"/>
                  <a:pt x="9195" y="11958"/>
                  <a:pt x="9064" y="11958"/>
                </a:cubicBezTo>
                <a:cubicBezTo>
                  <a:pt x="8979" y="11958"/>
                  <a:pt x="8896" y="11958"/>
                  <a:pt x="8811" y="11952"/>
                </a:cubicBezTo>
                <a:cubicBezTo>
                  <a:pt x="8806" y="11952"/>
                  <a:pt x="8800" y="11952"/>
                  <a:pt x="8795" y="11952"/>
                </a:cubicBezTo>
                <a:cubicBezTo>
                  <a:pt x="8617" y="11952"/>
                  <a:pt x="8463" y="12097"/>
                  <a:pt x="8454" y="12281"/>
                </a:cubicBezTo>
                <a:cubicBezTo>
                  <a:pt x="8447" y="12470"/>
                  <a:pt x="8593" y="12628"/>
                  <a:pt x="8783" y="12637"/>
                </a:cubicBezTo>
                <a:cubicBezTo>
                  <a:pt x="8875" y="12642"/>
                  <a:pt x="8976" y="12642"/>
                  <a:pt x="9064" y="12644"/>
                </a:cubicBezTo>
                <a:cubicBezTo>
                  <a:pt x="9209" y="12644"/>
                  <a:pt x="9353" y="12641"/>
                  <a:pt x="9499" y="12627"/>
                </a:cubicBezTo>
                <a:cubicBezTo>
                  <a:pt x="9688" y="12616"/>
                  <a:pt x="9831" y="12453"/>
                  <a:pt x="9819" y="12264"/>
                </a:cubicBezTo>
                <a:cubicBezTo>
                  <a:pt x="9809" y="12083"/>
                  <a:pt x="9661" y="11943"/>
                  <a:pt x="9481" y="11943"/>
                </a:cubicBezTo>
                <a:close/>
                <a:moveTo>
                  <a:pt x="45589" y="12656"/>
                </a:moveTo>
                <a:cubicBezTo>
                  <a:pt x="45568" y="12656"/>
                  <a:pt x="45547" y="12658"/>
                  <a:pt x="45526" y="12662"/>
                </a:cubicBezTo>
                <a:cubicBezTo>
                  <a:pt x="45342" y="12696"/>
                  <a:pt x="45217" y="12874"/>
                  <a:pt x="45251" y="13060"/>
                </a:cubicBezTo>
                <a:cubicBezTo>
                  <a:pt x="45291" y="13279"/>
                  <a:pt x="45328" y="13497"/>
                  <a:pt x="45359" y="13720"/>
                </a:cubicBezTo>
                <a:cubicBezTo>
                  <a:pt x="45382" y="13889"/>
                  <a:pt x="45529" y="14012"/>
                  <a:pt x="45698" y="14012"/>
                </a:cubicBezTo>
                <a:cubicBezTo>
                  <a:pt x="45715" y="14012"/>
                  <a:pt x="45729" y="14012"/>
                  <a:pt x="45743" y="14010"/>
                </a:cubicBezTo>
                <a:cubicBezTo>
                  <a:pt x="45929" y="13984"/>
                  <a:pt x="46060" y="13810"/>
                  <a:pt x="46033" y="13624"/>
                </a:cubicBezTo>
                <a:cubicBezTo>
                  <a:pt x="46002" y="13393"/>
                  <a:pt x="45964" y="13164"/>
                  <a:pt x="45924" y="12934"/>
                </a:cubicBezTo>
                <a:cubicBezTo>
                  <a:pt x="45895" y="12771"/>
                  <a:pt x="45751" y="12656"/>
                  <a:pt x="45589" y="12656"/>
                </a:cubicBezTo>
                <a:close/>
                <a:moveTo>
                  <a:pt x="45830" y="14691"/>
                </a:moveTo>
                <a:cubicBezTo>
                  <a:pt x="45824" y="14691"/>
                  <a:pt x="45818" y="14691"/>
                  <a:pt x="45813" y="14691"/>
                </a:cubicBezTo>
                <a:cubicBezTo>
                  <a:pt x="45623" y="14702"/>
                  <a:pt x="45481" y="14862"/>
                  <a:pt x="45491" y="15051"/>
                </a:cubicBezTo>
                <a:cubicBezTo>
                  <a:pt x="45503" y="15275"/>
                  <a:pt x="45512" y="15500"/>
                  <a:pt x="45516" y="15720"/>
                </a:cubicBezTo>
                <a:cubicBezTo>
                  <a:pt x="45517" y="15908"/>
                  <a:pt x="45668" y="16058"/>
                  <a:pt x="45856" y="16058"/>
                </a:cubicBezTo>
                <a:cubicBezTo>
                  <a:pt x="45858" y="16058"/>
                  <a:pt x="45860" y="16058"/>
                  <a:pt x="45860" y="16056"/>
                </a:cubicBezTo>
                <a:cubicBezTo>
                  <a:pt x="46049" y="16052"/>
                  <a:pt x="46199" y="15899"/>
                  <a:pt x="46197" y="15710"/>
                </a:cubicBezTo>
                <a:cubicBezTo>
                  <a:pt x="46195" y="15477"/>
                  <a:pt x="46186" y="15244"/>
                  <a:pt x="46172" y="15013"/>
                </a:cubicBezTo>
                <a:cubicBezTo>
                  <a:pt x="46162" y="14829"/>
                  <a:pt x="46015" y="14691"/>
                  <a:pt x="45830" y="14691"/>
                </a:cubicBezTo>
                <a:close/>
                <a:moveTo>
                  <a:pt x="45810" y="16741"/>
                </a:moveTo>
                <a:cubicBezTo>
                  <a:pt x="45633" y="16741"/>
                  <a:pt x="45485" y="16877"/>
                  <a:pt x="45472" y="17057"/>
                </a:cubicBezTo>
                <a:cubicBezTo>
                  <a:pt x="45456" y="17276"/>
                  <a:pt x="45434" y="17500"/>
                  <a:pt x="45406" y="17719"/>
                </a:cubicBezTo>
                <a:cubicBezTo>
                  <a:pt x="45385" y="17909"/>
                  <a:pt x="45517" y="18077"/>
                  <a:pt x="45703" y="18101"/>
                </a:cubicBezTo>
                <a:cubicBezTo>
                  <a:pt x="45719" y="18103"/>
                  <a:pt x="45735" y="18103"/>
                  <a:pt x="45747" y="18103"/>
                </a:cubicBezTo>
                <a:cubicBezTo>
                  <a:pt x="45917" y="18103"/>
                  <a:pt x="46065" y="17978"/>
                  <a:pt x="46084" y="17806"/>
                </a:cubicBezTo>
                <a:cubicBezTo>
                  <a:pt x="46112" y="17573"/>
                  <a:pt x="46136" y="17338"/>
                  <a:pt x="46153" y="17109"/>
                </a:cubicBezTo>
                <a:cubicBezTo>
                  <a:pt x="46169" y="16920"/>
                  <a:pt x="46028" y="16756"/>
                  <a:pt x="45839" y="16742"/>
                </a:cubicBezTo>
                <a:cubicBezTo>
                  <a:pt x="45829" y="16742"/>
                  <a:pt x="45820" y="16741"/>
                  <a:pt x="45810" y="16741"/>
                </a:cubicBezTo>
                <a:close/>
                <a:moveTo>
                  <a:pt x="45509" y="18767"/>
                </a:moveTo>
                <a:cubicBezTo>
                  <a:pt x="45354" y="18767"/>
                  <a:pt x="45214" y="18873"/>
                  <a:pt x="45178" y="19031"/>
                </a:cubicBezTo>
                <a:cubicBezTo>
                  <a:pt x="45130" y="19247"/>
                  <a:pt x="45074" y="19462"/>
                  <a:pt x="45013" y="19674"/>
                </a:cubicBezTo>
                <a:cubicBezTo>
                  <a:pt x="44961" y="19857"/>
                  <a:pt x="45065" y="20046"/>
                  <a:pt x="45248" y="20098"/>
                </a:cubicBezTo>
                <a:cubicBezTo>
                  <a:pt x="45277" y="20107"/>
                  <a:pt x="45310" y="20111"/>
                  <a:pt x="45342" y="20111"/>
                </a:cubicBezTo>
                <a:cubicBezTo>
                  <a:pt x="45489" y="20111"/>
                  <a:pt x="45625" y="20013"/>
                  <a:pt x="45672" y="19864"/>
                </a:cubicBezTo>
                <a:cubicBezTo>
                  <a:pt x="45735" y="19640"/>
                  <a:pt x="45794" y="19412"/>
                  <a:pt x="45846" y="19184"/>
                </a:cubicBezTo>
                <a:cubicBezTo>
                  <a:pt x="45886" y="19002"/>
                  <a:pt x="45771" y="18816"/>
                  <a:pt x="45587" y="18776"/>
                </a:cubicBezTo>
                <a:cubicBezTo>
                  <a:pt x="45561" y="18770"/>
                  <a:pt x="45535" y="18767"/>
                  <a:pt x="45509" y="18767"/>
                </a:cubicBezTo>
                <a:close/>
                <a:moveTo>
                  <a:pt x="44890" y="20718"/>
                </a:moveTo>
                <a:cubicBezTo>
                  <a:pt x="44757" y="20718"/>
                  <a:pt x="44630" y="20797"/>
                  <a:pt x="44574" y="20927"/>
                </a:cubicBezTo>
                <a:cubicBezTo>
                  <a:pt x="44487" y="21132"/>
                  <a:pt x="44396" y="21334"/>
                  <a:pt x="44299" y="21530"/>
                </a:cubicBezTo>
                <a:cubicBezTo>
                  <a:pt x="44214" y="21699"/>
                  <a:pt x="44283" y="21904"/>
                  <a:pt x="44452" y="21988"/>
                </a:cubicBezTo>
                <a:cubicBezTo>
                  <a:pt x="44502" y="22012"/>
                  <a:pt x="44553" y="22022"/>
                  <a:pt x="44605" y="22022"/>
                </a:cubicBezTo>
                <a:cubicBezTo>
                  <a:pt x="44730" y="22022"/>
                  <a:pt x="44850" y="21953"/>
                  <a:pt x="44911" y="21835"/>
                </a:cubicBezTo>
                <a:cubicBezTo>
                  <a:pt x="45015" y="21626"/>
                  <a:pt x="45112" y="21411"/>
                  <a:pt x="45204" y="21193"/>
                </a:cubicBezTo>
                <a:cubicBezTo>
                  <a:pt x="45277" y="21020"/>
                  <a:pt x="45196" y="20820"/>
                  <a:pt x="45022" y="20745"/>
                </a:cubicBezTo>
                <a:cubicBezTo>
                  <a:pt x="44979" y="20727"/>
                  <a:pt x="44934" y="20718"/>
                  <a:pt x="44890" y="20718"/>
                </a:cubicBezTo>
                <a:close/>
                <a:moveTo>
                  <a:pt x="43919" y="22520"/>
                </a:moveTo>
                <a:cubicBezTo>
                  <a:pt x="43807" y="22520"/>
                  <a:pt x="43697" y="22576"/>
                  <a:pt x="43632" y="22678"/>
                </a:cubicBezTo>
                <a:cubicBezTo>
                  <a:pt x="43517" y="22855"/>
                  <a:pt x="43392" y="23055"/>
                  <a:pt x="43267" y="23272"/>
                </a:cubicBezTo>
                <a:cubicBezTo>
                  <a:pt x="43171" y="23435"/>
                  <a:pt x="43225" y="23644"/>
                  <a:pt x="43388" y="23739"/>
                </a:cubicBezTo>
                <a:cubicBezTo>
                  <a:pt x="43442" y="23773"/>
                  <a:pt x="43501" y="23786"/>
                  <a:pt x="43560" y="23786"/>
                </a:cubicBezTo>
                <a:cubicBezTo>
                  <a:pt x="43677" y="23786"/>
                  <a:pt x="43791" y="23726"/>
                  <a:pt x="43857" y="23618"/>
                </a:cubicBezTo>
                <a:cubicBezTo>
                  <a:pt x="43979" y="23411"/>
                  <a:pt x="44096" y="23218"/>
                  <a:pt x="44207" y="23046"/>
                </a:cubicBezTo>
                <a:cubicBezTo>
                  <a:pt x="44308" y="22888"/>
                  <a:pt x="44261" y="22678"/>
                  <a:pt x="44103" y="22575"/>
                </a:cubicBezTo>
                <a:cubicBezTo>
                  <a:pt x="44046" y="22538"/>
                  <a:pt x="43982" y="22520"/>
                  <a:pt x="43919" y="22520"/>
                </a:cubicBezTo>
                <a:close/>
                <a:moveTo>
                  <a:pt x="42907" y="24304"/>
                </a:moveTo>
                <a:cubicBezTo>
                  <a:pt x="42782" y="24304"/>
                  <a:pt x="42661" y="24373"/>
                  <a:pt x="42601" y="24494"/>
                </a:cubicBezTo>
                <a:cubicBezTo>
                  <a:pt x="42500" y="24695"/>
                  <a:pt x="42398" y="24904"/>
                  <a:pt x="42297" y="25116"/>
                </a:cubicBezTo>
                <a:cubicBezTo>
                  <a:pt x="42217" y="25286"/>
                  <a:pt x="42288" y="25490"/>
                  <a:pt x="42460" y="25571"/>
                </a:cubicBezTo>
                <a:cubicBezTo>
                  <a:pt x="42509" y="25592"/>
                  <a:pt x="42557" y="25603"/>
                  <a:pt x="42606" y="25603"/>
                </a:cubicBezTo>
                <a:cubicBezTo>
                  <a:pt x="42735" y="25603"/>
                  <a:pt x="42858" y="25531"/>
                  <a:pt x="42914" y="25406"/>
                </a:cubicBezTo>
                <a:cubicBezTo>
                  <a:pt x="43013" y="25199"/>
                  <a:pt x="43110" y="24994"/>
                  <a:pt x="43209" y="24800"/>
                </a:cubicBezTo>
                <a:cubicBezTo>
                  <a:pt x="43296" y="24633"/>
                  <a:pt x="43230" y="24426"/>
                  <a:pt x="43060" y="24341"/>
                </a:cubicBezTo>
                <a:cubicBezTo>
                  <a:pt x="43011" y="24316"/>
                  <a:pt x="42959" y="24304"/>
                  <a:pt x="42907" y="24304"/>
                </a:cubicBezTo>
                <a:close/>
                <a:moveTo>
                  <a:pt x="47002" y="25297"/>
                </a:moveTo>
                <a:cubicBezTo>
                  <a:pt x="46990" y="25297"/>
                  <a:pt x="46979" y="25297"/>
                  <a:pt x="46967" y="25298"/>
                </a:cubicBezTo>
                <a:cubicBezTo>
                  <a:pt x="46803" y="25316"/>
                  <a:pt x="46640" y="25351"/>
                  <a:pt x="46477" y="25401"/>
                </a:cubicBezTo>
                <a:cubicBezTo>
                  <a:pt x="46386" y="25429"/>
                  <a:pt x="46299" y="25458"/>
                  <a:pt x="46219" y="25490"/>
                </a:cubicBezTo>
                <a:cubicBezTo>
                  <a:pt x="46042" y="25559"/>
                  <a:pt x="45955" y="25757"/>
                  <a:pt x="46025" y="25933"/>
                </a:cubicBezTo>
                <a:cubicBezTo>
                  <a:pt x="46080" y="26068"/>
                  <a:pt x="46207" y="26150"/>
                  <a:pt x="46345" y="26150"/>
                </a:cubicBezTo>
                <a:cubicBezTo>
                  <a:pt x="46386" y="26150"/>
                  <a:pt x="46428" y="26145"/>
                  <a:pt x="46468" y="26127"/>
                </a:cubicBezTo>
                <a:cubicBezTo>
                  <a:pt x="46534" y="26103"/>
                  <a:pt x="46604" y="26077"/>
                  <a:pt x="46677" y="26054"/>
                </a:cubicBezTo>
                <a:cubicBezTo>
                  <a:pt x="46798" y="26018"/>
                  <a:pt x="46923" y="25992"/>
                  <a:pt x="47041" y="25980"/>
                </a:cubicBezTo>
                <a:cubicBezTo>
                  <a:pt x="47231" y="25957"/>
                  <a:pt x="47367" y="25789"/>
                  <a:pt x="47344" y="25601"/>
                </a:cubicBezTo>
                <a:cubicBezTo>
                  <a:pt x="47324" y="25424"/>
                  <a:pt x="47173" y="25297"/>
                  <a:pt x="47002" y="25297"/>
                </a:cubicBezTo>
                <a:close/>
                <a:moveTo>
                  <a:pt x="48313" y="25590"/>
                </a:moveTo>
                <a:cubicBezTo>
                  <a:pt x="48198" y="25590"/>
                  <a:pt x="48085" y="25648"/>
                  <a:pt x="48022" y="25754"/>
                </a:cubicBezTo>
                <a:cubicBezTo>
                  <a:pt x="47923" y="25914"/>
                  <a:pt x="47975" y="26124"/>
                  <a:pt x="48135" y="26223"/>
                </a:cubicBezTo>
                <a:cubicBezTo>
                  <a:pt x="48296" y="26320"/>
                  <a:pt x="48448" y="26446"/>
                  <a:pt x="48585" y="26597"/>
                </a:cubicBezTo>
                <a:cubicBezTo>
                  <a:pt x="48653" y="26670"/>
                  <a:pt x="48743" y="26706"/>
                  <a:pt x="48837" y="26706"/>
                </a:cubicBezTo>
                <a:cubicBezTo>
                  <a:pt x="48919" y="26706"/>
                  <a:pt x="49002" y="26678"/>
                  <a:pt x="49066" y="26619"/>
                </a:cubicBezTo>
                <a:cubicBezTo>
                  <a:pt x="49205" y="26494"/>
                  <a:pt x="49217" y="26277"/>
                  <a:pt x="49089" y="26138"/>
                </a:cubicBezTo>
                <a:cubicBezTo>
                  <a:pt x="48908" y="25940"/>
                  <a:pt x="48708" y="25773"/>
                  <a:pt x="48491" y="25641"/>
                </a:cubicBezTo>
                <a:cubicBezTo>
                  <a:pt x="48436" y="25606"/>
                  <a:pt x="48374" y="25590"/>
                  <a:pt x="48313" y="25590"/>
                </a:cubicBezTo>
                <a:close/>
                <a:moveTo>
                  <a:pt x="42065" y="26175"/>
                </a:moveTo>
                <a:cubicBezTo>
                  <a:pt x="41928" y="26175"/>
                  <a:pt x="41799" y="26257"/>
                  <a:pt x="41746" y="26392"/>
                </a:cubicBezTo>
                <a:cubicBezTo>
                  <a:pt x="41661" y="26609"/>
                  <a:pt x="41579" y="26826"/>
                  <a:pt x="41502" y="27045"/>
                </a:cubicBezTo>
                <a:cubicBezTo>
                  <a:pt x="41440" y="27224"/>
                  <a:pt x="41532" y="27419"/>
                  <a:pt x="41711" y="27483"/>
                </a:cubicBezTo>
                <a:cubicBezTo>
                  <a:pt x="41748" y="27495"/>
                  <a:pt x="41788" y="27502"/>
                  <a:pt x="41824" y="27502"/>
                </a:cubicBezTo>
                <a:cubicBezTo>
                  <a:pt x="41965" y="27502"/>
                  <a:pt x="42097" y="27414"/>
                  <a:pt x="42147" y="27269"/>
                </a:cubicBezTo>
                <a:cubicBezTo>
                  <a:pt x="42222" y="27061"/>
                  <a:pt x="42300" y="26850"/>
                  <a:pt x="42382" y="26642"/>
                </a:cubicBezTo>
                <a:cubicBezTo>
                  <a:pt x="42451" y="26466"/>
                  <a:pt x="42365" y="26268"/>
                  <a:pt x="42189" y="26199"/>
                </a:cubicBezTo>
                <a:cubicBezTo>
                  <a:pt x="42148" y="26183"/>
                  <a:pt x="42106" y="26175"/>
                  <a:pt x="42065" y="26175"/>
                </a:cubicBezTo>
                <a:close/>
                <a:moveTo>
                  <a:pt x="45366" y="26357"/>
                </a:moveTo>
                <a:cubicBezTo>
                  <a:pt x="45223" y="26357"/>
                  <a:pt x="45090" y="26448"/>
                  <a:pt x="45043" y="26593"/>
                </a:cubicBezTo>
                <a:cubicBezTo>
                  <a:pt x="44996" y="26746"/>
                  <a:pt x="44970" y="26911"/>
                  <a:pt x="44970" y="27080"/>
                </a:cubicBezTo>
                <a:cubicBezTo>
                  <a:pt x="44970" y="27196"/>
                  <a:pt x="44980" y="27315"/>
                  <a:pt x="45003" y="27436"/>
                </a:cubicBezTo>
                <a:cubicBezTo>
                  <a:pt x="45032" y="27601"/>
                  <a:pt x="45178" y="27718"/>
                  <a:pt x="45338" y="27718"/>
                </a:cubicBezTo>
                <a:cubicBezTo>
                  <a:pt x="45359" y="27718"/>
                  <a:pt x="45380" y="27714"/>
                  <a:pt x="45399" y="27711"/>
                </a:cubicBezTo>
                <a:cubicBezTo>
                  <a:pt x="45585" y="27676"/>
                  <a:pt x="45708" y="27497"/>
                  <a:pt x="45674" y="27313"/>
                </a:cubicBezTo>
                <a:cubicBezTo>
                  <a:pt x="45658" y="27233"/>
                  <a:pt x="45651" y="27156"/>
                  <a:pt x="45651" y="27083"/>
                </a:cubicBezTo>
                <a:cubicBezTo>
                  <a:pt x="45651" y="26983"/>
                  <a:pt x="45665" y="26889"/>
                  <a:pt x="45693" y="26805"/>
                </a:cubicBezTo>
                <a:cubicBezTo>
                  <a:pt x="45752" y="26625"/>
                  <a:pt x="45655" y="26433"/>
                  <a:pt x="45474" y="26374"/>
                </a:cubicBezTo>
                <a:cubicBezTo>
                  <a:pt x="45438" y="26363"/>
                  <a:pt x="45402" y="26357"/>
                  <a:pt x="45366" y="26357"/>
                </a:cubicBezTo>
                <a:close/>
                <a:moveTo>
                  <a:pt x="49492" y="27211"/>
                </a:moveTo>
                <a:cubicBezTo>
                  <a:pt x="49460" y="27211"/>
                  <a:pt x="49428" y="27215"/>
                  <a:pt x="49396" y="27224"/>
                </a:cubicBezTo>
                <a:cubicBezTo>
                  <a:pt x="49214" y="27276"/>
                  <a:pt x="49113" y="27467"/>
                  <a:pt x="49165" y="27648"/>
                </a:cubicBezTo>
                <a:cubicBezTo>
                  <a:pt x="49221" y="27843"/>
                  <a:pt x="49257" y="28044"/>
                  <a:pt x="49273" y="28248"/>
                </a:cubicBezTo>
                <a:cubicBezTo>
                  <a:pt x="49287" y="28427"/>
                  <a:pt x="49436" y="28564"/>
                  <a:pt x="49614" y="28564"/>
                </a:cubicBezTo>
                <a:lnTo>
                  <a:pt x="49640" y="28564"/>
                </a:lnTo>
                <a:cubicBezTo>
                  <a:pt x="49828" y="28550"/>
                  <a:pt x="49968" y="28389"/>
                  <a:pt x="49956" y="28199"/>
                </a:cubicBezTo>
                <a:cubicBezTo>
                  <a:pt x="49939" y="27949"/>
                  <a:pt x="49892" y="27700"/>
                  <a:pt x="49821" y="27457"/>
                </a:cubicBezTo>
                <a:cubicBezTo>
                  <a:pt x="49778" y="27307"/>
                  <a:pt x="49640" y="27211"/>
                  <a:pt x="49492" y="27211"/>
                </a:cubicBezTo>
                <a:close/>
                <a:moveTo>
                  <a:pt x="41432" y="28127"/>
                </a:moveTo>
                <a:cubicBezTo>
                  <a:pt x="41278" y="28127"/>
                  <a:pt x="41138" y="28233"/>
                  <a:pt x="41098" y="28389"/>
                </a:cubicBezTo>
                <a:cubicBezTo>
                  <a:pt x="41040" y="28625"/>
                  <a:pt x="40992" y="28858"/>
                  <a:pt x="40953" y="29082"/>
                </a:cubicBezTo>
                <a:cubicBezTo>
                  <a:pt x="40922" y="29268"/>
                  <a:pt x="41045" y="29444"/>
                  <a:pt x="41233" y="29477"/>
                </a:cubicBezTo>
                <a:cubicBezTo>
                  <a:pt x="41252" y="29478"/>
                  <a:pt x="41271" y="29482"/>
                  <a:pt x="41292" y="29482"/>
                </a:cubicBezTo>
                <a:cubicBezTo>
                  <a:pt x="41457" y="29482"/>
                  <a:pt x="41600" y="29362"/>
                  <a:pt x="41628" y="29195"/>
                </a:cubicBezTo>
                <a:cubicBezTo>
                  <a:pt x="41662" y="28988"/>
                  <a:pt x="41709" y="28771"/>
                  <a:pt x="41763" y="28549"/>
                </a:cubicBezTo>
                <a:cubicBezTo>
                  <a:pt x="41807" y="28366"/>
                  <a:pt x="41694" y="28182"/>
                  <a:pt x="41511" y="28137"/>
                </a:cubicBezTo>
                <a:cubicBezTo>
                  <a:pt x="41485" y="28130"/>
                  <a:pt x="41458" y="28127"/>
                  <a:pt x="41432" y="28127"/>
                </a:cubicBezTo>
                <a:close/>
                <a:moveTo>
                  <a:pt x="45905" y="28265"/>
                </a:moveTo>
                <a:cubicBezTo>
                  <a:pt x="45838" y="28265"/>
                  <a:pt x="45771" y="28285"/>
                  <a:pt x="45712" y="28326"/>
                </a:cubicBezTo>
                <a:cubicBezTo>
                  <a:pt x="45556" y="28432"/>
                  <a:pt x="45517" y="28644"/>
                  <a:pt x="45623" y="28801"/>
                </a:cubicBezTo>
                <a:cubicBezTo>
                  <a:pt x="45707" y="28920"/>
                  <a:pt x="45795" y="29042"/>
                  <a:pt x="45893" y="29164"/>
                </a:cubicBezTo>
                <a:cubicBezTo>
                  <a:pt x="45950" y="29237"/>
                  <a:pt x="46007" y="29308"/>
                  <a:pt x="46068" y="29374"/>
                </a:cubicBezTo>
                <a:cubicBezTo>
                  <a:pt x="46136" y="29451"/>
                  <a:pt x="46232" y="29491"/>
                  <a:pt x="46325" y="29491"/>
                </a:cubicBezTo>
                <a:cubicBezTo>
                  <a:pt x="46405" y="29491"/>
                  <a:pt x="46485" y="29461"/>
                  <a:pt x="46555" y="29404"/>
                </a:cubicBezTo>
                <a:cubicBezTo>
                  <a:pt x="46696" y="29277"/>
                  <a:pt x="46710" y="29061"/>
                  <a:pt x="46583" y="28920"/>
                </a:cubicBezTo>
                <a:cubicBezTo>
                  <a:pt x="46531" y="28861"/>
                  <a:pt x="46480" y="28801"/>
                  <a:pt x="46430" y="28738"/>
                </a:cubicBezTo>
                <a:cubicBezTo>
                  <a:pt x="46343" y="28630"/>
                  <a:pt x="46263" y="28521"/>
                  <a:pt x="46188" y="28415"/>
                </a:cubicBezTo>
                <a:cubicBezTo>
                  <a:pt x="46122" y="28318"/>
                  <a:pt x="46015" y="28265"/>
                  <a:pt x="45905" y="28265"/>
                </a:cubicBezTo>
                <a:close/>
                <a:moveTo>
                  <a:pt x="47369" y="29680"/>
                </a:moveTo>
                <a:cubicBezTo>
                  <a:pt x="47254" y="29680"/>
                  <a:pt x="47142" y="29737"/>
                  <a:pt x="47076" y="29842"/>
                </a:cubicBezTo>
                <a:cubicBezTo>
                  <a:pt x="46977" y="30003"/>
                  <a:pt x="47028" y="30214"/>
                  <a:pt x="47187" y="30313"/>
                </a:cubicBezTo>
                <a:cubicBezTo>
                  <a:pt x="47386" y="30434"/>
                  <a:pt x="47594" y="30545"/>
                  <a:pt x="47824" y="30655"/>
                </a:cubicBezTo>
                <a:cubicBezTo>
                  <a:pt x="47872" y="30676"/>
                  <a:pt x="47923" y="30686"/>
                  <a:pt x="47970" y="30686"/>
                </a:cubicBezTo>
                <a:cubicBezTo>
                  <a:pt x="48100" y="30686"/>
                  <a:pt x="48222" y="30613"/>
                  <a:pt x="48281" y="30490"/>
                </a:cubicBezTo>
                <a:cubicBezTo>
                  <a:pt x="48361" y="30320"/>
                  <a:pt x="48288" y="30116"/>
                  <a:pt x="48116" y="30034"/>
                </a:cubicBezTo>
                <a:cubicBezTo>
                  <a:pt x="47909" y="29939"/>
                  <a:pt x="47725" y="29840"/>
                  <a:pt x="47549" y="29730"/>
                </a:cubicBezTo>
                <a:cubicBezTo>
                  <a:pt x="47493" y="29696"/>
                  <a:pt x="47431" y="29680"/>
                  <a:pt x="47369" y="29680"/>
                </a:cubicBezTo>
                <a:close/>
                <a:moveTo>
                  <a:pt x="49428" y="29227"/>
                </a:moveTo>
                <a:cubicBezTo>
                  <a:pt x="49287" y="29227"/>
                  <a:pt x="49155" y="29315"/>
                  <a:pt x="49106" y="29456"/>
                </a:cubicBezTo>
                <a:cubicBezTo>
                  <a:pt x="49038" y="29647"/>
                  <a:pt x="48952" y="29835"/>
                  <a:pt x="48847" y="30017"/>
                </a:cubicBezTo>
                <a:cubicBezTo>
                  <a:pt x="48753" y="30180"/>
                  <a:pt x="48811" y="30391"/>
                  <a:pt x="48974" y="30485"/>
                </a:cubicBezTo>
                <a:cubicBezTo>
                  <a:pt x="49011" y="30507"/>
                  <a:pt x="49052" y="30519"/>
                  <a:pt x="49092" y="30526"/>
                </a:cubicBezTo>
                <a:cubicBezTo>
                  <a:pt x="49014" y="30565"/>
                  <a:pt x="48952" y="30634"/>
                  <a:pt x="48922" y="30726"/>
                </a:cubicBezTo>
                <a:cubicBezTo>
                  <a:pt x="48863" y="30903"/>
                  <a:pt x="48960" y="31098"/>
                  <a:pt x="49141" y="31155"/>
                </a:cubicBezTo>
                <a:cubicBezTo>
                  <a:pt x="49296" y="31206"/>
                  <a:pt x="49454" y="31256"/>
                  <a:pt x="49610" y="31307"/>
                </a:cubicBezTo>
                <a:lnTo>
                  <a:pt x="49794" y="31364"/>
                </a:lnTo>
                <a:cubicBezTo>
                  <a:pt x="49829" y="31376"/>
                  <a:pt x="49864" y="31380"/>
                  <a:pt x="49899" y="31380"/>
                </a:cubicBezTo>
                <a:cubicBezTo>
                  <a:pt x="50045" y="31380"/>
                  <a:pt x="50179" y="31289"/>
                  <a:pt x="50220" y="31145"/>
                </a:cubicBezTo>
                <a:cubicBezTo>
                  <a:pt x="50279" y="30964"/>
                  <a:pt x="50179" y="30771"/>
                  <a:pt x="50000" y="30714"/>
                </a:cubicBezTo>
                <a:lnTo>
                  <a:pt x="49814" y="30657"/>
                </a:lnTo>
                <a:cubicBezTo>
                  <a:pt x="49657" y="30608"/>
                  <a:pt x="49503" y="30559"/>
                  <a:pt x="49350" y="30509"/>
                </a:cubicBezTo>
                <a:cubicBezTo>
                  <a:pt x="49332" y="30502"/>
                  <a:pt x="49313" y="30497"/>
                  <a:pt x="49296" y="30495"/>
                </a:cubicBezTo>
                <a:cubicBezTo>
                  <a:pt x="49353" y="30467"/>
                  <a:pt x="49403" y="30422"/>
                  <a:pt x="49438" y="30361"/>
                </a:cubicBezTo>
                <a:cubicBezTo>
                  <a:pt x="49565" y="30142"/>
                  <a:pt x="49671" y="29913"/>
                  <a:pt x="49751" y="29683"/>
                </a:cubicBezTo>
                <a:cubicBezTo>
                  <a:pt x="49814" y="29504"/>
                  <a:pt x="49720" y="29310"/>
                  <a:pt x="49542" y="29247"/>
                </a:cubicBezTo>
                <a:cubicBezTo>
                  <a:pt x="49505" y="29233"/>
                  <a:pt x="49466" y="29227"/>
                  <a:pt x="49428" y="29227"/>
                </a:cubicBezTo>
                <a:close/>
                <a:moveTo>
                  <a:pt x="41191" y="30156"/>
                </a:moveTo>
                <a:cubicBezTo>
                  <a:pt x="41185" y="30156"/>
                  <a:pt x="41180" y="30156"/>
                  <a:pt x="41174" y="30156"/>
                </a:cubicBezTo>
                <a:cubicBezTo>
                  <a:pt x="40985" y="30165"/>
                  <a:pt x="40842" y="30326"/>
                  <a:pt x="40851" y="30516"/>
                </a:cubicBezTo>
                <a:cubicBezTo>
                  <a:pt x="40866" y="30780"/>
                  <a:pt x="40898" y="31030"/>
                  <a:pt x="40955" y="31256"/>
                </a:cubicBezTo>
                <a:cubicBezTo>
                  <a:pt x="40993" y="31413"/>
                  <a:pt x="41132" y="31517"/>
                  <a:pt x="41287" y="31517"/>
                </a:cubicBezTo>
                <a:cubicBezTo>
                  <a:pt x="41313" y="31517"/>
                  <a:pt x="41341" y="31515"/>
                  <a:pt x="41365" y="31507"/>
                </a:cubicBezTo>
                <a:cubicBezTo>
                  <a:pt x="41549" y="31463"/>
                  <a:pt x="41662" y="31275"/>
                  <a:pt x="41617" y="31093"/>
                </a:cubicBezTo>
                <a:cubicBezTo>
                  <a:pt x="41572" y="30909"/>
                  <a:pt x="41542" y="30702"/>
                  <a:pt x="41532" y="30481"/>
                </a:cubicBezTo>
                <a:cubicBezTo>
                  <a:pt x="41524" y="30297"/>
                  <a:pt x="41376" y="30156"/>
                  <a:pt x="41191" y="30156"/>
                </a:cubicBezTo>
                <a:close/>
                <a:moveTo>
                  <a:pt x="51443" y="30706"/>
                </a:moveTo>
                <a:cubicBezTo>
                  <a:pt x="51410" y="30706"/>
                  <a:pt x="51375" y="30711"/>
                  <a:pt x="51341" y="30721"/>
                </a:cubicBezTo>
                <a:cubicBezTo>
                  <a:pt x="51161" y="30778"/>
                  <a:pt x="51061" y="30970"/>
                  <a:pt x="51117" y="31150"/>
                </a:cubicBezTo>
                <a:cubicBezTo>
                  <a:pt x="51121" y="31154"/>
                  <a:pt x="51121" y="31159"/>
                  <a:pt x="51122" y="31162"/>
                </a:cubicBezTo>
                <a:cubicBezTo>
                  <a:pt x="51016" y="31185"/>
                  <a:pt x="50921" y="31258"/>
                  <a:pt x="50874" y="31368"/>
                </a:cubicBezTo>
                <a:cubicBezTo>
                  <a:pt x="50801" y="31541"/>
                  <a:pt x="50886" y="31741"/>
                  <a:pt x="51060" y="31812"/>
                </a:cubicBezTo>
                <a:lnTo>
                  <a:pt x="51168" y="31858"/>
                </a:lnTo>
                <a:cubicBezTo>
                  <a:pt x="51211" y="31877"/>
                  <a:pt x="51256" y="31885"/>
                  <a:pt x="51303" y="31885"/>
                </a:cubicBezTo>
                <a:cubicBezTo>
                  <a:pt x="51373" y="31885"/>
                  <a:pt x="51439" y="31865"/>
                  <a:pt x="51498" y="31825"/>
                </a:cubicBezTo>
                <a:cubicBezTo>
                  <a:pt x="51703" y="31682"/>
                  <a:pt x="51816" y="31468"/>
                  <a:pt x="51816" y="31228"/>
                </a:cubicBezTo>
                <a:cubicBezTo>
                  <a:pt x="51816" y="31138"/>
                  <a:pt x="51800" y="31043"/>
                  <a:pt x="51769" y="30945"/>
                </a:cubicBezTo>
                <a:cubicBezTo>
                  <a:pt x="51724" y="30798"/>
                  <a:pt x="51589" y="30706"/>
                  <a:pt x="51443" y="30706"/>
                </a:cubicBezTo>
                <a:close/>
                <a:moveTo>
                  <a:pt x="48282" y="30899"/>
                </a:moveTo>
                <a:cubicBezTo>
                  <a:pt x="48200" y="30899"/>
                  <a:pt x="48118" y="30929"/>
                  <a:pt x="48053" y="30989"/>
                </a:cubicBezTo>
                <a:cubicBezTo>
                  <a:pt x="47898" y="31128"/>
                  <a:pt x="47731" y="31263"/>
                  <a:pt x="47552" y="31388"/>
                </a:cubicBezTo>
                <a:cubicBezTo>
                  <a:pt x="47398" y="31498"/>
                  <a:pt x="47361" y="31710"/>
                  <a:pt x="47471" y="31865"/>
                </a:cubicBezTo>
                <a:cubicBezTo>
                  <a:pt x="47537" y="31960"/>
                  <a:pt x="47645" y="32011"/>
                  <a:pt x="47751" y="32011"/>
                </a:cubicBezTo>
                <a:cubicBezTo>
                  <a:pt x="47820" y="32011"/>
                  <a:pt x="47888" y="31990"/>
                  <a:pt x="47945" y="31946"/>
                </a:cubicBezTo>
                <a:cubicBezTo>
                  <a:pt x="48147" y="31806"/>
                  <a:pt x="48340" y="31651"/>
                  <a:pt x="48514" y="31493"/>
                </a:cubicBezTo>
                <a:cubicBezTo>
                  <a:pt x="48653" y="31368"/>
                  <a:pt x="48663" y="31150"/>
                  <a:pt x="48534" y="31011"/>
                </a:cubicBezTo>
                <a:cubicBezTo>
                  <a:pt x="48468" y="30937"/>
                  <a:pt x="48375" y="30899"/>
                  <a:pt x="48282" y="30899"/>
                </a:cubicBezTo>
                <a:close/>
                <a:moveTo>
                  <a:pt x="46556" y="31987"/>
                </a:moveTo>
                <a:cubicBezTo>
                  <a:pt x="46511" y="31987"/>
                  <a:pt x="46466" y="31996"/>
                  <a:pt x="46423" y="32014"/>
                </a:cubicBezTo>
                <a:cubicBezTo>
                  <a:pt x="46223" y="32097"/>
                  <a:pt x="46020" y="32172"/>
                  <a:pt x="45813" y="32237"/>
                </a:cubicBezTo>
                <a:cubicBezTo>
                  <a:pt x="45632" y="32292"/>
                  <a:pt x="45529" y="32483"/>
                  <a:pt x="45587" y="32664"/>
                </a:cubicBezTo>
                <a:cubicBezTo>
                  <a:pt x="45630" y="32812"/>
                  <a:pt x="45768" y="32906"/>
                  <a:pt x="45912" y="32906"/>
                </a:cubicBezTo>
                <a:cubicBezTo>
                  <a:pt x="45947" y="32906"/>
                  <a:pt x="45980" y="32900"/>
                  <a:pt x="46013" y="32890"/>
                </a:cubicBezTo>
                <a:cubicBezTo>
                  <a:pt x="46240" y="32820"/>
                  <a:pt x="46468" y="32737"/>
                  <a:pt x="46689" y="32645"/>
                </a:cubicBezTo>
                <a:cubicBezTo>
                  <a:pt x="46862" y="32570"/>
                  <a:pt x="46944" y="32370"/>
                  <a:pt x="46871" y="32197"/>
                </a:cubicBezTo>
                <a:cubicBezTo>
                  <a:pt x="46816" y="32066"/>
                  <a:pt x="46690" y="31987"/>
                  <a:pt x="46556" y="31987"/>
                </a:cubicBezTo>
                <a:close/>
                <a:moveTo>
                  <a:pt x="41966" y="31991"/>
                </a:moveTo>
                <a:cubicBezTo>
                  <a:pt x="41868" y="31991"/>
                  <a:pt x="41772" y="32032"/>
                  <a:pt x="41704" y="32111"/>
                </a:cubicBezTo>
                <a:cubicBezTo>
                  <a:pt x="41582" y="32257"/>
                  <a:pt x="41602" y="32473"/>
                  <a:pt x="41746" y="32595"/>
                </a:cubicBezTo>
                <a:cubicBezTo>
                  <a:pt x="41940" y="32760"/>
                  <a:pt x="42170" y="32897"/>
                  <a:pt x="42425" y="32996"/>
                </a:cubicBezTo>
                <a:cubicBezTo>
                  <a:pt x="42467" y="33012"/>
                  <a:pt x="42511" y="33020"/>
                  <a:pt x="42552" y="33020"/>
                </a:cubicBezTo>
                <a:cubicBezTo>
                  <a:pt x="42688" y="33020"/>
                  <a:pt x="42816" y="32940"/>
                  <a:pt x="42870" y="32803"/>
                </a:cubicBezTo>
                <a:cubicBezTo>
                  <a:pt x="42938" y="32628"/>
                  <a:pt x="42853" y="32429"/>
                  <a:pt x="42677" y="32360"/>
                </a:cubicBezTo>
                <a:cubicBezTo>
                  <a:pt x="42490" y="32285"/>
                  <a:pt x="42325" y="32188"/>
                  <a:pt x="42186" y="32071"/>
                </a:cubicBezTo>
                <a:cubicBezTo>
                  <a:pt x="42121" y="32017"/>
                  <a:pt x="42043" y="31991"/>
                  <a:pt x="41966" y="31991"/>
                </a:cubicBezTo>
                <a:close/>
                <a:moveTo>
                  <a:pt x="44576" y="32500"/>
                </a:moveTo>
                <a:cubicBezTo>
                  <a:pt x="44563" y="32500"/>
                  <a:pt x="44549" y="32501"/>
                  <a:pt x="44535" y="32502"/>
                </a:cubicBezTo>
                <a:cubicBezTo>
                  <a:pt x="44309" y="32532"/>
                  <a:pt x="44092" y="32546"/>
                  <a:pt x="43891" y="32549"/>
                </a:cubicBezTo>
                <a:cubicBezTo>
                  <a:pt x="43701" y="32551"/>
                  <a:pt x="43552" y="32706"/>
                  <a:pt x="43553" y="32893"/>
                </a:cubicBezTo>
                <a:cubicBezTo>
                  <a:pt x="43555" y="33081"/>
                  <a:pt x="43708" y="33231"/>
                  <a:pt x="43894" y="33231"/>
                </a:cubicBezTo>
                <a:lnTo>
                  <a:pt x="43899" y="33231"/>
                </a:lnTo>
                <a:cubicBezTo>
                  <a:pt x="44125" y="33229"/>
                  <a:pt x="44368" y="33212"/>
                  <a:pt x="44617" y="33180"/>
                </a:cubicBezTo>
                <a:cubicBezTo>
                  <a:pt x="44805" y="33159"/>
                  <a:pt x="44937" y="32987"/>
                  <a:pt x="44916" y="32801"/>
                </a:cubicBezTo>
                <a:cubicBezTo>
                  <a:pt x="44895" y="32628"/>
                  <a:pt x="44746" y="32500"/>
                  <a:pt x="44576" y="325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9;p2"/>
          <p:cNvGrpSpPr/>
          <p:nvPr/>
        </p:nvGrpSpPr>
        <p:grpSpPr>
          <a:xfrm>
            <a:off x="1761339" y="790646"/>
            <a:ext cx="907007" cy="3989148"/>
            <a:chOff x="1761339" y="790646"/>
            <a:chExt cx="907007" cy="3989148"/>
          </a:xfrm>
        </p:grpSpPr>
        <p:sp>
          <p:nvSpPr>
            <p:cNvPr id="20" name="Google Shape;20;p2"/>
            <p:cNvSpPr/>
            <p:nvPr/>
          </p:nvSpPr>
          <p:spPr>
            <a:xfrm rot="-5742044">
              <a:off x="2451305" y="4565549"/>
              <a:ext cx="232724" cy="179125"/>
            </a:xfrm>
            <a:custGeom>
              <a:avLst/>
              <a:gdLst/>
              <a:ahLst/>
              <a:cxnLst/>
              <a:rect l="l" t="t" r="r" b="b"/>
              <a:pathLst>
                <a:path w="5547" h="5547" extrusionOk="0">
                  <a:moveTo>
                    <a:pt x="2774" y="0"/>
                  </a:moveTo>
                  <a:cubicBezTo>
                    <a:pt x="1242" y="0"/>
                    <a:pt x="0" y="1242"/>
                    <a:pt x="0" y="2774"/>
                  </a:cubicBezTo>
                  <a:cubicBezTo>
                    <a:pt x="0" y="4305"/>
                    <a:pt x="1242" y="5547"/>
                    <a:pt x="2774" y="5547"/>
                  </a:cubicBezTo>
                  <a:cubicBezTo>
                    <a:pt x="4305" y="5547"/>
                    <a:pt x="5547" y="4305"/>
                    <a:pt x="5547" y="2774"/>
                  </a:cubicBezTo>
                  <a:cubicBezTo>
                    <a:pt x="5547" y="1242"/>
                    <a:pt x="4305" y="0"/>
                    <a:pt x="27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-5742044">
              <a:off x="2288263" y="4447617"/>
              <a:ext cx="161233" cy="454674"/>
            </a:xfrm>
            <a:custGeom>
              <a:avLst/>
              <a:gdLst/>
              <a:ahLst/>
              <a:cxnLst/>
              <a:rect l="l" t="t" r="r" b="b"/>
              <a:pathLst>
                <a:path w="3843" h="14080" extrusionOk="0">
                  <a:moveTo>
                    <a:pt x="1922" y="1"/>
                  </a:moveTo>
                  <a:cubicBezTo>
                    <a:pt x="861" y="1"/>
                    <a:pt x="1" y="861"/>
                    <a:pt x="1" y="1922"/>
                  </a:cubicBezTo>
                  <a:lnTo>
                    <a:pt x="1" y="12158"/>
                  </a:lnTo>
                  <a:cubicBezTo>
                    <a:pt x="1" y="13220"/>
                    <a:pt x="862" y="14080"/>
                    <a:pt x="1922" y="14080"/>
                  </a:cubicBezTo>
                  <a:cubicBezTo>
                    <a:pt x="2982" y="14080"/>
                    <a:pt x="3842" y="13220"/>
                    <a:pt x="3842" y="12158"/>
                  </a:cubicBezTo>
                  <a:lnTo>
                    <a:pt x="3842" y="1922"/>
                  </a:lnTo>
                  <a:cubicBezTo>
                    <a:pt x="3842" y="861"/>
                    <a:pt x="2982" y="1"/>
                    <a:pt x="19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-5742044">
              <a:off x="2397984" y="4031202"/>
              <a:ext cx="232682" cy="179125"/>
            </a:xfrm>
            <a:custGeom>
              <a:avLst/>
              <a:gdLst/>
              <a:ahLst/>
              <a:cxnLst/>
              <a:rect l="l" t="t" r="r" b="b"/>
              <a:pathLst>
                <a:path w="5546" h="5547" extrusionOk="0">
                  <a:moveTo>
                    <a:pt x="2773" y="0"/>
                  </a:moveTo>
                  <a:cubicBezTo>
                    <a:pt x="1241" y="0"/>
                    <a:pt x="0" y="1242"/>
                    <a:pt x="0" y="2774"/>
                  </a:cubicBezTo>
                  <a:cubicBezTo>
                    <a:pt x="0" y="4305"/>
                    <a:pt x="1241" y="5547"/>
                    <a:pt x="2773" y="5547"/>
                  </a:cubicBezTo>
                  <a:cubicBezTo>
                    <a:pt x="4305" y="5547"/>
                    <a:pt x="5545" y="4305"/>
                    <a:pt x="5545" y="2774"/>
                  </a:cubicBezTo>
                  <a:cubicBezTo>
                    <a:pt x="5545" y="1242"/>
                    <a:pt x="4305" y="0"/>
                    <a:pt x="27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-5742044">
              <a:off x="2234932" y="3913374"/>
              <a:ext cx="161233" cy="454674"/>
            </a:xfrm>
            <a:custGeom>
              <a:avLst/>
              <a:gdLst/>
              <a:ahLst/>
              <a:cxnLst/>
              <a:rect l="l" t="t" r="r" b="b"/>
              <a:pathLst>
                <a:path w="3843" h="14080" extrusionOk="0">
                  <a:moveTo>
                    <a:pt x="1922" y="1"/>
                  </a:moveTo>
                  <a:cubicBezTo>
                    <a:pt x="861" y="1"/>
                    <a:pt x="1" y="861"/>
                    <a:pt x="1" y="1922"/>
                  </a:cubicBezTo>
                  <a:lnTo>
                    <a:pt x="1" y="12158"/>
                  </a:lnTo>
                  <a:cubicBezTo>
                    <a:pt x="1" y="13220"/>
                    <a:pt x="862" y="14080"/>
                    <a:pt x="1922" y="14080"/>
                  </a:cubicBezTo>
                  <a:cubicBezTo>
                    <a:pt x="2982" y="14080"/>
                    <a:pt x="3842" y="13220"/>
                    <a:pt x="3842" y="12158"/>
                  </a:cubicBezTo>
                  <a:lnTo>
                    <a:pt x="3842" y="1922"/>
                  </a:lnTo>
                  <a:cubicBezTo>
                    <a:pt x="3842" y="861"/>
                    <a:pt x="2982" y="1"/>
                    <a:pt x="19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-5742044">
              <a:off x="2344653" y="3496959"/>
              <a:ext cx="232682" cy="179125"/>
            </a:xfrm>
            <a:custGeom>
              <a:avLst/>
              <a:gdLst/>
              <a:ahLst/>
              <a:cxnLst/>
              <a:rect l="l" t="t" r="r" b="b"/>
              <a:pathLst>
                <a:path w="5546" h="5547" extrusionOk="0">
                  <a:moveTo>
                    <a:pt x="2773" y="0"/>
                  </a:moveTo>
                  <a:cubicBezTo>
                    <a:pt x="1241" y="0"/>
                    <a:pt x="0" y="1242"/>
                    <a:pt x="0" y="2774"/>
                  </a:cubicBezTo>
                  <a:cubicBezTo>
                    <a:pt x="0" y="4305"/>
                    <a:pt x="1241" y="5547"/>
                    <a:pt x="2773" y="5547"/>
                  </a:cubicBezTo>
                  <a:cubicBezTo>
                    <a:pt x="4305" y="5547"/>
                    <a:pt x="5545" y="4305"/>
                    <a:pt x="5545" y="2774"/>
                  </a:cubicBezTo>
                  <a:cubicBezTo>
                    <a:pt x="5545" y="1242"/>
                    <a:pt x="4305" y="0"/>
                    <a:pt x="27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-5742044">
              <a:off x="2181638" y="3379090"/>
              <a:ext cx="161149" cy="454674"/>
            </a:xfrm>
            <a:custGeom>
              <a:avLst/>
              <a:gdLst/>
              <a:ahLst/>
              <a:cxnLst/>
              <a:rect l="l" t="t" r="r" b="b"/>
              <a:pathLst>
                <a:path w="3841" h="14080" extrusionOk="0">
                  <a:moveTo>
                    <a:pt x="1920" y="1"/>
                  </a:moveTo>
                  <a:cubicBezTo>
                    <a:pt x="859" y="1"/>
                    <a:pt x="0" y="861"/>
                    <a:pt x="0" y="1922"/>
                  </a:cubicBezTo>
                  <a:lnTo>
                    <a:pt x="0" y="12158"/>
                  </a:lnTo>
                  <a:cubicBezTo>
                    <a:pt x="0" y="13220"/>
                    <a:pt x="860" y="14080"/>
                    <a:pt x="1920" y="14080"/>
                  </a:cubicBezTo>
                  <a:cubicBezTo>
                    <a:pt x="2981" y="14080"/>
                    <a:pt x="3840" y="13220"/>
                    <a:pt x="3840" y="12158"/>
                  </a:cubicBezTo>
                  <a:lnTo>
                    <a:pt x="3840" y="1922"/>
                  </a:lnTo>
                  <a:cubicBezTo>
                    <a:pt x="3840" y="861"/>
                    <a:pt x="2981" y="1"/>
                    <a:pt x="19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-5742044">
              <a:off x="2291321" y="2962716"/>
              <a:ext cx="232682" cy="179125"/>
            </a:xfrm>
            <a:custGeom>
              <a:avLst/>
              <a:gdLst/>
              <a:ahLst/>
              <a:cxnLst/>
              <a:rect l="l" t="t" r="r" b="b"/>
              <a:pathLst>
                <a:path w="5546" h="5547" extrusionOk="0">
                  <a:moveTo>
                    <a:pt x="2773" y="0"/>
                  </a:moveTo>
                  <a:cubicBezTo>
                    <a:pt x="1241" y="0"/>
                    <a:pt x="0" y="1242"/>
                    <a:pt x="0" y="2774"/>
                  </a:cubicBezTo>
                  <a:cubicBezTo>
                    <a:pt x="0" y="4305"/>
                    <a:pt x="1241" y="5547"/>
                    <a:pt x="2773" y="5547"/>
                  </a:cubicBezTo>
                  <a:cubicBezTo>
                    <a:pt x="4305" y="5547"/>
                    <a:pt x="5545" y="4305"/>
                    <a:pt x="5545" y="2774"/>
                  </a:cubicBezTo>
                  <a:cubicBezTo>
                    <a:pt x="5545" y="1242"/>
                    <a:pt x="4305" y="0"/>
                    <a:pt x="27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-5742044">
              <a:off x="2128307" y="2844847"/>
              <a:ext cx="161149" cy="454674"/>
            </a:xfrm>
            <a:custGeom>
              <a:avLst/>
              <a:gdLst/>
              <a:ahLst/>
              <a:cxnLst/>
              <a:rect l="l" t="t" r="r" b="b"/>
              <a:pathLst>
                <a:path w="3841" h="14080" extrusionOk="0">
                  <a:moveTo>
                    <a:pt x="1920" y="1"/>
                  </a:moveTo>
                  <a:cubicBezTo>
                    <a:pt x="860" y="1"/>
                    <a:pt x="1" y="861"/>
                    <a:pt x="1" y="1922"/>
                  </a:cubicBezTo>
                  <a:lnTo>
                    <a:pt x="1" y="12158"/>
                  </a:lnTo>
                  <a:cubicBezTo>
                    <a:pt x="1" y="13220"/>
                    <a:pt x="860" y="14080"/>
                    <a:pt x="1920" y="14080"/>
                  </a:cubicBezTo>
                  <a:cubicBezTo>
                    <a:pt x="2981" y="14080"/>
                    <a:pt x="3840" y="13220"/>
                    <a:pt x="3840" y="12158"/>
                  </a:cubicBezTo>
                  <a:lnTo>
                    <a:pt x="3840" y="1922"/>
                  </a:lnTo>
                  <a:cubicBezTo>
                    <a:pt x="3840" y="861"/>
                    <a:pt x="2981" y="1"/>
                    <a:pt x="19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-5742044">
              <a:off x="2237990" y="2428473"/>
              <a:ext cx="232682" cy="179125"/>
            </a:xfrm>
            <a:custGeom>
              <a:avLst/>
              <a:gdLst/>
              <a:ahLst/>
              <a:cxnLst/>
              <a:rect l="l" t="t" r="r" b="b"/>
              <a:pathLst>
                <a:path w="5546" h="5547" extrusionOk="0">
                  <a:moveTo>
                    <a:pt x="2773" y="0"/>
                  </a:moveTo>
                  <a:cubicBezTo>
                    <a:pt x="1241" y="0"/>
                    <a:pt x="0" y="1242"/>
                    <a:pt x="0" y="2774"/>
                  </a:cubicBezTo>
                  <a:cubicBezTo>
                    <a:pt x="0" y="4305"/>
                    <a:pt x="1241" y="5547"/>
                    <a:pt x="2773" y="5547"/>
                  </a:cubicBezTo>
                  <a:cubicBezTo>
                    <a:pt x="4305" y="5547"/>
                    <a:pt x="5546" y="4305"/>
                    <a:pt x="5546" y="2774"/>
                  </a:cubicBezTo>
                  <a:cubicBezTo>
                    <a:pt x="5546" y="1242"/>
                    <a:pt x="4305" y="0"/>
                    <a:pt x="27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-5742044">
              <a:off x="2074975" y="2310604"/>
              <a:ext cx="161149" cy="454674"/>
            </a:xfrm>
            <a:custGeom>
              <a:avLst/>
              <a:gdLst/>
              <a:ahLst/>
              <a:cxnLst/>
              <a:rect l="l" t="t" r="r" b="b"/>
              <a:pathLst>
                <a:path w="3841" h="14080" extrusionOk="0">
                  <a:moveTo>
                    <a:pt x="1921" y="1"/>
                  </a:moveTo>
                  <a:cubicBezTo>
                    <a:pt x="859" y="1"/>
                    <a:pt x="1" y="861"/>
                    <a:pt x="1" y="1922"/>
                  </a:cubicBezTo>
                  <a:lnTo>
                    <a:pt x="1" y="12158"/>
                  </a:lnTo>
                  <a:cubicBezTo>
                    <a:pt x="1" y="13220"/>
                    <a:pt x="859" y="14080"/>
                    <a:pt x="1921" y="14080"/>
                  </a:cubicBezTo>
                  <a:cubicBezTo>
                    <a:pt x="2981" y="14080"/>
                    <a:pt x="3841" y="13220"/>
                    <a:pt x="3841" y="12158"/>
                  </a:cubicBezTo>
                  <a:lnTo>
                    <a:pt x="3841" y="1922"/>
                  </a:lnTo>
                  <a:cubicBezTo>
                    <a:pt x="3841" y="861"/>
                    <a:pt x="2981" y="1"/>
                    <a:pt x="1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-5742044">
              <a:off x="2184658" y="1894230"/>
              <a:ext cx="232682" cy="179125"/>
            </a:xfrm>
            <a:custGeom>
              <a:avLst/>
              <a:gdLst/>
              <a:ahLst/>
              <a:cxnLst/>
              <a:rect l="l" t="t" r="r" b="b"/>
              <a:pathLst>
                <a:path w="5546" h="5547" extrusionOk="0">
                  <a:moveTo>
                    <a:pt x="2773" y="0"/>
                  </a:moveTo>
                  <a:cubicBezTo>
                    <a:pt x="1241" y="0"/>
                    <a:pt x="1" y="1242"/>
                    <a:pt x="1" y="2774"/>
                  </a:cubicBezTo>
                  <a:cubicBezTo>
                    <a:pt x="1" y="4305"/>
                    <a:pt x="1241" y="5547"/>
                    <a:pt x="2773" y="5547"/>
                  </a:cubicBezTo>
                  <a:cubicBezTo>
                    <a:pt x="4305" y="5547"/>
                    <a:pt x="5546" y="4305"/>
                    <a:pt x="5546" y="2774"/>
                  </a:cubicBezTo>
                  <a:cubicBezTo>
                    <a:pt x="5546" y="1242"/>
                    <a:pt x="4305" y="0"/>
                    <a:pt x="27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5742044">
              <a:off x="2021625" y="1776383"/>
              <a:ext cx="161191" cy="454674"/>
            </a:xfrm>
            <a:custGeom>
              <a:avLst/>
              <a:gdLst/>
              <a:ahLst/>
              <a:cxnLst/>
              <a:rect l="l" t="t" r="r" b="b"/>
              <a:pathLst>
                <a:path w="3842" h="14080" extrusionOk="0">
                  <a:moveTo>
                    <a:pt x="1922" y="1"/>
                  </a:moveTo>
                  <a:cubicBezTo>
                    <a:pt x="860" y="1"/>
                    <a:pt x="0" y="861"/>
                    <a:pt x="0" y="1922"/>
                  </a:cubicBezTo>
                  <a:lnTo>
                    <a:pt x="0" y="12158"/>
                  </a:lnTo>
                  <a:cubicBezTo>
                    <a:pt x="0" y="13220"/>
                    <a:pt x="860" y="14080"/>
                    <a:pt x="1922" y="14080"/>
                  </a:cubicBezTo>
                  <a:cubicBezTo>
                    <a:pt x="2982" y="14080"/>
                    <a:pt x="3842" y="13220"/>
                    <a:pt x="3842" y="12158"/>
                  </a:cubicBezTo>
                  <a:lnTo>
                    <a:pt x="3842" y="1922"/>
                  </a:lnTo>
                  <a:cubicBezTo>
                    <a:pt x="3842" y="861"/>
                    <a:pt x="2982" y="1"/>
                    <a:pt x="19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-5742044">
              <a:off x="2131327" y="1359988"/>
              <a:ext cx="232682" cy="179125"/>
            </a:xfrm>
            <a:custGeom>
              <a:avLst/>
              <a:gdLst/>
              <a:ahLst/>
              <a:cxnLst/>
              <a:rect l="l" t="t" r="r" b="b"/>
              <a:pathLst>
                <a:path w="5546" h="5547" extrusionOk="0">
                  <a:moveTo>
                    <a:pt x="2773" y="0"/>
                  </a:moveTo>
                  <a:cubicBezTo>
                    <a:pt x="1241" y="0"/>
                    <a:pt x="1" y="1242"/>
                    <a:pt x="1" y="2774"/>
                  </a:cubicBezTo>
                  <a:cubicBezTo>
                    <a:pt x="1" y="4305"/>
                    <a:pt x="1241" y="5547"/>
                    <a:pt x="2773" y="5547"/>
                  </a:cubicBezTo>
                  <a:cubicBezTo>
                    <a:pt x="4305" y="5547"/>
                    <a:pt x="5546" y="4305"/>
                    <a:pt x="5546" y="2774"/>
                  </a:cubicBezTo>
                  <a:cubicBezTo>
                    <a:pt x="5546" y="1242"/>
                    <a:pt x="4305" y="0"/>
                    <a:pt x="27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-5742044">
              <a:off x="1968293" y="1242140"/>
              <a:ext cx="161191" cy="454674"/>
            </a:xfrm>
            <a:custGeom>
              <a:avLst/>
              <a:gdLst/>
              <a:ahLst/>
              <a:cxnLst/>
              <a:rect l="l" t="t" r="r" b="b"/>
              <a:pathLst>
                <a:path w="3842" h="14080" extrusionOk="0">
                  <a:moveTo>
                    <a:pt x="1922" y="1"/>
                  </a:moveTo>
                  <a:cubicBezTo>
                    <a:pt x="860" y="1"/>
                    <a:pt x="0" y="861"/>
                    <a:pt x="0" y="1922"/>
                  </a:cubicBezTo>
                  <a:lnTo>
                    <a:pt x="0" y="12158"/>
                  </a:lnTo>
                  <a:cubicBezTo>
                    <a:pt x="0" y="13220"/>
                    <a:pt x="860" y="14080"/>
                    <a:pt x="1922" y="14080"/>
                  </a:cubicBezTo>
                  <a:cubicBezTo>
                    <a:pt x="2982" y="14080"/>
                    <a:pt x="3842" y="13220"/>
                    <a:pt x="3842" y="12158"/>
                  </a:cubicBezTo>
                  <a:lnTo>
                    <a:pt x="3842" y="1922"/>
                  </a:lnTo>
                  <a:cubicBezTo>
                    <a:pt x="3842" y="861"/>
                    <a:pt x="2982" y="1"/>
                    <a:pt x="19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-5742044">
              <a:off x="2077995" y="825745"/>
              <a:ext cx="232682" cy="179125"/>
            </a:xfrm>
            <a:custGeom>
              <a:avLst/>
              <a:gdLst/>
              <a:ahLst/>
              <a:cxnLst/>
              <a:rect l="l" t="t" r="r" b="b"/>
              <a:pathLst>
                <a:path w="5546" h="5547" extrusionOk="0">
                  <a:moveTo>
                    <a:pt x="2773" y="0"/>
                  </a:moveTo>
                  <a:cubicBezTo>
                    <a:pt x="1241" y="0"/>
                    <a:pt x="1" y="1242"/>
                    <a:pt x="1" y="2774"/>
                  </a:cubicBezTo>
                  <a:cubicBezTo>
                    <a:pt x="1" y="4305"/>
                    <a:pt x="1241" y="5547"/>
                    <a:pt x="2773" y="5547"/>
                  </a:cubicBezTo>
                  <a:cubicBezTo>
                    <a:pt x="4305" y="5547"/>
                    <a:pt x="5546" y="4305"/>
                    <a:pt x="5546" y="2774"/>
                  </a:cubicBezTo>
                  <a:cubicBezTo>
                    <a:pt x="5546" y="1242"/>
                    <a:pt x="4305" y="0"/>
                    <a:pt x="27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-5742044">
              <a:off x="1914962" y="707897"/>
              <a:ext cx="161191" cy="454674"/>
            </a:xfrm>
            <a:custGeom>
              <a:avLst/>
              <a:gdLst/>
              <a:ahLst/>
              <a:cxnLst/>
              <a:rect l="l" t="t" r="r" b="b"/>
              <a:pathLst>
                <a:path w="3842" h="14080" extrusionOk="0">
                  <a:moveTo>
                    <a:pt x="1922" y="1"/>
                  </a:moveTo>
                  <a:cubicBezTo>
                    <a:pt x="860" y="1"/>
                    <a:pt x="1" y="861"/>
                    <a:pt x="1" y="1922"/>
                  </a:cubicBezTo>
                  <a:lnTo>
                    <a:pt x="1" y="12158"/>
                  </a:lnTo>
                  <a:cubicBezTo>
                    <a:pt x="1" y="13220"/>
                    <a:pt x="860" y="14080"/>
                    <a:pt x="1922" y="14080"/>
                  </a:cubicBezTo>
                  <a:cubicBezTo>
                    <a:pt x="2982" y="14080"/>
                    <a:pt x="3842" y="13220"/>
                    <a:pt x="3842" y="12158"/>
                  </a:cubicBezTo>
                  <a:lnTo>
                    <a:pt x="3842" y="1922"/>
                  </a:lnTo>
                  <a:cubicBezTo>
                    <a:pt x="3842" y="861"/>
                    <a:pt x="2982" y="1"/>
                    <a:pt x="19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">
    <p:bg>
      <p:bgPr>
        <a:solidFill>
          <a:schemeClr val="accent5"/>
        </a:solidFill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" name="Google Shape;562;p14"/>
          <p:cNvGrpSpPr/>
          <p:nvPr/>
        </p:nvGrpSpPr>
        <p:grpSpPr>
          <a:xfrm>
            <a:off x="-56799" y="-871626"/>
            <a:ext cx="9200826" cy="6835983"/>
            <a:chOff x="-56799" y="-871626"/>
            <a:chExt cx="9200826" cy="6835983"/>
          </a:xfrm>
        </p:grpSpPr>
        <p:sp>
          <p:nvSpPr>
            <p:cNvPr id="563" name="Google Shape;563;p14"/>
            <p:cNvSpPr/>
            <p:nvPr/>
          </p:nvSpPr>
          <p:spPr>
            <a:xfrm>
              <a:off x="4779093" y="3437098"/>
              <a:ext cx="4356307" cy="1735106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4"/>
            <p:cNvSpPr/>
            <p:nvPr/>
          </p:nvSpPr>
          <p:spPr>
            <a:xfrm>
              <a:off x="6383322" y="-37758"/>
              <a:ext cx="2760704" cy="2430800"/>
            </a:xfrm>
            <a:custGeom>
              <a:avLst/>
              <a:gdLst/>
              <a:ahLst/>
              <a:cxnLst/>
              <a:rect l="l" t="t" r="r" b="b"/>
              <a:pathLst>
                <a:path w="33364" h="29377" extrusionOk="0">
                  <a:moveTo>
                    <a:pt x="445" y="1"/>
                  </a:moveTo>
                  <a:cubicBezTo>
                    <a:pt x="302" y="1"/>
                    <a:pt x="151" y="22"/>
                    <a:pt x="0" y="45"/>
                  </a:cubicBezTo>
                  <a:cubicBezTo>
                    <a:pt x="20" y="45"/>
                    <a:pt x="40" y="45"/>
                    <a:pt x="59" y="45"/>
                  </a:cubicBezTo>
                  <a:cubicBezTo>
                    <a:pt x="1683" y="45"/>
                    <a:pt x="3286" y="753"/>
                    <a:pt x="4752" y="1516"/>
                  </a:cubicBezTo>
                  <a:cubicBezTo>
                    <a:pt x="6898" y="2634"/>
                    <a:pt x="8961" y="4198"/>
                    <a:pt x="9958" y="6476"/>
                  </a:cubicBezTo>
                  <a:cubicBezTo>
                    <a:pt x="11006" y="8877"/>
                    <a:pt x="10827" y="11635"/>
                    <a:pt x="10366" y="14155"/>
                  </a:cubicBezTo>
                  <a:cubicBezTo>
                    <a:pt x="9736" y="17630"/>
                    <a:pt x="8407" y="21398"/>
                    <a:pt x="9345" y="24936"/>
                  </a:cubicBezTo>
                  <a:cubicBezTo>
                    <a:pt x="10154" y="27972"/>
                    <a:pt x="12727" y="29102"/>
                    <a:pt x="15471" y="29102"/>
                  </a:cubicBezTo>
                  <a:cubicBezTo>
                    <a:pt x="16424" y="29102"/>
                    <a:pt x="17398" y="28965"/>
                    <a:pt x="18326" y="28725"/>
                  </a:cubicBezTo>
                  <a:cubicBezTo>
                    <a:pt x="21248" y="27969"/>
                    <a:pt x="24215" y="26353"/>
                    <a:pt x="27227" y="26353"/>
                  </a:cubicBezTo>
                  <a:cubicBezTo>
                    <a:pt x="28335" y="26353"/>
                    <a:pt x="29450" y="26572"/>
                    <a:pt x="30570" y="27134"/>
                  </a:cubicBezTo>
                  <a:cubicBezTo>
                    <a:pt x="31647" y="27674"/>
                    <a:pt x="32599" y="28449"/>
                    <a:pt x="33364" y="29377"/>
                  </a:cubicBezTo>
                  <a:lnTo>
                    <a:pt x="33364" y="10"/>
                  </a:lnTo>
                  <a:lnTo>
                    <a:pt x="596" y="10"/>
                  </a:lnTo>
                  <a:cubicBezTo>
                    <a:pt x="547" y="4"/>
                    <a:pt x="496" y="1"/>
                    <a:pt x="4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4"/>
            <p:cNvSpPr/>
            <p:nvPr/>
          </p:nvSpPr>
          <p:spPr>
            <a:xfrm>
              <a:off x="-56799" y="3357830"/>
              <a:ext cx="3415425" cy="1826055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4"/>
            <p:cNvSpPr/>
            <p:nvPr/>
          </p:nvSpPr>
          <p:spPr>
            <a:xfrm flipH="1">
              <a:off x="-39044" y="3287608"/>
              <a:ext cx="2194021" cy="1956908"/>
            </a:xfrm>
            <a:custGeom>
              <a:avLst/>
              <a:gdLst/>
              <a:ahLst/>
              <a:cxnLst/>
              <a:rect l="l" t="t" r="r" b="b"/>
              <a:pathLst>
                <a:path w="54010" h="48173" extrusionOk="0">
                  <a:moveTo>
                    <a:pt x="16027" y="1"/>
                  </a:moveTo>
                  <a:cubicBezTo>
                    <a:pt x="15839" y="1"/>
                    <a:pt x="15695" y="152"/>
                    <a:pt x="15695" y="342"/>
                  </a:cubicBezTo>
                  <a:cubicBezTo>
                    <a:pt x="15695" y="531"/>
                    <a:pt x="15858" y="682"/>
                    <a:pt x="16048" y="682"/>
                  </a:cubicBezTo>
                  <a:cubicBezTo>
                    <a:pt x="16258" y="682"/>
                    <a:pt x="16474" y="691"/>
                    <a:pt x="16688" y="705"/>
                  </a:cubicBezTo>
                  <a:lnTo>
                    <a:pt x="16710" y="705"/>
                  </a:lnTo>
                  <a:cubicBezTo>
                    <a:pt x="16887" y="705"/>
                    <a:pt x="17040" y="566"/>
                    <a:pt x="17053" y="385"/>
                  </a:cubicBezTo>
                  <a:cubicBezTo>
                    <a:pt x="17066" y="197"/>
                    <a:pt x="16922" y="36"/>
                    <a:pt x="16734" y="22"/>
                  </a:cubicBezTo>
                  <a:cubicBezTo>
                    <a:pt x="16503" y="6"/>
                    <a:pt x="16274" y="1"/>
                    <a:pt x="16027" y="1"/>
                  </a:cubicBezTo>
                  <a:close/>
                  <a:moveTo>
                    <a:pt x="14663" y="95"/>
                  </a:moveTo>
                  <a:cubicBezTo>
                    <a:pt x="14648" y="95"/>
                    <a:pt x="14633" y="96"/>
                    <a:pt x="14618" y="98"/>
                  </a:cubicBezTo>
                  <a:cubicBezTo>
                    <a:pt x="14383" y="129"/>
                    <a:pt x="14148" y="169"/>
                    <a:pt x="13921" y="216"/>
                  </a:cubicBezTo>
                  <a:cubicBezTo>
                    <a:pt x="13736" y="256"/>
                    <a:pt x="13616" y="437"/>
                    <a:pt x="13655" y="621"/>
                  </a:cubicBezTo>
                  <a:cubicBezTo>
                    <a:pt x="13689" y="781"/>
                    <a:pt x="13832" y="892"/>
                    <a:pt x="13990" y="892"/>
                  </a:cubicBezTo>
                  <a:cubicBezTo>
                    <a:pt x="14014" y="892"/>
                    <a:pt x="14037" y="891"/>
                    <a:pt x="14061" y="886"/>
                  </a:cubicBezTo>
                  <a:cubicBezTo>
                    <a:pt x="14272" y="840"/>
                    <a:pt x="14491" y="804"/>
                    <a:pt x="14711" y="773"/>
                  </a:cubicBezTo>
                  <a:cubicBezTo>
                    <a:pt x="14897" y="750"/>
                    <a:pt x="15028" y="576"/>
                    <a:pt x="15002" y="388"/>
                  </a:cubicBezTo>
                  <a:cubicBezTo>
                    <a:pt x="14981" y="218"/>
                    <a:pt x="14833" y="95"/>
                    <a:pt x="14663" y="95"/>
                  </a:cubicBezTo>
                  <a:close/>
                  <a:moveTo>
                    <a:pt x="18063" y="205"/>
                  </a:moveTo>
                  <a:cubicBezTo>
                    <a:pt x="17904" y="205"/>
                    <a:pt x="17761" y="316"/>
                    <a:pt x="17729" y="479"/>
                  </a:cubicBezTo>
                  <a:cubicBezTo>
                    <a:pt x="17692" y="663"/>
                    <a:pt x="17812" y="844"/>
                    <a:pt x="17996" y="880"/>
                  </a:cubicBezTo>
                  <a:cubicBezTo>
                    <a:pt x="18212" y="922"/>
                    <a:pt x="18426" y="972"/>
                    <a:pt x="18639" y="1030"/>
                  </a:cubicBezTo>
                  <a:cubicBezTo>
                    <a:pt x="18669" y="1037"/>
                    <a:pt x="18698" y="1040"/>
                    <a:pt x="18728" y="1040"/>
                  </a:cubicBezTo>
                  <a:cubicBezTo>
                    <a:pt x="18881" y="1040"/>
                    <a:pt x="19016" y="939"/>
                    <a:pt x="19058" y="792"/>
                  </a:cubicBezTo>
                  <a:cubicBezTo>
                    <a:pt x="19109" y="607"/>
                    <a:pt x="18999" y="421"/>
                    <a:pt x="18817" y="371"/>
                  </a:cubicBezTo>
                  <a:cubicBezTo>
                    <a:pt x="18591" y="310"/>
                    <a:pt x="18361" y="256"/>
                    <a:pt x="18130" y="211"/>
                  </a:cubicBezTo>
                  <a:cubicBezTo>
                    <a:pt x="18108" y="207"/>
                    <a:pt x="18085" y="205"/>
                    <a:pt x="18063" y="205"/>
                  </a:cubicBezTo>
                  <a:close/>
                  <a:moveTo>
                    <a:pt x="12674" y="576"/>
                  </a:moveTo>
                  <a:cubicBezTo>
                    <a:pt x="12636" y="576"/>
                    <a:pt x="12598" y="582"/>
                    <a:pt x="12560" y="595"/>
                  </a:cubicBezTo>
                  <a:cubicBezTo>
                    <a:pt x="12339" y="673"/>
                    <a:pt x="12120" y="759"/>
                    <a:pt x="11903" y="852"/>
                  </a:cubicBezTo>
                  <a:cubicBezTo>
                    <a:pt x="11729" y="927"/>
                    <a:pt x="11647" y="1127"/>
                    <a:pt x="11722" y="1301"/>
                  </a:cubicBezTo>
                  <a:cubicBezTo>
                    <a:pt x="11778" y="1430"/>
                    <a:pt x="11905" y="1508"/>
                    <a:pt x="12037" y="1508"/>
                  </a:cubicBezTo>
                  <a:cubicBezTo>
                    <a:pt x="12082" y="1508"/>
                    <a:pt x="12129" y="1499"/>
                    <a:pt x="12172" y="1480"/>
                  </a:cubicBezTo>
                  <a:cubicBezTo>
                    <a:pt x="12376" y="1393"/>
                    <a:pt x="12582" y="1313"/>
                    <a:pt x="12789" y="1240"/>
                  </a:cubicBezTo>
                  <a:cubicBezTo>
                    <a:pt x="12966" y="1178"/>
                    <a:pt x="13060" y="983"/>
                    <a:pt x="12998" y="804"/>
                  </a:cubicBezTo>
                  <a:cubicBezTo>
                    <a:pt x="12947" y="663"/>
                    <a:pt x="12815" y="576"/>
                    <a:pt x="12674" y="576"/>
                  </a:cubicBezTo>
                  <a:close/>
                  <a:moveTo>
                    <a:pt x="20022" y="794"/>
                  </a:moveTo>
                  <a:cubicBezTo>
                    <a:pt x="19888" y="794"/>
                    <a:pt x="19762" y="875"/>
                    <a:pt x="19708" y="1005"/>
                  </a:cubicBezTo>
                  <a:cubicBezTo>
                    <a:pt x="19637" y="1181"/>
                    <a:pt x="19719" y="1381"/>
                    <a:pt x="19892" y="1454"/>
                  </a:cubicBezTo>
                  <a:cubicBezTo>
                    <a:pt x="20094" y="1537"/>
                    <a:pt x="20297" y="1629"/>
                    <a:pt x="20494" y="1727"/>
                  </a:cubicBezTo>
                  <a:cubicBezTo>
                    <a:pt x="20542" y="1751"/>
                    <a:pt x="20595" y="1761"/>
                    <a:pt x="20645" y="1761"/>
                  </a:cubicBezTo>
                  <a:cubicBezTo>
                    <a:pt x="20770" y="1761"/>
                    <a:pt x="20892" y="1692"/>
                    <a:pt x="20954" y="1570"/>
                  </a:cubicBezTo>
                  <a:cubicBezTo>
                    <a:pt x="21038" y="1402"/>
                    <a:pt x="20968" y="1195"/>
                    <a:pt x="20798" y="1111"/>
                  </a:cubicBezTo>
                  <a:cubicBezTo>
                    <a:pt x="20588" y="1007"/>
                    <a:pt x="20370" y="910"/>
                    <a:pt x="20155" y="821"/>
                  </a:cubicBezTo>
                  <a:cubicBezTo>
                    <a:pt x="20111" y="803"/>
                    <a:pt x="20067" y="794"/>
                    <a:pt x="20022" y="794"/>
                  </a:cubicBezTo>
                  <a:close/>
                  <a:moveTo>
                    <a:pt x="10807" y="1426"/>
                  </a:moveTo>
                  <a:cubicBezTo>
                    <a:pt x="10753" y="1426"/>
                    <a:pt x="10698" y="1439"/>
                    <a:pt x="10646" y="1466"/>
                  </a:cubicBezTo>
                  <a:cubicBezTo>
                    <a:pt x="10439" y="1577"/>
                    <a:pt x="10238" y="1690"/>
                    <a:pt x="10040" y="1808"/>
                  </a:cubicBezTo>
                  <a:cubicBezTo>
                    <a:pt x="9878" y="1904"/>
                    <a:pt x="9822" y="2113"/>
                    <a:pt x="9918" y="2274"/>
                  </a:cubicBezTo>
                  <a:cubicBezTo>
                    <a:pt x="9982" y="2384"/>
                    <a:pt x="10097" y="2444"/>
                    <a:pt x="10213" y="2444"/>
                  </a:cubicBezTo>
                  <a:cubicBezTo>
                    <a:pt x="10273" y="2444"/>
                    <a:pt x="10333" y="2429"/>
                    <a:pt x="10386" y="2396"/>
                  </a:cubicBezTo>
                  <a:cubicBezTo>
                    <a:pt x="10577" y="2286"/>
                    <a:pt x="10770" y="2175"/>
                    <a:pt x="10969" y="2069"/>
                  </a:cubicBezTo>
                  <a:cubicBezTo>
                    <a:pt x="11138" y="1979"/>
                    <a:pt x="11199" y="1774"/>
                    <a:pt x="11109" y="1605"/>
                  </a:cubicBezTo>
                  <a:cubicBezTo>
                    <a:pt x="11047" y="1491"/>
                    <a:pt x="10929" y="1426"/>
                    <a:pt x="10807" y="1426"/>
                  </a:cubicBezTo>
                  <a:close/>
                  <a:moveTo>
                    <a:pt x="21829" y="1762"/>
                  </a:moveTo>
                  <a:cubicBezTo>
                    <a:pt x="21718" y="1762"/>
                    <a:pt x="21609" y="1816"/>
                    <a:pt x="21544" y="1914"/>
                  </a:cubicBezTo>
                  <a:cubicBezTo>
                    <a:pt x="21439" y="2071"/>
                    <a:pt x="21483" y="2283"/>
                    <a:pt x="21639" y="2387"/>
                  </a:cubicBezTo>
                  <a:cubicBezTo>
                    <a:pt x="21820" y="2509"/>
                    <a:pt x="22002" y="2637"/>
                    <a:pt x="22178" y="2773"/>
                  </a:cubicBezTo>
                  <a:cubicBezTo>
                    <a:pt x="22239" y="2820"/>
                    <a:pt x="22312" y="2841"/>
                    <a:pt x="22385" y="2841"/>
                  </a:cubicBezTo>
                  <a:cubicBezTo>
                    <a:pt x="22487" y="2841"/>
                    <a:pt x="22588" y="2794"/>
                    <a:pt x="22656" y="2707"/>
                  </a:cubicBezTo>
                  <a:cubicBezTo>
                    <a:pt x="22769" y="2556"/>
                    <a:pt x="22741" y="2342"/>
                    <a:pt x="22592" y="2227"/>
                  </a:cubicBezTo>
                  <a:cubicBezTo>
                    <a:pt x="22404" y="2083"/>
                    <a:pt x="22211" y="1947"/>
                    <a:pt x="22018" y="1819"/>
                  </a:cubicBezTo>
                  <a:cubicBezTo>
                    <a:pt x="21960" y="1780"/>
                    <a:pt x="21894" y="1762"/>
                    <a:pt x="21829" y="1762"/>
                  </a:cubicBezTo>
                  <a:close/>
                  <a:moveTo>
                    <a:pt x="9063" y="2501"/>
                  </a:moveTo>
                  <a:cubicBezTo>
                    <a:pt x="8995" y="2501"/>
                    <a:pt x="8926" y="2521"/>
                    <a:pt x="8867" y="2563"/>
                  </a:cubicBezTo>
                  <a:cubicBezTo>
                    <a:pt x="8681" y="2698"/>
                    <a:pt x="8493" y="2836"/>
                    <a:pt x="8307" y="2978"/>
                  </a:cubicBezTo>
                  <a:cubicBezTo>
                    <a:pt x="8157" y="3093"/>
                    <a:pt x="8128" y="3308"/>
                    <a:pt x="8244" y="3458"/>
                  </a:cubicBezTo>
                  <a:cubicBezTo>
                    <a:pt x="8310" y="3545"/>
                    <a:pt x="8413" y="3592"/>
                    <a:pt x="8515" y="3592"/>
                  </a:cubicBezTo>
                  <a:cubicBezTo>
                    <a:pt x="8588" y="3592"/>
                    <a:pt x="8661" y="3567"/>
                    <a:pt x="8722" y="3519"/>
                  </a:cubicBezTo>
                  <a:cubicBezTo>
                    <a:pt x="8900" y="3380"/>
                    <a:pt x="9080" y="3249"/>
                    <a:pt x="9261" y="3122"/>
                  </a:cubicBezTo>
                  <a:cubicBezTo>
                    <a:pt x="9414" y="3013"/>
                    <a:pt x="9452" y="2801"/>
                    <a:pt x="9343" y="2646"/>
                  </a:cubicBezTo>
                  <a:cubicBezTo>
                    <a:pt x="9277" y="2551"/>
                    <a:pt x="9171" y="2501"/>
                    <a:pt x="9063" y="2501"/>
                  </a:cubicBezTo>
                  <a:close/>
                  <a:moveTo>
                    <a:pt x="23416" y="3053"/>
                  </a:moveTo>
                  <a:cubicBezTo>
                    <a:pt x="23328" y="3053"/>
                    <a:pt x="23240" y="3087"/>
                    <a:pt x="23174" y="3155"/>
                  </a:cubicBezTo>
                  <a:cubicBezTo>
                    <a:pt x="23040" y="3287"/>
                    <a:pt x="23040" y="3505"/>
                    <a:pt x="23175" y="3637"/>
                  </a:cubicBezTo>
                  <a:cubicBezTo>
                    <a:pt x="23332" y="3793"/>
                    <a:pt x="23487" y="3957"/>
                    <a:pt x="23629" y="4120"/>
                  </a:cubicBezTo>
                  <a:cubicBezTo>
                    <a:pt x="23697" y="4195"/>
                    <a:pt x="23791" y="4235"/>
                    <a:pt x="23886" y="4235"/>
                  </a:cubicBezTo>
                  <a:cubicBezTo>
                    <a:pt x="23966" y="4235"/>
                    <a:pt x="24046" y="4207"/>
                    <a:pt x="24109" y="4148"/>
                  </a:cubicBezTo>
                  <a:cubicBezTo>
                    <a:pt x="24251" y="4024"/>
                    <a:pt x="24265" y="3807"/>
                    <a:pt x="24140" y="3665"/>
                  </a:cubicBezTo>
                  <a:cubicBezTo>
                    <a:pt x="23985" y="3491"/>
                    <a:pt x="23822" y="3319"/>
                    <a:pt x="23655" y="3152"/>
                  </a:cubicBezTo>
                  <a:cubicBezTo>
                    <a:pt x="23590" y="3086"/>
                    <a:pt x="23503" y="3053"/>
                    <a:pt x="23416" y="3053"/>
                  </a:cubicBezTo>
                  <a:close/>
                  <a:moveTo>
                    <a:pt x="7462" y="3777"/>
                  </a:moveTo>
                  <a:cubicBezTo>
                    <a:pt x="7386" y="3777"/>
                    <a:pt x="7310" y="3802"/>
                    <a:pt x="7247" y="3854"/>
                  </a:cubicBezTo>
                  <a:cubicBezTo>
                    <a:pt x="7073" y="3995"/>
                    <a:pt x="6896" y="4134"/>
                    <a:pt x="6718" y="4273"/>
                  </a:cubicBezTo>
                  <a:cubicBezTo>
                    <a:pt x="6569" y="4391"/>
                    <a:pt x="6543" y="4603"/>
                    <a:pt x="6658" y="4753"/>
                  </a:cubicBezTo>
                  <a:cubicBezTo>
                    <a:pt x="6725" y="4839"/>
                    <a:pt x="6824" y="4886"/>
                    <a:pt x="6927" y="4886"/>
                  </a:cubicBezTo>
                  <a:cubicBezTo>
                    <a:pt x="7002" y="4886"/>
                    <a:pt x="7075" y="4862"/>
                    <a:pt x="7137" y="4813"/>
                  </a:cubicBezTo>
                  <a:cubicBezTo>
                    <a:pt x="7320" y="4671"/>
                    <a:pt x="7500" y="4527"/>
                    <a:pt x="7679" y="4382"/>
                  </a:cubicBezTo>
                  <a:cubicBezTo>
                    <a:pt x="7824" y="4262"/>
                    <a:pt x="7846" y="4047"/>
                    <a:pt x="7726" y="3901"/>
                  </a:cubicBezTo>
                  <a:cubicBezTo>
                    <a:pt x="7659" y="3819"/>
                    <a:pt x="7561" y="3777"/>
                    <a:pt x="7462" y="3777"/>
                  </a:cubicBezTo>
                  <a:close/>
                  <a:moveTo>
                    <a:pt x="24721" y="4634"/>
                  </a:moveTo>
                  <a:cubicBezTo>
                    <a:pt x="24656" y="4634"/>
                    <a:pt x="24590" y="4653"/>
                    <a:pt x="24531" y="4693"/>
                  </a:cubicBezTo>
                  <a:cubicBezTo>
                    <a:pt x="24375" y="4798"/>
                    <a:pt x="24333" y="5010"/>
                    <a:pt x="24437" y="5166"/>
                  </a:cubicBezTo>
                  <a:cubicBezTo>
                    <a:pt x="24559" y="5349"/>
                    <a:pt x="24679" y="5538"/>
                    <a:pt x="24787" y="5728"/>
                  </a:cubicBezTo>
                  <a:cubicBezTo>
                    <a:pt x="24851" y="5837"/>
                    <a:pt x="24966" y="5898"/>
                    <a:pt x="25082" y="5898"/>
                  </a:cubicBezTo>
                  <a:cubicBezTo>
                    <a:pt x="25139" y="5898"/>
                    <a:pt x="25200" y="5882"/>
                    <a:pt x="25254" y="5853"/>
                  </a:cubicBezTo>
                  <a:cubicBezTo>
                    <a:pt x="25418" y="5757"/>
                    <a:pt x="25471" y="5549"/>
                    <a:pt x="25378" y="5385"/>
                  </a:cubicBezTo>
                  <a:cubicBezTo>
                    <a:pt x="25261" y="5184"/>
                    <a:pt x="25134" y="4982"/>
                    <a:pt x="25004" y="4786"/>
                  </a:cubicBezTo>
                  <a:cubicBezTo>
                    <a:pt x="24939" y="4688"/>
                    <a:pt x="24831" y="4634"/>
                    <a:pt x="24721" y="4634"/>
                  </a:cubicBezTo>
                  <a:close/>
                  <a:moveTo>
                    <a:pt x="5848" y="5040"/>
                  </a:moveTo>
                  <a:cubicBezTo>
                    <a:pt x="5773" y="5040"/>
                    <a:pt x="5697" y="5064"/>
                    <a:pt x="5634" y="5114"/>
                  </a:cubicBezTo>
                  <a:cubicBezTo>
                    <a:pt x="5451" y="5260"/>
                    <a:pt x="5271" y="5408"/>
                    <a:pt x="5095" y="5559"/>
                  </a:cubicBezTo>
                  <a:cubicBezTo>
                    <a:pt x="4953" y="5684"/>
                    <a:pt x="4937" y="5898"/>
                    <a:pt x="5060" y="6042"/>
                  </a:cubicBezTo>
                  <a:cubicBezTo>
                    <a:pt x="5128" y="6120"/>
                    <a:pt x="5224" y="6159"/>
                    <a:pt x="5319" y="6159"/>
                  </a:cubicBezTo>
                  <a:cubicBezTo>
                    <a:pt x="5397" y="6159"/>
                    <a:pt x="5477" y="6131"/>
                    <a:pt x="5543" y="6075"/>
                  </a:cubicBezTo>
                  <a:cubicBezTo>
                    <a:pt x="5712" y="5929"/>
                    <a:pt x="5884" y="5788"/>
                    <a:pt x="6060" y="5649"/>
                  </a:cubicBezTo>
                  <a:cubicBezTo>
                    <a:pt x="6207" y="5531"/>
                    <a:pt x="6232" y="5316"/>
                    <a:pt x="6114" y="5168"/>
                  </a:cubicBezTo>
                  <a:cubicBezTo>
                    <a:pt x="6047" y="5083"/>
                    <a:pt x="5948" y="5040"/>
                    <a:pt x="5848" y="5040"/>
                  </a:cubicBezTo>
                  <a:close/>
                  <a:moveTo>
                    <a:pt x="4345" y="6435"/>
                  </a:moveTo>
                  <a:cubicBezTo>
                    <a:pt x="4249" y="6435"/>
                    <a:pt x="4153" y="6476"/>
                    <a:pt x="4085" y="6555"/>
                  </a:cubicBezTo>
                  <a:cubicBezTo>
                    <a:pt x="3960" y="6701"/>
                    <a:pt x="3842" y="6850"/>
                    <a:pt x="3736" y="6998"/>
                  </a:cubicBezTo>
                  <a:cubicBezTo>
                    <a:pt x="3705" y="7040"/>
                    <a:pt x="3677" y="7080"/>
                    <a:pt x="3646" y="7123"/>
                  </a:cubicBezTo>
                  <a:cubicBezTo>
                    <a:pt x="3540" y="7280"/>
                    <a:pt x="3580" y="7493"/>
                    <a:pt x="3736" y="7599"/>
                  </a:cubicBezTo>
                  <a:cubicBezTo>
                    <a:pt x="3795" y="7641"/>
                    <a:pt x="3861" y="7660"/>
                    <a:pt x="3929" y="7660"/>
                  </a:cubicBezTo>
                  <a:cubicBezTo>
                    <a:pt x="4037" y="7660"/>
                    <a:pt x="4144" y="7608"/>
                    <a:pt x="4209" y="7512"/>
                  </a:cubicBezTo>
                  <a:cubicBezTo>
                    <a:pt x="4235" y="7476"/>
                    <a:pt x="4263" y="7436"/>
                    <a:pt x="4289" y="7400"/>
                  </a:cubicBezTo>
                  <a:cubicBezTo>
                    <a:pt x="4384" y="7266"/>
                    <a:pt x="4492" y="7132"/>
                    <a:pt x="4605" y="7000"/>
                  </a:cubicBezTo>
                  <a:cubicBezTo>
                    <a:pt x="4728" y="6857"/>
                    <a:pt x="4711" y="6642"/>
                    <a:pt x="4567" y="6518"/>
                  </a:cubicBezTo>
                  <a:cubicBezTo>
                    <a:pt x="4503" y="6462"/>
                    <a:pt x="4424" y="6435"/>
                    <a:pt x="4345" y="6435"/>
                  </a:cubicBezTo>
                  <a:close/>
                  <a:moveTo>
                    <a:pt x="25686" y="6442"/>
                  </a:moveTo>
                  <a:cubicBezTo>
                    <a:pt x="25642" y="6442"/>
                    <a:pt x="25598" y="6451"/>
                    <a:pt x="25555" y="6468"/>
                  </a:cubicBezTo>
                  <a:cubicBezTo>
                    <a:pt x="25381" y="6539"/>
                    <a:pt x="25298" y="6739"/>
                    <a:pt x="25369" y="6913"/>
                  </a:cubicBezTo>
                  <a:cubicBezTo>
                    <a:pt x="25452" y="7114"/>
                    <a:pt x="25530" y="7323"/>
                    <a:pt x="25600" y="7532"/>
                  </a:cubicBezTo>
                  <a:cubicBezTo>
                    <a:pt x="25647" y="7676"/>
                    <a:pt x="25781" y="7764"/>
                    <a:pt x="25923" y="7764"/>
                  </a:cubicBezTo>
                  <a:cubicBezTo>
                    <a:pt x="25960" y="7764"/>
                    <a:pt x="25998" y="7758"/>
                    <a:pt x="26033" y="7747"/>
                  </a:cubicBezTo>
                  <a:cubicBezTo>
                    <a:pt x="26210" y="7688"/>
                    <a:pt x="26307" y="7493"/>
                    <a:pt x="26247" y="7314"/>
                  </a:cubicBezTo>
                  <a:cubicBezTo>
                    <a:pt x="26172" y="7088"/>
                    <a:pt x="26088" y="6868"/>
                    <a:pt x="26000" y="6652"/>
                  </a:cubicBezTo>
                  <a:cubicBezTo>
                    <a:pt x="25947" y="6521"/>
                    <a:pt x="25820" y="6442"/>
                    <a:pt x="25686" y="6442"/>
                  </a:cubicBezTo>
                  <a:close/>
                  <a:moveTo>
                    <a:pt x="3244" y="8160"/>
                  </a:moveTo>
                  <a:cubicBezTo>
                    <a:pt x="3119" y="8160"/>
                    <a:pt x="2998" y="8229"/>
                    <a:pt x="2938" y="8348"/>
                  </a:cubicBezTo>
                  <a:cubicBezTo>
                    <a:pt x="2836" y="8555"/>
                    <a:pt x="2737" y="8764"/>
                    <a:pt x="2638" y="8978"/>
                  </a:cubicBezTo>
                  <a:cubicBezTo>
                    <a:pt x="2559" y="9148"/>
                    <a:pt x="2636" y="9351"/>
                    <a:pt x="2808" y="9429"/>
                  </a:cubicBezTo>
                  <a:cubicBezTo>
                    <a:pt x="2853" y="9449"/>
                    <a:pt x="2902" y="9459"/>
                    <a:pt x="2949" y="9459"/>
                  </a:cubicBezTo>
                  <a:cubicBezTo>
                    <a:pt x="3079" y="9459"/>
                    <a:pt x="3204" y="9386"/>
                    <a:pt x="3260" y="9261"/>
                  </a:cubicBezTo>
                  <a:cubicBezTo>
                    <a:pt x="3354" y="9058"/>
                    <a:pt x="3449" y="8852"/>
                    <a:pt x="3548" y="8656"/>
                  </a:cubicBezTo>
                  <a:cubicBezTo>
                    <a:pt x="3633" y="8486"/>
                    <a:pt x="3566" y="8282"/>
                    <a:pt x="3397" y="8197"/>
                  </a:cubicBezTo>
                  <a:cubicBezTo>
                    <a:pt x="3348" y="8172"/>
                    <a:pt x="3296" y="8160"/>
                    <a:pt x="3244" y="8160"/>
                  </a:cubicBezTo>
                  <a:close/>
                  <a:moveTo>
                    <a:pt x="26272" y="8401"/>
                  </a:moveTo>
                  <a:cubicBezTo>
                    <a:pt x="26251" y="8401"/>
                    <a:pt x="26229" y="8403"/>
                    <a:pt x="26207" y="8408"/>
                  </a:cubicBezTo>
                  <a:cubicBezTo>
                    <a:pt x="26021" y="8444"/>
                    <a:pt x="25899" y="8625"/>
                    <a:pt x="25937" y="8809"/>
                  </a:cubicBezTo>
                  <a:cubicBezTo>
                    <a:pt x="25981" y="9025"/>
                    <a:pt x="26015" y="9244"/>
                    <a:pt x="26043" y="9461"/>
                  </a:cubicBezTo>
                  <a:cubicBezTo>
                    <a:pt x="26064" y="9633"/>
                    <a:pt x="26212" y="9760"/>
                    <a:pt x="26382" y="9760"/>
                  </a:cubicBezTo>
                  <a:cubicBezTo>
                    <a:pt x="26394" y="9760"/>
                    <a:pt x="26410" y="9756"/>
                    <a:pt x="26426" y="9756"/>
                  </a:cubicBezTo>
                  <a:cubicBezTo>
                    <a:pt x="26612" y="9734"/>
                    <a:pt x="26744" y="9562"/>
                    <a:pt x="26721" y="9374"/>
                  </a:cubicBezTo>
                  <a:cubicBezTo>
                    <a:pt x="26690" y="9139"/>
                    <a:pt x="26653" y="8905"/>
                    <a:pt x="26608" y="8677"/>
                  </a:cubicBezTo>
                  <a:cubicBezTo>
                    <a:pt x="26576" y="8515"/>
                    <a:pt x="26432" y="8401"/>
                    <a:pt x="26272" y="8401"/>
                  </a:cubicBezTo>
                  <a:close/>
                  <a:moveTo>
                    <a:pt x="2404" y="10032"/>
                  </a:moveTo>
                  <a:cubicBezTo>
                    <a:pt x="2271" y="10032"/>
                    <a:pt x="2144" y="10109"/>
                    <a:pt x="2088" y="10239"/>
                  </a:cubicBezTo>
                  <a:cubicBezTo>
                    <a:pt x="2000" y="10450"/>
                    <a:pt x="1908" y="10658"/>
                    <a:pt x="1819" y="10863"/>
                  </a:cubicBezTo>
                  <a:cubicBezTo>
                    <a:pt x="1741" y="11034"/>
                    <a:pt x="1821" y="11237"/>
                    <a:pt x="1993" y="11312"/>
                  </a:cubicBezTo>
                  <a:cubicBezTo>
                    <a:pt x="2036" y="11333"/>
                    <a:pt x="2085" y="11341"/>
                    <a:pt x="2130" y="11341"/>
                  </a:cubicBezTo>
                  <a:cubicBezTo>
                    <a:pt x="2262" y="11341"/>
                    <a:pt x="2386" y="11265"/>
                    <a:pt x="2445" y="11141"/>
                  </a:cubicBezTo>
                  <a:cubicBezTo>
                    <a:pt x="2537" y="10933"/>
                    <a:pt x="2627" y="10721"/>
                    <a:pt x="2719" y="10509"/>
                  </a:cubicBezTo>
                  <a:cubicBezTo>
                    <a:pt x="2792" y="10335"/>
                    <a:pt x="2712" y="10133"/>
                    <a:pt x="2538" y="10059"/>
                  </a:cubicBezTo>
                  <a:cubicBezTo>
                    <a:pt x="2494" y="10040"/>
                    <a:pt x="2449" y="10032"/>
                    <a:pt x="2404" y="10032"/>
                  </a:cubicBezTo>
                  <a:close/>
                  <a:moveTo>
                    <a:pt x="26464" y="10438"/>
                  </a:moveTo>
                  <a:cubicBezTo>
                    <a:pt x="26278" y="10438"/>
                    <a:pt x="26125" y="10589"/>
                    <a:pt x="26123" y="10776"/>
                  </a:cubicBezTo>
                  <a:cubicBezTo>
                    <a:pt x="26121" y="10994"/>
                    <a:pt x="26113" y="11214"/>
                    <a:pt x="26095" y="11437"/>
                  </a:cubicBezTo>
                  <a:cubicBezTo>
                    <a:pt x="26080" y="11625"/>
                    <a:pt x="26220" y="11788"/>
                    <a:pt x="26410" y="11804"/>
                  </a:cubicBezTo>
                  <a:cubicBezTo>
                    <a:pt x="26419" y="11805"/>
                    <a:pt x="26427" y="11805"/>
                    <a:pt x="26436" y="11805"/>
                  </a:cubicBezTo>
                  <a:cubicBezTo>
                    <a:pt x="26612" y="11805"/>
                    <a:pt x="26763" y="11668"/>
                    <a:pt x="26775" y="11489"/>
                  </a:cubicBezTo>
                  <a:cubicBezTo>
                    <a:pt x="26792" y="11251"/>
                    <a:pt x="26803" y="11013"/>
                    <a:pt x="26806" y="10782"/>
                  </a:cubicBezTo>
                  <a:cubicBezTo>
                    <a:pt x="26808" y="10594"/>
                    <a:pt x="26655" y="10439"/>
                    <a:pt x="26467" y="10438"/>
                  </a:cubicBezTo>
                  <a:close/>
                  <a:moveTo>
                    <a:pt x="1570" y="11902"/>
                  </a:moveTo>
                  <a:cubicBezTo>
                    <a:pt x="1437" y="11902"/>
                    <a:pt x="1310" y="11981"/>
                    <a:pt x="1254" y="12111"/>
                  </a:cubicBezTo>
                  <a:cubicBezTo>
                    <a:pt x="1164" y="12325"/>
                    <a:pt x="1079" y="12544"/>
                    <a:pt x="999" y="12761"/>
                  </a:cubicBezTo>
                  <a:cubicBezTo>
                    <a:pt x="933" y="12940"/>
                    <a:pt x="1023" y="13135"/>
                    <a:pt x="1200" y="13201"/>
                  </a:cubicBezTo>
                  <a:cubicBezTo>
                    <a:pt x="1240" y="13215"/>
                    <a:pt x="1278" y="13222"/>
                    <a:pt x="1318" y="13222"/>
                  </a:cubicBezTo>
                  <a:cubicBezTo>
                    <a:pt x="1457" y="13222"/>
                    <a:pt x="1590" y="13137"/>
                    <a:pt x="1638" y="12998"/>
                  </a:cubicBezTo>
                  <a:cubicBezTo>
                    <a:pt x="1718" y="12789"/>
                    <a:pt x="1798" y="12584"/>
                    <a:pt x="1885" y="12377"/>
                  </a:cubicBezTo>
                  <a:cubicBezTo>
                    <a:pt x="1958" y="12203"/>
                    <a:pt x="1876" y="12003"/>
                    <a:pt x="1702" y="11929"/>
                  </a:cubicBezTo>
                  <a:cubicBezTo>
                    <a:pt x="1659" y="11911"/>
                    <a:pt x="1615" y="11902"/>
                    <a:pt x="1570" y="11902"/>
                  </a:cubicBezTo>
                  <a:close/>
                  <a:moveTo>
                    <a:pt x="26247" y="12473"/>
                  </a:moveTo>
                  <a:cubicBezTo>
                    <a:pt x="26089" y="12473"/>
                    <a:pt x="25945" y="12586"/>
                    <a:pt x="25913" y="12749"/>
                  </a:cubicBezTo>
                  <a:cubicBezTo>
                    <a:pt x="25869" y="12961"/>
                    <a:pt x="25821" y="13180"/>
                    <a:pt x="25765" y="13396"/>
                  </a:cubicBezTo>
                  <a:cubicBezTo>
                    <a:pt x="25716" y="13580"/>
                    <a:pt x="25828" y="13766"/>
                    <a:pt x="26010" y="13813"/>
                  </a:cubicBezTo>
                  <a:cubicBezTo>
                    <a:pt x="26038" y="13820"/>
                    <a:pt x="26068" y="13823"/>
                    <a:pt x="26095" y="13823"/>
                  </a:cubicBezTo>
                  <a:cubicBezTo>
                    <a:pt x="26247" y="13823"/>
                    <a:pt x="26386" y="13722"/>
                    <a:pt x="26427" y="13566"/>
                  </a:cubicBezTo>
                  <a:cubicBezTo>
                    <a:pt x="26486" y="13337"/>
                    <a:pt x="26539" y="13107"/>
                    <a:pt x="26584" y="12881"/>
                  </a:cubicBezTo>
                  <a:cubicBezTo>
                    <a:pt x="26620" y="12697"/>
                    <a:pt x="26499" y="12516"/>
                    <a:pt x="26314" y="12480"/>
                  </a:cubicBezTo>
                  <a:cubicBezTo>
                    <a:pt x="26292" y="12475"/>
                    <a:pt x="26269" y="12473"/>
                    <a:pt x="26247" y="12473"/>
                  </a:cubicBezTo>
                  <a:close/>
                  <a:moveTo>
                    <a:pt x="903" y="13841"/>
                  </a:moveTo>
                  <a:cubicBezTo>
                    <a:pt x="752" y="13841"/>
                    <a:pt x="613" y="13940"/>
                    <a:pt x="573" y="14093"/>
                  </a:cubicBezTo>
                  <a:cubicBezTo>
                    <a:pt x="510" y="14317"/>
                    <a:pt x="453" y="14544"/>
                    <a:pt x="402" y="14770"/>
                  </a:cubicBezTo>
                  <a:cubicBezTo>
                    <a:pt x="362" y="14956"/>
                    <a:pt x="477" y="15139"/>
                    <a:pt x="661" y="15179"/>
                  </a:cubicBezTo>
                  <a:cubicBezTo>
                    <a:pt x="687" y="15186"/>
                    <a:pt x="714" y="15187"/>
                    <a:pt x="738" y="15187"/>
                  </a:cubicBezTo>
                  <a:cubicBezTo>
                    <a:pt x="894" y="15187"/>
                    <a:pt x="1035" y="15080"/>
                    <a:pt x="1072" y="14922"/>
                  </a:cubicBezTo>
                  <a:cubicBezTo>
                    <a:pt x="1120" y="14706"/>
                    <a:pt x="1174" y="14487"/>
                    <a:pt x="1233" y="14272"/>
                  </a:cubicBezTo>
                  <a:cubicBezTo>
                    <a:pt x="1280" y="14089"/>
                    <a:pt x="1174" y="13901"/>
                    <a:pt x="992" y="13853"/>
                  </a:cubicBezTo>
                  <a:cubicBezTo>
                    <a:pt x="962" y="13845"/>
                    <a:pt x="932" y="13841"/>
                    <a:pt x="903" y="13841"/>
                  </a:cubicBezTo>
                  <a:close/>
                  <a:moveTo>
                    <a:pt x="25692" y="14448"/>
                  </a:moveTo>
                  <a:cubicBezTo>
                    <a:pt x="25553" y="14448"/>
                    <a:pt x="25422" y="14535"/>
                    <a:pt x="25372" y="14673"/>
                  </a:cubicBezTo>
                  <a:cubicBezTo>
                    <a:pt x="25296" y="14882"/>
                    <a:pt x="25212" y="15090"/>
                    <a:pt x="25129" y="15297"/>
                  </a:cubicBezTo>
                  <a:cubicBezTo>
                    <a:pt x="25054" y="15471"/>
                    <a:pt x="25139" y="15671"/>
                    <a:pt x="25313" y="15742"/>
                  </a:cubicBezTo>
                  <a:cubicBezTo>
                    <a:pt x="25357" y="15759"/>
                    <a:pt x="25400" y="15768"/>
                    <a:pt x="25444" y="15768"/>
                  </a:cubicBezTo>
                  <a:cubicBezTo>
                    <a:pt x="25576" y="15768"/>
                    <a:pt x="25704" y="15688"/>
                    <a:pt x="25760" y="15559"/>
                  </a:cubicBezTo>
                  <a:cubicBezTo>
                    <a:pt x="25852" y="15342"/>
                    <a:pt x="25937" y="15123"/>
                    <a:pt x="26015" y="14908"/>
                  </a:cubicBezTo>
                  <a:cubicBezTo>
                    <a:pt x="26080" y="14730"/>
                    <a:pt x="25988" y="14534"/>
                    <a:pt x="25810" y="14470"/>
                  </a:cubicBezTo>
                  <a:cubicBezTo>
                    <a:pt x="25771" y="14455"/>
                    <a:pt x="25731" y="14448"/>
                    <a:pt x="25692" y="14448"/>
                  </a:cubicBezTo>
                  <a:close/>
                  <a:moveTo>
                    <a:pt x="493" y="15850"/>
                  </a:moveTo>
                  <a:cubicBezTo>
                    <a:pt x="327" y="15850"/>
                    <a:pt x="180" y="15975"/>
                    <a:pt x="156" y="16145"/>
                  </a:cubicBezTo>
                  <a:cubicBezTo>
                    <a:pt x="123" y="16376"/>
                    <a:pt x="97" y="16606"/>
                    <a:pt x="76" y="16839"/>
                  </a:cubicBezTo>
                  <a:cubicBezTo>
                    <a:pt x="58" y="17026"/>
                    <a:pt x="197" y="17193"/>
                    <a:pt x="383" y="17210"/>
                  </a:cubicBezTo>
                  <a:cubicBezTo>
                    <a:pt x="394" y="17212"/>
                    <a:pt x="406" y="17212"/>
                    <a:pt x="416" y="17212"/>
                  </a:cubicBezTo>
                  <a:cubicBezTo>
                    <a:pt x="590" y="17212"/>
                    <a:pt x="740" y="17080"/>
                    <a:pt x="757" y="16903"/>
                  </a:cubicBezTo>
                  <a:cubicBezTo>
                    <a:pt x="776" y="16680"/>
                    <a:pt x="802" y="16458"/>
                    <a:pt x="833" y="16237"/>
                  </a:cubicBezTo>
                  <a:cubicBezTo>
                    <a:pt x="858" y="16051"/>
                    <a:pt x="727" y="15879"/>
                    <a:pt x="540" y="15853"/>
                  </a:cubicBezTo>
                  <a:cubicBezTo>
                    <a:pt x="524" y="15851"/>
                    <a:pt x="509" y="15850"/>
                    <a:pt x="493" y="15850"/>
                  </a:cubicBezTo>
                  <a:close/>
                  <a:moveTo>
                    <a:pt x="24865" y="16326"/>
                  </a:moveTo>
                  <a:cubicBezTo>
                    <a:pt x="24742" y="16326"/>
                    <a:pt x="24622" y="16394"/>
                    <a:pt x="24561" y="16512"/>
                  </a:cubicBezTo>
                  <a:cubicBezTo>
                    <a:pt x="24460" y="16712"/>
                    <a:pt x="24356" y="16906"/>
                    <a:pt x="24244" y="17103"/>
                  </a:cubicBezTo>
                  <a:cubicBezTo>
                    <a:pt x="24152" y="17264"/>
                    <a:pt x="24210" y="17473"/>
                    <a:pt x="24375" y="17567"/>
                  </a:cubicBezTo>
                  <a:cubicBezTo>
                    <a:pt x="24427" y="17595"/>
                    <a:pt x="24486" y="17610"/>
                    <a:pt x="24542" y="17610"/>
                  </a:cubicBezTo>
                  <a:cubicBezTo>
                    <a:pt x="24661" y="17610"/>
                    <a:pt x="24776" y="17549"/>
                    <a:pt x="24839" y="17438"/>
                  </a:cubicBezTo>
                  <a:cubicBezTo>
                    <a:pt x="24952" y="17235"/>
                    <a:pt x="25063" y="17030"/>
                    <a:pt x="25169" y="16825"/>
                  </a:cubicBezTo>
                  <a:cubicBezTo>
                    <a:pt x="25256" y="16654"/>
                    <a:pt x="25190" y="16451"/>
                    <a:pt x="25021" y="16364"/>
                  </a:cubicBezTo>
                  <a:cubicBezTo>
                    <a:pt x="24971" y="16338"/>
                    <a:pt x="24918" y="16326"/>
                    <a:pt x="24865" y="16326"/>
                  </a:cubicBezTo>
                  <a:close/>
                  <a:moveTo>
                    <a:pt x="343" y="17892"/>
                  </a:moveTo>
                  <a:cubicBezTo>
                    <a:pt x="157" y="17892"/>
                    <a:pt x="4" y="18045"/>
                    <a:pt x="3" y="18231"/>
                  </a:cubicBezTo>
                  <a:lnTo>
                    <a:pt x="1" y="18417"/>
                  </a:lnTo>
                  <a:cubicBezTo>
                    <a:pt x="1" y="18585"/>
                    <a:pt x="6" y="18757"/>
                    <a:pt x="10" y="18929"/>
                  </a:cubicBezTo>
                  <a:cubicBezTo>
                    <a:pt x="15" y="19115"/>
                    <a:pt x="166" y="19261"/>
                    <a:pt x="350" y="19261"/>
                  </a:cubicBezTo>
                  <a:cubicBezTo>
                    <a:pt x="354" y="19261"/>
                    <a:pt x="357" y="19261"/>
                    <a:pt x="361" y="19260"/>
                  </a:cubicBezTo>
                  <a:cubicBezTo>
                    <a:pt x="548" y="19253"/>
                    <a:pt x="698" y="19096"/>
                    <a:pt x="691" y="18907"/>
                  </a:cubicBezTo>
                  <a:cubicBezTo>
                    <a:pt x="687" y="18743"/>
                    <a:pt x="686" y="18578"/>
                    <a:pt x="686" y="18417"/>
                  </a:cubicBezTo>
                  <a:lnTo>
                    <a:pt x="687" y="18238"/>
                  </a:lnTo>
                  <a:cubicBezTo>
                    <a:pt x="689" y="18048"/>
                    <a:pt x="538" y="17895"/>
                    <a:pt x="349" y="17892"/>
                  </a:cubicBezTo>
                  <a:close/>
                  <a:moveTo>
                    <a:pt x="23827" y="18091"/>
                  </a:moveTo>
                  <a:cubicBezTo>
                    <a:pt x="23717" y="18091"/>
                    <a:pt x="23608" y="18145"/>
                    <a:pt x="23542" y="18243"/>
                  </a:cubicBezTo>
                  <a:cubicBezTo>
                    <a:pt x="23419" y="18429"/>
                    <a:pt x="23290" y="18615"/>
                    <a:pt x="23160" y="18794"/>
                  </a:cubicBezTo>
                  <a:cubicBezTo>
                    <a:pt x="23049" y="18948"/>
                    <a:pt x="23083" y="19162"/>
                    <a:pt x="23236" y="19272"/>
                  </a:cubicBezTo>
                  <a:cubicBezTo>
                    <a:pt x="23297" y="19315"/>
                    <a:pt x="23367" y="19338"/>
                    <a:pt x="23436" y="19338"/>
                  </a:cubicBezTo>
                  <a:cubicBezTo>
                    <a:pt x="23540" y="19338"/>
                    <a:pt x="23645" y="19287"/>
                    <a:pt x="23713" y="19194"/>
                  </a:cubicBezTo>
                  <a:cubicBezTo>
                    <a:pt x="23846" y="19008"/>
                    <a:pt x="23978" y="18816"/>
                    <a:pt x="24109" y="18623"/>
                  </a:cubicBezTo>
                  <a:cubicBezTo>
                    <a:pt x="24217" y="18467"/>
                    <a:pt x="24173" y="18253"/>
                    <a:pt x="24017" y="18149"/>
                  </a:cubicBezTo>
                  <a:cubicBezTo>
                    <a:pt x="23959" y="18110"/>
                    <a:pt x="23893" y="18091"/>
                    <a:pt x="23827" y="18091"/>
                  </a:cubicBezTo>
                  <a:close/>
                  <a:moveTo>
                    <a:pt x="22595" y="19730"/>
                  </a:moveTo>
                  <a:cubicBezTo>
                    <a:pt x="22498" y="19730"/>
                    <a:pt x="22400" y="19772"/>
                    <a:pt x="22333" y="19852"/>
                  </a:cubicBezTo>
                  <a:cubicBezTo>
                    <a:pt x="22187" y="20024"/>
                    <a:pt x="22039" y="20193"/>
                    <a:pt x="21889" y="20356"/>
                  </a:cubicBezTo>
                  <a:cubicBezTo>
                    <a:pt x="21761" y="20495"/>
                    <a:pt x="21771" y="20711"/>
                    <a:pt x="21910" y="20838"/>
                  </a:cubicBezTo>
                  <a:cubicBezTo>
                    <a:pt x="21976" y="20897"/>
                    <a:pt x="22058" y="20928"/>
                    <a:pt x="22141" y="20928"/>
                  </a:cubicBezTo>
                  <a:cubicBezTo>
                    <a:pt x="22235" y="20928"/>
                    <a:pt x="22327" y="20888"/>
                    <a:pt x="22395" y="20817"/>
                  </a:cubicBezTo>
                  <a:cubicBezTo>
                    <a:pt x="22552" y="20648"/>
                    <a:pt x="22704" y="20471"/>
                    <a:pt x="22856" y="20294"/>
                  </a:cubicBezTo>
                  <a:cubicBezTo>
                    <a:pt x="22977" y="20148"/>
                    <a:pt x="22958" y="19932"/>
                    <a:pt x="22814" y="19811"/>
                  </a:cubicBezTo>
                  <a:cubicBezTo>
                    <a:pt x="22751" y="19757"/>
                    <a:pt x="22673" y="19730"/>
                    <a:pt x="22595" y="19730"/>
                  </a:cubicBezTo>
                  <a:close/>
                  <a:moveTo>
                    <a:pt x="445" y="19939"/>
                  </a:moveTo>
                  <a:cubicBezTo>
                    <a:pt x="433" y="19939"/>
                    <a:pt x="421" y="19940"/>
                    <a:pt x="409" y="19941"/>
                  </a:cubicBezTo>
                  <a:cubicBezTo>
                    <a:pt x="223" y="19963"/>
                    <a:pt x="86" y="20132"/>
                    <a:pt x="107" y="20320"/>
                  </a:cubicBezTo>
                  <a:cubicBezTo>
                    <a:pt x="133" y="20549"/>
                    <a:pt x="164" y="20780"/>
                    <a:pt x="199" y="21010"/>
                  </a:cubicBezTo>
                  <a:cubicBezTo>
                    <a:pt x="223" y="21180"/>
                    <a:pt x="371" y="21302"/>
                    <a:pt x="536" y="21302"/>
                  </a:cubicBezTo>
                  <a:cubicBezTo>
                    <a:pt x="554" y="21302"/>
                    <a:pt x="571" y="21302"/>
                    <a:pt x="588" y="21297"/>
                  </a:cubicBezTo>
                  <a:cubicBezTo>
                    <a:pt x="774" y="21269"/>
                    <a:pt x="903" y="21095"/>
                    <a:pt x="875" y="20909"/>
                  </a:cubicBezTo>
                  <a:cubicBezTo>
                    <a:pt x="842" y="20686"/>
                    <a:pt x="811" y="20466"/>
                    <a:pt x="788" y="20243"/>
                  </a:cubicBezTo>
                  <a:cubicBezTo>
                    <a:pt x="767" y="20069"/>
                    <a:pt x="618" y="19939"/>
                    <a:pt x="445" y="19939"/>
                  </a:cubicBezTo>
                  <a:close/>
                  <a:moveTo>
                    <a:pt x="21180" y="21212"/>
                  </a:moveTo>
                  <a:cubicBezTo>
                    <a:pt x="21098" y="21212"/>
                    <a:pt x="21015" y="21242"/>
                    <a:pt x="20949" y="21303"/>
                  </a:cubicBezTo>
                  <a:cubicBezTo>
                    <a:pt x="20781" y="21458"/>
                    <a:pt x="20612" y="21608"/>
                    <a:pt x="20447" y="21747"/>
                  </a:cubicBezTo>
                  <a:cubicBezTo>
                    <a:pt x="20303" y="21868"/>
                    <a:pt x="20283" y="22086"/>
                    <a:pt x="20405" y="22228"/>
                  </a:cubicBezTo>
                  <a:cubicBezTo>
                    <a:pt x="20473" y="22310"/>
                    <a:pt x="20568" y="22351"/>
                    <a:pt x="20666" y="22351"/>
                  </a:cubicBezTo>
                  <a:cubicBezTo>
                    <a:pt x="20744" y="22351"/>
                    <a:pt x="20822" y="22322"/>
                    <a:pt x="20888" y="22268"/>
                  </a:cubicBezTo>
                  <a:cubicBezTo>
                    <a:pt x="21062" y="22122"/>
                    <a:pt x="21238" y="21966"/>
                    <a:pt x="21411" y="21806"/>
                  </a:cubicBezTo>
                  <a:cubicBezTo>
                    <a:pt x="21550" y="21677"/>
                    <a:pt x="21559" y="21462"/>
                    <a:pt x="21431" y="21323"/>
                  </a:cubicBezTo>
                  <a:cubicBezTo>
                    <a:pt x="21363" y="21249"/>
                    <a:pt x="21272" y="21212"/>
                    <a:pt x="21180" y="21212"/>
                  </a:cubicBezTo>
                  <a:close/>
                  <a:moveTo>
                    <a:pt x="790" y="21959"/>
                  </a:moveTo>
                  <a:cubicBezTo>
                    <a:pt x="765" y="21959"/>
                    <a:pt x="740" y="21962"/>
                    <a:pt x="715" y="21967"/>
                  </a:cubicBezTo>
                  <a:cubicBezTo>
                    <a:pt x="533" y="22011"/>
                    <a:pt x="418" y="22193"/>
                    <a:pt x="462" y="22379"/>
                  </a:cubicBezTo>
                  <a:cubicBezTo>
                    <a:pt x="514" y="22605"/>
                    <a:pt x="573" y="22831"/>
                    <a:pt x="634" y="23054"/>
                  </a:cubicBezTo>
                  <a:cubicBezTo>
                    <a:pt x="677" y="23207"/>
                    <a:pt x="813" y="23307"/>
                    <a:pt x="964" y="23307"/>
                  </a:cubicBezTo>
                  <a:cubicBezTo>
                    <a:pt x="993" y="23307"/>
                    <a:pt x="1025" y="23302"/>
                    <a:pt x="1052" y="23293"/>
                  </a:cubicBezTo>
                  <a:cubicBezTo>
                    <a:pt x="1235" y="23241"/>
                    <a:pt x="1341" y="23054"/>
                    <a:pt x="1291" y="22871"/>
                  </a:cubicBezTo>
                  <a:cubicBezTo>
                    <a:pt x="1233" y="22657"/>
                    <a:pt x="1176" y="22440"/>
                    <a:pt x="1125" y="22223"/>
                  </a:cubicBezTo>
                  <a:cubicBezTo>
                    <a:pt x="1088" y="22065"/>
                    <a:pt x="946" y="21959"/>
                    <a:pt x="790" y="21959"/>
                  </a:cubicBezTo>
                  <a:close/>
                  <a:moveTo>
                    <a:pt x="19589" y="22509"/>
                  </a:moveTo>
                  <a:cubicBezTo>
                    <a:pt x="19518" y="22509"/>
                    <a:pt x="19446" y="22530"/>
                    <a:pt x="19385" y="22576"/>
                  </a:cubicBezTo>
                  <a:lnTo>
                    <a:pt x="18837" y="22986"/>
                  </a:lnTo>
                  <a:cubicBezTo>
                    <a:pt x="18684" y="23097"/>
                    <a:pt x="18655" y="23311"/>
                    <a:pt x="18768" y="23464"/>
                  </a:cubicBezTo>
                  <a:cubicBezTo>
                    <a:pt x="18834" y="23552"/>
                    <a:pt x="18936" y="23599"/>
                    <a:pt x="19041" y="23599"/>
                  </a:cubicBezTo>
                  <a:cubicBezTo>
                    <a:pt x="19112" y="23599"/>
                    <a:pt x="19185" y="23578"/>
                    <a:pt x="19246" y="23532"/>
                  </a:cubicBezTo>
                  <a:lnTo>
                    <a:pt x="19793" y="23123"/>
                  </a:lnTo>
                  <a:cubicBezTo>
                    <a:pt x="19945" y="23010"/>
                    <a:pt x="19976" y="22798"/>
                    <a:pt x="19863" y="22645"/>
                  </a:cubicBezTo>
                  <a:cubicBezTo>
                    <a:pt x="19796" y="22555"/>
                    <a:pt x="19693" y="22509"/>
                    <a:pt x="19589" y="22509"/>
                  </a:cubicBezTo>
                  <a:close/>
                  <a:moveTo>
                    <a:pt x="17958" y="23754"/>
                  </a:moveTo>
                  <a:cubicBezTo>
                    <a:pt x="17882" y="23754"/>
                    <a:pt x="17805" y="23779"/>
                    <a:pt x="17742" y="23832"/>
                  </a:cubicBezTo>
                  <a:cubicBezTo>
                    <a:pt x="17548" y="23990"/>
                    <a:pt x="17374" y="24143"/>
                    <a:pt x="17212" y="24293"/>
                  </a:cubicBezTo>
                  <a:cubicBezTo>
                    <a:pt x="17073" y="24421"/>
                    <a:pt x="17065" y="24637"/>
                    <a:pt x="17192" y="24776"/>
                  </a:cubicBezTo>
                  <a:cubicBezTo>
                    <a:pt x="17259" y="24849"/>
                    <a:pt x="17353" y="24885"/>
                    <a:pt x="17444" y="24885"/>
                  </a:cubicBezTo>
                  <a:cubicBezTo>
                    <a:pt x="17529" y="24885"/>
                    <a:pt x="17612" y="24856"/>
                    <a:pt x="17675" y="24795"/>
                  </a:cubicBezTo>
                  <a:cubicBezTo>
                    <a:pt x="17829" y="24651"/>
                    <a:pt x="17995" y="24510"/>
                    <a:pt x="18177" y="24359"/>
                  </a:cubicBezTo>
                  <a:cubicBezTo>
                    <a:pt x="18321" y="24239"/>
                    <a:pt x="18342" y="24023"/>
                    <a:pt x="18222" y="23877"/>
                  </a:cubicBezTo>
                  <a:cubicBezTo>
                    <a:pt x="18155" y="23796"/>
                    <a:pt x="18057" y="23754"/>
                    <a:pt x="17958" y="23754"/>
                  </a:cubicBezTo>
                  <a:close/>
                  <a:moveTo>
                    <a:pt x="1424" y="23904"/>
                  </a:moveTo>
                  <a:cubicBezTo>
                    <a:pt x="1374" y="23904"/>
                    <a:pt x="1324" y="23915"/>
                    <a:pt x="1277" y="23938"/>
                  </a:cubicBezTo>
                  <a:cubicBezTo>
                    <a:pt x="1106" y="24022"/>
                    <a:pt x="1035" y="24225"/>
                    <a:pt x="1117" y="24395"/>
                  </a:cubicBezTo>
                  <a:cubicBezTo>
                    <a:pt x="1219" y="24606"/>
                    <a:pt x="1337" y="24819"/>
                    <a:pt x="1463" y="25025"/>
                  </a:cubicBezTo>
                  <a:cubicBezTo>
                    <a:pt x="1529" y="25129"/>
                    <a:pt x="1638" y="25188"/>
                    <a:pt x="1755" y="25188"/>
                  </a:cubicBezTo>
                  <a:cubicBezTo>
                    <a:pt x="1815" y="25188"/>
                    <a:pt x="1878" y="25172"/>
                    <a:pt x="1930" y="25134"/>
                  </a:cubicBezTo>
                  <a:cubicBezTo>
                    <a:pt x="2092" y="25037"/>
                    <a:pt x="2144" y="24825"/>
                    <a:pt x="2043" y="24665"/>
                  </a:cubicBezTo>
                  <a:cubicBezTo>
                    <a:pt x="1928" y="24477"/>
                    <a:pt x="1824" y="24289"/>
                    <a:pt x="1732" y="24098"/>
                  </a:cubicBezTo>
                  <a:cubicBezTo>
                    <a:pt x="1673" y="23976"/>
                    <a:pt x="1551" y="23904"/>
                    <a:pt x="1424" y="23904"/>
                  </a:cubicBezTo>
                  <a:close/>
                  <a:moveTo>
                    <a:pt x="16515" y="25203"/>
                  </a:moveTo>
                  <a:cubicBezTo>
                    <a:pt x="16413" y="25203"/>
                    <a:pt x="16312" y="25249"/>
                    <a:pt x="16244" y="25336"/>
                  </a:cubicBezTo>
                  <a:cubicBezTo>
                    <a:pt x="16095" y="25529"/>
                    <a:pt x="15956" y="25728"/>
                    <a:pt x="15834" y="25928"/>
                  </a:cubicBezTo>
                  <a:cubicBezTo>
                    <a:pt x="15737" y="26090"/>
                    <a:pt x="15787" y="26300"/>
                    <a:pt x="15947" y="26398"/>
                  </a:cubicBezTo>
                  <a:cubicBezTo>
                    <a:pt x="16004" y="26432"/>
                    <a:pt x="16065" y="26448"/>
                    <a:pt x="16126" y="26448"/>
                  </a:cubicBezTo>
                  <a:cubicBezTo>
                    <a:pt x="16241" y="26448"/>
                    <a:pt x="16354" y="26389"/>
                    <a:pt x="16418" y="26288"/>
                  </a:cubicBezTo>
                  <a:cubicBezTo>
                    <a:pt x="16528" y="26107"/>
                    <a:pt x="16651" y="25928"/>
                    <a:pt x="16787" y="25754"/>
                  </a:cubicBezTo>
                  <a:cubicBezTo>
                    <a:pt x="16901" y="25605"/>
                    <a:pt x="16875" y="25389"/>
                    <a:pt x="16726" y="25275"/>
                  </a:cubicBezTo>
                  <a:cubicBezTo>
                    <a:pt x="16663" y="25227"/>
                    <a:pt x="16588" y="25203"/>
                    <a:pt x="16515" y="25203"/>
                  </a:cubicBezTo>
                  <a:close/>
                  <a:moveTo>
                    <a:pt x="2567" y="25602"/>
                  </a:moveTo>
                  <a:cubicBezTo>
                    <a:pt x="2487" y="25602"/>
                    <a:pt x="2407" y="25629"/>
                    <a:pt x="2342" y="25685"/>
                  </a:cubicBezTo>
                  <a:cubicBezTo>
                    <a:pt x="2200" y="25810"/>
                    <a:pt x="2184" y="26024"/>
                    <a:pt x="2309" y="26168"/>
                  </a:cubicBezTo>
                  <a:cubicBezTo>
                    <a:pt x="2452" y="26333"/>
                    <a:pt x="2608" y="26502"/>
                    <a:pt x="2782" y="26684"/>
                  </a:cubicBezTo>
                  <a:cubicBezTo>
                    <a:pt x="2850" y="26754"/>
                    <a:pt x="2940" y="26789"/>
                    <a:pt x="3030" y="26789"/>
                  </a:cubicBezTo>
                  <a:cubicBezTo>
                    <a:pt x="3114" y="26789"/>
                    <a:pt x="3201" y="26759"/>
                    <a:pt x="3263" y="26693"/>
                  </a:cubicBezTo>
                  <a:cubicBezTo>
                    <a:pt x="3401" y="26563"/>
                    <a:pt x="3406" y="26349"/>
                    <a:pt x="3275" y="26212"/>
                  </a:cubicBezTo>
                  <a:cubicBezTo>
                    <a:pt x="3107" y="26038"/>
                    <a:pt x="2963" y="25876"/>
                    <a:pt x="2825" y="25720"/>
                  </a:cubicBezTo>
                  <a:cubicBezTo>
                    <a:pt x="2758" y="25642"/>
                    <a:pt x="2663" y="25602"/>
                    <a:pt x="2567" y="25602"/>
                  </a:cubicBezTo>
                  <a:close/>
                  <a:moveTo>
                    <a:pt x="3999" y="27073"/>
                  </a:moveTo>
                  <a:cubicBezTo>
                    <a:pt x="3911" y="27073"/>
                    <a:pt x="3822" y="27107"/>
                    <a:pt x="3755" y="27176"/>
                  </a:cubicBezTo>
                  <a:cubicBezTo>
                    <a:pt x="3623" y="27308"/>
                    <a:pt x="3625" y="27525"/>
                    <a:pt x="3760" y="27658"/>
                  </a:cubicBezTo>
                  <a:cubicBezTo>
                    <a:pt x="3920" y="27817"/>
                    <a:pt x="4080" y="27976"/>
                    <a:pt x="4240" y="28136"/>
                  </a:cubicBezTo>
                  <a:cubicBezTo>
                    <a:pt x="4308" y="28203"/>
                    <a:pt x="4395" y="28238"/>
                    <a:pt x="4483" y="28238"/>
                  </a:cubicBezTo>
                  <a:cubicBezTo>
                    <a:pt x="4568" y="28238"/>
                    <a:pt x="4655" y="28205"/>
                    <a:pt x="4721" y="28141"/>
                  </a:cubicBezTo>
                  <a:cubicBezTo>
                    <a:pt x="4857" y="28010"/>
                    <a:pt x="4859" y="27793"/>
                    <a:pt x="4727" y="27658"/>
                  </a:cubicBezTo>
                  <a:cubicBezTo>
                    <a:pt x="4565" y="27496"/>
                    <a:pt x="4400" y="27333"/>
                    <a:pt x="4238" y="27171"/>
                  </a:cubicBezTo>
                  <a:cubicBezTo>
                    <a:pt x="4172" y="27106"/>
                    <a:pt x="4086" y="27073"/>
                    <a:pt x="3999" y="27073"/>
                  </a:cubicBezTo>
                  <a:close/>
                  <a:moveTo>
                    <a:pt x="15560" y="27003"/>
                  </a:moveTo>
                  <a:cubicBezTo>
                    <a:pt x="15416" y="27003"/>
                    <a:pt x="15282" y="27095"/>
                    <a:pt x="15235" y="27240"/>
                  </a:cubicBezTo>
                  <a:cubicBezTo>
                    <a:pt x="15162" y="27465"/>
                    <a:pt x="15099" y="27699"/>
                    <a:pt x="15052" y="27939"/>
                  </a:cubicBezTo>
                  <a:cubicBezTo>
                    <a:pt x="15016" y="28123"/>
                    <a:pt x="15135" y="28304"/>
                    <a:pt x="15320" y="28341"/>
                  </a:cubicBezTo>
                  <a:cubicBezTo>
                    <a:pt x="15341" y="28344"/>
                    <a:pt x="15365" y="28348"/>
                    <a:pt x="15388" y="28348"/>
                  </a:cubicBezTo>
                  <a:cubicBezTo>
                    <a:pt x="15546" y="28348"/>
                    <a:pt x="15688" y="28235"/>
                    <a:pt x="15723" y="28073"/>
                  </a:cubicBezTo>
                  <a:cubicBezTo>
                    <a:pt x="15766" y="27859"/>
                    <a:pt x="15822" y="27649"/>
                    <a:pt x="15886" y="27449"/>
                  </a:cubicBezTo>
                  <a:cubicBezTo>
                    <a:pt x="15944" y="27268"/>
                    <a:pt x="15845" y="27077"/>
                    <a:pt x="15666" y="27020"/>
                  </a:cubicBezTo>
                  <a:cubicBezTo>
                    <a:pt x="15631" y="27009"/>
                    <a:pt x="15595" y="27003"/>
                    <a:pt x="15560" y="27003"/>
                  </a:cubicBezTo>
                  <a:close/>
                  <a:moveTo>
                    <a:pt x="5394" y="28572"/>
                  </a:moveTo>
                  <a:cubicBezTo>
                    <a:pt x="5319" y="28572"/>
                    <a:pt x="5243" y="28597"/>
                    <a:pt x="5180" y="28646"/>
                  </a:cubicBezTo>
                  <a:cubicBezTo>
                    <a:pt x="5032" y="28765"/>
                    <a:pt x="5008" y="28978"/>
                    <a:pt x="5126" y="29126"/>
                  </a:cubicBezTo>
                  <a:cubicBezTo>
                    <a:pt x="5269" y="29305"/>
                    <a:pt x="5396" y="29479"/>
                    <a:pt x="5512" y="29655"/>
                  </a:cubicBezTo>
                  <a:cubicBezTo>
                    <a:pt x="5578" y="29752"/>
                    <a:pt x="5686" y="29807"/>
                    <a:pt x="5797" y="29807"/>
                  </a:cubicBezTo>
                  <a:cubicBezTo>
                    <a:pt x="5862" y="29807"/>
                    <a:pt x="5928" y="29787"/>
                    <a:pt x="5983" y="29748"/>
                  </a:cubicBezTo>
                  <a:cubicBezTo>
                    <a:pt x="6143" y="29644"/>
                    <a:pt x="6185" y="29430"/>
                    <a:pt x="6079" y="29274"/>
                  </a:cubicBezTo>
                  <a:cubicBezTo>
                    <a:pt x="5952" y="29083"/>
                    <a:pt x="5815" y="28895"/>
                    <a:pt x="5660" y="28700"/>
                  </a:cubicBezTo>
                  <a:cubicBezTo>
                    <a:pt x="5593" y="28616"/>
                    <a:pt x="5494" y="28572"/>
                    <a:pt x="5394" y="28572"/>
                  </a:cubicBezTo>
                  <a:close/>
                  <a:moveTo>
                    <a:pt x="15308" y="29027"/>
                  </a:moveTo>
                  <a:cubicBezTo>
                    <a:pt x="15301" y="29027"/>
                    <a:pt x="15295" y="29027"/>
                    <a:pt x="15288" y="29027"/>
                  </a:cubicBezTo>
                  <a:cubicBezTo>
                    <a:pt x="15101" y="29034"/>
                    <a:pt x="14955" y="29192"/>
                    <a:pt x="14962" y="29382"/>
                  </a:cubicBezTo>
                  <a:cubicBezTo>
                    <a:pt x="14970" y="29609"/>
                    <a:pt x="14989" y="29847"/>
                    <a:pt x="15016" y="30087"/>
                  </a:cubicBezTo>
                  <a:cubicBezTo>
                    <a:pt x="15035" y="30261"/>
                    <a:pt x="15182" y="30391"/>
                    <a:pt x="15354" y="30391"/>
                  </a:cubicBezTo>
                  <a:lnTo>
                    <a:pt x="15391" y="30391"/>
                  </a:lnTo>
                  <a:cubicBezTo>
                    <a:pt x="15579" y="30369"/>
                    <a:pt x="15714" y="30200"/>
                    <a:pt x="15693" y="30013"/>
                  </a:cubicBezTo>
                  <a:cubicBezTo>
                    <a:pt x="15669" y="29790"/>
                    <a:pt x="15652" y="29568"/>
                    <a:pt x="15643" y="29356"/>
                  </a:cubicBezTo>
                  <a:cubicBezTo>
                    <a:pt x="15636" y="29172"/>
                    <a:pt x="15495" y="29027"/>
                    <a:pt x="15308" y="29027"/>
                  </a:cubicBezTo>
                  <a:close/>
                  <a:moveTo>
                    <a:pt x="24926" y="30278"/>
                  </a:moveTo>
                  <a:cubicBezTo>
                    <a:pt x="24748" y="30278"/>
                    <a:pt x="24591" y="30409"/>
                    <a:pt x="24576" y="30591"/>
                  </a:cubicBezTo>
                  <a:cubicBezTo>
                    <a:pt x="24561" y="30784"/>
                    <a:pt x="24517" y="30981"/>
                    <a:pt x="24451" y="31168"/>
                  </a:cubicBezTo>
                  <a:cubicBezTo>
                    <a:pt x="24387" y="31347"/>
                    <a:pt x="24481" y="31542"/>
                    <a:pt x="24658" y="31606"/>
                  </a:cubicBezTo>
                  <a:cubicBezTo>
                    <a:pt x="24698" y="31618"/>
                    <a:pt x="24734" y="31625"/>
                    <a:pt x="24774" y="31625"/>
                  </a:cubicBezTo>
                  <a:cubicBezTo>
                    <a:pt x="24913" y="31625"/>
                    <a:pt x="25046" y="31537"/>
                    <a:pt x="25096" y="31398"/>
                  </a:cubicBezTo>
                  <a:cubicBezTo>
                    <a:pt x="25183" y="31154"/>
                    <a:pt x="25237" y="30902"/>
                    <a:pt x="25259" y="30647"/>
                  </a:cubicBezTo>
                  <a:cubicBezTo>
                    <a:pt x="25273" y="30459"/>
                    <a:pt x="25134" y="30294"/>
                    <a:pt x="24947" y="30278"/>
                  </a:cubicBezTo>
                  <a:cubicBezTo>
                    <a:pt x="24940" y="30278"/>
                    <a:pt x="24933" y="30278"/>
                    <a:pt x="24926" y="30278"/>
                  </a:cubicBezTo>
                  <a:close/>
                  <a:moveTo>
                    <a:pt x="6438" y="30324"/>
                  </a:moveTo>
                  <a:cubicBezTo>
                    <a:pt x="6393" y="30324"/>
                    <a:pt x="6347" y="30333"/>
                    <a:pt x="6303" y="30351"/>
                  </a:cubicBezTo>
                  <a:cubicBezTo>
                    <a:pt x="6129" y="30428"/>
                    <a:pt x="6049" y="30628"/>
                    <a:pt x="6126" y="30802"/>
                  </a:cubicBezTo>
                  <a:cubicBezTo>
                    <a:pt x="6216" y="31012"/>
                    <a:pt x="6301" y="31219"/>
                    <a:pt x="6379" y="31420"/>
                  </a:cubicBezTo>
                  <a:cubicBezTo>
                    <a:pt x="6432" y="31558"/>
                    <a:pt x="6562" y="31641"/>
                    <a:pt x="6699" y="31641"/>
                  </a:cubicBezTo>
                  <a:cubicBezTo>
                    <a:pt x="6741" y="31641"/>
                    <a:pt x="6781" y="31634"/>
                    <a:pt x="6823" y="31617"/>
                  </a:cubicBezTo>
                  <a:cubicBezTo>
                    <a:pt x="6998" y="31549"/>
                    <a:pt x="7085" y="31351"/>
                    <a:pt x="7017" y="31175"/>
                  </a:cubicBezTo>
                  <a:cubicBezTo>
                    <a:pt x="6937" y="30965"/>
                    <a:pt x="6849" y="30749"/>
                    <a:pt x="6753" y="30530"/>
                  </a:cubicBezTo>
                  <a:cubicBezTo>
                    <a:pt x="6696" y="30401"/>
                    <a:pt x="6570" y="30324"/>
                    <a:pt x="6438" y="30324"/>
                  </a:cubicBezTo>
                  <a:close/>
                  <a:moveTo>
                    <a:pt x="15595" y="31054"/>
                  </a:moveTo>
                  <a:cubicBezTo>
                    <a:pt x="15568" y="31054"/>
                    <a:pt x="15540" y="31057"/>
                    <a:pt x="15513" y="31064"/>
                  </a:cubicBezTo>
                  <a:cubicBezTo>
                    <a:pt x="15330" y="31107"/>
                    <a:pt x="15217" y="31295"/>
                    <a:pt x="15262" y="31478"/>
                  </a:cubicBezTo>
                  <a:cubicBezTo>
                    <a:pt x="15320" y="31712"/>
                    <a:pt x="15384" y="31942"/>
                    <a:pt x="15457" y="32159"/>
                  </a:cubicBezTo>
                  <a:cubicBezTo>
                    <a:pt x="15504" y="32305"/>
                    <a:pt x="15640" y="32397"/>
                    <a:pt x="15782" y="32397"/>
                  </a:cubicBezTo>
                  <a:cubicBezTo>
                    <a:pt x="15817" y="32397"/>
                    <a:pt x="15852" y="32390"/>
                    <a:pt x="15886" y="32380"/>
                  </a:cubicBezTo>
                  <a:cubicBezTo>
                    <a:pt x="16067" y="32321"/>
                    <a:pt x="16164" y="32129"/>
                    <a:pt x="16105" y="31949"/>
                  </a:cubicBezTo>
                  <a:cubicBezTo>
                    <a:pt x="16041" y="31747"/>
                    <a:pt x="15980" y="31533"/>
                    <a:pt x="15926" y="31314"/>
                  </a:cubicBezTo>
                  <a:cubicBezTo>
                    <a:pt x="15889" y="31159"/>
                    <a:pt x="15749" y="31054"/>
                    <a:pt x="15595" y="31054"/>
                  </a:cubicBezTo>
                  <a:close/>
                  <a:moveTo>
                    <a:pt x="24058" y="32094"/>
                  </a:moveTo>
                  <a:cubicBezTo>
                    <a:pt x="23965" y="32094"/>
                    <a:pt x="23873" y="32131"/>
                    <a:pt x="23805" y="32204"/>
                  </a:cubicBezTo>
                  <a:cubicBezTo>
                    <a:pt x="23669" y="32352"/>
                    <a:pt x="23514" y="32501"/>
                    <a:pt x="23342" y="32642"/>
                  </a:cubicBezTo>
                  <a:cubicBezTo>
                    <a:pt x="23196" y="32762"/>
                    <a:pt x="23177" y="32976"/>
                    <a:pt x="23297" y="33122"/>
                  </a:cubicBezTo>
                  <a:cubicBezTo>
                    <a:pt x="23365" y="33205"/>
                    <a:pt x="23462" y="33245"/>
                    <a:pt x="23560" y="33245"/>
                  </a:cubicBezTo>
                  <a:cubicBezTo>
                    <a:pt x="23636" y="33245"/>
                    <a:pt x="23714" y="33219"/>
                    <a:pt x="23777" y="33167"/>
                  </a:cubicBezTo>
                  <a:cubicBezTo>
                    <a:pt x="23973" y="33007"/>
                    <a:pt x="24151" y="32837"/>
                    <a:pt x="24309" y="32665"/>
                  </a:cubicBezTo>
                  <a:cubicBezTo>
                    <a:pt x="24436" y="32526"/>
                    <a:pt x="24427" y="32312"/>
                    <a:pt x="24288" y="32183"/>
                  </a:cubicBezTo>
                  <a:cubicBezTo>
                    <a:pt x="24222" y="32124"/>
                    <a:pt x="24140" y="32094"/>
                    <a:pt x="24058" y="32094"/>
                  </a:cubicBezTo>
                  <a:close/>
                  <a:moveTo>
                    <a:pt x="7132" y="32256"/>
                  </a:moveTo>
                  <a:cubicBezTo>
                    <a:pt x="7101" y="32256"/>
                    <a:pt x="7071" y="32260"/>
                    <a:pt x="7040" y="32268"/>
                  </a:cubicBezTo>
                  <a:cubicBezTo>
                    <a:pt x="6857" y="32319"/>
                    <a:pt x="6751" y="32505"/>
                    <a:pt x="6802" y="32687"/>
                  </a:cubicBezTo>
                  <a:cubicBezTo>
                    <a:pt x="6861" y="32905"/>
                    <a:pt x="6915" y="33120"/>
                    <a:pt x="6958" y="33330"/>
                  </a:cubicBezTo>
                  <a:cubicBezTo>
                    <a:pt x="6991" y="33492"/>
                    <a:pt x="7134" y="33602"/>
                    <a:pt x="7292" y="33602"/>
                  </a:cubicBezTo>
                  <a:cubicBezTo>
                    <a:pt x="7314" y="33602"/>
                    <a:pt x="7337" y="33600"/>
                    <a:pt x="7360" y="33596"/>
                  </a:cubicBezTo>
                  <a:cubicBezTo>
                    <a:pt x="7544" y="33556"/>
                    <a:pt x="7664" y="33376"/>
                    <a:pt x="7624" y="33191"/>
                  </a:cubicBezTo>
                  <a:cubicBezTo>
                    <a:pt x="7579" y="32967"/>
                    <a:pt x="7523" y="32738"/>
                    <a:pt x="7459" y="32507"/>
                  </a:cubicBezTo>
                  <a:cubicBezTo>
                    <a:pt x="7418" y="32355"/>
                    <a:pt x="7282" y="32256"/>
                    <a:pt x="7132" y="32256"/>
                  </a:cubicBezTo>
                  <a:close/>
                  <a:moveTo>
                    <a:pt x="42142" y="32930"/>
                  </a:moveTo>
                  <a:cubicBezTo>
                    <a:pt x="42134" y="32930"/>
                    <a:pt x="42125" y="32930"/>
                    <a:pt x="42116" y="32931"/>
                  </a:cubicBezTo>
                  <a:cubicBezTo>
                    <a:pt x="41880" y="32950"/>
                    <a:pt x="41642" y="32981"/>
                    <a:pt x="41407" y="33024"/>
                  </a:cubicBezTo>
                  <a:cubicBezTo>
                    <a:pt x="41223" y="33059"/>
                    <a:pt x="41098" y="33235"/>
                    <a:pt x="41133" y="33422"/>
                  </a:cubicBezTo>
                  <a:cubicBezTo>
                    <a:pt x="41164" y="33588"/>
                    <a:pt x="41310" y="33702"/>
                    <a:pt x="41470" y="33702"/>
                  </a:cubicBezTo>
                  <a:cubicBezTo>
                    <a:pt x="41492" y="33702"/>
                    <a:pt x="41511" y="33701"/>
                    <a:pt x="41531" y="33697"/>
                  </a:cubicBezTo>
                  <a:cubicBezTo>
                    <a:pt x="41743" y="33659"/>
                    <a:pt x="41960" y="33631"/>
                    <a:pt x="42174" y="33612"/>
                  </a:cubicBezTo>
                  <a:cubicBezTo>
                    <a:pt x="42363" y="33598"/>
                    <a:pt x="42502" y="33433"/>
                    <a:pt x="42486" y="33243"/>
                  </a:cubicBezTo>
                  <a:cubicBezTo>
                    <a:pt x="42472" y="33063"/>
                    <a:pt x="42319" y="32930"/>
                    <a:pt x="42142" y="32930"/>
                  </a:cubicBezTo>
                  <a:close/>
                  <a:moveTo>
                    <a:pt x="43512" y="32953"/>
                  </a:moveTo>
                  <a:cubicBezTo>
                    <a:pt x="43339" y="32953"/>
                    <a:pt x="43194" y="33082"/>
                    <a:pt x="43173" y="33254"/>
                  </a:cubicBezTo>
                  <a:cubicBezTo>
                    <a:pt x="43152" y="33443"/>
                    <a:pt x="43286" y="33614"/>
                    <a:pt x="43474" y="33635"/>
                  </a:cubicBezTo>
                  <a:cubicBezTo>
                    <a:pt x="43686" y="33661"/>
                    <a:pt x="43903" y="33695"/>
                    <a:pt x="44117" y="33741"/>
                  </a:cubicBezTo>
                  <a:cubicBezTo>
                    <a:pt x="44139" y="33746"/>
                    <a:pt x="44164" y="33747"/>
                    <a:pt x="44188" y="33747"/>
                  </a:cubicBezTo>
                  <a:cubicBezTo>
                    <a:pt x="44344" y="33747"/>
                    <a:pt x="44487" y="33640"/>
                    <a:pt x="44522" y="33478"/>
                  </a:cubicBezTo>
                  <a:cubicBezTo>
                    <a:pt x="44562" y="33294"/>
                    <a:pt x="44443" y="33111"/>
                    <a:pt x="44259" y="33071"/>
                  </a:cubicBezTo>
                  <a:cubicBezTo>
                    <a:pt x="44025" y="33023"/>
                    <a:pt x="43788" y="32983"/>
                    <a:pt x="43554" y="32955"/>
                  </a:cubicBezTo>
                  <a:cubicBezTo>
                    <a:pt x="43540" y="32953"/>
                    <a:pt x="43526" y="32953"/>
                    <a:pt x="43512" y="32953"/>
                  </a:cubicBezTo>
                  <a:close/>
                  <a:moveTo>
                    <a:pt x="16321" y="32964"/>
                  </a:moveTo>
                  <a:cubicBezTo>
                    <a:pt x="16263" y="32964"/>
                    <a:pt x="16205" y="32978"/>
                    <a:pt x="16152" y="33009"/>
                  </a:cubicBezTo>
                  <a:cubicBezTo>
                    <a:pt x="15989" y="33103"/>
                    <a:pt x="15931" y="33313"/>
                    <a:pt x="16025" y="33476"/>
                  </a:cubicBezTo>
                  <a:cubicBezTo>
                    <a:pt x="16156" y="33702"/>
                    <a:pt x="16295" y="33909"/>
                    <a:pt x="16442" y="34086"/>
                  </a:cubicBezTo>
                  <a:cubicBezTo>
                    <a:pt x="16510" y="34170"/>
                    <a:pt x="16608" y="34213"/>
                    <a:pt x="16708" y="34213"/>
                  </a:cubicBezTo>
                  <a:cubicBezTo>
                    <a:pt x="16783" y="34213"/>
                    <a:pt x="16861" y="34189"/>
                    <a:pt x="16922" y="34132"/>
                  </a:cubicBezTo>
                  <a:cubicBezTo>
                    <a:pt x="17068" y="34013"/>
                    <a:pt x="17091" y="33798"/>
                    <a:pt x="16971" y="33652"/>
                  </a:cubicBezTo>
                  <a:cubicBezTo>
                    <a:pt x="16849" y="33504"/>
                    <a:pt x="16729" y="33329"/>
                    <a:pt x="16618" y="33134"/>
                  </a:cubicBezTo>
                  <a:cubicBezTo>
                    <a:pt x="16556" y="33025"/>
                    <a:pt x="16440" y="32964"/>
                    <a:pt x="16321" y="32964"/>
                  </a:cubicBezTo>
                  <a:close/>
                  <a:moveTo>
                    <a:pt x="22421" y="33314"/>
                  </a:moveTo>
                  <a:cubicBezTo>
                    <a:pt x="22367" y="33314"/>
                    <a:pt x="22312" y="33326"/>
                    <a:pt x="22261" y="33353"/>
                  </a:cubicBezTo>
                  <a:cubicBezTo>
                    <a:pt x="22072" y="33452"/>
                    <a:pt x="21874" y="33548"/>
                    <a:pt x="21667" y="33636"/>
                  </a:cubicBezTo>
                  <a:cubicBezTo>
                    <a:pt x="21497" y="33713"/>
                    <a:pt x="21415" y="33913"/>
                    <a:pt x="21491" y="34086"/>
                  </a:cubicBezTo>
                  <a:cubicBezTo>
                    <a:pt x="21545" y="34217"/>
                    <a:pt x="21672" y="34293"/>
                    <a:pt x="21804" y="34293"/>
                  </a:cubicBezTo>
                  <a:cubicBezTo>
                    <a:pt x="21849" y="34293"/>
                    <a:pt x="21896" y="34285"/>
                    <a:pt x="21942" y="34265"/>
                  </a:cubicBezTo>
                  <a:cubicBezTo>
                    <a:pt x="22162" y="34166"/>
                    <a:pt x="22379" y="34066"/>
                    <a:pt x="22583" y="33956"/>
                  </a:cubicBezTo>
                  <a:cubicBezTo>
                    <a:pt x="22750" y="33867"/>
                    <a:pt x="22812" y="33661"/>
                    <a:pt x="22724" y="33494"/>
                  </a:cubicBezTo>
                  <a:cubicBezTo>
                    <a:pt x="22662" y="33379"/>
                    <a:pt x="22543" y="33314"/>
                    <a:pt x="22421" y="33314"/>
                  </a:cubicBezTo>
                  <a:close/>
                  <a:moveTo>
                    <a:pt x="40158" y="33388"/>
                  </a:moveTo>
                  <a:cubicBezTo>
                    <a:pt x="40118" y="33388"/>
                    <a:pt x="40077" y="33395"/>
                    <a:pt x="40038" y="33410"/>
                  </a:cubicBezTo>
                  <a:cubicBezTo>
                    <a:pt x="39824" y="33492"/>
                    <a:pt x="39603" y="33584"/>
                    <a:pt x="39384" y="33688"/>
                  </a:cubicBezTo>
                  <a:cubicBezTo>
                    <a:pt x="39212" y="33772"/>
                    <a:pt x="39141" y="33975"/>
                    <a:pt x="39221" y="34145"/>
                  </a:cubicBezTo>
                  <a:cubicBezTo>
                    <a:pt x="39280" y="34269"/>
                    <a:pt x="39401" y="34340"/>
                    <a:pt x="39530" y="34340"/>
                  </a:cubicBezTo>
                  <a:cubicBezTo>
                    <a:pt x="39580" y="34340"/>
                    <a:pt x="39629" y="34331"/>
                    <a:pt x="39678" y="34309"/>
                  </a:cubicBezTo>
                  <a:cubicBezTo>
                    <a:pt x="39879" y="34210"/>
                    <a:pt x="40084" y="34126"/>
                    <a:pt x="40281" y="34050"/>
                  </a:cubicBezTo>
                  <a:cubicBezTo>
                    <a:pt x="40458" y="33982"/>
                    <a:pt x="40547" y="33784"/>
                    <a:pt x="40479" y="33608"/>
                  </a:cubicBezTo>
                  <a:cubicBezTo>
                    <a:pt x="40426" y="33472"/>
                    <a:pt x="40297" y="33388"/>
                    <a:pt x="40158" y="33388"/>
                  </a:cubicBezTo>
                  <a:close/>
                  <a:moveTo>
                    <a:pt x="45489" y="33467"/>
                  </a:moveTo>
                  <a:cubicBezTo>
                    <a:pt x="45357" y="33467"/>
                    <a:pt x="45232" y="33545"/>
                    <a:pt x="45175" y="33674"/>
                  </a:cubicBezTo>
                  <a:cubicBezTo>
                    <a:pt x="45102" y="33848"/>
                    <a:pt x="45180" y="34046"/>
                    <a:pt x="45354" y="34123"/>
                  </a:cubicBezTo>
                  <a:cubicBezTo>
                    <a:pt x="45545" y="34206"/>
                    <a:pt x="45738" y="34304"/>
                    <a:pt x="45931" y="34413"/>
                  </a:cubicBezTo>
                  <a:cubicBezTo>
                    <a:pt x="45987" y="34443"/>
                    <a:pt x="46044" y="34458"/>
                    <a:pt x="46101" y="34458"/>
                  </a:cubicBezTo>
                  <a:cubicBezTo>
                    <a:pt x="46221" y="34458"/>
                    <a:pt x="46336" y="34398"/>
                    <a:pt x="46397" y="34286"/>
                  </a:cubicBezTo>
                  <a:cubicBezTo>
                    <a:pt x="46491" y="34121"/>
                    <a:pt x="46432" y="33913"/>
                    <a:pt x="46268" y="33819"/>
                  </a:cubicBezTo>
                  <a:cubicBezTo>
                    <a:pt x="46056" y="33697"/>
                    <a:pt x="45839" y="33589"/>
                    <a:pt x="45625" y="33495"/>
                  </a:cubicBezTo>
                  <a:cubicBezTo>
                    <a:pt x="45581" y="33476"/>
                    <a:pt x="45535" y="33467"/>
                    <a:pt x="45489" y="33467"/>
                  </a:cubicBezTo>
                  <a:close/>
                  <a:moveTo>
                    <a:pt x="20515" y="34062"/>
                  </a:moveTo>
                  <a:cubicBezTo>
                    <a:pt x="20485" y="34062"/>
                    <a:pt x="20455" y="34066"/>
                    <a:pt x="20424" y="34074"/>
                  </a:cubicBezTo>
                  <a:cubicBezTo>
                    <a:pt x="20212" y="34130"/>
                    <a:pt x="19997" y="34182"/>
                    <a:pt x="19781" y="34224"/>
                  </a:cubicBezTo>
                  <a:cubicBezTo>
                    <a:pt x="19597" y="34260"/>
                    <a:pt x="19475" y="34441"/>
                    <a:pt x="19512" y="34625"/>
                  </a:cubicBezTo>
                  <a:cubicBezTo>
                    <a:pt x="19543" y="34789"/>
                    <a:pt x="19686" y="34902"/>
                    <a:pt x="19847" y="34902"/>
                  </a:cubicBezTo>
                  <a:cubicBezTo>
                    <a:pt x="19868" y="34902"/>
                    <a:pt x="19891" y="34900"/>
                    <a:pt x="19912" y="34895"/>
                  </a:cubicBezTo>
                  <a:cubicBezTo>
                    <a:pt x="20143" y="34849"/>
                    <a:pt x="20376" y="34796"/>
                    <a:pt x="20603" y="34735"/>
                  </a:cubicBezTo>
                  <a:cubicBezTo>
                    <a:pt x="20786" y="34684"/>
                    <a:pt x="20893" y="34497"/>
                    <a:pt x="20845" y="34314"/>
                  </a:cubicBezTo>
                  <a:cubicBezTo>
                    <a:pt x="20803" y="34162"/>
                    <a:pt x="20665" y="34062"/>
                    <a:pt x="20515" y="34062"/>
                  </a:cubicBezTo>
                  <a:close/>
                  <a:moveTo>
                    <a:pt x="17808" y="34299"/>
                  </a:moveTo>
                  <a:cubicBezTo>
                    <a:pt x="17657" y="34299"/>
                    <a:pt x="17519" y="34401"/>
                    <a:pt x="17478" y="34554"/>
                  </a:cubicBezTo>
                  <a:cubicBezTo>
                    <a:pt x="17431" y="34736"/>
                    <a:pt x="17539" y="34922"/>
                    <a:pt x="17722" y="34971"/>
                  </a:cubicBezTo>
                  <a:cubicBezTo>
                    <a:pt x="17831" y="34999"/>
                    <a:pt x="17942" y="35018"/>
                    <a:pt x="18052" y="35027"/>
                  </a:cubicBezTo>
                  <a:cubicBezTo>
                    <a:pt x="18187" y="35039"/>
                    <a:pt x="18333" y="35044"/>
                    <a:pt x="18483" y="35044"/>
                  </a:cubicBezTo>
                  <a:lnTo>
                    <a:pt x="18486" y="35044"/>
                  </a:lnTo>
                  <a:cubicBezTo>
                    <a:pt x="18676" y="35044"/>
                    <a:pt x="18829" y="34891"/>
                    <a:pt x="18825" y="34703"/>
                  </a:cubicBezTo>
                  <a:cubicBezTo>
                    <a:pt x="18825" y="34514"/>
                    <a:pt x="18672" y="34363"/>
                    <a:pt x="18483" y="34363"/>
                  </a:cubicBezTo>
                  <a:cubicBezTo>
                    <a:pt x="18353" y="34363"/>
                    <a:pt x="18226" y="34358"/>
                    <a:pt x="18109" y="34347"/>
                  </a:cubicBezTo>
                  <a:cubicBezTo>
                    <a:pt x="18038" y="34340"/>
                    <a:pt x="17965" y="34328"/>
                    <a:pt x="17895" y="34311"/>
                  </a:cubicBezTo>
                  <a:cubicBezTo>
                    <a:pt x="17866" y="34303"/>
                    <a:pt x="17837" y="34299"/>
                    <a:pt x="17808" y="34299"/>
                  </a:cubicBezTo>
                  <a:close/>
                  <a:moveTo>
                    <a:pt x="38338" y="34323"/>
                  </a:moveTo>
                  <a:cubicBezTo>
                    <a:pt x="38274" y="34323"/>
                    <a:pt x="38210" y="34341"/>
                    <a:pt x="38152" y="34378"/>
                  </a:cubicBezTo>
                  <a:cubicBezTo>
                    <a:pt x="37964" y="34500"/>
                    <a:pt x="37768" y="34632"/>
                    <a:pt x="37573" y="34773"/>
                  </a:cubicBezTo>
                  <a:cubicBezTo>
                    <a:pt x="37418" y="34884"/>
                    <a:pt x="37384" y="35096"/>
                    <a:pt x="37495" y="35251"/>
                  </a:cubicBezTo>
                  <a:cubicBezTo>
                    <a:pt x="37561" y="35345"/>
                    <a:pt x="37665" y="35395"/>
                    <a:pt x="37773" y="35395"/>
                  </a:cubicBezTo>
                  <a:cubicBezTo>
                    <a:pt x="37842" y="35395"/>
                    <a:pt x="37912" y="35373"/>
                    <a:pt x="37971" y="35326"/>
                  </a:cubicBezTo>
                  <a:cubicBezTo>
                    <a:pt x="38159" y="35192"/>
                    <a:pt x="38343" y="35067"/>
                    <a:pt x="38522" y="34952"/>
                  </a:cubicBezTo>
                  <a:cubicBezTo>
                    <a:pt x="38680" y="34849"/>
                    <a:pt x="38725" y="34639"/>
                    <a:pt x="38623" y="34479"/>
                  </a:cubicBezTo>
                  <a:cubicBezTo>
                    <a:pt x="38559" y="34378"/>
                    <a:pt x="38450" y="34323"/>
                    <a:pt x="38338" y="34323"/>
                  </a:cubicBezTo>
                  <a:close/>
                  <a:moveTo>
                    <a:pt x="7483" y="34273"/>
                  </a:moveTo>
                  <a:cubicBezTo>
                    <a:pt x="7474" y="34273"/>
                    <a:pt x="7466" y="34273"/>
                    <a:pt x="7457" y="34274"/>
                  </a:cubicBezTo>
                  <a:cubicBezTo>
                    <a:pt x="7268" y="34286"/>
                    <a:pt x="7127" y="34450"/>
                    <a:pt x="7141" y="34639"/>
                  </a:cubicBezTo>
                  <a:cubicBezTo>
                    <a:pt x="7155" y="34856"/>
                    <a:pt x="7163" y="35079"/>
                    <a:pt x="7167" y="35300"/>
                  </a:cubicBezTo>
                  <a:cubicBezTo>
                    <a:pt x="7167" y="35485"/>
                    <a:pt x="7320" y="35638"/>
                    <a:pt x="7507" y="35638"/>
                  </a:cubicBezTo>
                  <a:cubicBezTo>
                    <a:pt x="7699" y="35635"/>
                    <a:pt x="7850" y="35482"/>
                    <a:pt x="7850" y="35296"/>
                  </a:cubicBezTo>
                  <a:cubicBezTo>
                    <a:pt x="7848" y="35060"/>
                    <a:pt x="7839" y="34823"/>
                    <a:pt x="7822" y="34590"/>
                  </a:cubicBezTo>
                  <a:cubicBezTo>
                    <a:pt x="7810" y="34410"/>
                    <a:pt x="7661" y="34273"/>
                    <a:pt x="7483" y="34273"/>
                  </a:cubicBezTo>
                  <a:close/>
                  <a:moveTo>
                    <a:pt x="47224" y="34554"/>
                  </a:moveTo>
                  <a:cubicBezTo>
                    <a:pt x="47124" y="34554"/>
                    <a:pt x="47025" y="34597"/>
                    <a:pt x="46958" y="34679"/>
                  </a:cubicBezTo>
                  <a:cubicBezTo>
                    <a:pt x="46838" y="34825"/>
                    <a:pt x="46863" y="35041"/>
                    <a:pt x="47007" y="35160"/>
                  </a:cubicBezTo>
                  <a:cubicBezTo>
                    <a:pt x="47176" y="35294"/>
                    <a:pt x="47342" y="35442"/>
                    <a:pt x="47508" y="35595"/>
                  </a:cubicBezTo>
                  <a:cubicBezTo>
                    <a:pt x="47572" y="35656"/>
                    <a:pt x="47657" y="35685"/>
                    <a:pt x="47740" y="35685"/>
                  </a:cubicBezTo>
                  <a:cubicBezTo>
                    <a:pt x="47831" y="35685"/>
                    <a:pt x="47925" y="35649"/>
                    <a:pt x="47987" y="35574"/>
                  </a:cubicBezTo>
                  <a:cubicBezTo>
                    <a:pt x="48118" y="35437"/>
                    <a:pt x="48109" y="35220"/>
                    <a:pt x="47970" y="35093"/>
                  </a:cubicBezTo>
                  <a:cubicBezTo>
                    <a:pt x="47794" y="34929"/>
                    <a:pt x="47615" y="34775"/>
                    <a:pt x="47438" y="34630"/>
                  </a:cubicBezTo>
                  <a:cubicBezTo>
                    <a:pt x="47375" y="34579"/>
                    <a:pt x="47299" y="34554"/>
                    <a:pt x="47224" y="34554"/>
                  </a:cubicBezTo>
                  <a:close/>
                  <a:moveTo>
                    <a:pt x="36695" y="35553"/>
                  </a:moveTo>
                  <a:cubicBezTo>
                    <a:pt x="36617" y="35553"/>
                    <a:pt x="36539" y="35579"/>
                    <a:pt x="36475" y="35633"/>
                  </a:cubicBezTo>
                  <a:cubicBezTo>
                    <a:pt x="36299" y="35783"/>
                    <a:pt x="36125" y="35936"/>
                    <a:pt x="35952" y="36090"/>
                  </a:cubicBezTo>
                  <a:cubicBezTo>
                    <a:pt x="35811" y="36215"/>
                    <a:pt x="35800" y="36431"/>
                    <a:pt x="35925" y="36572"/>
                  </a:cubicBezTo>
                  <a:cubicBezTo>
                    <a:pt x="35993" y="36646"/>
                    <a:pt x="36085" y="36685"/>
                    <a:pt x="36179" y="36685"/>
                  </a:cubicBezTo>
                  <a:cubicBezTo>
                    <a:pt x="36261" y="36685"/>
                    <a:pt x="36343" y="36657"/>
                    <a:pt x="36407" y="36598"/>
                  </a:cubicBezTo>
                  <a:cubicBezTo>
                    <a:pt x="36575" y="36448"/>
                    <a:pt x="36744" y="36301"/>
                    <a:pt x="36916" y="36156"/>
                  </a:cubicBezTo>
                  <a:cubicBezTo>
                    <a:pt x="37059" y="36035"/>
                    <a:pt x="37079" y="35817"/>
                    <a:pt x="36958" y="35675"/>
                  </a:cubicBezTo>
                  <a:cubicBezTo>
                    <a:pt x="36890" y="35595"/>
                    <a:pt x="36793" y="35553"/>
                    <a:pt x="36695" y="35553"/>
                  </a:cubicBezTo>
                  <a:close/>
                  <a:moveTo>
                    <a:pt x="48694" y="35981"/>
                  </a:moveTo>
                  <a:cubicBezTo>
                    <a:pt x="48613" y="35981"/>
                    <a:pt x="48532" y="36009"/>
                    <a:pt x="48467" y="36066"/>
                  </a:cubicBezTo>
                  <a:cubicBezTo>
                    <a:pt x="48326" y="36189"/>
                    <a:pt x="48314" y="36407"/>
                    <a:pt x="48437" y="36547"/>
                  </a:cubicBezTo>
                  <a:cubicBezTo>
                    <a:pt x="48578" y="36709"/>
                    <a:pt x="48715" y="36878"/>
                    <a:pt x="48846" y="37057"/>
                  </a:cubicBezTo>
                  <a:cubicBezTo>
                    <a:pt x="48912" y="37147"/>
                    <a:pt x="49016" y="37196"/>
                    <a:pt x="49120" y="37196"/>
                  </a:cubicBezTo>
                  <a:cubicBezTo>
                    <a:pt x="49193" y="37196"/>
                    <a:pt x="49263" y="37173"/>
                    <a:pt x="49320" y="37130"/>
                  </a:cubicBezTo>
                  <a:cubicBezTo>
                    <a:pt x="49473" y="37020"/>
                    <a:pt x="49506" y="36805"/>
                    <a:pt x="49395" y="36652"/>
                  </a:cubicBezTo>
                  <a:cubicBezTo>
                    <a:pt x="49254" y="36459"/>
                    <a:pt x="49103" y="36273"/>
                    <a:pt x="48950" y="36096"/>
                  </a:cubicBezTo>
                  <a:cubicBezTo>
                    <a:pt x="48883" y="36020"/>
                    <a:pt x="48788" y="35981"/>
                    <a:pt x="48694" y="35981"/>
                  </a:cubicBezTo>
                  <a:close/>
                  <a:moveTo>
                    <a:pt x="7442" y="36318"/>
                  </a:moveTo>
                  <a:cubicBezTo>
                    <a:pt x="7270" y="36318"/>
                    <a:pt x="7117" y="36446"/>
                    <a:pt x="7099" y="36624"/>
                  </a:cubicBezTo>
                  <a:cubicBezTo>
                    <a:pt x="7076" y="36841"/>
                    <a:pt x="7049" y="37064"/>
                    <a:pt x="7016" y="37290"/>
                  </a:cubicBezTo>
                  <a:cubicBezTo>
                    <a:pt x="6988" y="37475"/>
                    <a:pt x="7118" y="37649"/>
                    <a:pt x="7306" y="37675"/>
                  </a:cubicBezTo>
                  <a:cubicBezTo>
                    <a:pt x="7323" y="37677"/>
                    <a:pt x="7341" y="37681"/>
                    <a:pt x="7354" y="37681"/>
                  </a:cubicBezTo>
                  <a:cubicBezTo>
                    <a:pt x="7523" y="37681"/>
                    <a:pt x="7667" y="37559"/>
                    <a:pt x="7692" y="37389"/>
                  </a:cubicBezTo>
                  <a:cubicBezTo>
                    <a:pt x="7726" y="37154"/>
                    <a:pt x="7754" y="36925"/>
                    <a:pt x="7779" y="36695"/>
                  </a:cubicBezTo>
                  <a:cubicBezTo>
                    <a:pt x="7798" y="36507"/>
                    <a:pt x="7662" y="36339"/>
                    <a:pt x="7474" y="36320"/>
                  </a:cubicBezTo>
                  <a:cubicBezTo>
                    <a:pt x="7463" y="36319"/>
                    <a:pt x="7453" y="36318"/>
                    <a:pt x="7442" y="36318"/>
                  </a:cubicBezTo>
                  <a:close/>
                  <a:moveTo>
                    <a:pt x="35182" y="36935"/>
                  </a:moveTo>
                  <a:cubicBezTo>
                    <a:pt x="35096" y="36935"/>
                    <a:pt x="35010" y="36968"/>
                    <a:pt x="34943" y="37032"/>
                  </a:cubicBezTo>
                  <a:cubicBezTo>
                    <a:pt x="34778" y="37194"/>
                    <a:pt x="34615" y="37354"/>
                    <a:pt x="34453" y="37515"/>
                  </a:cubicBezTo>
                  <a:cubicBezTo>
                    <a:pt x="34318" y="37648"/>
                    <a:pt x="34318" y="37863"/>
                    <a:pt x="34450" y="37997"/>
                  </a:cubicBezTo>
                  <a:cubicBezTo>
                    <a:pt x="34518" y="38065"/>
                    <a:pt x="34605" y="38099"/>
                    <a:pt x="34693" y="38099"/>
                  </a:cubicBezTo>
                  <a:cubicBezTo>
                    <a:pt x="34780" y="38099"/>
                    <a:pt x="34867" y="38066"/>
                    <a:pt x="34933" y="37997"/>
                  </a:cubicBezTo>
                  <a:cubicBezTo>
                    <a:pt x="35093" y="37839"/>
                    <a:pt x="35256" y="37681"/>
                    <a:pt x="35420" y="37521"/>
                  </a:cubicBezTo>
                  <a:cubicBezTo>
                    <a:pt x="35554" y="37390"/>
                    <a:pt x="35559" y="37173"/>
                    <a:pt x="35427" y="37039"/>
                  </a:cubicBezTo>
                  <a:cubicBezTo>
                    <a:pt x="35360" y="36970"/>
                    <a:pt x="35271" y="36935"/>
                    <a:pt x="35182" y="36935"/>
                  </a:cubicBezTo>
                  <a:close/>
                  <a:moveTo>
                    <a:pt x="49841" y="37671"/>
                  </a:moveTo>
                  <a:cubicBezTo>
                    <a:pt x="49787" y="37671"/>
                    <a:pt x="49732" y="37684"/>
                    <a:pt x="49682" y="37710"/>
                  </a:cubicBezTo>
                  <a:cubicBezTo>
                    <a:pt x="49515" y="37799"/>
                    <a:pt x="49451" y="38006"/>
                    <a:pt x="49537" y="38172"/>
                  </a:cubicBezTo>
                  <a:cubicBezTo>
                    <a:pt x="49638" y="38362"/>
                    <a:pt x="49736" y="38562"/>
                    <a:pt x="49831" y="38770"/>
                  </a:cubicBezTo>
                  <a:cubicBezTo>
                    <a:pt x="49889" y="38897"/>
                    <a:pt x="50012" y="38970"/>
                    <a:pt x="50142" y="38970"/>
                  </a:cubicBezTo>
                  <a:cubicBezTo>
                    <a:pt x="50191" y="38970"/>
                    <a:pt x="50238" y="38960"/>
                    <a:pt x="50287" y="38937"/>
                  </a:cubicBezTo>
                  <a:cubicBezTo>
                    <a:pt x="50457" y="38857"/>
                    <a:pt x="50532" y="38656"/>
                    <a:pt x="50453" y="38484"/>
                  </a:cubicBezTo>
                  <a:cubicBezTo>
                    <a:pt x="50353" y="38265"/>
                    <a:pt x="50248" y="38051"/>
                    <a:pt x="50144" y="37854"/>
                  </a:cubicBezTo>
                  <a:cubicBezTo>
                    <a:pt x="50082" y="37737"/>
                    <a:pt x="49963" y="37671"/>
                    <a:pt x="49841" y="37671"/>
                  </a:cubicBezTo>
                  <a:close/>
                  <a:moveTo>
                    <a:pt x="33482" y="38489"/>
                  </a:moveTo>
                  <a:lnTo>
                    <a:pt x="33002" y="38968"/>
                  </a:lnTo>
                  <a:cubicBezTo>
                    <a:pt x="32867" y="39101"/>
                    <a:pt x="32867" y="39316"/>
                    <a:pt x="32999" y="39450"/>
                  </a:cubicBezTo>
                  <a:cubicBezTo>
                    <a:pt x="33066" y="39518"/>
                    <a:pt x="33155" y="39551"/>
                    <a:pt x="33242" y="39551"/>
                  </a:cubicBezTo>
                  <a:cubicBezTo>
                    <a:pt x="33329" y="39551"/>
                    <a:pt x="33416" y="39516"/>
                    <a:pt x="33484" y="39453"/>
                  </a:cubicBezTo>
                  <a:lnTo>
                    <a:pt x="33968" y="38968"/>
                  </a:lnTo>
                  <a:lnTo>
                    <a:pt x="33482" y="38489"/>
                  </a:lnTo>
                  <a:close/>
                  <a:moveTo>
                    <a:pt x="7122" y="38342"/>
                  </a:moveTo>
                  <a:cubicBezTo>
                    <a:pt x="6963" y="38342"/>
                    <a:pt x="6817" y="38455"/>
                    <a:pt x="6784" y="38617"/>
                  </a:cubicBezTo>
                  <a:cubicBezTo>
                    <a:pt x="6755" y="38763"/>
                    <a:pt x="6725" y="38911"/>
                    <a:pt x="6694" y="39059"/>
                  </a:cubicBezTo>
                  <a:cubicBezTo>
                    <a:pt x="6680" y="39137"/>
                    <a:pt x="6663" y="39215"/>
                    <a:pt x="6649" y="39293"/>
                  </a:cubicBezTo>
                  <a:cubicBezTo>
                    <a:pt x="6616" y="39481"/>
                    <a:pt x="6737" y="39658"/>
                    <a:pt x="6925" y="39691"/>
                  </a:cubicBezTo>
                  <a:cubicBezTo>
                    <a:pt x="6944" y="39695"/>
                    <a:pt x="6967" y="39698"/>
                    <a:pt x="6986" y="39698"/>
                  </a:cubicBezTo>
                  <a:cubicBezTo>
                    <a:pt x="7149" y="39698"/>
                    <a:pt x="7292" y="39580"/>
                    <a:pt x="7320" y="39415"/>
                  </a:cubicBezTo>
                  <a:cubicBezTo>
                    <a:pt x="7334" y="39344"/>
                    <a:pt x="7349" y="39273"/>
                    <a:pt x="7363" y="39198"/>
                  </a:cubicBezTo>
                  <a:cubicBezTo>
                    <a:pt x="7394" y="39047"/>
                    <a:pt x="7424" y="38899"/>
                    <a:pt x="7455" y="38751"/>
                  </a:cubicBezTo>
                  <a:cubicBezTo>
                    <a:pt x="7492" y="38565"/>
                    <a:pt x="7370" y="38386"/>
                    <a:pt x="7186" y="38348"/>
                  </a:cubicBezTo>
                  <a:cubicBezTo>
                    <a:pt x="7165" y="38344"/>
                    <a:pt x="7143" y="38342"/>
                    <a:pt x="7122" y="38342"/>
                  </a:cubicBezTo>
                  <a:close/>
                  <a:moveTo>
                    <a:pt x="50661" y="39550"/>
                  </a:moveTo>
                  <a:cubicBezTo>
                    <a:pt x="50621" y="39550"/>
                    <a:pt x="50581" y="39557"/>
                    <a:pt x="50542" y="39572"/>
                  </a:cubicBezTo>
                  <a:cubicBezTo>
                    <a:pt x="50363" y="39639"/>
                    <a:pt x="50274" y="39837"/>
                    <a:pt x="50342" y="40013"/>
                  </a:cubicBezTo>
                  <a:cubicBezTo>
                    <a:pt x="50422" y="40223"/>
                    <a:pt x="50500" y="40437"/>
                    <a:pt x="50577" y="40649"/>
                  </a:cubicBezTo>
                  <a:cubicBezTo>
                    <a:pt x="50627" y="40788"/>
                    <a:pt x="50759" y="40875"/>
                    <a:pt x="50898" y="40875"/>
                  </a:cubicBezTo>
                  <a:cubicBezTo>
                    <a:pt x="50938" y="40875"/>
                    <a:pt x="50977" y="40870"/>
                    <a:pt x="51013" y="40856"/>
                  </a:cubicBezTo>
                  <a:cubicBezTo>
                    <a:pt x="51192" y="40793"/>
                    <a:pt x="51284" y="40597"/>
                    <a:pt x="51220" y="40420"/>
                  </a:cubicBezTo>
                  <a:cubicBezTo>
                    <a:pt x="51143" y="40202"/>
                    <a:pt x="51063" y="39987"/>
                    <a:pt x="50984" y="39771"/>
                  </a:cubicBezTo>
                  <a:cubicBezTo>
                    <a:pt x="50931" y="39634"/>
                    <a:pt x="50799" y="39550"/>
                    <a:pt x="50661" y="39550"/>
                  </a:cubicBezTo>
                  <a:close/>
                  <a:moveTo>
                    <a:pt x="32266" y="39825"/>
                  </a:moveTo>
                  <a:cubicBezTo>
                    <a:pt x="32180" y="39825"/>
                    <a:pt x="32094" y="39857"/>
                    <a:pt x="32029" y="39923"/>
                  </a:cubicBezTo>
                  <a:cubicBezTo>
                    <a:pt x="31865" y="40081"/>
                    <a:pt x="31700" y="40237"/>
                    <a:pt x="31537" y="40394"/>
                  </a:cubicBezTo>
                  <a:cubicBezTo>
                    <a:pt x="31400" y="40524"/>
                    <a:pt x="31396" y="40739"/>
                    <a:pt x="31527" y="40875"/>
                  </a:cubicBezTo>
                  <a:cubicBezTo>
                    <a:pt x="31594" y="40948"/>
                    <a:pt x="31685" y="40983"/>
                    <a:pt x="31773" y="40983"/>
                  </a:cubicBezTo>
                  <a:cubicBezTo>
                    <a:pt x="31859" y="40983"/>
                    <a:pt x="31945" y="40950"/>
                    <a:pt x="32008" y="40887"/>
                  </a:cubicBezTo>
                  <a:lnTo>
                    <a:pt x="32503" y="40411"/>
                  </a:lnTo>
                  <a:cubicBezTo>
                    <a:pt x="32639" y="40281"/>
                    <a:pt x="32641" y="40063"/>
                    <a:pt x="32510" y="39928"/>
                  </a:cubicBezTo>
                  <a:cubicBezTo>
                    <a:pt x="32444" y="39860"/>
                    <a:pt x="32355" y="39825"/>
                    <a:pt x="32266" y="39825"/>
                  </a:cubicBezTo>
                  <a:close/>
                  <a:moveTo>
                    <a:pt x="6861" y="40374"/>
                  </a:moveTo>
                  <a:cubicBezTo>
                    <a:pt x="6673" y="40376"/>
                    <a:pt x="6520" y="40531"/>
                    <a:pt x="6524" y="40719"/>
                  </a:cubicBezTo>
                  <a:cubicBezTo>
                    <a:pt x="6525" y="40960"/>
                    <a:pt x="6541" y="41202"/>
                    <a:pt x="6567" y="41436"/>
                  </a:cubicBezTo>
                  <a:cubicBezTo>
                    <a:pt x="6586" y="41610"/>
                    <a:pt x="6734" y="41739"/>
                    <a:pt x="6904" y="41739"/>
                  </a:cubicBezTo>
                  <a:cubicBezTo>
                    <a:pt x="6916" y="41739"/>
                    <a:pt x="6932" y="41739"/>
                    <a:pt x="6944" y="41735"/>
                  </a:cubicBezTo>
                  <a:cubicBezTo>
                    <a:pt x="7132" y="41714"/>
                    <a:pt x="7266" y="41544"/>
                    <a:pt x="7243" y="41358"/>
                  </a:cubicBezTo>
                  <a:cubicBezTo>
                    <a:pt x="7221" y="41148"/>
                    <a:pt x="7207" y="40931"/>
                    <a:pt x="7205" y="40713"/>
                  </a:cubicBezTo>
                  <a:cubicBezTo>
                    <a:pt x="7205" y="40526"/>
                    <a:pt x="7050" y="40374"/>
                    <a:pt x="6864" y="40374"/>
                  </a:cubicBezTo>
                  <a:close/>
                  <a:moveTo>
                    <a:pt x="30780" y="41232"/>
                  </a:moveTo>
                  <a:cubicBezTo>
                    <a:pt x="30697" y="41232"/>
                    <a:pt x="30614" y="41262"/>
                    <a:pt x="30548" y="41322"/>
                  </a:cubicBezTo>
                  <a:cubicBezTo>
                    <a:pt x="30381" y="41475"/>
                    <a:pt x="30214" y="41628"/>
                    <a:pt x="30044" y="41777"/>
                  </a:cubicBezTo>
                  <a:cubicBezTo>
                    <a:pt x="29903" y="41904"/>
                    <a:pt x="29891" y="42118"/>
                    <a:pt x="30016" y="42260"/>
                  </a:cubicBezTo>
                  <a:cubicBezTo>
                    <a:pt x="30084" y="42335"/>
                    <a:pt x="30176" y="42375"/>
                    <a:pt x="30270" y="42375"/>
                  </a:cubicBezTo>
                  <a:cubicBezTo>
                    <a:pt x="30352" y="42375"/>
                    <a:pt x="30432" y="42344"/>
                    <a:pt x="30499" y="42286"/>
                  </a:cubicBezTo>
                  <a:cubicBezTo>
                    <a:pt x="30670" y="42133"/>
                    <a:pt x="30840" y="41979"/>
                    <a:pt x="31009" y="41826"/>
                  </a:cubicBezTo>
                  <a:cubicBezTo>
                    <a:pt x="31148" y="41699"/>
                    <a:pt x="31160" y="41482"/>
                    <a:pt x="31031" y="41343"/>
                  </a:cubicBezTo>
                  <a:cubicBezTo>
                    <a:pt x="30964" y="41269"/>
                    <a:pt x="30872" y="41232"/>
                    <a:pt x="30780" y="41232"/>
                  </a:cubicBezTo>
                  <a:close/>
                  <a:moveTo>
                    <a:pt x="51367" y="41476"/>
                  </a:moveTo>
                  <a:cubicBezTo>
                    <a:pt x="51326" y="41476"/>
                    <a:pt x="51286" y="41484"/>
                    <a:pt x="51246" y="41499"/>
                  </a:cubicBezTo>
                  <a:cubicBezTo>
                    <a:pt x="51067" y="41567"/>
                    <a:pt x="50978" y="41765"/>
                    <a:pt x="51046" y="41940"/>
                  </a:cubicBezTo>
                  <a:cubicBezTo>
                    <a:pt x="51126" y="42158"/>
                    <a:pt x="51211" y="42373"/>
                    <a:pt x="51298" y="42585"/>
                  </a:cubicBezTo>
                  <a:cubicBezTo>
                    <a:pt x="51352" y="42717"/>
                    <a:pt x="51481" y="42799"/>
                    <a:pt x="51616" y="42799"/>
                  </a:cubicBezTo>
                  <a:cubicBezTo>
                    <a:pt x="51660" y="42799"/>
                    <a:pt x="51703" y="42790"/>
                    <a:pt x="51745" y="42773"/>
                  </a:cubicBezTo>
                  <a:cubicBezTo>
                    <a:pt x="51919" y="42700"/>
                    <a:pt x="52004" y="42504"/>
                    <a:pt x="51932" y="42326"/>
                  </a:cubicBezTo>
                  <a:cubicBezTo>
                    <a:pt x="51847" y="42121"/>
                    <a:pt x="51767" y="41909"/>
                    <a:pt x="51687" y="41699"/>
                  </a:cubicBezTo>
                  <a:cubicBezTo>
                    <a:pt x="51635" y="41562"/>
                    <a:pt x="51504" y="41476"/>
                    <a:pt x="51367" y="41476"/>
                  </a:cubicBezTo>
                  <a:close/>
                  <a:moveTo>
                    <a:pt x="7214" y="42380"/>
                  </a:moveTo>
                  <a:cubicBezTo>
                    <a:pt x="7175" y="42380"/>
                    <a:pt x="7136" y="42387"/>
                    <a:pt x="7097" y="42401"/>
                  </a:cubicBezTo>
                  <a:cubicBezTo>
                    <a:pt x="6920" y="42465"/>
                    <a:pt x="6828" y="42662"/>
                    <a:pt x="6892" y="42839"/>
                  </a:cubicBezTo>
                  <a:cubicBezTo>
                    <a:pt x="6976" y="43063"/>
                    <a:pt x="7071" y="43286"/>
                    <a:pt x="7179" y="43503"/>
                  </a:cubicBezTo>
                  <a:cubicBezTo>
                    <a:pt x="7240" y="43621"/>
                    <a:pt x="7360" y="43691"/>
                    <a:pt x="7485" y="43691"/>
                  </a:cubicBezTo>
                  <a:cubicBezTo>
                    <a:pt x="7537" y="43691"/>
                    <a:pt x="7589" y="43680"/>
                    <a:pt x="7638" y="43652"/>
                  </a:cubicBezTo>
                  <a:cubicBezTo>
                    <a:pt x="7806" y="43567"/>
                    <a:pt x="7874" y="43364"/>
                    <a:pt x="7789" y="43193"/>
                  </a:cubicBezTo>
                  <a:cubicBezTo>
                    <a:pt x="7693" y="43002"/>
                    <a:pt x="7606" y="42804"/>
                    <a:pt x="7535" y="42604"/>
                  </a:cubicBezTo>
                  <a:cubicBezTo>
                    <a:pt x="7485" y="42467"/>
                    <a:pt x="7354" y="42380"/>
                    <a:pt x="7214" y="42380"/>
                  </a:cubicBezTo>
                  <a:close/>
                  <a:moveTo>
                    <a:pt x="29238" y="42588"/>
                  </a:moveTo>
                  <a:cubicBezTo>
                    <a:pt x="29160" y="42588"/>
                    <a:pt x="29082" y="42614"/>
                    <a:pt x="29017" y="42669"/>
                  </a:cubicBezTo>
                  <a:cubicBezTo>
                    <a:pt x="28845" y="42813"/>
                    <a:pt x="28671" y="42957"/>
                    <a:pt x="28496" y="43100"/>
                  </a:cubicBezTo>
                  <a:cubicBezTo>
                    <a:pt x="28348" y="43218"/>
                    <a:pt x="28327" y="43435"/>
                    <a:pt x="28445" y="43581"/>
                  </a:cubicBezTo>
                  <a:cubicBezTo>
                    <a:pt x="28513" y="43663"/>
                    <a:pt x="28610" y="43706"/>
                    <a:pt x="28711" y="43706"/>
                  </a:cubicBezTo>
                  <a:cubicBezTo>
                    <a:pt x="28787" y="43706"/>
                    <a:pt x="28862" y="43680"/>
                    <a:pt x="28928" y="43630"/>
                  </a:cubicBezTo>
                  <a:cubicBezTo>
                    <a:pt x="29106" y="43487"/>
                    <a:pt x="29283" y="43339"/>
                    <a:pt x="29458" y="43192"/>
                  </a:cubicBezTo>
                  <a:cubicBezTo>
                    <a:pt x="29601" y="43070"/>
                    <a:pt x="29622" y="42853"/>
                    <a:pt x="29500" y="42709"/>
                  </a:cubicBezTo>
                  <a:cubicBezTo>
                    <a:pt x="29432" y="42629"/>
                    <a:pt x="29335" y="42588"/>
                    <a:pt x="29238" y="42588"/>
                  </a:cubicBezTo>
                  <a:close/>
                  <a:moveTo>
                    <a:pt x="52188" y="43354"/>
                  </a:moveTo>
                  <a:cubicBezTo>
                    <a:pt x="52134" y="43354"/>
                    <a:pt x="52079" y="43367"/>
                    <a:pt x="52028" y="43393"/>
                  </a:cubicBezTo>
                  <a:cubicBezTo>
                    <a:pt x="51861" y="43482"/>
                    <a:pt x="51797" y="43689"/>
                    <a:pt x="51887" y="43856"/>
                  </a:cubicBezTo>
                  <a:cubicBezTo>
                    <a:pt x="52000" y="44069"/>
                    <a:pt x="52118" y="44276"/>
                    <a:pt x="52242" y="44469"/>
                  </a:cubicBezTo>
                  <a:cubicBezTo>
                    <a:pt x="52304" y="44573"/>
                    <a:pt x="52417" y="44629"/>
                    <a:pt x="52530" y="44629"/>
                  </a:cubicBezTo>
                  <a:cubicBezTo>
                    <a:pt x="52593" y="44629"/>
                    <a:pt x="52655" y="44612"/>
                    <a:pt x="52711" y="44577"/>
                  </a:cubicBezTo>
                  <a:cubicBezTo>
                    <a:pt x="52871" y="44478"/>
                    <a:pt x="52920" y="44268"/>
                    <a:pt x="52819" y="44106"/>
                  </a:cubicBezTo>
                  <a:cubicBezTo>
                    <a:pt x="52708" y="43925"/>
                    <a:pt x="52596" y="43732"/>
                    <a:pt x="52490" y="43534"/>
                  </a:cubicBezTo>
                  <a:cubicBezTo>
                    <a:pt x="52429" y="43419"/>
                    <a:pt x="52310" y="43354"/>
                    <a:pt x="52188" y="43354"/>
                  </a:cubicBezTo>
                  <a:close/>
                  <a:moveTo>
                    <a:pt x="27634" y="43865"/>
                  </a:moveTo>
                  <a:cubicBezTo>
                    <a:pt x="27562" y="43865"/>
                    <a:pt x="27490" y="43888"/>
                    <a:pt x="27428" y="43934"/>
                  </a:cubicBezTo>
                  <a:cubicBezTo>
                    <a:pt x="27251" y="44071"/>
                    <a:pt x="27069" y="44207"/>
                    <a:pt x="26886" y="44339"/>
                  </a:cubicBezTo>
                  <a:cubicBezTo>
                    <a:pt x="26731" y="44450"/>
                    <a:pt x="26698" y="44664"/>
                    <a:pt x="26810" y="44817"/>
                  </a:cubicBezTo>
                  <a:cubicBezTo>
                    <a:pt x="26876" y="44911"/>
                    <a:pt x="26980" y="44958"/>
                    <a:pt x="27086" y="44958"/>
                  </a:cubicBezTo>
                  <a:cubicBezTo>
                    <a:pt x="27156" y="44958"/>
                    <a:pt x="27225" y="44937"/>
                    <a:pt x="27286" y="44890"/>
                  </a:cubicBezTo>
                  <a:cubicBezTo>
                    <a:pt x="27472" y="44756"/>
                    <a:pt x="27658" y="44619"/>
                    <a:pt x="27840" y="44480"/>
                  </a:cubicBezTo>
                  <a:cubicBezTo>
                    <a:pt x="27991" y="44367"/>
                    <a:pt x="28019" y="44151"/>
                    <a:pt x="27906" y="44002"/>
                  </a:cubicBezTo>
                  <a:cubicBezTo>
                    <a:pt x="27840" y="43912"/>
                    <a:pt x="27737" y="43865"/>
                    <a:pt x="27634" y="43865"/>
                  </a:cubicBezTo>
                  <a:close/>
                  <a:moveTo>
                    <a:pt x="8234" y="44147"/>
                  </a:moveTo>
                  <a:cubicBezTo>
                    <a:pt x="8157" y="44147"/>
                    <a:pt x="8079" y="44173"/>
                    <a:pt x="8015" y="44226"/>
                  </a:cubicBezTo>
                  <a:cubicBezTo>
                    <a:pt x="7871" y="44348"/>
                    <a:pt x="7850" y="44563"/>
                    <a:pt x="7970" y="44707"/>
                  </a:cubicBezTo>
                  <a:cubicBezTo>
                    <a:pt x="8119" y="44888"/>
                    <a:pt x="8283" y="45067"/>
                    <a:pt x="8455" y="45236"/>
                  </a:cubicBezTo>
                  <a:cubicBezTo>
                    <a:pt x="8522" y="45302"/>
                    <a:pt x="8609" y="45333"/>
                    <a:pt x="8696" y="45333"/>
                  </a:cubicBezTo>
                  <a:cubicBezTo>
                    <a:pt x="8783" y="45333"/>
                    <a:pt x="8872" y="45302"/>
                    <a:pt x="8938" y="45232"/>
                  </a:cubicBezTo>
                  <a:cubicBezTo>
                    <a:pt x="9072" y="45098"/>
                    <a:pt x="9072" y="44881"/>
                    <a:pt x="8936" y="44749"/>
                  </a:cubicBezTo>
                  <a:cubicBezTo>
                    <a:pt x="8780" y="44594"/>
                    <a:pt x="8632" y="44434"/>
                    <a:pt x="8498" y="44271"/>
                  </a:cubicBezTo>
                  <a:cubicBezTo>
                    <a:pt x="8430" y="44189"/>
                    <a:pt x="8332" y="44147"/>
                    <a:pt x="8234" y="44147"/>
                  </a:cubicBezTo>
                  <a:close/>
                  <a:moveTo>
                    <a:pt x="53354" y="45035"/>
                  </a:moveTo>
                  <a:cubicBezTo>
                    <a:pt x="53271" y="45035"/>
                    <a:pt x="53189" y="45064"/>
                    <a:pt x="53123" y="45124"/>
                  </a:cubicBezTo>
                  <a:cubicBezTo>
                    <a:pt x="52984" y="45251"/>
                    <a:pt x="52975" y="45469"/>
                    <a:pt x="53104" y="45608"/>
                  </a:cubicBezTo>
                  <a:cubicBezTo>
                    <a:pt x="53198" y="45707"/>
                    <a:pt x="53295" y="45807"/>
                    <a:pt x="53394" y="45905"/>
                  </a:cubicBezTo>
                  <a:cubicBezTo>
                    <a:pt x="53460" y="45967"/>
                    <a:pt x="53547" y="46000"/>
                    <a:pt x="53632" y="46000"/>
                  </a:cubicBezTo>
                  <a:cubicBezTo>
                    <a:pt x="53723" y="46000"/>
                    <a:pt x="53811" y="45966"/>
                    <a:pt x="53877" y="45896"/>
                  </a:cubicBezTo>
                  <a:cubicBezTo>
                    <a:pt x="54009" y="45762"/>
                    <a:pt x="54006" y="45545"/>
                    <a:pt x="53869" y="45415"/>
                  </a:cubicBezTo>
                  <a:cubicBezTo>
                    <a:pt x="53776" y="45324"/>
                    <a:pt x="53690" y="45236"/>
                    <a:pt x="53606" y="45145"/>
                  </a:cubicBezTo>
                  <a:cubicBezTo>
                    <a:pt x="53538" y="45072"/>
                    <a:pt x="53446" y="45035"/>
                    <a:pt x="53354" y="45035"/>
                  </a:cubicBezTo>
                  <a:close/>
                  <a:moveTo>
                    <a:pt x="25963" y="45055"/>
                  </a:moveTo>
                  <a:cubicBezTo>
                    <a:pt x="25898" y="45055"/>
                    <a:pt x="25832" y="45074"/>
                    <a:pt x="25774" y="45112"/>
                  </a:cubicBezTo>
                  <a:cubicBezTo>
                    <a:pt x="25586" y="45236"/>
                    <a:pt x="25398" y="45359"/>
                    <a:pt x="25207" y="45481"/>
                  </a:cubicBezTo>
                  <a:cubicBezTo>
                    <a:pt x="25047" y="45581"/>
                    <a:pt x="25000" y="45794"/>
                    <a:pt x="25103" y="45953"/>
                  </a:cubicBezTo>
                  <a:cubicBezTo>
                    <a:pt x="25167" y="46054"/>
                    <a:pt x="25278" y="46112"/>
                    <a:pt x="25391" y="46112"/>
                  </a:cubicBezTo>
                  <a:cubicBezTo>
                    <a:pt x="25454" y="46112"/>
                    <a:pt x="25517" y="46094"/>
                    <a:pt x="25572" y="46059"/>
                  </a:cubicBezTo>
                  <a:cubicBezTo>
                    <a:pt x="25767" y="45933"/>
                    <a:pt x="25960" y="45807"/>
                    <a:pt x="26151" y="45681"/>
                  </a:cubicBezTo>
                  <a:cubicBezTo>
                    <a:pt x="26311" y="45576"/>
                    <a:pt x="26351" y="45364"/>
                    <a:pt x="26247" y="45208"/>
                  </a:cubicBezTo>
                  <a:cubicBezTo>
                    <a:pt x="26181" y="45108"/>
                    <a:pt x="26073" y="45055"/>
                    <a:pt x="25963" y="45055"/>
                  </a:cubicBezTo>
                  <a:close/>
                  <a:moveTo>
                    <a:pt x="9750" y="45516"/>
                  </a:moveTo>
                  <a:cubicBezTo>
                    <a:pt x="9642" y="45516"/>
                    <a:pt x="9534" y="45567"/>
                    <a:pt x="9468" y="45663"/>
                  </a:cubicBezTo>
                  <a:cubicBezTo>
                    <a:pt x="9360" y="45820"/>
                    <a:pt x="9402" y="46033"/>
                    <a:pt x="9555" y="46139"/>
                  </a:cubicBezTo>
                  <a:cubicBezTo>
                    <a:pt x="9746" y="46271"/>
                    <a:pt x="9949" y="46400"/>
                    <a:pt x="10154" y="46520"/>
                  </a:cubicBezTo>
                  <a:cubicBezTo>
                    <a:pt x="10210" y="46553"/>
                    <a:pt x="10269" y="46567"/>
                    <a:pt x="10326" y="46567"/>
                  </a:cubicBezTo>
                  <a:cubicBezTo>
                    <a:pt x="10445" y="46567"/>
                    <a:pt x="10558" y="46510"/>
                    <a:pt x="10622" y="46397"/>
                  </a:cubicBezTo>
                  <a:cubicBezTo>
                    <a:pt x="10717" y="46233"/>
                    <a:pt x="10664" y="46025"/>
                    <a:pt x="10500" y="45929"/>
                  </a:cubicBezTo>
                  <a:cubicBezTo>
                    <a:pt x="10307" y="45818"/>
                    <a:pt x="10120" y="45698"/>
                    <a:pt x="9944" y="45576"/>
                  </a:cubicBezTo>
                  <a:cubicBezTo>
                    <a:pt x="9885" y="45536"/>
                    <a:pt x="9818" y="45516"/>
                    <a:pt x="9750" y="45516"/>
                  </a:cubicBezTo>
                  <a:close/>
                  <a:moveTo>
                    <a:pt x="24207" y="46113"/>
                  </a:moveTo>
                  <a:cubicBezTo>
                    <a:pt x="24155" y="46113"/>
                    <a:pt x="24102" y="46125"/>
                    <a:pt x="24053" y="46150"/>
                  </a:cubicBezTo>
                  <a:cubicBezTo>
                    <a:pt x="23857" y="46251"/>
                    <a:pt x="23655" y="46344"/>
                    <a:pt x="23454" y="46433"/>
                  </a:cubicBezTo>
                  <a:cubicBezTo>
                    <a:pt x="23282" y="46510"/>
                    <a:pt x="23202" y="46709"/>
                    <a:pt x="23278" y="46883"/>
                  </a:cubicBezTo>
                  <a:cubicBezTo>
                    <a:pt x="23332" y="47014"/>
                    <a:pt x="23457" y="47088"/>
                    <a:pt x="23591" y="47088"/>
                  </a:cubicBezTo>
                  <a:cubicBezTo>
                    <a:pt x="23636" y="47088"/>
                    <a:pt x="23683" y="47080"/>
                    <a:pt x="23726" y="47061"/>
                  </a:cubicBezTo>
                  <a:cubicBezTo>
                    <a:pt x="23942" y="46967"/>
                    <a:pt x="24154" y="46868"/>
                    <a:pt x="24363" y="46762"/>
                  </a:cubicBezTo>
                  <a:cubicBezTo>
                    <a:pt x="24533" y="46675"/>
                    <a:pt x="24597" y="46468"/>
                    <a:pt x="24514" y="46301"/>
                  </a:cubicBezTo>
                  <a:cubicBezTo>
                    <a:pt x="24452" y="46181"/>
                    <a:pt x="24331" y="46113"/>
                    <a:pt x="24207" y="46113"/>
                  </a:cubicBezTo>
                  <a:close/>
                  <a:moveTo>
                    <a:pt x="11551" y="46489"/>
                  </a:moveTo>
                  <a:cubicBezTo>
                    <a:pt x="11416" y="46489"/>
                    <a:pt x="11289" y="46569"/>
                    <a:pt x="11234" y="46701"/>
                  </a:cubicBezTo>
                  <a:cubicBezTo>
                    <a:pt x="11161" y="46875"/>
                    <a:pt x="11244" y="47074"/>
                    <a:pt x="11418" y="47147"/>
                  </a:cubicBezTo>
                  <a:cubicBezTo>
                    <a:pt x="11630" y="47236"/>
                    <a:pt x="11852" y="47321"/>
                    <a:pt x="12077" y="47399"/>
                  </a:cubicBezTo>
                  <a:cubicBezTo>
                    <a:pt x="12113" y="47413"/>
                    <a:pt x="12151" y="47419"/>
                    <a:pt x="12190" y="47419"/>
                  </a:cubicBezTo>
                  <a:cubicBezTo>
                    <a:pt x="12330" y="47419"/>
                    <a:pt x="12462" y="47330"/>
                    <a:pt x="12509" y="47187"/>
                  </a:cubicBezTo>
                  <a:cubicBezTo>
                    <a:pt x="12572" y="47008"/>
                    <a:pt x="12478" y="46815"/>
                    <a:pt x="12299" y="46753"/>
                  </a:cubicBezTo>
                  <a:cubicBezTo>
                    <a:pt x="12089" y="46678"/>
                    <a:pt x="11880" y="46600"/>
                    <a:pt x="11680" y="46515"/>
                  </a:cubicBezTo>
                  <a:cubicBezTo>
                    <a:pt x="11638" y="46498"/>
                    <a:pt x="11594" y="46489"/>
                    <a:pt x="11551" y="46489"/>
                  </a:cubicBezTo>
                  <a:close/>
                  <a:moveTo>
                    <a:pt x="22311" y="46877"/>
                  </a:moveTo>
                  <a:cubicBezTo>
                    <a:pt x="22278" y="46877"/>
                    <a:pt x="22244" y="46882"/>
                    <a:pt x="22211" y="46892"/>
                  </a:cubicBezTo>
                  <a:cubicBezTo>
                    <a:pt x="22002" y="46956"/>
                    <a:pt x="21785" y="47015"/>
                    <a:pt x="21570" y="47067"/>
                  </a:cubicBezTo>
                  <a:cubicBezTo>
                    <a:pt x="21385" y="47111"/>
                    <a:pt x="21272" y="47297"/>
                    <a:pt x="21318" y="47479"/>
                  </a:cubicBezTo>
                  <a:cubicBezTo>
                    <a:pt x="21358" y="47636"/>
                    <a:pt x="21497" y="47740"/>
                    <a:pt x="21650" y="47740"/>
                  </a:cubicBezTo>
                  <a:cubicBezTo>
                    <a:pt x="21676" y="47740"/>
                    <a:pt x="21702" y="47737"/>
                    <a:pt x="21731" y="47730"/>
                  </a:cubicBezTo>
                  <a:cubicBezTo>
                    <a:pt x="21959" y="47676"/>
                    <a:pt x="22187" y="47613"/>
                    <a:pt x="22409" y="47545"/>
                  </a:cubicBezTo>
                  <a:cubicBezTo>
                    <a:pt x="22588" y="47492"/>
                    <a:pt x="22691" y="47300"/>
                    <a:pt x="22637" y="47120"/>
                  </a:cubicBezTo>
                  <a:cubicBezTo>
                    <a:pt x="22593" y="46972"/>
                    <a:pt x="22457" y="46877"/>
                    <a:pt x="22311" y="46877"/>
                  </a:cubicBezTo>
                  <a:close/>
                  <a:moveTo>
                    <a:pt x="13504" y="47115"/>
                  </a:moveTo>
                  <a:cubicBezTo>
                    <a:pt x="13346" y="47115"/>
                    <a:pt x="13206" y="47222"/>
                    <a:pt x="13168" y="47380"/>
                  </a:cubicBezTo>
                  <a:cubicBezTo>
                    <a:pt x="13128" y="47565"/>
                    <a:pt x="13239" y="47747"/>
                    <a:pt x="13425" y="47790"/>
                  </a:cubicBezTo>
                  <a:cubicBezTo>
                    <a:pt x="13648" y="47843"/>
                    <a:pt x="13879" y="47891"/>
                    <a:pt x="14112" y="47931"/>
                  </a:cubicBezTo>
                  <a:cubicBezTo>
                    <a:pt x="14131" y="47935"/>
                    <a:pt x="14154" y="47936"/>
                    <a:pt x="14173" y="47936"/>
                  </a:cubicBezTo>
                  <a:cubicBezTo>
                    <a:pt x="14336" y="47936"/>
                    <a:pt x="14479" y="47818"/>
                    <a:pt x="14506" y="47653"/>
                  </a:cubicBezTo>
                  <a:cubicBezTo>
                    <a:pt x="14539" y="47467"/>
                    <a:pt x="14418" y="47288"/>
                    <a:pt x="14230" y="47257"/>
                  </a:cubicBezTo>
                  <a:cubicBezTo>
                    <a:pt x="14011" y="47217"/>
                    <a:pt x="13792" y="47173"/>
                    <a:pt x="13578" y="47123"/>
                  </a:cubicBezTo>
                  <a:cubicBezTo>
                    <a:pt x="13553" y="47118"/>
                    <a:pt x="13528" y="47115"/>
                    <a:pt x="13504" y="47115"/>
                  </a:cubicBezTo>
                  <a:close/>
                  <a:moveTo>
                    <a:pt x="20307" y="47314"/>
                  </a:moveTo>
                  <a:cubicBezTo>
                    <a:pt x="20291" y="47314"/>
                    <a:pt x="20275" y="47316"/>
                    <a:pt x="20259" y="47318"/>
                  </a:cubicBezTo>
                  <a:cubicBezTo>
                    <a:pt x="20038" y="47349"/>
                    <a:pt x="19816" y="47375"/>
                    <a:pt x="19595" y="47398"/>
                  </a:cubicBezTo>
                  <a:cubicBezTo>
                    <a:pt x="19407" y="47417"/>
                    <a:pt x="19268" y="47584"/>
                    <a:pt x="19289" y="47771"/>
                  </a:cubicBezTo>
                  <a:cubicBezTo>
                    <a:pt x="19307" y="47947"/>
                    <a:pt x="19454" y="48079"/>
                    <a:pt x="19628" y="48079"/>
                  </a:cubicBezTo>
                  <a:cubicBezTo>
                    <a:pt x="19639" y="48079"/>
                    <a:pt x="19651" y="48077"/>
                    <a:pt x="19663" y="48077"/>
                  </a:cubicBezTo>
                  <a:cubicBezTo>
                    <a:pt x="19894" y="48056"/>
                    <a:pt x="20125" y="48027"/>
                    <a:pt x="20355" y="47996"/>
                  </a:cubicBezTo>
                  <a:cubicBezTo>
                    <a:pt x="20542" y="47969"/>
                    <a:pt x="20673" y="47796"/>
                    <a:pt x="20647" y="47608"/>
                  </a:cubicBezTo>
                  <a:cubicBezTo>
                    <a:pt x="20623" y="47438"/>
                    <a:pt x="20476" y="47314"/>
                    <a:pt x="20307" y="47314"/>
                  </a:cubicBezTo>
                  <a:close/>
                  <a:moveTo>
                    <a:pt x="15531" y="47425"/>
                  </a:moveTo>
                  <a:cubicBezTo>
                    <a:pt x="15355" y="47425"/>
                    <a:pt x="15204" y="47561"/>
                    <a:pt x="15189" y="47740"/>
                  </a:cubicBezTo>
                  <a:cubicBezTo>
                    <a:pt x="15174" y="47930"/>
                    <a:pt x="15315" y="48093"/>
                    <a:pt x="15504" y="48107"/>
                  </a:cubicBezTo>
                  <a:cubicBezTo>
                    <a:pt x="15636" y="48117"/>
                    <a:pt x="15766" y="48124"/>
                    <a:pt x="15900" y="48131"/>
                  </a:cubicBezTo>
                  <a:lnTo>
                    <a:pt x="16197" y="48145"/>
                  </a:lnTo>
                  <a:lnTo>
                    <a:pt x="16215" y="47804"/>
                  </a:lnTo>
                  <a:lnTo>
                    <a:pt x="16217" y="47462"/>
                  </a:lnTo>
                  <a:lnTo>
                    <a:pt x="15935" y="47450"/>
                  </a:lnTo>
                  <a:cubicBezTo>
                    <a:pt x="15808" y="47443"/>
                    <a:pt x="15683" y="47434"/>
                    <a:pt x="15556" y="47425"/>
                  </a:cubicBezTo>
                  <a:cubicBezTo>
                    <a:pt x="15548" y="47425"/>
                    <a:pt x="15539" y="47425"/>
                    <a:pt x="15531" y="47425"/>
                  </a:cubicBezTo>
                  <a:close/>
                  <a:moveTo>
                    <a:pt x="18275" y="47482"/>
                  </a:moveTo>
                  <a:cubicBezTo>
                    <a:pt x="18267" y="47482"/>
                    <a:pt x="18260" y="47482"/>
                    <a:pt x="18252" y="47483"/>
                  </a:cubicBezTo>
                  <a:cubicBezTo>
                    <a:pt x="18031" y="47486"/>
                    <a:pt x="17805" y="47492"/>
                    <a:pt x="17579" y="47492"/>
                  </a:cubicBezTo>
                  <a:cubicBezTo>
                    <a:pt x="17390" y="47492"/>
                    <a:pt x="17238" y="47643"/>
                    <a:pt x="17238" y="47832"/>
                  </a:cubicBezTo>
                  <a:cubicBezTo>
                    <a:pt x="17238" y="48022"/>
                    <a:pt x="17390" y="48173"/>
                    <a:pt x="17579" y="48173"/>
                  </a:cubicBezTo>
                  <a:cubicBezTo>
                    <a:pt x="17814" y="48173"/>
                    <a:pt x="18043" y="48171"/>
                    <a:pt x="18271" y="48166"/>
                  </a:cubicBezTo>
                  <a:cubicBezTo>
                    <a:pt x="18460" y="48161"/>
                    <a:pt x="18611" y="48004"/>
                    <a:pt x="18605" y="47815"/>
                  </a:cubicBezTo>
                  <a:cubicBezTo>
                    <a:pt x="18598" y="47633"/>
                    <a:pt x="18454" y="47482"/>
                    <a:pt x="18275" y="47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4"/>
            <p:cNvSpPr/>
            <p:nvPr/>
          </p:nvSpPr>
          <p:spPr>
            <a:xfrm rot="-8100000" flipH="1">
              <a:off x="583686" y="572202"/>
              <a:ext cx="1400539" cy="1181908"/>
            </a:xfrm>
            <a:custGeom>
              <a:avLst/>
              <a:gdLst/>
              <a:ahLst/>
              <a:cxnLst/>
              <a:rect l="l" t="t" r="r" b="b"/>
              <a:pathLst>
                <a:path w="29762" h="25116" extrusionOk="0">
                  <a:moveTo>
                    <a:pt x="4020" y="1"/>
                  </a:moveTo>
                  <a:cubicBezTo>
                    <a:pt x="3997" y="1"/>
                    <a:pt x="3974" y="3"/>
                    <a:pt x="3951" y="8"/>
                  </a:cubicBezTo>
                  <a:cubicBezTo>
                    <a:pt x="3704" y="55"/>
                    <a:pt x="3464" y="131"/>
                    <a:pt x="3231" y="230"/>
                  </a:cubicBezTo>
                  <a:cubicBezTo>
                    <a:pt x="3059" y="307"/>
                    <a:pt x="2979" y="507"/>
                    <a:pt x="3052" y="681"/>
                  </a:cubicBezTo>
                  <a:cubicBezTo>
                    <a:pt x="3110" y="809"/>
                    <a:pt x="3235" y="887"/>
                    <a:pt x="3369" y="887"/>
                  </a:cubicBezTo>
                  <a:cubicBezTo>
                    <a:pt x="3414" y="887"/>
                    <a:pt x="3459" y="879"/>
                    <a:pt x="3502" y="860"/>
                  </a:cubicBezTo>
                  <a:cubicBezTo>
                    <a:pt x="3690" y="778"/>
                    <a:pt x="3885" y="715"/>
                    <a:pt x="4085" y="677"/>
                  </a:cubicBezTo>
                  <a:cubicBezTo>
                    <a:pt x="4269" y="639"/>
                    <a:pt x="4389" y="460"/>
                    <a:pt x="4352" y="274"/>
                  </a:cubicBezTo>
                  <a:cubicBezTo>
                    <a:pt x="4320" y="113"/>
                    <a:pt x="4178" y="1"/>
                    <a:pt x="4020" y="1"/>
                  </a:cubicBezTo>
                  <a:close/>
                  <a:moveTo>
                    <a:pt x="2244" y="965"/>
                  </a:moveTo>
                  <a:cubicBezTo>
                    <a:pt x="2158" y="965"/>
                    <a:pt x="2072" y="997"/>
                    <a:pt x="2006" y="1061"/>
                  </a:cubicBezTo>
                  <a:cubicBezTo>
                    <a:pt x="1836" y="1226"/>
                    <a:pt x="1674" y="1411"/>
                    <a:pt x="1519" y="1609"/>
                  </a:cubicBezTo>
                  <a:cubicBezTo>
                    <a:pt x="1403" y="1758"/>
                    <a:pt x="1431" y="1974"/>
                    <a:pt x="1580" y="2088"/>
                  </a:cubicBezTo>
                  <a:cubicBezTo>
                    <a:pt x="1641" y="2135"/>
                    <a:pt x="1714" y="2160"/>
                    <a:pt x="1789" y="2160"/>
                  </a:cubicBezTo>
                  <a:cubicBezTo>
                    <a:pt x="1891" y="2160"/>
                    <a:pt x="1992" y="2114"/>
                    <a:pt x="2060" y="2024"/>
                  </a:cubicBezTo>
                  <a:cubicBezTo>
                    <a:pt x="2192" y="1852"/>
                    <a:pt x="2336" y="1690"/>
                    <a:pt x="2482" y="1550"/>
                  </a:cubicBezTo>
                  <a:cubicBezTo>
                    <a:pt x="2616" y="1419"/>
                    <a:pt x="2618" y="1202"/>
                    <a:pt x="2487" y="1068"/>
                  </a:cubicBezTo>
                  <a:cubicBezTo>
                    <a:pt x="2421" y="999"/>
                    <a:pt x="2332" y="965"/>
                    <a:pt x="2244" y="965"/>
                  </a:cubicBezTo>
                  <a:close/>
                  <a:moveTo>
                    <a:pt x="1089" y="2646"/>
                  </a:moveTo>
                  <a:cubicBezTo>
                    <a:pt x="960" y="2646"/>
                    <a:pt x="837" y="2719"/>
                    <a:pt x="779" y="2844"/>
                  </a:cubicBezTo>
                  <a:cubicBezTo>
                    <a:pt x="680" y="3055"/>
                    <a:pt x="589" y="3279"/>
                    <a:pt x="510" y="3505"/>
                  </a:cubicBezTo>
                  <a:cubicBezTo>
                    <a:pt x="443" y="3684"/>
                    <a:pt x="537" y="3879"/>
                    <a:pt x="715" y="3941"/>
                  </a:cubicBezTo>
                  <a:cubicBezTo>
                    <a:pt x="755" y="3955"/>
                    <a:pt x="791" y="3962"/>
                    <a:pt x="829" y="3962"/>
                  </a:cubicBezTo>
                  <a:cubicBezTo>
                    <a:pt x="970" y="3962"/>
                    <a:pt x="1102" y="3875"/>
                    <a:pt x="1154" y="3736"/>
                  </a:cubicBezTo>
                  <a:cubicBezTo>
                    <a:pt x="1227" y="3527"/>
                    <a:pt x="1311" y="3324"/>
                    <a:pt x="1399" y="3131"/>
                  </a:cubicBezTo>
                  <a:cubicBezTo>
                    <a:pt x="1478" y="2959"/>
                    <a:pt x="1403" y="2758"/>
                    <a:pt x="1233" y="2678"/>
                  </a:cubicBezTo>
                  <a:cubicBezTo>
                    <a:pt x="1186" y="2656"/>
                    <a:pt x="1137" y="2646"/>
                    <a:pt x="1089" y="2646"/>
                  </a:cubicBezTo>
                  <a:close/>
                  <a:moveTo>
                    <a:pt x="479" y="4600"/>
                  </a:moveTo>
                  <a:cubicBezTo>
                    <a:pt x="316" y="4600"/>
                    <a:pt x="172" y="4715"/>
                    <a:pt x="141" y="4880"/>
                  </a:cubicBezTo>
                  <a:cubicBezTo>
                    <a:pt x="98" y="5112"/>
                    <a:pt x="66" y="5349"/>
                    <a:pt x="42" y="5583"/>
                  </a:cubicBezTo>
                  <a:cubicBezTo>
                    <a:pt x="25" y="5771"/>
                    <a:pt x="162" y="5938"/>
                    <a:pt x="348" y="5957"/>
                  </a:cubicBezTo>
                  <a:cubicBezTo>
                    <a:pt x="358" y="5961"/>
                    <a:pt x="372" y="5961"/>
                    <a:pt x="383" y="5961"/>
                  </a:cubicBezTo>
                  <a:cubicBezTo>
                    <a:pt x="556" y="5961"/>
                    <a:pt x="704" y="5830"/>
                    <a:pt x="723" y="5653"/>
                  </a:cubicBezTo>
                  <a:cubicBezTo>
                    <a:pt x="746" y="5436"/>
                    <a:pt x="775" y="5217"/>
                    <a:pt x="815" y="5001"/>
                  </a:cubicBezTo>
                  <a:cubicBezTo>
                    <a:pt x="848" y="4815"/>
                    <a:pt x="723" y="4640"/>
                    <a:pt x="539" y="4605"/>
                  </a:cubicBezTo>
                  <a:cubicBezTo>
                    <a:pt x="519" y="4601"/>
                    <a:pt x="499" y="4600"/>
                    <a:pt x="479" y="4600"/>
                  </a:cubicBezTo>
                  <a:close/>
                  <a:moveTo>
                    <a:pt x="4822" y="7033"/>
                  </a:moveTo>
                  <a:cubicBezTo>
                    <a:pt x="4771" y="7035"/>
                    <a:pt x="4716" y="7035"/>
                    <a:pt x="4660" y="7038"/>
                  </a:cubicBezTo>
                  <a:cubicBezTo>
                    <a:pt x="4472" y="7047"/>
                    <a:pt x="4328" y="7207"/>
                    <a:pt x="4337" y="7396"/>
                  </a:cubicBezTo>
                  <a:cubicBezTo>
                    <a:pt x="4345" y="7581"/>
                    <a:pt x="4499" y="7720"/>
                    <a:pt x="4681" y="7720"/>
                  </a:cubicBezTo>
                  <a:cubicBezTo>
                    <a:pt x="4686" y="7720"/>
                    <a:pt x="4690" y="7720"/>
                    <a:pt x="4695" y="7719"/>
                  </a:cubicBezTo>
                  <a:cubicBezTo>
                    <a:pt x="4716" y="7719"/>
                    <a:pt x="4738" y="7719"/>
                    <a:pt x="4759" y="7719"/>
                  </a:cubicBezTo>
                  <a:cubicBezTo>
                    <a:pt x="4780" y="7719"/>
                    <a:pt x="4801" y="7719"/>
                    <a:pt x="4822" y="7718"/>
                  </a:cubicBezTo>
                  <a:cubicBezTo>
                    <a:pt x="4987" y="7718"/>
                    <a:pt x="5131" y="7737"/>
                    <a:pt x="5251" y="7773"/>
                  </a:cubicBezTo>
                  <a:cubicBezTo>
                    <a:pt x="5286" y="7786"/>
                    <a:pt x="5319" y="7789"/>
                    <a:pt x="5353" y="7789"/>
                  </a:cubicBezTo>
                  <a:cubicBezTo>
                    <a:pt x="5499" y="7789"/>
                    <a:pt x="5633" y="7695"/>
                    <a:pt x="5680" y="7547"/>
                  </a:cubicBezTo>
                  <a:cubicBezTo>
                    <a:pt x="5736" y="7368"/>
                    <a:pt x="5637" y="7177"/>
                    <a:pt x="5456" y="7120"/>
                  </a:cubicBezTo>
                  <a:cubicBezTo>
                    <a:pt x="5268" y="7064"/>
                    <a:pt x="5056" y="7033"/>
                    <a:pt x="4822" y="7033"/>
                  </a:cubicBezTo>
                  <a:close/>
                  <a:moveTo>
                    <a:pt x="351" y="6643"/>
                  </a:moveTo>
                  <a:cubicBezTo>
                    <a:pt x="345" y="6643"/>
                    <a:pt x="339" y="6643"/>
                    <a:pt x="332" y="6644"/>
                  </a:cubicBezTo>
                  <a:cubicBezTo>
                    <a:pt x="145" y="6654"/>
                    <a:pt x="0" y="6817"/>
                    <a:pt x="14" y="7007"/>
                  </a:cubicBezTo>
                  <a:cubicBezTo>
                    <a:pt x="32" y="7250"/>
                    <a:pt x="58" y="7488"/>
                    <a:pt x="96" y="7719"/>
                  </a:cubicBezTo>
                  <a:cubicBezTo>
                    <a:pt x="124" y="7886"/>
                    <a:pt x="268" y="8005"/>
                    <a:pt x="433" y="8005"/>
                  </a:cubicBezTo>
                  <a:cubicBezTo>
                    <a:pt x="452" y="8005"/>
                    <a:pt x="470" y="8005"/>
                    <a:pt x="489" y="8001"/>
                  </a:cubicBezTo>
                  <a:cubicBezTo>
                    <a:pt x="675" y="7971"/>
                    <a:pt x="800" y="7796"/>
                    <a:pt x="770" y="7608"/>
                  </a:cubicBezTo>
                  <a:cubicBezTo>
                    <a:pt x="735" y="7400"/>
                    <a:pt x="711" y="7184"/>
                    <a:pt x="696" y="6963"/>
                  </a:cubicBezTo>
                  <a:cubicBezTo>
                    <a:pt x="685" y="6781"/>
                    <a:pt x="526" y="6643"/>
                    <a:pt x="351" y="6643"/>
                  </a:cubicBezTo>
                  <a:close/>
                  <a:moveTo>
                    <a:pt x="3448" y="7550"/>
                  </a:moveTo>
                  <a:cubicBezTo>
                    <a:pt x="3365" y="7550"/>
                    <a:pt x="3282" y="7580"/>
                    <a:pt x="3216" y="7641"/>
                  </a:cubicBezTo>
                  <a:cubicBezTo>
                    <a:pt x="3040" y="7805"/>
                    <a:pt x="2875" y="7999"/>
                    <a:pt x="2725" y="8223"/>
                  </a:cubicBezTo>
                  <a:cubicBezTo>
                    <a:pt x="2621" y="8380"/>
                    <a:pt x="2661" y="8590"/>
                    <a:pt x="2818" y="8698"/>
                  </a:cubicBezTo>
                  <a:cubicBezTo>
                    <a:pt x="2877" y="8736"/>
                    <a:pt x="2944" y="8755"/>
                    <a:pt x="3009" y="8755"/>
                  </a:cubicBezTo>
                  <a:cubicBezTo>
                    <a:pt x="3118" y="8755"/>
                    <a:pt x="3226" y="8701"/>
                    <a:pt x="3294" y="8604"/>
                  </a:cubicBezTo>
                  <a:cubicBezTo>
                    <a:pt x="3414" y="8422"/>
                    <a:pt x="3544" y="8267"/>
                    <a:pt x="3681" y="8142"/>
                  </a:cubicBezTo>
                  <a:cubicBezTo>
                    <a:pt x="3817" y="8013"/>
                    <a:pt x="3826" y="7798"/>
                    <a:pt x="3699" y="7659"/>
                  </a:cubicBezTo>
                  <a:cubicBezTo>
                    <a:pt x="3631" y="7587"/>
                    <a:pt x="3540" y="7550"/>
                    <a:pt x="3448" y="7550"/>
                  </a:cubicBezTo>
                  <a:close/>
                  <a:moveTo>
                    <a:pt x="22118" y="8674"/>
                  </a:moveTo>
                  <a:cubicBezTo>
                    <a:pt x="21943" y="8675"/>
                    <a:pt x="21758" y="8677"/>
                    <a:pt x="21578" y="8686"/>
                  </a:cubicBezTo>
                  <a:cubicBezTo>
                    <a:pt x="21388" y="8694"/>
                    <a:pt x="21244" y="8856"/>
                    <a:pt x="21254" y="9046"/>
                  </a:cubicBezTo>
                  <a:cubicBezTo>
                    <a:pt x="21263" y="9228"/>
                    <a:pt x="21414" y="9369"/>
                    <a:pt x="21595" y="9369"/>
                  </a:cubicBezTo>
                  <a:cubicBezTo>
                    <a:pt x="21602" y="9369"/>
                    <a:pt x="21609" y="9369"/>
                    <a:pt x="21616" y="9371"/>
                  </a:cubicBezTo>
                  <a:cubicBezTo>
                    <a:pt x="21779" y="9362"/>
                    <a:pt x="21943" y="9358"/>
                    <a:pt x="22108" y="9358"/>
                  </a:cubicBezTo>
                  <a:cubicBezTo>
                    <a:pt x="22163" y="9358"/>
                    <a:pt x="22219" y="9360"/>
                    <a:pt x="22275" y="9360"/>
                  </a:cubicBezTo>
                  <a:lnTo>
                    <a:pt x="22281" y="9360"/>
                  </a:lnTo>
                  <a:cubicBezTo>
                    <a:pt x="22466" y="9360"/>
                    <a:pt x="22620" y="9211"/>
                    <a:pt x="22622" y="9023"/>
                  </a:cubicBezTo>
                  <a:cubicBezTo>
                    <a:pt x="22626" y="8834"/>
                    <a:pt x="22474" y="8677"/>
                    <a:pt x="22287" y="8675"/>
                  </a:cubicBezTo>
                  <a:cubicBezTo>
                    <a:pt x="22229" y="8674"/>
                    <a:pt x="22175" y="8674"/>
                    <a:pt x="22118" y="8674"/>
                  </a:cubicBezTo>
                  <a:close/>
                  <a:moveTo>
                    <a:pt x="5993" y="8170"/>
                  </a:moveTo>
                  <a:cubicBezTo>
                    <a:pt x="5823" y="8170"/>
                    <a:pt x="5673" y="8292"/>
                    <a:pt x="5649" y="8465"/>
                  </a:cubicBezTo>
                  <a:cubicBezTo>
                    <a:pt x="5624" y="8632"/>
                    <a:pt x="5560" y="8814"/>
                    <a:pt x="5465" y="8995"/>
                  </a:cubicBezTo>
                  <a:cubicBezTo>
                    <a:pt x="5372" y="9162"/>
                    <a:pt x="5435" y="9369"/>
                    <a:pt x="5604" y="9457"/>
                  </a:cubicBezTo>
                  <a:cubicBezTo>
                    <a:pt x="5656" y="9485"/>
                    <a:pt x="5710" y="9499"/>
                    <a:pt x="5764" y="9499"/>
                  </a:cubicBezTo>
                  <a:cubicBezTo>
                    <a:pt x="5885" y="9499"/>
                    <a:pt x="6005" y="9433"/>
                    <a:pt x="6068" y="9317"/>
                  </a:cubicBezTo>
                  <a:cubicBezTo>
                    <a:pt x="6205" y="9065"/>
                    <a:pt x="6292" y="8811"/>
                    <a:pt x="6327" y="8561"/>
                  </a:cubicBezTo>
                  <a:cubicBezTo>
                    <a:pt x="6353" y="8373"/>
                    <a:pt x="6222" y="8199"/>
                    <a:pt x="6036" y="8173"/>
                  </a:cubicBezTo>
                  <a:cubicBezTo>
                    <a:pt x="6022" y="8171"/>
                    <a:pt x="6007" y="8170"/>
                    <a:pt x="5993" y="8170"/>
                  </a:cubicBezTo>
                  <a:close/>
                  <a:moveTo>
                    <a:pt x="23637" y="8791"/>
                  </a:moveTo>
                  <a:cubicBezTo>
                    <a:pt x="23475" y="8791"/>
                    <a:pt x="23330" y="8912"/>
                    <a:pt x="23302" y="9080"/>
                  </a:cubicBezTo>
                  <a:cubicBezTo>
                    <a:pt x="23274" y="9266"/>
                    <a:pt x="23401" y="9440"/>
                    <a:pt x="23587" y="9471"/>
                  </a:cubicBezTo>
                  <a:cubicBezTo>
                    <a:pt x="23804" y="9506"/>
                    <a:pt x="24021" y="9546"/>
                    <a:pt x="24233" y="9597"/>
                  </a:cubicBezTo>
                  <a:cubicBezTo>
                    <a:pt x="24259" y="9603"/>
                    <a:pt x="24285" y="9605"/>
                    <a:pt x="24311" y="9605"/>
                  </a:cubicBezTo>
                  <a:cubicBezTo>
                    <a:pt x="24466" y="9605"/>
                    <a:pt x="24607" y="9499"/>
                    <a:pt x="24643" y="9341"/>
                  </a:cubicBezTo>
                  <a:cubicBezTo>
                    <a:pt x="24687" y="9155"/>
                    <a:pt x="24574" y="8973"/>
                    <a:pt x="24388" y="8929"/>
                  </a:cubicBezTo>
                  <a:cubicBezTo>
                    <a:pt x="24160" y="8877"/>
                    <a:pt x="23927" y="8832"/>
                    <a:pt x="23693" y="8795"/>
                  </a:cubicBezTo>
                  <a:cubicBezTo>
                    <a:pt x="23674" y="8792"/>
                    <a:pt x="23656" y="8791"/>
                    <a:pt x="23637" y="8791"/>
                  </a:cubicBezTo>
                  <a:close/>
                  <a:moveTo>
                    <a:pt x="20239" y="8850"/>
                  </a:moveTo>
                  <a:cubicBezTo>
                    <a:pt x="20218" y="8850"/>
                    <a:pt x="20196" y="8852"/>
                    <a:pt x="20175" y="8856"/>
                  </a:cubicBezTo>
                  <a:cubicBezTo>
                    <a:pt x="19942" y="8901"/>
                    <a:pt x="19709" y="8953"/>
                    <a:pt x="19485" y="9014"/>
                  </a:cubicBezTo>
                  <a:cubicBezTo>
                    <a:pt x="19303" y="9063"/>
                    <a:pt x="19195" y="9249"/>
                    <a:pt x="19242" y="9431"/>
                  </a:cubicBezTo>
                  <a:cubicBezTo>
                    <a:pt x="19283" y="9586"/>
                    <a:pt x="19421" y="9685"/>
                    <a:pt x="19572" y="9685"/>
                  </a:cubicBezTo>
                  <a:cubicBezTo>
                    <a:pt x="19603" y="9685"/>
                    <a:pt x="19631" y="9683"/>
                    <a:pt x="19659" y="9675"/>
                  </a:cubicBezTo>
                  <a:cubicBezTo>
                    <a:pt x="19867" y="9619"/>
                    <a:pt x="20085" y="9569"/>
                    <a:pt x="20302" y="9527"/>
                  </a:cubicBezTo>
                  <a:cubicBezTo>
                    <a:pt x="20490" y="9492"/>
                    <a:pt x="20610" y="9311"/>
                    <a:pt x="20575" y="9127"/>
                  </a:cubicBezTo>
                  <a:cubicBezTo>
                    <a:pt x="20544" y="8963"/>
                    <a:pt x="20399" y="8850"/>
                    <a:pt x="20239" y="8850"/>
                  </a:cubicBezTo>
                  <a:close/>
                  <a:moveTo>
                    <a:pt x="819" y="8628"/>
                  </a:moveTo>
                  <a:cubicBezTo>
                    <a:pt x="771" y="8628"/>
                    <a:pt x="723" y="8638"/>
                    <a:pt x="676" y="8660"/>
                  </a:cubicBezTo>
                  <a:cubicBezTo>
                    <a:pt x="504" y="8741"/>
                    <a:pt x="431" y="8943"/>
                    <a:pt x="510" y="9115"/>
                  </a:cubicBezTo>
                  <a:cubicBezTo>
                    <a:pt x="617" y="9350"/>
                    <a:pt x="746" y="9569"/>
                    <a:pt x="885" y="9762"/>
                  </a:cubicBezTo>
                  <a:cubicBezTo>
                    <a:pt x="953" y="9854"/>
                    <a:pt x="1057" y="9902"/>
                    <a:pt x="1163" y="9902"/>
                  </a:cubicBezTo>
                  <a:cubicBezTo>
                    <a:pt x="1233" y="9902"/>
                    <a:pt x="1302" y="9883"/>
                    <a:pt x="1363" y="9840"/>
                  </a:cubicBezTo>
                  <a:cubicBezTo>
                    <a:pt x="1514" y="9729"/>
                    <a:pt x="1549" y="9515"/>
                    <a:pt x="1439" y="9362"/>
                  </a:cubicBezTo>
                  <a:cubicBezTo>
                    <a:pt x="1323" y="9204"/>
                    <a:pt x="1222" y="9023"/>
                    <a:pt x="1130" y="8828"/>
                  </a:cubicBezTo>
                  <a:cubicBezTo>
                    <a:pt x="1072" y="8703"/>
                    <a:pt x="948" y="8628"/>
                    <a:pt x="819" y="8628"/>
                  </a:cubicBezTo>
                  <a:close/>
                  <a:moveTo>
                    <a:pt x="25613" y="9334"/>
                  </a:moveTo>
                  <a:cubicBezTo>
                    <a:pt x="25478" y="9334"/>
                    <a:pt x="25351" y="9413"/>
                    <a:pt x="25297" y="9546"/>
                  </a:cubicBezTo>
                  <a:cubicBezTo>
                    <a:pt x="25227" y="9723"/>
                    <a:pt x="25311" y="9920"/>
                    <a:pt x="25486" y="9993"/>
                  </a:cubicBezTo>
                  <a:cubicBezTo>
                    <a:pt x="25688" y="10073"/>
                    <a:pt x="25890" y="10163"/>
                    <a:pt x="26084" y="10262"/>
                  </a:cubicBezTo>
                  <a:cubicBezTo>
                    <a:pt x="26131" y="10288"/>
                    <a:pt x="26183" y="10299"/>
                    <a:pt x="26235" y="10299"/>
                  </a:cubicBezTo>
                  <a:cubicBezTo>
                    <a:pt x="26362" y="10299"/>
                    <a:pt x="26480" y="10229"/>
                    <a:pt x="26541" y="10109"/>
                  </a:cubicBezTo>
                  <a:cubicBezTo>
                    <a:pt x="26626" y="9942"/>
                    <a:pt x="26559" y="9736"/>
                    <a:pt x="26390" y="9650"/>
                  </a:cubicBezTo>
                  <a:cubicBezTo>
                    <a:pt x="26180" y="9544"/>
                    <a:pt x="25963" y="9447"/>
                    <a:pt x="25742" y="9358"/>
                  </a:cubicBezTo>
                  <a:cubicBezTo>
                    <a:pt x="25700" y="9342"/>
                    <a:pt x="25656" y="9334"/>
                    <a:pt x="25613" y="9334"/>
                  </a:cubicBezTo>
                  <a:close/>
                  <a:moveTo>
                    <a:pt x="18284" y="9446"/>
                  </a:moveTo>
                  <a:cubicBezTo>
                    <a:pt x="18238" y="9446"/>
                    <a:pt x="18192" y="9455"/>
                    <a:pt x="18147" y="9475"/>
                  </a:cubicBezTo>
                  <a:cubicBezTo>
                    <a:pt x="17928" y="9570"/>
                    <a:pt x="17712" y="9673"/>
                    <a:pt x="17507" y="9781"/>
                  </a:cubicBezTo>
                  <a:cubicBezTo>
                    <a:pt x="17339" y="9871"/>
                    <a:pt x="17274" y="10076"/>
                    <a:pt x="17363" y="10245"/>
                  </a:cubicBezTo>
                  <a:cubicBezTo>
                    <a:pt x="17424" y="10361"/>
                    <a:pt x="17544" y="10427"/>
                    <a:pt x="17665" y="10427"/>
                  </a:cubicBezTo>
                  <a:cubicBezTo>
                    <a:pt x="17719" y="10427"/>
                    <a:pt x="17773" y="10413"/>
                    <a:pt x="17825" y="10386"/>
                  </a:cubicBezTo>
                  <a:cubicBezTo>
                    <a:pt x="18016" y="10285"/>
                    <a:pt x="18215" y="10189"/>
                    <a:pt x="18420" y="10102"/>
                  </a:cubicBezTo>
                  <a:cubicBezTo>
                    <a:pt x="18593" y="10026"/>
                    <a:pt x="18672" y="9826"/>
                    <a:pt x="18597" y="9652"/>
                  </a:cubicBezTo>
                  <a:cubicBezTo>
                    <a:pt x="18540" y="9523"/>
                    <a:pt x="18415" y="9446"/>
                    <a:pt x="18284" y="9446"/>
                  </a:cubicBezTo>
                  <a:close/>
                  <a:moveTo>
                    <a:pt x="4838" y="9801"/>
                  </a:moveTo>
                  <a:cubicBezTo>
                    <a:pt x="4777" y="9801"/>
                    <a:pt x="4716" y="9817"/>
                    <a:pt x="4660" y="9850"/>
                  </a:cubicBezTo>
                  <a:cubicBezTo>
                    <a:pt x="4561" y="9911"/>
                    <a:pt x="4457" y="9963"/>
                    <a:pt x="4352" y="10003"/>
                  </a:cubicBezTo>
                  <a:cubicBezTo>
                    <a:pt x="4271" y="10036"/>
                    <a:pt x="4191" y="10064"/>
                    <a:pt x="4111" y="10088"/>
                  </a:cubicBezTo>
                  <a:cubicBezTo>
                    <a:pt x="3930" y="10144"/>
                    <a:pt x="3831" y="10335"/>
                    <a:pt x="3886" y="10516"/>
                  </a:cubicBezTo>
                  <a:cubicBezTo>
                    <a:pt x="3933" y="10662"/>
                    <a:pt x="4067" y="10754"/>
                    <a:pt x="4213" y="10754"/>
                  </a:cubicBezTo>
                  <a:cubicBezTo>
                    <a:pt x="4248" y="10754"/>
                    <a:pt x="4283" y="10751"/>
                    <a:pt x="4316" y="10740"/>
                  </a:cubicBezTo>
                  <a:cubicBezTo>
                    <a:pt x="4406" y="10709"/>
                    <a:pt x="4500" y="10679"/>
                    <a:pt x="4594" y="10641"/>
                  </a:cubicBezTo>
                  <a:cubicBezTo>
                    <a:pt x="4738" y="10587"/>
                    <a:pt x="4881" y="10516"/>
                    <a:pt x="5016" y="10432"/>
                  </a:cubicBezTo>
                  <a:cubicBezTo>
                    <a:pt x="5178" y="10335"/>
                    <a:pt x="5228" y="10125"/>
                    <a:pt x="5129" y="9963"/>
                  </a:cubicBezTo>
                  <a:cubicBezTo>
                    <a:pt x="5065" y="9858"/>
                    <a:pt x="4953" y="9801"/>
                    <a:pt x="4838" y="9801"/>
                  </a:cubicBezTo>
                  <a:close/>
                  <a:moveTo>
                    <a:pt x="2421" y="9302"/>
                  </a:moveTo>
                  <a:cubicBezTo>
                    <a:pt x="2278" y="9302"/>
                    <a:pt x="2145" y="9391"/>
                    <a:pt x="2096" y="9534"/>
                  </a:cubicBezTo>
                  <a:cubicBezTo>
                    <a:pt x="2023" y="9751"/>
                    <a:pt x="1954" y="9979"/>
                    <a:pt x="1895" y="10217"/>
                  </a:cubicBezTo>
                  <a:cubicBezTo>
                    <a:pt x="1888" y="10247"/>
                    <a:pt x="1884" y="10273"/>
                    <a:pt x="1884" y="10300"/>
                  </a:cubicBezTo>
                  <a:cubicBezTo>
                    <a:pt x="1823" y="10471"/>
                    <a:pt x="1905" y="10662"/>
                    <a:pt x="2075" y="10731"/>
                  </a:cubicBezTo>
                  <a:cubicBezTo>
                    <a:pt x="2312" y="10829"/>
                    <a:pt x="2566" y="10893"/>
                    <a:pt x="2832" y="10919"/>
                  </a:cubicBezTo>
                  <a:cubicBezTo>
                    <a:pt x="2842" y="10923"/>
                    <a:pt x="2856" y="10923"/>
                    <a:pt x="2866" y="10923"/>
                  </a:cubicBezTo>
                  <a:cubicBezTo>
                    <a:pt x="3040" y="10923"/>
                    <a:pt x="3188" y="10789"/>
                    <a:pt x="3207" y="10615"/>
                  </a:cubicBezTo>
                  <a:cubicBezTo>
                    <a:pt x="3224" y="10427"/>
                    <a:pt x="3087" y="10259"/>
                    <a:pt x="2901" y="10240"/>
                  </a:cubicBezTo>
                  <a:cubicBezTo>
                    <a:pt x="2800" y="10231"/>
                    <a:pt x="2703" y="10213"/>
                    <a:pt x="2609" y="10189"/>
                  </a:cubicBezTo>
                  <a:cubicBezTo>
                    <a:pt x="2651" y="10040"/>
                    <a:pt x="2696" y="9894"/>
                    <a:pt x="2745" y="9755"/>
                  </a:cubicBezTo>
                  <a:cubicBezTo>
                    <a:pt x="2805" y="9577"/>
                    <a:pt x="2710" y="9381"/>
                    <a:pt x="2531" y="9320"/>
                  </a:cubicBezTo>
                  <a:cubicBezTo>
                    <a:pt x="2494" y="9308"/>
                    <a:pt x="2457" y="9302"/>
                    <a:pt x="2421" y="9302"/>
                  </a:cubicBezTo>
                  <a:close/>
                  <a:moveTo>
                    <a:pt x="27400" y="10330"/>
                  </a:moveTo>
                  <a:cubicBezTo>
                    <a:pt x="27297" y="10330"/>
                    <a:pt x="27196" y="10376"/>
                    <a:pt x="27129" y="10464"/>
                  </a:cubicBezTo>
                  <a:cubicBezTo>
                    <a:pt x="27014" y="10613"/>
                    <a:pt x="27042" y="10829"/>
                    <a:pt x="27191" y="10943"/>
                  </a:cubicBezTo>
                  <a:cubicBezTo>
                    <a:pt x="27356" y="11072"/>
                    <a:pt x="27515" y="11213"/>
                    <a:pt x="27659" y="11366"/>
                  </a:cubicBezTo>
                  <a:cubicBezTo>
                    <a:pt x="27727" y="11437"/>
                    <a:pt x="27815" y="11472"/>
                    <a:pt x="27906" y="11472"/>
                  </a:cubicBezTo>
                  <a:cubicBezTo>
                    <a:pt x="27991" y="11472"/>
                    <a:pt x="28076" y="11441"/>
                    <a:pt x="28144" y="11376"/>
                  </a:cubicBezTo>
                  <a:cubicBezTo>
                    <a:pt x="28279" y="11248"/>
                    <a:pt x="28286" y="11030"/>
                    <a:pt x="28156" y="10893"/>
                  </a:cubicBezTo>
                  <a:cubicBezTo>
                    <a:pt x="27987" y="10716"/>
                    <a:pt x="27805" y="10551"/>
                    <a:pt x="27608" y="10401"/>
                  </a:cubicBezTo>
                  <a:cubicBezTo>
                    <a:pt x="27546" y="10353"/>
                    <a:pt x="27472" y="10330"/>
                    <a:pt x="27400" y="10330"/>
                  </a:cubicBezTo>
                  <a:close/>
                  <a:moveTo>
                    <a:pt x="16504" y="10465"/>
                  </a:moveTo>
                  <a:cubicBezTo>
                    <a:pt x="16437" y="10465"/>
                    <a:pt x="16369" y="10485"/>
                    <a:pt x="16310" y="10526"/>
                  </a:cubicBezTo>
                  <a:cubicBezTo>
                    <a:pt x="16120" y="10658"/>
                    <a:pt x="15934" y="10794"/>
                    <a:pt x="15747" y="10935"/>
                  </a:cubicBezTo>
                  <a:cubicBezTo>
                    <a:pt x="15595" y="11048"/>
                    <a:pt x="15564" y="11262"/>
                    <a:pt x="15677" y="11413"/>
                  </a:cubicBezTo>
                  <a:cubicBezTo>
                    <a:pt x="15745" y="11501"/>
                    <a:pt x="15847" y="11550"/>
                    <a:pt x="15950" y="11550"/>
                  </a:cubicBezTo>
                  <a:cubicBezTo>
                    <a:pt x="16023" y="11550"/>
                    <a:pt x="16094" y="11527"/>
                    <a:pt x="16155" y="11480"/>
                  </a:cubicBezTo>
                  <a:cubicBezTo>
                    <a:pt x="16338" y="11345"/>
                    <a:pt x="16518" y="11213"/>
                    <a:pt x="16701" y="11086"/>
                  </a:cubicBezTo>
                  <a:cubicBezTo>
                    <a:pt x="16855" y="10978"/>
                    <a:pt x="16894" y="10766"/>
                    <a:pt x="16784" y="10611"/>
                  </a:cubicBezTo>
                  <a:cubicBezTo>
                    <a:pt x="16718" y="10516"/>
                    <a:pt x="16612" y="10465"/>
                    <a:pt x="16504" y="10465"/>
                  </a:cubicBezTo>
                  <a:close/>
                  <a:moveTo>
                    <a:pt x="1993" y="11305"/>
                  </a:moveTo>
                  <a:cubicBezTo>
                    <a:pt x="1821" y="11305"/>
                    <a:pt x="1675" y="11439"/>
                    <a:pt x="1658" y="11614"/>
                  </a:cubicBezTo>
                  <a:cubicBezTo>
                    <a:pt x="1636" y="11844"/>
                    <a:pt x="1625" y="12061"/>
                    <a:pt x="1625" y="12263"/>
                  </a:cubicBezTo>
                  <a:lnTo>
                    <a:pt x="1625" y="12334"/>
                  </a:lnTo>
                  <a:cubicBezTo>
                    <a:pt x="1627" y="12523"/>
                    <a:pt x="1780" y="12673"/>
                    <a:pt x="1966" y="12673"/>
                  </a:cubicBezTo>
                  <a:cubicBezTo>
                    <a:pt x="1966" y="12673"/>
                    <a:pt x="1969" y="12673"/>
                    <a:pt x="1971" y="12671"/>
                  </a:cubicBezTo>
                  <a:cubicBezTo>
                    <a:pt x="2161" y="12669"/>
                    <a:pt x="2312" y="12515"/>
                    <a:pt x="2310" y="12325"/>
                  </a:cubicBezTo>
                  <a:lnTo>
                    <a:pt x="2310" y="12263"/>
                  </a:lnTo>
                  <a:cubicBezTo>
                    <a:pt x="2310" y="12082"/>
                    <a:pt x="2319" y="11884"/>
                    <a:pt x="2338" y="11679"/>
                  </a:cubicBezTo>
                  <a:cubicBezTo>
                    <a:pt x="2355" y="11491"/>
                    <a:pt x="2216" y="11324"/>
                    <a:pt x="2030" y="11307"/>
                  </a:cubicBezTo>
                  <a:cubicBezTo>
                    <a:pt x="2018" y="11305"/>
                    <a:pt x="2006" y="11305"/>
                    <a:pt x="1993" y="11305"/>
                  </a:cubicBezTo>
                  <a:close/>
                  <a:moveTo>
                    <a:pt x="14877" y="11714"/>
                  </a:moveTo>
                  <a:cubicBezTo>
                    <a:pt x="14801" y="11714"/>
                    <a:pt x="14724" y="11739"/>
                    <a:pt x="14660" y="11792"/>
                  </a:cubicBezTo>
                  <a:cubicBezTo>
                    <a:pt x="14485" y="11934"/>
                    <a:pt x="14306" y="12080"/>
                    <a:pt x="14130" y="12226"/>
                  </a:cubicBezTo>
                  <a:cubicBezTo>
                    <a:pt x="13984" y="12344"/>
                    <a:pt x="13965" y="12560"/>
                    <a:pt x="14085" y="12706"/>
                  </a:cubicBezTo>
                  <a:cubicBezTo>
                    <a:pt x="14153" y="12787"/>
                    <a:pt x="14250" y="12829"/>
                    <a:pt x="14348" y="12829"/>
                  </a:cubicBezTo>
                  <a:cubicBezTo>
                    <a:pt x="14424" y="12829"/>
                    <a:pt x="14500" y="12803"/>
                    <a:pt x="14563" y="12753"/>
                  </a:cubicBezTo>
                  <a:cubicBezTo>
                    <a:pt x="14739" y="12608"/>
                    <a:pt x="14914" y="12464"/>
                    <a:pt x="15091" y="12322"/>
                  </a:cubicBezTo>
                  <a:cubicBezTo>
                    <a:pt x="15239" y="12202"/>
                    <a:pt x="15260" y="11986"/>
                    <a:pt x="15140" y="11840"/>
                  </a:cubicBezTo>
                  <a:cubicBezTo>
                    <a:pt x="15073" y="11757"/>
                    <a:pt x="14976" y="11714"/>
                    <a:pt x="14877" y="11714"/>
                  </a:cubicBezTo>
                  <a:close/>
                  <a:moveTo>
                    <a:pt x="28690" y="11904"/>
                  </a:moveTo>
                  <a:cubicBezTo>
                    <a:pt x="28638" y="11904"/>
                    <a:pt x="28585" y="11916"/>
                    <a:pt x="28535" y="11941"/>
                  </a:cubicBezTo>
                  <a:cubicBezTo>
                    <a:pt x="28364" y="12028"/>
                    <a:pt x="28300" y="12235"/>
                    <a:pt x="28384" y="12402"/>
                  </a:cubicBezTo>
                  <a:cubicBezTo>
                    <a:pt x="28477" y="12586"/>
                    <a:pt x="28564" y="12786"/>
                    <a:pt x="28639" y="12991"/>
                  </a:cubicBezTo>
                  <a:cubicBezTo>
                    <a:pt x="28688" y="13126"/>
                    <a:pt x="28822" y="13213"/>
                    <a:pt x="28961" y="13213"/>
                  </a:cubicBezTo>
                  <a:cubicBezTo>
                    <a:pt x="28999" y="13213"/>
                    <a:pt x="29039" y="13208"/>
                    <a:pt x="29079" y="13194"/>
                  </a:cubicBezTo>
                  <a:cubicBezTo>
                    <a:pt x="29258" y="13128"/>
                    <a:pt x="29348" y="12933"/>
                    <a:pt x="29284" y="12756"/>
                  </a:cubicBezTo>
                  <a:cubicBezTo>
                    <a:pt x="29199" y="12525"/>
                    <a:pt x="29101" y="12301"/>
                    <a:pt x="28995" y="12091"/>
                  </a:cubicBezTo>
                  <a:cubicBezTo>
                    <a:pt x="28934" y="11972"/>
                    <a:pt x="28814" y="11904"/>
                    <a:pt x="28690" y="11904"/>
                  </a:cubicBezTo>
                  <a:close/>
                  <a:moveTo>
                    <a:pt x="13292" y="13013"/>
                  </a:moveTo>
                  <a:cubicBezTo>
                    <a:pt x="13217" y="13013"/>
                    <a:pt x="13141" y="13037"/>
                    <a:pt x="13077" y="13088"/>
                  </a:cubicBezTo>
                  <a:cubicBezTo>
                    <a:pt x="12901" y="13229"/>
                    <a:pt x="12722" y="13368"/>
                    <a:pt x="12545" y="13507"/>
                  </a:cubicBezTo>
                  <a:cubicBezTo>
                    <a:pt x="12394" y="13622"/>
                    <a:pt x="12368" y="13837"/>
                    <a:pt x="12484" y="13987"/>
                  </a:cubicBezTo>
                  <a:cubicBezTo>
                    <a:pt x="12549" y="14074"/>
                    <a:pt x="12651" y="14121"/>
                    <a:pt x="12754" y="14121"/>
                  </a:cubicBezTo>
                  <a:cubicBezTo>
                    <a:pt x="12825" y="14121"/>
                    <a:pt x="12898" y="14096"/>
                    <a:pt x="12964" y="14048"/>
                  </a:cubicBezTo>
                  <a:cubicBezTo>
                    <a:pt x="13145" y="13907"/>
                    <a:pt x="13324" y="13762"/>
                    <a:pt x="13505" y="13620"/>
                  </a:cubicBezTo>
                  <a:cubicBezTo>
                    <a:pt x="13652" y="13502"/>
                    <a:pt x="13675" y="13288"/>
                    <a:pt x="13557" y="13140"/>
                  </a:cubicBezTo>
                  <a:cubicBezTo>
                    <a:pt x="13490" y="13056"/>
                    <a:pt x="13392" y="13013"/>
                    <a:pt x="13292" y="13013"/>
                  </a:cubicBezTo>
                  <a:close/>
                  <a:moveTo>
                    <a:pt x="2182" y="13334"/>
                  </a:moveTo>
                  <a:cubicBezTo>
                    <a:pt x="2146" y="13334"/>
                    <a:pt x="2110" y="13340"/>
                    <a:pt x="2074" y="13352"/>
                  </a:cubicBezTo>
                  <a:cubicBezTo>
                    <a:pt x="1895" y="13411"/>
                    <a:pt x="1797" y="13608"/>
                    <a:pt x="1858" y="13785"/>
                  </a:cubicBezTo>
                  <a:cubicBezTo>
                    <a:pt x="1938" y="14025"/>
                    <a:pt x="2041" y="14254"/>
                    <a:pt x="2161" y="14468"/>
                  </a:cubicBezTo>
                  <a:cubicBezTo>
                    <a:pt x="2223" y="14578"/>
                    <a:pt x="2338" y="14642"/>
                    <a:pt x="2458" y="14642"/>
                  </a:cubicBezTo>
                  <a:cubicBezTo>
                    <a:pt x="2517" y="14642"/>
                    <a:pt x="2573" y="14626"/>
                    <a:pt x="2625" y="14598"/>
                  </a:cubicBezTo>
                  <a:cubicBezTo>
                    <a:pt x="2790" y="14506"/>
                    <a:pt x="2849" y="14298"/>
                    <a:pt x="2755" y="14133"/>
                  </a:cubicBezTo>
                  <a:cubicBezTo>
                    <a:pt x="2654" y="13957"/>
                    <a:pt x="2573" y="13766"/>
                    <a:pt x="2505" y="13568"/>
                  </a:cubicBezTo>
                  <a:cubicBezTo>
                    <a:pt x="2459" y="13426"/>
                    <a:pt x="2325" y="13334"/>
                    <a:pt x="2182" y="13334"/>
                  </a:cubicBezTo>
                  <a:close/>
                  <a:moveTo>
                    <a:pt x="29294" y="13852"/>
                  </a:moveTo>
                  <a:cubicBezTo>
                    <a:pt x="29276" y="13852"/>
                    <a:pt x="29258" y="13853"/>
                    <a:pt x="29240" y="13856"/>
                  </a:cubicBezTo>
                  <a:cubicBezTo>
                    <a:pt x="29053" y="13886"/>
                    <a:pt x="28928" y="14061"/>
                    <a:pt x="28957" y="14247"/>
                  </a:cubicBezTo>
                  <a:cubicBezTo>
                    <a:pt x="28992" y="14459"/>
                    <a:pt x="29018" y="14678"/>
                    <a:pt x="29037" y="14903"/>
                  </a:cubicBezTo>
                  <a:cubicBezTo>
                    <a:pt x="29056" y="15080"/>
                    <a:pt x="29202" y="15215"/>
                    <a:pt x="29379" y="15215"/>
                  </a:cubicBezTo>
                  <a:cubicBezTo>
                    <a:pt x="29390" y="15215"/>
                    <a:pt x="29399" y="15215"/>
                    <a:pt x="29407" y="15212"/>
                  </a:cubicBezTo>
                  <a:cubicBezTo>
                    <a:pt x="29593" y="15198"/>
                    <a:pt x="29736" y="15033"/>
                    <a:pt x="29718" y="14844"/>
                  </a:cubicBezTo>
                  <a:cubicBezTo>
                    <a:pt x="29696" y="14602"/>
                    <a:pt x="29668" y="14366"/>
                    <a:pt x="29631" y="14140"/>
                  </a:cubicBezTo>
                  <a:cubicBezTo>
                    <a:pt x="29605" y="13973"/>
                    <a:pt x="29459" y="13852"/>
                    <a:pt x="29294" y="13852"/>
                  </a:cubicBezTo>
                  <a:close/>
                  <a:moveTo>
                    <a:pt x="11648" y="14243"/>
                  </a:moveTo>
                  <a:cubicBezTo>
                    <a:pt x="11582" y="14243"/>
                    <a:pt x="11514" y="14262"/>
                    <a:pt x="11455" y="14303"/>
                  </a:cubicBezTo>
                  <a:cubicBezTo>
                    <a:pt x="11268" y="14430"/>
                    <a:pt x="11078" y="14552"/>
                    <a:pt x="10896" y="14664"/>
                  </a:cubicBezTo>
                  <a:cubicBezTo>
                    <a:pt x="10734" y="14764"/>
                    <a:pt x="10686" y="14974"/>
                    <a:pt x="10783" y="15134"/>
                  </a:cubicBezTo>
                  <a:cubicBezTo>
                    <a:pt x="10847" y="15238"/>
                    <a:pt x="10958" y="15297"/>
                    <a:pt x="11073" y="15297"/>
                  </a:cubicBezTo>
                  <a:cubicBezTo>
                    <a:pt x="11134" y="15297"/>
                    <a:pt x="11198" y="15280"/>
                    <a:pt x="11254" y="15250"/>
                  </a:cubicBezTo>
                  <a:cubicBezTo>
                    <a:pt x="11445" y="15132"/>
                    <a:pt x="11643" y="15003"/>
                    <a:pt x="11840" y="14870"/>
                  </a:cubicBezTo>
                  <a:cubicBezTo>
                    <a:pt x="11996" y="14764"/>
                    <a:pt x="12038" y="14550"/>
                    <a:pt x="11932" y="14393"/>
                  </a:cubicBezTo>
                  <a:cubicBezTo>
                    <a:pt x="11866" y="14296"/>
                    <a:pt x="11758" y="14243"/>
                    <a:pt x="11648" y="14243"/>
                  </a:cubicBezTo>
                  <a:close/>
                  <a:moveTo>
                    <a:pt x="3345" y="14982"/>
                  </a:moveTo>
                  <a:cubicBezTo>
                    <a:pt x="3242" y="14982"/>
                    <a:pt x="3142" y="15028"/>
                    <a:pt x="3075" y="15115"/>
                  </a:cubicBezTo>
                  <a:cubicBezTo>
                    <a:pt x="2958" y="15264"/>
                    <a:pt x="2986" y="15480"/>
                    <a:pt x="3136" y="15594"/>
                  </a:cubicBezTo>
                  <a:cubicBezTo>
                    <a:pt x="3327" y="15742"/>
                    <a:pt x="3535" y="15879"/>
                    <a:pt x="3760" y="15998"/>
                  </a:cubicBezTo>
                  <a:cubicBezTo>
                    <a:pt x="3812" y="16024"/>
                    <a:pt x="3866" y="16036"/>
                    <a:pt x="3919" y="16036"/>
                  </a:cubicBezTo>
                  <a:cubicBezTo>
                    <a:pt x="4043" y="16036"/>
                    <a:pt x="4161" y="15971"/>
                    <a:pt x="4220" y="15853"/>
                  </a:cubicBezTo>
                  <a:cubicBezTo>
                    <a:pt x="4309" y="15686"/>
                    <a:pt x="4246" y="15480"/>
                    <a:pt x="4078" y="15391"/>
                  </a:cubicBezTo>
                  <a:cubicBezTo>
                    <a:pt x="3890" y="15290"/>
                    <a:pt x="3713" y="15177"/>
                    <a:pt x="3555" y="15054"/>
                  </a:cubicBezTo>
                  <a:cubicBezTo>
                    <a:pt x="3492" y="15006"/>
                    <a:pt x="3418" y="14982"/>
                    <a:pt x="3345" y="14982"/>
                  </a:cubicBezTo>
                  <a:close/>
                  <a:moveTo>
                    <a:pt x="9870" y="15258"/>
                  </a:moveTo>
                  <a:cubicBezTo>
                    <a:pt x="9823" y="15258"/>
                    <a:pt x="9775" y="15268"/>
                    <a:pt x="9730" y="15288"/>
                  </a:cubicBezTo>
                  <a:cubicBezTo>
                    <a:pt x="9525" y="15382"/>
                    <a:pt x="9321" y="15467"/>
                    <a:pt x="9121" y="15539"/>
                  </a:cubicBezTo>
                  <a:cubicBezTo>
                    <a:pt x="8942" y="15603"/>
                    <a:pt x="8852" y="15799"/>
                    <a:pt x="8916" y="15977"/>
                  </a:cubicBezTo>
                  <a:cubicBezTo>
                    <a:pt x="8967" y="16114"/>
                    <a:pt x="9099" y="16201"/>
                    <a:pt x="9238" y="16201"/>
                  </a:cubicBezTo>
                  <a:cubicBezTo>
                    <a:pt x="9278" y="16201"/>
                    <a:pt x="9316" y="16194"/>
                    <a:pt x="9354" y="16180"/>
                  </a:cubicBezTo>
                  <a:cubicBezTo>
                    <a:pt x="9570" y="16102"/>
                    <a:pt x="9792" y="16010"/>
                    <a:pt x="10011" y="15911"/>
                  </a:cubicBezTo>
                  <a:cubicBezTo>
                    <a:pt x="10183" y="15832"/>
                    <a:pt x="10258" y="15629"/>
                    <a:pt x="10180" y="15459"/>
                  </a:cubicBezTo>
                  <a:cubicBezTo>
                    <a:pt x="10124" y="15333"/>
                    <a:pt x="9999" y="15258"/>
                    <a:pt x="9870" y="15258"/>
                  </a:cubicBezTo>
                  <a:close/>
                  <a:moveTo>
                    <a:pt x="5204" y="15812"/>
                  </a:moveTo>
                  <a:cubicBezTo>
                    <a:pt x="5047" y="15812"/>
                    <a:pt x="4907" y="15921"/>
                    <a:pt x="4872" y="16081"/>
                  </a:cubicBezTo>
                  <a:cubicBezTo>
                    <a:pt x="4830" y="16267"/>
                    <a:pt x="4947" y="16446"/>
                    <a:pt x="5133" y="16488"/>
                  </a:cubicBezTo>
                  <a:cubicBezTo>
                    <a:pt x="5359" y="16536"/>
                    <a:pt x="5597" y="16575"/>
                    <a:pt x="5840" y="16602"/>
                  </a:cubicBezTo>
                  <a:cubicBezTo>
                    <a:pt x="5854" y="16606"/>
                    <a:pt x="5866" y="16606"/>
                    <a:pt x="5880" y="16606"/>
                  </a:cubicBezTo>
                  <a:cubicBezTo>
                    <a:pt x="6050" y="16606"/>
                    <a:pt x="6198" y="16477"/>
                    <a:pt x="6219" y="16303"/>
                  </a:cubicBezTo>
                  <a:cubicBezTo>
                    <a:pt x="6238" y="16116"/>
                    <a:pt x="6102" y="15947"/>
                    <a:pt x="5916" y="15925"/>
                  </a:cubicBezTo>
                  <a:cubicBezTo>
                    <a:pt x="5697" y="15902"/>
                    <a:pt x="5482" y="15864"/>
                    <a:pt x="5277" y="15820"/>
                  </a:cubicBezTo>
                  <a:cubicBezTo>
                    <a:pt x="5252" y="15815"/>
                    <a:pt x="5228" y="15812"/>
                    <a:pt x="5204" y="15812"/>
                  </a:cubicBezTo>
                  <a:close/>
                  <a:moveTo>
                    <a:pt x="7916" y="15870"/>
                  </a:moveTo>
                  <a:cubicBezTo>
                    <a:pt x="7898" y="15870"/>
                    <a:pt x="7880" y="15871"/>
                    <a:pt x="7861" y="15874"/>
                  </a:cubicBezTo>
                  <a:cubicBezTo>
                    <a:pt x="7648" y="15912"/>
                    <a:pt x="7432" y="15938"/>
                    <a:pt x="7216" y="15952"/>
                  </a:cubicBezTo>
                  <a:cubicBezTo>
                    <a:pt x="7029" y="15966"/>
                    <a:pt x="6886" y="16130"/>
                    <a:pt x="6900" y="16319"/>
                  </a:cubicBezTo>
                  <a:cubicBezTo>
                    <a:pt x="6912" y="16498"/>
                    <a:pt x="7064" y="16635"/>
                    <a:pt x="7241" y="16635"/>
                  </a:cubicBezTo>
                  <a:lnTo>
                    <a:pt x="7267" y="16635"/>
                  </a:lnTo>
                  <a:cubicBezTo>
                    <a:pt x="7505" y="16618"/>
                    <a:pt x="7743" y="16590"/>
                    <a:pt x="7978" y="16548"/>
                  </a:cubicBezTo>
                  <a:cubicBezTo>
                    <a:pt x="8162" y="16515"/>
                    <a:pt x="8289" y="16340"/>
                    <a:pt x="8256" y="16152"/>
                  </a:cubicBezTo>
                  <a:cubicBezTo>
                    <a:pt x="8226" y="15986"/>
                    <a:pt x="8081" y="15870"/>
                    <a:pt x="7916" y="15870"/>
                  </a:cubicBezTo>
                  <a:close/>
                  <a:moveTo>
                    <a:pt x="29407" y="15896"/>
                  </a:moveTo>
                  <a:cubicBezTo>
                    <a:pt x="29228" y="15896"/>
                    <a:pt x="29079" y="16044"/>
                    <a:pt x="29074" y="16227"/>
                  </a:cubicBezTo>
                  <a:cubicBezTo>
                    <a:pt x="29067" y="16444"/>
                    <a:pt x="29053" y="16668"/>
                    <a:pt x="29035" y="16894"/>
                  </a:cubicBezTo>
                  <a:cubicBezTo>
                    <a:pt x="29021" y="17080"/>
                    <a:pt x="29159" y="17245"/>
                    <a:pt x="29348" y="17261"/>
                  </a:cubicBezTo>
                  <a:cubicBezTo>
                    <a:pt x="29360" y="17263"/>
                    <a:pt x="29369" y="17263"/>
                    <a:pt x="29376" y="17263"/>
                  </a:cubicBezTo>
                  <a:cubicBezTo>
                    <a:pt x="29553" y="17263"/>
                    <a:pt x="29703" y="17129"/>
                    <a:pt x="29717" y="16948"/>
                  </a:cubicBezTo>
                  <a:cubicBezTo>
                    <a:pt x="29736" y="16712"/>
                    <a:pt x="29748" y="16477"/>
                    <a:pt x="29755" y="16250"/>
                  </a:cubicBezTo>
                  <a:cubicBezTo>
                    <a:pt x="29762" y="16060"/>
                    <a:pt x="29614" y="15904"/>
                    <a:pt x="29425" y="15897"/>
                  </a:cubicBezTo>
                  <a:cubicBezTo>
                    <a:pt x="29419" y="15896"/>
                    <a:pt x="29413" y="15896"/>
                    <a:pt x="29407" y="15896"/>
                  </a:cubicBezTo>
                  <a:close/>
                  <a:moveTo>
                    <a:pt x="29217" y="17937"/>
                  </a:moveTo>
                  <a:cubicBezTo>
                    <a:pt x="29052" y="17937"/>
                    <a:pt x="28904" y="18057"/>
                    <a:pt x="28877" y="18226"/>
                  </a:cubicBezTo>
                  <a:cubicBezTo>
                    <a:pt x="28842" y="18448"/>
                    <a:pt x="28804" y="18669"/>
                    <a:pt x="28761" y="18888"/>
                  </a:cubicBezTo>
                  <a:cubicBezTo>
                    <a:pt x="28723" y="19074"/>
                    <a:pt x="28844" y="19251"/>
                    <a:pt x="29028" y="19288"/>
                  </a:cubicBezTo>
                  <a:cubicBezTo>
                    <a:pt x="29051" y="19293"/>
                    <a:pt x="29072" y="19295"/>
                    <a:pt x="29094" y="19295"/>
                  </a:cubicBezTo>
                  <a:cubicBezTo>
                    <a:pt x="29256" y="19295"/>
                    <a:pt x="29397" y="19182"/>
                    <a:pt x="29432" y="19016"/>
                  </a:cubicBezTo>
                  <a:cubicBezTo>
                    <a:pt x="29475" y="18789"/>
                    <a:pt x="29515" y="18561"/>
                    <a:pt x="29553" y="18332"/>
                  </a:cubicBezTo>
                  <a:cubicBezTo>
                    <a:pt x="29581" y="18146"/>
                    <a:pt x="29456" y="17972"/>
                    <a:pt x="29268" y="17941"/>
                  </a:cubicBezTo>
                  <a:cubicBezTo>
                    <a:pt x="29251" y="17938"/>
                    <a:pt x="29234" y="17937"/>
                    <a:pt x="29217" y="17937"/>
                  </a:cubicBezTo>
                  <a:close/>
                  <a:moveTo>
                    <a:pt x="28792" y="19947"/>
                  </a:moveTo>
                  <a:cubicBezTo>
                    <a:pt x="28639" y="19947"/>
                    <a:pt x="28498" y="20049"/>
                    <a:pt x="28458" y="20203"/>
                  </a:cubicBezTo>
                  <a:cubicBezTo>
                    <a:pt x="28401" y="20421"/>
                    <a:pt x="28342" y="20638"/>
                    <a:pt x="28279" y="20852"/>
                  </a:cubicBezTo>
                  <a:cubicBezTo>
                    <a:pt x="28227" y="21033"/>
                    <a:pt x="28331" y="21224"/>
                    <a:pt x="28512" y="21276"/>
                  </a:cubicBezTo>
                  <a:cubicBezTo>
                    <a:pt x="28545" y="21285"/>
                    <a:pt x="28575" y="21290"/>
                    <a:pt x="28608" y="21290"/>
                  </a:cubicBezTo>
                  <a:cubicBezTo>
                    <a:pt x="28756" y="21290"/>
                    <a:pt x="28893" y="21191"/>
                    <a:pt x="28936" y="21043"/>
                  </a:cubicBezTo>
                  <a:cubicBezTo>
                    <a:pt x="29001" y="20822"/>
                    <a:pt x="29061" y="20600"/>
                    <a:pt x="29121" y="20374"/>
                  </a:cubicBezTo>
                  <a:cubicBezTo>
                    <a:pt x="29169" y="20191"/>
                    <a:pt x="29058" y="20005"/>
                    <a:pt x="28875" y="19957"/>
                  </a:cubicBezTo>
                  <a:cubicBezTo>
                    <a:pt x="28848" y="19950"/>
                    <a:pt x="28820" y="19947"/>
                    <a:pt x="28792" y="19947"/>
                  </a:cubicBezTo>
                  <a:close/>
                  <a:moveTo>
                    <a:pt x="28192" y="21907"/>
                  </a:moveTo>
                  <a:cubicBezTo>
                    <a:pt x="28051" y="21907"/>
                    <a:pt x="27919" y="21995"/>
                    <a:pt x="27869" y="22136"/>
                  </a:cubicBezTo>
                  <a:cubicBezTo>
                    <a:pt x="27793" y="22353"/>
                    <a:pt x="27714" y="22564"/>
                    <a:pt x="27636" y="22770"/>
                  </a:cubicBezTo>
                  <a:cubicBezTo>
                    <a:pt x="27568" y="22946"/>
                    <a:pt x="27659" y="23144"/>
                    <a:pt x="27834" y="23212"/>
                  </a:cubicBezTo>
                  <a:cubicBezTo>
                    <a:pt x="27874" y="23228"/>
                    <a:pt x="27914" y="23233"/>
                    <a:pt x="27956" y="23233"/>
                  </a:cubicBezTo>
                  <a:cubicBezTo>
                    <a:pt x="28093" y="23233"/>
                    <a:pt x="28224" y="23149"/>
                    <a:pt x="28276" y="23012"/>
                  </a:cubicBezTo>
                  <a:cubicBezTo>
                    <a:pt x="28358" y="22798"/>
                    <a:pt x="28436" y="22581"/>
                    <a:pt x="28514" y="22360"/>
                  </a:cubicBezTo>
                  <a:cubicBezTo>
                    <a:pt x="28575" y="22185"/>
                    <a:pt x="28483" y="21988"/>
                    <a:pt x="28304" y="21926"/>
                  </a:cubicBezTo>
                  <a:cubicBezTo>
                    <a:pt x="28267" y="21913"/>
                    <a:pt x="28229" y="21907"/>
                    <a:pt x="28192" y="21907"/>
                  </a:cubicBezTo>
                  <a:close/>
                  <a:moveTo>
                    <a:pt x="27434" y="23811"/>
                  </a:moveTo>
                  <a:cubicBezTo>
                    <a:pt x="27304" y="23811"/>
                    <a:pt x="27179" y="23887"/>
                    <a:pt x="27122" y="24013"/>
                  </a:cubicBezTo>
                  <a:cubicBezTo>
                    <a:pt x="27026" y="24227"/>
                    <a:pt x="26931" y="24429"/>
                    <a:pt x="26835" y="24621"/>
                  </a:cubicBezTo>
                  <a:cubicBezTo>
                    <a:pt x="26750" y="24792"/>
                    <a:pt x="26819" y="24995"/>
                    <a:pt x="26990" y="25080"/>
                  </a:cubicBezTo>
                  <a:cubicBezTo>
                    <a:pt x="27038" y="25105"/>
                    <a:pt x="27092" y="25115"/>
                    <a:pt x="27141" y="25115"/>
                  </a:cubicBezTo>
                  <a:cubicBezTo>
                    <a:pt x="27268" y="25115"/>
                    <a:pt x="27388" y="25046"/>
                    <a:pt x="27447" y="24924"/>
                  </a:cubicBezTo>
                  <a:cubicBezTo>
                    <a:pt x="27548" y="24724"/>
                    <a:pt x="27645" y="24514"/>
                    <a:pt x="27746" y="24293"/>
                  </a:cubicBezTo>
                  <a:cubicBezTo>
                    <a:pt x="27824" y="24121"/>
                    <a:pt x="27746" y="23919"/>
                    <a:pt x="27574" y="23841"/>
                  </a:cubicBezTo>
                  <a:cubicBezTo>
                    <a:pt x="27528" y="23820"/>
                    <a:pt x="27481" y="23811"/>
                    <a:pt x="27434" y="238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4"/>
            <p:cNvSpPr/>
            <p:nvPr/>
          </p:nvSpPr>
          <p:spPr>
            <a:xfrm rot="6414670" flipH="1">
              <a:off x="6529911" y="1085416"/>
              <a:ext cx="2361558" cy="1514531"/>
            </a:xfrm>
            <a:custGeom>
              <a:avLst/>
              <a:gdLst/>
              <a:ahLst/>
              <a:cxnLst/>
              <a:rect l="l" t="t" r="r" b="b"/>
              <a:pathLst>
                <a:path w="51816" h="33231" extrusionOk="0">
                  <a:moveTo>
                    <a:pt x="29827" y="0"/>
                  </a:moveTo>
                  <a:cubicBezTo>
                    <a:pt x="29615" y="0"/>
                    <a:pt x="29401" y="5"/>
                    <a:pt x="29189" y="14"/>
                  </a:cubicBezTo>
                  <a:cubicBezTo>
                    <a:pt x="28999" y="23"/>
                    <a:pt x="28852" y="181"/>
                    <a:pt x="28860" y="370"/>
                  </a:cubicBezTo>
                  <a:cubicBezTo>
                    <a:pt x="28867" y="555"/>
                    <a:pt x="29018" y="697"/>
                    <a:pt x="29201" y="697"/>
                  </a:cubicBezTo>
                  <a:cubicBezTo>
                    <a:pt x="29206" y="697"/>
                    <a:pt x="29210" y="697"/>
                    <a:pt x="29217" y="695"/>
                  </a:cubicBezTo>
                  <a:cubicBezTo>
                    <a:pt x="29422" y="687"/>
                    <a:pt x="29623" y="683"/>
                    <a:pt x="29825" y="683"/>
                  </a:cubicBezTo>
                  <a:lnTo>
                    <a:pt x="29886" y="683"/>
                  </a:lnTo>
                  <a:cubicBezTo>
                    <a:pt x="30073" y="683"/>
                    <a:pt x="30225" y="532"/>
                    <a:pt x="30226" y="344"/>
                  </a:cubicBezTo>
                  <a:cubicBezTo>
                    <a:pt x="30230" y="155"/>
                    <a:pt x="30077" y="2"/>
                    <a:pt x="29887" y="0"/>
                  </a:cubicBezTo>
                  <a:close/>
                  <a:moveTo>
                    <a:pt x="31251" y="67"/>
                  </a:moveTo>
                  <a:cubicBezTo>
                    <a:pt x="31077" y="67"/>
                    <a:pt x="30927" y="199"/>
                    <a:pt x="30911" y="376"/>
                  </a:cubicBezTo>
                  <a:cubicBezTo>
                    <a:pt x="30894" y="563"/>
                    <a:pt x="31031" y="730"/>
                    <a:pt x="31220" y="748"/>
                  </a:cubicBezTo>
                  <a:cubicBezTo>
                    <a:pt x="31441" y="770"/>
                    <a:pt x="31664" y="793"/>
                    <a:pt x="31884" y="824"/>
                  </a:cubicBezTo>
                  <a:cubicBezTo>
                    <a:pt x="31900" y="826"/>
                    <a:pt x="31916" y="826"/>
                    <a:pt x="31930" y="826"/>
                  </a:cubicBezTo>
                  <a:cubicBezTo>
                    <a:pt x="32098" y="826"/>
                    <a:pt x="32246" y="702"/>
                    <a:pt x="32268" y="530"/>
                  </a:cubicBezTo>
                  <a:cubicBezTo>
                    <a:pt x="32295" y="344"/>
                    <a:pt x="32162" y="172"/>
                    <a:pt x="31977" y="146"/>
                  </a:cubicBezTo>
                  <a:cubicBezTo>
                    <a:pt x="31745" y="115"/>
                    <a:pt x="31516" y="89"/>
                    <a:pt x="31283" y="68"/>
                  </a:cubicBezTo>
                  <a:cubicBezTo>
                    <a:pt x="31272" y="67"/>
                    <a:pt x="31262" y="67"/>
                    <a:pt x="31251" y="67"/>
                  </a:cubicBezTo>
                  <a:close/>
                  <a:moveTo>
                    <a:pt x="27841" y="133"/>
                  </a:moveTo>
                  <a:cubicBezTo>
                    <a:pt x="27827" y="133"/>
                    <a:pt x="27812" y="134"/>
                    <a:pt x="27797" y="136"/>
                  </a:cubicBezTo>
                  <a:cubicBezTo>
                    <a:pt x="27567" y="165"/>
                    <a:pt x="27338" y="200"/>
                    <a:pt x="27107" y="240"/>
                  </a:cubicBezTo>
                  <a:cubicBezTo>
                    <a:pt x="26921" y="271"/>
                    <a:pt x="26794" y="449"/>
                    <a:pt x="26827" y="635"/>
                  </a:cubicBezTo>
                  <a:cubicBezTo>
                    <a:pt x="26855" y="801"/>
                    <a:pt x="27001" y="920"/>
                    <a:pt x="27164" y="920"/>
                  </a:cubicBezTo>
                  <a:cubicBezTo>
                    <a:pt x="27183" y="920"/>
                    <a:pt x="27200" y="918"/>
                    <a:pt x="27223" y="914"/>
                  </a:cubicBezTo>
                  <a:cubicBezTo>
                    <a:pt x="27446" y="876"/>
                    <a:pt x="27668" y="843"/>
                    <a:pt x="27887" y="814"/>
                  </a:cubicBezTo>
                  <a:cubicBezTo>
                    <a:pt x="28073" y="788"/>
                    <a:pt x="28207" y="615"/>
                    <a:pt x="28181" y="428"/>
                  </a:cubicBezTo>
                  <a:cubicBezTo>
                    <a:pt x="28157" y="257"/>
                    <a:pt x="28009" y="133"/>
                    <a:pt x="27841" y="133"/>
                  </a:cubicBezTo>
                  <a:close/>
                  <a:moveTo>
                    <a:pt x="33276" y="382"/>
                  </a:moveTo>
                  <a:cubicBezTo>
                    <a:pt x="33118" y="382"/>
                    <a:pt x="32976" y="490"/>
                    <a:pt x="32941" y="650"/>
                  </a:cubicBezTo>
                  <a:cubicBezTo>
                    <a:pt x="32901" y="834"/>
                    <a:pt x="33016" y="1017"/>
                    <a:pt x="33202" y="1059"/>
                  </a:cubicBezTo>
                  <a:cubicBezTo>
                    <a:pt x="33421" y="1109"/>
                    <a:pt x="33638" y="1161"/>
                    <a:pt x="33854" y="1217"/>
                  </a:cubicBezTo>
                  <a:cubicBezTo>
                    <a:pt x="33881" y="1224"/>
                    <a:pt x="33911" y="1227"/>
                    <a:pt x="33940" y="1227"/>
                  </a:cubicBezTo>
                  <a:cubicBezTo>
                    <a:pt x="34092" y="1227"/>
                    <a:pt x="34229" y="1126"/>
                    <a:pt x="34271" y="972"/>
                  </a:cubicBezTo>
                  <a:cubicBezTo>
                    <a:pt x="34318" y="789"/>
                    <a:pt x="34210" y="602"/>
                    <a:pt x="34027" y="555"/>
                  </a:cubicBezTo>
                  <a:cubicBezTo>
                    <a:pt x="33801" y="494"/>
                    <a:pt x="33575" y="440"/>
                    <a:pt x="33350" y="390"/>
                  </a:cubicBezTo>
                  <a:cubicBezTo>
                    <a:pt x="33325" y="384"/>
                    <a:pt x="33300" y="382"/>
                    <a:pt x="33276" y="382"/>
                  </a:cubicBezTo>
                  <a:close/>
                  <a:moveTo>
                    <a:pt x="25825" y="513"/>
                  </a:moveTo>
                  <a:cubicBezTo>
                    <a:pt x="25798" y="513"/>
                    <a:pt x="25770" y="517"/>
                    <a:pt x="25742" y="523"/>
                  </a:cubicBezTo>
                  <a:cubicBezTo>
                    <a:pt x="25516" y="581"/>
                    <a:pt x="25294" y="640"/>
                    <a:pt x="25070" y="704"/>
                  </a:cubicBezTo>
                  <a:cubicBezTo>
                    <a:pt x="24889" y="756"/>
                    <a:pt x="24785" y="947"/>
                    <a:pt x="24837" y="1128"/>
                  </a:cubicBezTo>
                  <a:cubicBezTo>
                    <a:pt x="24880" y="1278"/>
                    <a:pt x="25018" y="1375"/>
                    <a:pt x="25165" y="1375"/>
                  </a:cubicBezTo>
                  <a:cubicBezTo>
                    <a:pt x="25195" y="1375"/>
                    <a:pt x="25228" y="1372"/>
                    <a:pt x="25261" y="1363"/>
                  </a:cubicBezTo>
                  <a:cubicBezTo>
                    <a:pt x="25475" y="1299"/>
                    <a:pt x="25692" y="1243"/>
                    <a:pt x="25907" y="1189"/>
                  </a:cubicBezTo>
                  <a:cubicBezTo>
                    <a:pt x="26090" y="1144"/>
                    <a:pt x="26203" y="956"/>
                    <a:pt x="26158" y="774"/>
                  </a:cubicBezTo>
                  <a:cubicBezTo>
                    <a:pt x="26119" y="618"/>
                    <a:pt x="25980" y="513"/>
                    <a:pt x="25825" y="513"/>
                  </a:cubicBezTo>
                  <a:close/>
                  <a:moveTo>
                    <a:pt x="35246" y="945"/>
                  </a:moveTo>
                  <a:cubicBezTo>
                    <a:pt x="35104" y="945"/>
                    <a:pt x="34974" y="1033"/>
                    <a:pt x="34924" y="1173"/>
                  </a:cubicBezTo>
                  <a:cubicBezTo>
                    <a:pt x="34860" y="1352"/>
                    <a:pt x="34954" y="1547"/>
                    <a:pt x="35133" y="1610"/>
                  </a:cubicBezTo>
                  <a:cubicBezTo>
                    <a:pt x="35343" y="1684"/>
                    <a:pt x="35552" y="1763"/>
                    <a:pt x="35760" y="1844"/>
                  </a:cubicBezTo>
                  <a:cubicBezTo>
                    <a:pt x="35802" y="1860"/>
                    <a:pt x="35845" y="1869"/>
                    <a:pt x="35887" y="1869"/>
                  </a:cubicBezTo>
                  <a:cubicBezTo>
                    <a:pt x="36023" y="1869"/>
                    <a:pt x="36151" y="1787"/>
                    <a:pt x="36205" y="1651"/>
                  </a:cubicBezTo>
                  <a:cubicBezTo>
                    <a:pt x="36275" y="1476"/>
                    <a:pt x="36189" y="1278"/>
                    <a:pt x="36014" y="1208"/>
                  </a:cubicBezTo>
                  <a:cubicBezTo>
                    <a:pt x="35797" y="1123"/>
                    <a:pt x="35579" y="1041"/>
                    <a:pt x="35360" y="965"/>
                  </a:cubicBezTo>
                  <a:cubicBezTo>
                    <a:pt x="35322" y="952"/>
                    <a:pt x="35284" y="945"/>
                    <a:pt x="35246" y="945"/>
                  </a:cubicBezTo>
                  <a:close/>
                  <a:moveTo>
                    <a:pt x="23868" y="1127"/>
                  </a:moveTo>
                  <a:cubicBezTo>
                    <a:pt x="23828" y="1127"/>
                    <a:pt x="23787" y="1134"/>
                    <a:pt x="23747" y="1149"/>
                  </a:cubicBezTo>
                  <a:cubicBezTo>
                    <a:pt x="23526" y="1234"/>
                    <a:pt x="23307" y="1323"/>
                    <a:pt x="23099" y="1415"/>
                  </a:cubicBezTo>
                  <a:cubicBezTo>
                    <a:pt x="22925" y="1491"/>
                    <a:pt x="22847" y="1691"/>
                    <a:pt x="22923" y="1865"/>
                  </a:cubicBezTo>
                  <a:cubicBezTo>
                    <a:pt x="22979" y="1992"/>
                    <a:pt x="23104" y="2068"/>
                    <a:pt x="23236" y="2068"/>
                  </a:cubicBezTo>
                  <a:cubicBezTo>
                    <a:pt x="23281" y="2068"/>
                    <a:pt x="23330" y="2060"/>
                    <a:pt x="23375" y="2041"/>
                  </a:cubicBezTo>
                  <a:cubicBezTo>
                    <a:pt x="23575" y="1950"/>
                    <a:pt x="23782" y="1867"/>
                    <a:pt x="23992" y="1787"/>
                  </a:cubicBezTo>
                  <a:cubicBezTo>
                    <a:pt x="24168" y="1719"/>
                    <a:pt x="24255" y="1521"/>
                    <a:pt x="24187" y="1345"/>
                  </a:cubicBezTo>
                  <a:cubicBezTo>
                    <a:pt x="24136" y="1210"/>
                    <a:pt x="24006" y="1127"/>
                    <a:pt x="23868" y="1127"/>
                  </a:cubicBezTo>
                  <a:close/>
                  <a:moveTo>
                    <a:pt x="37138" y="1739"/>
                  </a:moveTo>
                  <a:cubicBezTo>
                    <a:pt x="37011" y="1739"/>
                    <a:pt x="36889" y="1809"/>
                    <a:pt x="36829" y="1929"/>
                  </a:cubicBezTo>
                  <a:cubicBezTo>
                    <a:pt x="36747" y="2100"/>
                    <a:pt x="36815" y="2305"/>
                    <a:pt x="36985" y="2388"/>
                  </a:cubicBezTo>
                  <a:cubicBezTo>
                    <a:pt x="37185" y="2486"/>
                    <a:pt x="37385" y="2588"/>
                    <a:pt x="37582" y="2694"/>
                  </a:cubicBezTo>
                  <a:cubicBezTo>
                    <a:pt x="37634" y="2722"/>
                    <a:pt x="37689" y="2736"/>
                    <a:pt x="37743" y="2736"/>
                  </a:cubicBezTo>
                  <a:cubicBezTo>
                    <a:pt x="37865" y="2736"/>
                    <a:pt x="37983" y="2670"/>
                    <a:pt x="38046" y="2555"/>
                  </a:cubicBezTo>
                  <a:cubicBezTo>
                    <a:pt x="38134" y="2390"/>
                    <a:pt x="38073" y="2181"/>
                    <a:pt x="37907" y="2093"/>
                  </a:cubicBezTo>
                  <a:cubicBezTo>
                    <a:pt x="37703" y="1982"/>
                    <a:pt x="37496" y="1876"/>
                    <a:pt x="37288" y="1773"/>
                  </a:cubicBezTo>
                  <a:cubicBezTo>
                    <a:pt x="37239" y="1750"/>
                    <a:pt x="37188" y="1739"/>
                    <a:pt x="37138" y="1739"/>
                  </a:cubicBezTo>
                  <a:close/>
                  <a:moveTo>
                    <a:pt x="22014" y="1997"/>
                  </a:moveTo>
                  <a:cubicBezTo>
                    <a:pt x="21956" y="1997"/>
                    <a:pt x="21898" y="2012"/>
                    <a:pt x="21846" y="2042"/>
                  </a:cubicBezTo>
                  <a:cubicBezTo>
                    <a:pt x="21639" y="2161"/>
                    <a:pt x="21437" y="2284"/>
                    <a:pt x="21244" y="2409"/>
                  </a:cubicBezTo>
                  <a:cubicBezTo>
                    <a:pt x="21084" y="2513"/>
                    <a:pt x="21041" y="2725"/>
                    <a:pt x="21144" y="2884"/>
                  </a:cubicBezTo>
                  <a:cubicBezTo>
                    <a:pt x="21210" y="2983"/>
                    <a:pt x="21319" y="3038"/>
                    <a:pt x="21430" y="3038"/>
                  </a:cubicBezTo>
                  <a:cubicBezTo>
                    <a:pt x="21493" y="3038"/>
                    <a:pt x="21559" y="3021"/>
                    <a:pt x="21616" y="2983"/>
                  </a:cubicBezTo>
                  <a:cubicBezTo>
                    <a:pt x="21799" y="2864"/>
                    <a:pt x="21988" y="2748"/>
                    <a:pt x="22185" y="2639"/>
                  </a:cubicBezTo>
                  <a:cubicBezTo>
                    <a:pt x="22350" y="2545"/>
                    <a:pt x="22405" y="2336"/>
                    <a:pt x="22311" y="2171"/>
                  </a:cubicBezTo>
                  <a:cubicBezTo>
                    <a:pt x="22249" y="2060"/>
                    <a:pt x="22133" y="1997"/>
                    <a:pt x="22014" y="1997"/>
                  </a:cubicBezTo>
                  <a:close/>
                  <a:moveTo>
                    <a:pt x="38923" y="2746"/>
                  </a:moveTo>
                  <a:cubicBezTo>
                    <a:pt x="38811" y="2746"/>
                    <a:pt x="38700" y="2801"/>
                    <a:pt x="38635" y="2903"/>
                  </a:cubicBezTo>
                  <a:cubicBezTo>
                    <a:pt x="38531" y="3061"/>
                    <a:pt x="38576" y="3275"/>
                    <a:pt x="38734" y="3377"/>
                  </a:cubicBezTo>
                  <a:cubicBezTo>
                    <a:pt x="38922" y="3497"/>
                    <a:pt x="39106" y="3624"/>
                    <a:pt x="39288" y="3753"/>
                  </a:cubicBezTo>
                  <a:cubicBezTo>
                    <a:pt x="39349" y="3796"/>
                    <a:pt x="39419" y="3815"/>
                    <a:pt x="39486" y="3815"/>
                  </a:cubicBezTo>
                  <a:cubicBezTo>
                    <a:pt x="39592" y="3815"/>
                    <a:pt x="39698" y="3765"/>
                    <a:pt x="39768" y="3667"/>
                  </a:cubicBezTo>
                  <a:cubicBezTo>
                    <a:pt x="39877" y="3513"/>
                    <a:pt x="39841" y="3301"/>
                    <a:pt x="39686" y="3191"/>
                  </a:cubicBezTo>
                  <a:cubicBezTo>
                    <a:pt x="39495" y="3057"/>
                    <a:pt x="39304" y="2927"/>
                    <a:pt x="39108" y="2800"/>
                  </a:cubicBezTo>
                  <a:cubicBezTo>
                    <a:pt x="39051" y="2764"/>
                    <a:pt x="38987" y="2746"/>
                    <a:pt x="38923" y="2746"/>
                  </a:cubicBezTo>
                  <a:close/>
                  <a:moveTo>
                    <a:pt x="20335" y="3174"/>
                  </a:moveTo>
                  <a:cubicBezTo>
                    <a:pt x="20256" y="3174"/>
                    <a:pt x="20176" y="3202"/>
                    <a:pt x="20111" y="3257"/>
                  </a:cubicBezTo>
                  <a:cubicBezTo>
                    <a:pt x="19941" y="3405"/>
                    <a:pt x="19764" y="3563"/>
                    <a:pt x="19593" y="3728"/>
                  </a:cubicBezTo>
                  <a:cubicBezTo>
                    <a:pt x="19456" y="3859"/>
                    <a:pt x="19451" y="4074"/>
                    <a:pt x="19581" y="4211"/>
                  </a:cubicBezTo>
                  <a:cubicBezTo>
                    <a:pt x="19649" y="4283"/>
                    <a:pt x="19741" y="4317"/>
                    <a:pt x="19830" y="4317"/>
                  </a:cubicBezTo>
                  <a:cubicBezTo>
                    <a:pt x="19917" y="4317"/>
                    <a:pt x="20002" y="4284"/>
                    <a:pt x="20066" y="4224"/>
                  </a:cubicBezTo>
                  <a:cubicBezTo>
                    <a:pt x="20228" y="4067"/>
                    <a:pt x="20394" y="3918"/>
                    <a:pt x="20558" y="3777"/>
                  </a:cubicBezTo>
                  <a:cubicBezTo>
                    <a:pt x="20700" y="3652"/>
                    <a:pt x="20718" y="3438"/>
                    <a:pt x="20594" y="3294"/>
                  </a:cubicBezTo>
                  <a:cubicBezTo>
                    <a:pt x="20527" y="3215"/>
                    <a:pt x="20431" y="3174"/>
                    <a:pt x="20335" y="3174"/>
                  </a:cubicBezTo>
                  <a:close/>
                  <a:moveTo>
                    <a:pt x="40569" y="3962"/>
                  </a:moveTo>
                  <a:cubicBezTo>
                    <a:pt x="40471" y="3962"/>
                    <a:pt x="40375" y="4003"/>
                    <a:pt x="40307" y="4085"/>
                  </a:cubicBezTo>
                  <a:cubicBezTo>
                    <a:pt x="40189" y="4231"/>
                    <a:pt x="40206" y="4446"/>
                    <a:pt x="40350" y="4568"/>
                  </a:cubicBezTo>
                  <a:cubicBezTo>
                    <a:pt x="40522" y="4710"/>
                    <a:pt x="40689" y="4858"/>
                    <a:pt x="40854" y="5007"/>
                  </a:cubicBezTo>
                  <a:cubicBezTo>
                    <a:pt x="40920" y="5066"/>
                    <a:pt x="41002" y="5098"/>
                    <a:pt x="41085" y="5098"/>
                  </a:cubicBezTo>
                  <a:cubicBezTo>
                    <a:pt x="41179" y="5098"/>
                    <a:pt x="41270" y="5060"/>
                    <a:pt x="41339" y="4981"/>
                  </a:cubicBezTo>
                  <a:cubicBezTo>
                    <a:pt x="41466" y="4842"/>
                    <a:pt x="41454" y="4625"/>
                    <a:pt x="41315" y="4500"/>
                  </a:cubicBezTo>
                  <a:cubicBezTo>
                    <a:pt x="41144" y="4343"/>
                    <a:pt x="40967" y="4191"/>
                    <a:pt x="40790" y="4041"/>
                  </a:cubicBezTo>
                  <a:cubicBezTo>
                    <a:pt x="40725" y="3988"/>
                    <a:pt x="40647" y="3962"/>
                    <a:pt x="40569" y="3962"/>
                  </a:cubicBezTo>
                  <a:close/>
                  <a:moveTo>
                    <a:pt x="385" y="3950"/>
                  </a:moveTo>
                  <a:cubicBezTo>
                    <a:pt x="349" y="3950"/>
                    <a:pt x="312" y="3956"/>
                    <a:pt x="275" y="3968"/>
                  </a:cubicBezTo>
                  <a:cubicBezTo>
                    <a:pt x="96" y="4029"/>
                    <a:pt x="1" y="4224"/>
                    <a:pt x="62" y="4403"/>
                  </a:cubicBezTo>
                  <a:cubicBezTo>
                    <a:pt x="138" y="4622"/>
                    <a:pt x="216" y="4841"/>
                    <a:pt x="301" y="5058"/>
                  </a:cubicBezTo>
                  <a:cubicBezTo>
                    <a:pt x="354" y="5195"/>
                    <a:pt x="484" y="5277"/>
                    <a:pt x="619" y="5277"/>
                  </a:cubicBezTo>
                  <a:cubicBezTo>
                    <a:pt x="661" y="5277"/>
                    <a:pt x="703" y="5268"/>
                    <a:pt x="741" y="5254"/>
                  </a:cubicBezTo>
                  <a:cubicBezTo>
                    <a:pt x="917" y="5185"/>
                    <a:pt x="1004" y="4987"/>
                    <a:pt x="938" y="4811"/>
                  </a:cubicBezTo>
                  <a:cubicBezTo>
                    <a:pt x="856" y="4602"/>
                    <a:pt x="781" y="4390"/>
                    <a:pt x="710" y="4180"/>
                  </a:cubicBezTo>
                  <a:cubicBezTo>
                    <a:pt x="661" y="4039"/>
                    <a:pt x="527" y="3950"/>
                    <a:pt x="385" y="3950"/>
                  </a:cubicBezTo>
                  <a:close/>
                  <a:moveTo>
                    <a:pt x="18886" y="4620"/>
                  </a:moveTo>
                  <a:cubicBezTo>
                    <a:pt x="18792" y="4620"/>
                    <a:pt x="18698" y="4659"/>
                    <a:pt x="18630" y="4735"/>
                  </a:cubicBezTo>
                  <a:cubicBezTo>
                    <a:pt x="18477" y="4908"/>
                    <a:pt x="18326" y="5082"/>
                    <a:pt x="18179" y="5259"/>
                  </a:cubicBezTo>
                  <a:cubicBezTo>
                    <a:pt x="18057" y="5405"/>
                    <a:pt x="18074" y="5621"/>
                    <a:pt x="18220" y="5743"/>
                  </a:cubicBezTo>
                  <a:cubicBezTo>
                    <a:pt x="18283" y="5796"/>
                    <a:pt x="18361" y="5823"/>
                    <a:pt x="18439" y="5823"/>
                  </a:cubicBezTo>
                  <a:cubicBezTo>
                    <a:pt x="18537" y="5823"/>
                    <a:pt x="18634" y="5781"/>
                    <a:pt x="18702" y="5699"/>
                  </a:cubicBezTo>
                  <a:cubicBezTo>
                    <a:pt x="18846" y="5527"/>
                    <a:pt x="18990" y="5355"/>
                    <a:pt x="19141" y="5188"/>
                  </a:cubicBezTo>
                  <a:cubicBezTo>
                    <a:pt x="19266" y="5047"/>
                    <a:pt x="19254" y="4832"/>
                    <a:pt x="19112" y="4707"/>
                  </a:cubicBezTo>
                  <a:cubicBezTo>
                    <a:pt x="19047" y="4648"/>
                    <a:pt x="18966" y="4620"/>
                    <a:pt x="18886" y="4620"/>
                  </a:cubicBezTo>
                  <a:close/>
                  <a:moveTo>
                    <a:pt x="42056" y="5375"/>
                  </a:moveTo>
                  <a:cubicBezTo>
                    <a:pt x="41973" y="5375"/>
                    <a:pt x="41890" y="5405"/>
                    <a:pt x="41824" y="5466"/>
                  </a:cubicBezTo>
                  <a:cubicBezTo>
                    <a:pt x="41687" y="5595"/>
                    <a:pt x="41678" y="5810"/>
                    <a:pt x="41807" y="5949"/>
                  </a:cubicBezTo>
                  <a:cubicBezTo>
                    <a:pt x="41958" y="6111"/>
                    <a:pt x="42106" y="6280"/>
                    <a:pt x="42250" y="6448"/>
                  </a:cubicBezTo>
                  <a:cubicBezTo>
                    <a:pt x="42318" y="6528"/>
                    <a:pt x="42413" y="6570"/>
                    <a:pt x="42511" y="6570"/>
                  </a:cubicBezTo>
                  <a:cubicBezTo>
                    <a:pt x="42589" y="6570"/>
                    <a:pt x="42667" y="6544"/>
                    <a:pt x="42730" y="6492"/>
                  </a:cubicBezTo>
                  <a:cubicBezTo>
                    <a:pt x="42874" y="6370"/>
                    <a:pt x="42891" y="6153"/>
                    <a:pt x="42769" y="6010"/>
                  </a:cubicBezTo>
                  <a:cubicBezTo>
                    <a:pt x="42618" y="5831"/>
                    <a:pt x="42465" y="5656"/>
                    <a:pt x="42305" y="5485"/>
                  </a:cubicBezTo>
                  <a:cubicBezTo>
                    <a:pt x="42239" y="5412"/>
                    <a:pt x="42147" y="5375"/>
                    <a:pt x="42056" y="5375"/>
                  </a:cubicBezTo>
                  <a:close/>
                  <a:moveTo>
                    <a:pt x="1169" y="5846"/>
                  </a:moveTo>
                  <a:cubicBezTo>
                    <a:pt x="1118" y="5846"/>
                    <a:pt x="1066" y="5858"/>
                    <a:pt x="1017" y="5882"/>
                  </a:cubicBezTo>
                  <a:cubicBezTo>
                    <a:pt x="849" y="5963"/>
                    <a:pt x="779" y="6168"/>
                    <a:pt x="861" y="6337"/>
                  </a:cubicBezTo>
                  <a:cubicBezTo>
                    <a:pt x="964" y="6549"/>
                    <a:pt x="1070" y="6754"/>
                    <a:pt x="1181" y="6959"/>
                  </a:cubicBezTo>
                  <a:cubicBezTo>
                    <a:pt x="1242" y="7072"/>
                    <a:pt x="1358" y="7136"/>
                    <a:pt x="1480" y="7136"/>
                  </a:cubicBezTo>
                  <a:cubicBezTo>
                    <a:pt x="1537" y="7136"/>
                    <a:pt x="1591" y="7124"/>
                    <a:pt x="1643" y="7096"/>
                  </a:cubicBezTo>
                  <a:cubicBezTo>
                    <a:pt x="1808" y="7006"/>
                    <a:pt x="1869" y="6798"/>
                    <a:pt x="1780" y="6632"/>
                  </a:cubicBezTo>
                  <a:cubicBezTo>
                    <a:pt x="1674" y="6438"/>
                    <a:pt x="1572" y="6238"/>
                    <a:pt x="1475" y="6038"/>
                  </a:cubicBezTo>
                  <a:cubicBezTo>
                    <a:pt x="1415" y="5917"/>
                    <a:pt x="1295" y="5846"/>
                    <a:pt x="1169" y="5846"/>
                  </a:cubicBezTo>
                  <a:close/>
                  <a:moveTo>
                    <a:pt x="17579" y="6203"/>
                  </a:moveTo>
                  <a:cubicBezTo>
                    <a:pt x="17479" y="6203"/>
                    <a:pt x="17379" y="6247"/>
                    <a:pt x="17311" y="6332"/>
                  </a:cubicBezTo>
                  <a:lnTo>
                    <a:pt x="16885" y="6865"/>
                  </a:lnTo>
                  <a:cubicBezTo>
                    <a:pt x="16769" y="7013"/>
                    <a:pt x="16792" y="7229"/>
                    <a:pt x="16939" y="7345"/>
                  </a:cubicBezTo>
                  <a:cubicBezTo>
                    <a:pt x="17004" y="7395"/>
                    <a:pt x="17078" y="7420"/>
                    <a:pt x="17153" y="7420"/>
                  </a:cubicBezTo>
                  <a:cubicBezTo>
                    <a:pt x="17252" y="7420"/>
                    <a:pt x="17353" y="7375"/>
                    <a:pt x="17421" y="7291"/>
                  </a:cubicBezTo>
                  <a:lnTo>
                    <a:pt x="17845" y="6758"/>
                  </a:lnTo>
                  <a:cubicBezTo>
                    <a:pt x="17963" y="6610"/>
                    <a:pt x="17939" y="6394"/>
                    <a:pt x="17791" y="6276"/>
                  </a:cubicBezTo>
                  <a:cubicBezTo>
                    <a:pt x="17728" y="6227"/>
                    <a:pt x="17654" y="6203"/>
                    <a:pt x="17579" y="6203"/>
                  </a:cubicBezTo>
                  <a:close/>
                  <a:moveTo>
                    <a:pt x="43337" y="6976"/>
                  </a:moveTo>
                  <a:cubicBezTo>
                    <a:pt x="43271" y="6976"/>
                    <a:pt x="43204" y="6995"/>
                    <a:pt x="43145" y="7036"/>
                  </a:cubicBezTo>
                  <a:cubicBezTo>
                    <a:pt x="42988" y="7140"/>
                    <a:pt x="42947" y="7352"/>
                    <a:pt x="43053" y="7508"/>
                  </a:cubicBezTo>
                  <a:cubicBezTo>
                    <a:pt x="43178" y="7689"/>
                    <a:pt x="43296" y="7879"/>
                    <a:pt x="43413" y="8070"/>
                  </a:cubicBezTo>
                  <a:cubicBezTo>
                    <a:pt x="43475" y="8176"/>
                    <a:pt x="43590" y="8235"/>
                    <a:pt x="43705" y="8235"/>
                  </a:cubicBezTo>
                  <a:cubicBezTo>
                    <a:pt x="43765" y="8235"/>
                    <a:pt x="43826" y="8217"/>
                    <a:pt x="43882" y="8188"/>
                  </a:cubicBezTo>
                  <a:cubicBezTo>
                    <a:pt x="44042" y="8091"/>
                    <a:pt x="44096" y="7882"/>
                    <a:pt x="43998" y="7719"/>
                  </a:cubicBezTo>
                  <a:cubicBezTo>
                    <a:pt x="43877" y="7515"/>
                    <a:pt x="43748" y="7317"/>
                    <a:pt x="43621" y="7126"/>
                  </a:cubicBezTo>
                  <a:cubicBezTo>
                    <a:pt x="43554" y="7029"/>
                    <a:pt x="43446" y="6976"/>
                    <a:pt x="43337" y="6976"/>
                  </a:cubicBezTo>
                  <a:close/>
                  <a:moveTo>
                    <a:pt x="2187" y="7623"/>
                  </a:moveTo>
                  <a:cubicBezTo>
                    <a:pt x="2122" y="7623"/>
                    <a:pt x="2056" y="7642"/>
                    <a:pt x="1998" y="7680"/>
                  </a:cubicBezTo>
                  <a:cubicBezTo>
                    <a:pt x="1841" y="7785"/>
                    <a:pt x="1800" y="7997"/>
                    <a:pt x="1904" y="8153"/>
                  </a:cubicBezTo>
                  <a:cubicBezTo>
                    <a:pt x="2034" y="8350"/>
                    <a:pt x="2172" y="8542"/>
                    <a:pt x="2309" y="8727"/>
                  </a:cubicBezTo>
                  <a:cubicBezTo>
                    <a:pt x="2375" y="8817"/>
                    <a:pt x="2477" y="8864"/>
                    <a:pt x="2582" y="8864"/>
                  </a:cubicBezTo>
                  <a:cubicBezTo>
                    <a:pt x="2653" y="8864"/>
                    <a:pt x="2726" y="8843"/>
                    <a:pt x="2787" y="8796"/>
                  </a:cubicBezTo>
                  <a:cubicBezTo>
                    <a:pt x="2938" y="8683"/>
                    <a:pt x="2969" y="8471"/>
                    <a:pt x="2856" y="8318"/>
                  </a:cubicBezTo>
                  <a:cubicBezTo>
                    <a:pt x="2726" y="8143"/>
                    <a:pt x="2596" y="7960"/>
                    <a:pt x="2470" y="7774"/>
                  </a:cubicBezTo>
                  <a:cubicBezTo>
                    <a:pt x="2405" y="7676"/>
                    <a:pt x="2297" y="7623"/>
                    <a:pt x="2187" y="7623"/>
                  </a:cubicBezTo>
                  <a:close/>
                  <a:moveTo>
                    <a:pt x="16292" y="7795"/>
                  </a:moveTo>
                  <a:cubicBezTo>
                    <a:pt x="16194" y="7795"/>
                    <a:pt x="16097" y="7837"/>
                    <a:pt x="16030" y="7917"/>
                  </a:cubicBezTo>
                  <a:cubicBezTo>
                    <a:pt x="15884" y="8089"/>
                    <a:pt x="15738" y="8261"/>
                    <a:pt x="15589" y="8428"/>
                  </a:cubicBezTo>
                  <a:cubicBezTo>
                    <a:pt x="15462" y="8569"/>
                    <a:pt x="15476" y="8784"/>
                    <a:pt x="15617" y="8909"/>
                  </a:cubicBezTo>
                  <a:cubicBezTo>
                    <a:pt x="15683" y="8968"/>
                    <a:pt x="15763" y="8996"/>
                    <a:pt x="15843" y="8996"/>
                  </a:cubicBezTo>
                  <a:cubicBezTo>
                    <a:pt x="15936" y="8996"/>
                    <a:pt x="16030" y="8958"/>
                    <a:pt x="16098" y="8881"/>
                  </a:cubicBezTo>
                  <a:cubicBezTo>
                    <a:pt x="16253" y="8709"/>
                    <a:pt x="16402" y="8534"/>
                    <a:pt x="16553" y="8358"/>
                  </a:cubicBezTo>
                  <a:cubicBezTo>
                    <a:pt x="16675" y="8212"/>
                    <a:pt x="16654" y="7997"/>
                    <a:pt x="16512" y="7875"/>
                  </a:cubicBezTo>
                  <a:cubicBezTo>
                    <a:pt x="16447" y="7821"/>
                    <a:pt x="16369" y="7795"/>
                    <a:pt x="16292" y="7795"/>
                  </a:cubicBezTo>
                  <a:close/>
                  <a:moveTo>
                    <a:pt x="44349" y="8758"/>
                  </a:moveTo>
                  <a:cubicBezTo>
                    <a:pt x="44300" y="8758"/>
                    <a:pt x="44250" y="8768"/>
                    <a:pt x="44203" y="8791"/>
                  </a:cubicBezTo>
                  <a:cubicBezTo>
                    <a:pt x="44033" y="8871"/>
                    <a:pt x="43960" y="9073"/>
                    <a:pt x="44040" y="9245"/>
                  </a:cubicBezTo>
                  <a:cubicBezTo>
                    <a:pt x="44136" y="9444"/>
                    <a:pt x="44226" y="9648"/>
                    <a:pt x="44311" y="9855"/>
                  </a:cubicBezTo>
                  <a:cubicBezTo>
                    <a:pt x="44365" y="9987"/>
                    <a:pt x="44492" y="10065"/>
                    <a:pt x="44626" y="10065"/>
                  </a:cubicBezTo>
                  <a:cubicBezTo>
                    <a:pt x="44669" y="10065"/>
                    <a:pt x="44716" y="10056"/>
                    <a:pt x="44756" y="10039"/>
                  </a:cubicBezTo>
                  <a:cubicBezTo>
                    <a:pt x="44930" y="9966"/>
                    <a:pt x="45013" y="9766"/>
                    <a:pt x="44942" y="9592"/>
                  </a:cubicBezTo>
                  <a:cubicBezTo>
                    <a:pt x="44850" y="9377"/>
                    <a:pt x="44754" y="9161"/>
                    <a:pt x="44657" y="8953"/>
                  </a:cubicBezTo>
                  <a:cubicBezTo>
                    <a:pt x="44599" y="8831"/>
                    <a:pt x="44477" y="8758"/>
                    <a:pt x="44349" y="8758"/>
                  </a:cubicBezTo>
                  <a:close/>
                  <a:moveTo>
                    <a:pt x="3456" y="9233"/>
                  </a:moveTo>
                  <a:cubicBezTo>
                    <a:pt x="3373" y="9233"/>
                    <a:pt x="3289" y="9263"/>
                    <a:pt x="3223" y="9325"/>
                  </a:cubicBezTo>
                  <a:cubicBezTo>
                    <a:pt x="3086" y="9453"/>
                    <a:pt x="3079" y="9670"/>
                    <a:pt x="3207" y="9808"/>
                  </a:cubicBezTo>
                  <a:cubicBezTo>
                    <a:pt x="3369" y="9978"/>
                    <a:pt x="3536" y="10148"/>
                    <a:pt x="3703" y="10307"/>
                  </a:cubicBezTo>
                  <a:cubicBezTo>
                    <a:pt x="3769" y="10369"/>
                    <a:pt x="3852" y="10400"/>
                    <a:pt x="3937" y="10400"/>
                  </a:cubicBezTo>
                  <a:cubicBezTo>
                    <a:pt x="4029" y="10400"/>
                    <a:pt x="4118" y="10366"/>
                    <a:pt x="4186" y="10293"/>
                  </a:cubicBezTo>
                  <a:cubicBezTo>
                    <a:pt x="4316" y="10157"/>
                    <a:pt x="4309" y="9942"/>
                    <a:pt x="4172" y="9811"/>
                  </a:cubicBezTo>
                  <a:cubicBezTo>
                    <a:pt x="4014" y="9663"/>
                    <a:pt x="3857" y="9505"/>
                    <a:pt x="3704" y="9342"/>
                  </a:cubicBezTo>
                  <a:cubicBezTo>
                    <a:pt x="3638" y="9269"/>
                    <a:pt x="3548" y="9233"/>
                    <a:pt x="3456" y="9233"/>
                  </a:cubicBezTo>
                  <a:close/>
                  <a:moveTo>
                    <a:pt x="14894" y="9298"/>
                  </a:moveTo>
                  <a:cubicBezTo>
                    <a:pt x="14810" y="9298"/>
                    <a:pt x="14725" y="9329"/>
                    <a:pt x="14659" y="9392"/>
                  </a:cubicBezTo>
                  <a:cubicBezTo>
                    <a:pt x="14496" y="9545"/>
                    <a:pt x="14331" y="9696"/>
                    <a:pt x="14165" y="9837"/>
                  </a:cubicBezTo>
                  <a:cubicBezTo>
                    <a:pt x="14019" y="9961"/>
                    <a:pt x="14006" y="10176"/>
                    <a:pt x="14127" y="10319"/>
                  </a:cubicBezTo>
                  <a:cubicBezTo>
                    <a:pt x="14193" y="10397"/>
                    <a:pt x="14292" y="10439"/>
                    <a:pt x="14388" y="10439"/>
                  </a:cubicBezTo>
                  <a:cubicBezTo>
                    <a:pt x="14466" y="10439"/>
                    <a:pt x="14546" y="10413"/>
                    <a:pt x="14607" y="10357"/>
                  </a:cubicBezTo>
                  <a:cubicBezTo>
                    <a:pt x="14781" y="10209"/>
                    <a:pt x="14956" y="10049"/>
                    <a:pt x="15128" y="9888"/>
                  </a:cubicBezTo>
                  <a:cubicBezTo>
                    <a:pt x="15264" y="9759"/>
                    <a:pt x="15271" y="9542"/>
                    <a:pt x="15140" y="9405"/>
                  </a:cubicBezTo>
                  <a:cubicBezTo>
                    <a:pt x="15073" y="9334"/>
                    <a:pt x="14984" y="9298"/>
                    <a:pt x="14894" y="9298"/>
                  </a:cubicBezTo>
                  <a:close/>
                  <a:moveTo>
                    <a:pt x="13295" y="10576"/>
                  </a:moveTo>
                  <a:cubicBezTo>
                    <a:pt x="13231" y="10576"/>
                    <a:pt x="13165" y="10595"/>
                    <a:pt x="13107" y="10633"/>
                  </a:cubicBezTo>
                  <a:cubicBezTo>
                    <a:pt x="12919" y="10755"/>
                    <a:pt x="12730" y="10870"/>
                    <a:pt x="12542" y="10976"/>
                  </a:cubicBezTo>
                  <a:cubicBezTo>
                    <a:pt x="12377" y="11068"/>
                    <a:pt x="12320" y="11276"/>
                    <a:pt x="12412" y="11441"/>
                  </a:cubicBezTo>
                  <a:cubicBezTo>
                    <a:pt x="12476" y="11551"/>
                    <a:pt x="12591" y="11615"/>
                    <a:pt x="12711" y="11615"/>
                  </a:cubicBezTo>
                  <a:cubicBezTo>
                    <a:pt x="12768" y="11615"/>
                    <a:pt x="12825" y="11600"/>
                    <a:pt x="12879" y="11572"/>
                  </a:cubicBezTo>
                  <a:cubicBezTo>
                    <a:pt x="13079" y="11459"/>
                    <a:pt x="13284" y="11334"/>
                    <a:pt x="13484" y="11203"/>
                  </a:cubicBezTo>
                  <a:cubicBezTo>
                    <a:pt x="13641" y="11099"/>
                    <a:pt x="13686" y="10889"/>
                    <a:pt x="13581" y="10731"/>
                  </a:cubicBezTo>
                  <a:cubicBezTo>
                    <a:pt x="13515" y="10631"/>
                    <a:pt x="13407" y="10576"/>
                    <a:pt x="13295" y="10576"/>
                  </a:cubicBezTo>
                  <a:close/>
                  <a:moveTo>
                    <a:pt x="4993" y="10587"/>
                  </a:moveTo>
                  <a:cubicBezTo>
                    <a:pt x="4887" y="10587"/>
                    <a:pt x="4781" y="10637"/>
                    <a:pt x="4716" y="10731"/>
                  </a:cubicBezTo>
                  <a:cubicBezTo>
                    <a:pt x="4605" y="10884"/>
                    <a:pt x="4641" y="11097"/>
                    <a:pt x="4796" y="11207"/>
                  </a:cubicBezTo>
                  <a:cubicBezTo>
                    <a:pt x="4991" y="11346"/>
                    <a:pt x="5190" y="11476"/>
                    <a:pt x="5390" y="11594"/>
                  </a:cubicBezTo>
                  <a:cubicBezTo>
                    <a:pt x="5446" y="11627"/>
                    <a:pt x="5507" y="11643"/>
                    <a:pt x="5564" y="11643"/>
                  </a:cubicBezTo>
                  <a:cubicBezTo>
                    <a:pt x="5682" y="11643"/>
                    <a:pt x="5795" y="11582"/>
                    <a:pt x="5860" y="11478"/>
                  </a:cubicBezTo>
                  <a:cubicBezTo>
                    <a:pt x="5955" y="11315"/>
                    <a:pt x="5903" y="11104"/>
                    <a:pt x="5741" y="11009"/>
                  </a:cubicBezTo>
                  <a:cubicBezTo>
                    <a:pt x="5555" y="10897"/>
                    <a:pt x="5371" y="10778"/>
                    <a:pt x="5190" y="10651"/>
                  </a:cubicBezTo>
                  <a:cubicBezTo>
                    <a:pt x="5131" y="10608"/>
                    <a:pt x="5062" y="10587"/>
                    <a:pt x="4993" y="10587"/>
                  </a:cubicBezTo>
                  <a:close/>
                  <a:moveTo>
                    <a:pt x="45093" y="10666"/>
                  </a:moveTo>
                  <a:cubicBezTo>
                    <a:pt x="45059" y="10666"/>
                    <a:pt x="45024" y="10671"/>
                    <a:pt x="44989" y="10682"/>
                  </a:cubicBezTo>
                  <a:cubicBezTo>
                    <a:pt x="44808" y="10741"/>
                    <a:pt x="44711" y="10932"/>
                    <a:pt x="44768" y="11113"/>
                  </a:cubicBezTo>
                  <a:cubicBezTo>
                    <a:pt x="44834" y="11323"/>
                    <a:pt x="44899" y="11539"/>
                    <a:pt x="44956" y="11754"/>
                  </a:cubicBezTo>
                  <a:cubicBezTo>
                    <a:pt x="44998" y="11905"/>
                    <a:pt x="45137" y="12006"/>
                    <a:pt x="45286" y="12006"/>
                  </a:cubicBezTo>
                  <a:cubicBezTo>
                    <a:pt x="45317" y="12006"/>
                    <a:pt x="45347" y="12001"/>
                    <a:pt x="45376" y="11994"/>
                  </a:cubicBezTo>
                  <a:cubicBezTo>
                    <a:pt x="45559" y="11945"/>
                    <a:pt x="45667" y="11758"/>
                    <a:pt x="45616" y="11575"/>
                  </a:cubicBezTo>
                  <a:cubicBezTo>
                    <a:pt x="45554" y="11348"/>
                    <a:pt x="45489" y="11122"/>
                    <a:pt x="45420" y="10904"/>
                  </a:cubicBezTo>
                  <a:cubicBezTo>
                    <a:pt x="45372" y="10758"/>
                    <a:pt x="45238" y="10666"/>
                    <a:pt x="45093" y="10666"/>
                  </a:cubicBezTo>
                  <a:close/>
                  <a:moveTo>
                    <a:pt x="11470" y="11511"/>
                  </a:moveTo>
                  <a:cubicBezTo>
                    <a:pt x="11431" y="11511"/>
                    <a:pt x="11391" y="11518"/>
                    <a:pt x="11352" y="11532"/>
                  </a:cubicBezTo>
                  <a:cubicBezTo>
                    <a:pt x="11147" y="11608"/>
                    <a:pt x="10938" y="11676"/>
                    <a:pt x="10731" y="11732"/>
                  </a:cubicBezTo>
                  <a:cubicBezTo>
                    <a:pt x="10550" y="11782"/>
                    <a:pt x="10443" y="11968"/>
                    <a:pt x="10491" y="12151"/>
                  </a:cubicBezTo>
                  <a:cubicBezTo>
                    <a:pt x="10533" y="12303"/>
                    <a:pt x="10672" y="12403"/>
                    <a:pt x="10822" y="12403"/>
                  </a:cubicBezTo>
                  <a:cubicBezTo>
                    <a:pt x="10853" y="12403"/>
                    <a:pt x="10882" y="12399"/>
                    <a:pt x="10912" y="12392"/>
                  </a:cubicBezTo>
                  <a:cubicBezTo>
                    <a:pt x="11138" y="12331"/>
                    <a:pt x="11366" y="12258"/>
                    <a:pt x="11591" y="12173"/>
                  </a:cubicBezTo>
                  <a:cubicBezTo>
                    <a:pt x="11767" y="12107"/>
                    <a:pt x="11856" y="11911"/>
                    <a:pt x="11791" y="11733"/>
                  </a:cubicBezTo>
                  <a:cubicBezTo>
                    <a:pt x="11740" y="11595"/>
                    <a:pt x="11609" y="11511"/>
                    <a:pt x="11470" y="11511"/>
                  </a:cubicBezTo>
                  <a:close/>
                  <a:moveTo>
                    <a:pt x="6794" y="11549"/>
                  </a:moveTo>
                  <a:cubicBezTo>
                    <a:pt x="6655" y="11549"/>
                    <a:pt x="6523" y="11634"/>
                    <a:pt x="6473" y="11773"/>
                  </a:cubicBezTo>
                  <a:cubicBezTo>
                    <a:pt x="6407" y="11949"/>
                    <a:pt x="6497" y="12147"/>
                    <a:pt x="6675" y="12211"/>
                  </a:cubicBezTo>
                  <a:cubicBezTo>
                    <a:pt x="6901" y="12295"/>
                    <a:pt x="7132" y="12368"/>
                    <a:pt x="7359" y="12427"/>
                  </a:cubicBezTo>
                  <a:cubicBezTo>
                    <a:pt x="7389" y="12434"/>
                    <a:pt x="7419" y="12437"/>
                    <a:pt x="7446" y="12437"/>
                  </a:cubicBezTo>
                  <a:cubicBezTo>
                    <a:pt x="7598" y="12437"/>
                    <a:pt x="7737" y="12337"/>
                    <a:pt x="7777" y="12184"/>
                  </a:cubicBezTo>
                  <a:cubicBezTo>
                    <a:pt x="7823" y="12001"/>
                    <a:pt x="7714" y="11813"/>
                    <a:pt x="7532" y="11766"/>
                  </a:cubicBezTo>
                  <a:cubicBezTo>
                    <a:pt x="7325" y="11713"/>
                    <a:pt x="7116" y="11647"/>
                    <a:pt x="6911" y="11570"/>
                  </a:cubicBezTo>
                  <a:cubicBezTo>
                    <a:pt x="6872" y="11556"/>
                    <a:pt x="6833" y="11549"/>
                    <a:pt x="6794" y="11549"/>
                  </a:cubicBezTo>
                  <a:close/>
                  <a:moveTo>
                    <a:pt x="9481" y="11943"/>
                  </a:moveTo>
                  <a:cubicBezTo>
                    <a:pt x="9473" y="11943"/>
                    <a:pt x="9464" y="11943"/>
                    <a:pt x="9455" y="11944"/>
                  </a:cubicBezTo>
                  <a:cubicBezTo>
                    <a:pt x="9325" y="11952"/>
                    <a:pt x="9195" y="11958"/>
                    <a:pt x="9064" y="11958"/>
                  </a:cubicBezTo>
                  <a:cubicBezTo>
                    <a:pt x="8979" y="11958"/>
                    <a:pt x="8896" y="11958"/>
                    <a:pt x="8811" y="11952"/>
                  </a:cubicBezTo>
                  <a:cubicBezTo>
                    <a:pt x="8806" y="11952"/>
                    <a:pt x="8800" y="11952"/>
                    <a:pt x="8795" y="11952"/>
                  </a:cubicBezTo>
                  <a:cubicBezTo>
                    <a:pt x="8617" y="11952"/>
                    <a:pt x="8463" y="12097"/>
                    <a:pt x="8454" y="12281"/>
                  </a:cubicBezTo>
                  <a:cubicBezTo>
                    <a:pt x="8447" y="12470"/>
                    <a:pt x="8593" y="12628"/>
                    <a:pt x="8783" y="12637"/>
                  </a:cubicBezTo>
                  <a:cubicBezTo>
                    <a:pt x="8875" y="12642"/>
                    <a:pt x="8976" y="12642"/>
                    <a:pt x="9064" y="12644"/>
                  </a:cubicBezTo>
                  <a:cubicBezTo>
                    <a:pt x="9209" y="12644"/>
                    <a:pt x="9353" y="12641"/>
                    <a:pt x="9499" y="12627"/>
                  </a:cubicBezTo>
                  <a:cubicBezTo>
                    <a:pt x="9688" y="12616"/>
                    <a:pt x="9831" y="12453"/>
                    <a:pt x="9819" y="12264"/>
                  </a:cubicBezTo>
                  <a:cubicBezTo>
                    <a:pt x="9809" y="12083"/>
                    <a:pt x="9661" y="11943"/>
                    <a:pt x="9481" y="11943"/>
                  </a:cubicBezTo>
                  <a:close/>
                  <a:moveTo>
                    <a:pt x="45589" y="12656"/>
                  </a:moveTo>
                  <a:cubicBezTo>
                    <a:pt x="45568" y="12656"/>
                    <a:pt x="45547" y="12658"/>
                    <a:pt x="45526" y="12662"/>
                  </a:cubicBezTo>
                  <a:cubicBezTo>
                    <a:pt x="45342" y="12696"/>
                    <a:pt x="45217" y="12874"/>
                    <a:pt x="45251" y="13060"/>
                  </a:cubicBezTo>
                  <a:cubicBezTo>
                    <a:pt x="45291" y="13279"/>
                    <a:pt x="45328" y="13497"/>
                    <a:pt x="45359" y="13720"/>
                  </a:cubicBezTo>
                  <a:cubicBezTo>
                    <a:pt x="45382" y="13889"/>
                    <a:pt x="45529" y="14012"/>
                    <a:pt x="45698" y="14012"/>
                  </a:cubicBezTo>
                  <a:cubicBezTo>
                    <a:pt x="45715" y="14012"/>
                    <a:pt x="45729" y="14012"/>
                    <a:pt x="45743" y="14010"/>
                  </a:cubicBezTo>
                  <a:cubicBezTo>
                    <a:pt x="45929" y="13984"/>
                    <a:pt x="46060" y="13810"/>
                    <a:pt x="46033" y="13624"/>
                  </a:cubicBezTo>
                  <a:cubicBezTo>
                    <a:pt x="46002" y="13393"/>
                    <a:pt x="45964" y="13164"/>
                    <a:pt x="45924" y="12934"/>
                  </a:cubicBezTo>
                  <a:cubicBezTo>
                    <a:pt x="45895" y="12771"/>
                    <a:pt x="45751" y="12656"/>
                    <a:pt x="45589" y="12656"/>
                  </a:cubicBezTo>
                  <a:close/>
                  <a:moveTo>
                    <a:pt x="45830" y="14691"/>
                  </a:moveTo>
                  <a:cubicBezTo>
                    <a:pt x="45824" y="14691"/>
                    <a:pt x="45818" y="14691"/>
                    <a:pt x="45813" y="14691"/>
                  </a:cubicBezTo>
                  <a:cubicBezTo>
                    <a:pt x="45623" y="14702"/>
                    <a:pt x="45481" y="14862"/>
                    <a:pt x="45491" y="15051"/>
                  </a:cubicBezTo>
                  <a:cubicBezTo>
                    <a:pt x="45503" y="15275"/>
                    <a:pt x="45512" y="15500"/>
                    <a:pt x="45516" y="15720"/>
                  </a:cubicBezTo>
                  <a:cubicBezTo>
                    <a:pt x="45517" y="15908"/>
                    <a:pt x="45668" y="16058"/>
                    <a:pt x="45856" y="16058"/>
                  </a:cubicBezTo>
                  <a:cubicBezTo>
                    <a:pt x="45858" y="16058"/>
                    <a:pt x="45860" y="16058"/>
                    <a:pt x="45860" y="16056"/>
                  </a:cubicBezTo>
                  <a:cubicBezTo>
                    <a:pt x="46049" y="16052"/>
                    <a:pt x="46199" y="15899"/>
                    <a:pt x="46197" y="15710"/>
                  </a:cubicBezTo>
                  <a:cubicBezTo>
                    <a:pt x="46195" y="15477"/>
                    <a:pt x="46186" y="15244"/>
                    <a:pt x="46172" y="15013"/>
                  </a:cubicBezTo>
                  <a:cubicBezTo>
                    <a:pt x="46162" y="14829"/>
                    <a:pt x="46015" y="14691"/>
                    <a:pt x="45830" y="14691"/>
                  </a:cubicBezTo>
                  <a:close/>
                  <a:moveTo>
                    <a:pt x="45810" y="16741"/>
                  </a:moveTo>
                  <a:cubicBezTo>
                    <a:pt x="45633" y="16741"/>
                    <a:pt x="45485" y="16877"/>
                    <a:pt x="45472" y="17057"/>
                  </a:cubicBezTo>
                  <a:cubicBezTo>
                    <a:pt x="45456" y="17276"/>
                    <a:pt x="45434" y="17500"/>
                    <a:pt x="45406" y="17719"/>
                  </a:cubicBezTo>
                  <a:cubicBezTo>
                    <a:pt x="45385" y="17909"/>
                    <a:pt x="45517" y="18077"/>
                    <a:pt x="45703" y="18101"/>
                  </a:cubicBezTo>
                  <a:cubicBezTo>
                    <a:pt x="45719" y="18103"/>
                    <a:pt x="45735" y="18103"/>
                    <a:pt x="45747" y="18103"/>
                  </a:cubicBezTo>
                  <a:cubicBezTo>
                    <a:pt x="45917" y="18103"/>
                    <a:pt x="46065" y="17978"/>
                    <a:pt x="46084" y="17806"/>
                  </a:cubicBezTo>
                  <a:cubicBezTo>
                    <a:pt x="46112" y="17573"/>
                    <a:pt x="46136" y="17338"/>
                    <a:pt x="46153" y="17109"/>
                  </a:cubicBezTo>
                  <a:cubicBezTo>
                    <a:pt x="46169" y="16920"/>
                    <a:pt x="46028" y="16756"/>
                    <a:pt x="45839" y="16742"/>
                  </a:cubicBezTo>
                  <a:cubicBezTo>
                    <a:pt x="45829" y="16742"/>
                    <a:pt x="45820" y="16741"/>
                    <a:pt x="45810" y="16741"/>
                  </a:cubicBezTo>
                  <a:close/>
                  <a:moveTo>
                    <a:pt x="45509" y="18767"/>
                  </a:moveTo>
                  <a:cubicBezTo>
                    <a:pt x="45354" y="18767"/>
                    <a:pt x="45214" y="18873"/>
                    <a:pt x="45178" y="19031"/>
                  </a:cubicBezTo>
                  <a:cubicBezTo>
                    <a:pt x="45130" y="19247"/>
                    <a:pt x="45074" y="19462"/>
                    <a:pt x="45013" y="19674"/>
                  </a:cubicBezTo>
                  <a:cubicBezTo>
                    <a:pt x="44961" y="19857"/>
                    <a:pt x="45065" y="20046"/>
                    <a:pt x="45248" y="20098"/>
                  </a:cubicBezTo>
                  <a:cubicBezTo>
                    <a:pt x="45277" y="20107"/>
                    <a:pt x="45310" y="20111"/>
                    <a:pt x="45342" y="20111"/>
                  </a:cubicBezTo>
                  <a:cubicBezTo>
                    <a:pt x="45489" y="20111"/>
                    <a:pt x="45625" y="20013"/>
                    <a:pt x="45672" y="19864"/>
                  </a:cubicBezTo>
                  <a:cubicBezTo>
                    <a:pt x="45735" y="19640"/>
                    <a:pt x="45794" y="19412"/>
                    <a:pt x="45846" y="19184"/>
                  </a:cubicBezTo>
                  <a:cubicBezTo>
                    <a:pt x="45886" y="19002"/>
                    <a:pt x="45771" y="18816"/>
                    <a:pt x="45587" y="18776"/>
                  </a:cubicBezTo>
                  <a:cubicBezTo>
                    <a:pt x="45561" y="18770"/>
                    <a:pt x="45535" y="18767"/>
                    <a:pt x="45509" y="18767"/>
                  </a:cubicBezTo>
                  <a:close/>
                  <a:moveTo>
                    <a:pt x="44890" y="20718"/>
                  </a:moveTo>
                  <a:cubicBezTo>
                    <a:pt x="44757" y="20718"/>
                    <a:pt x="44630" y="20797"/>
                    <a:pt x="44574" y="20927"/>
                  </a:cubicBezTo>
                  <a:cubicBezTo>
                    <a:pt x="44487" y="21132"/>
                    <a:pt x="44396" y="21334"/>
                    <a:pt x="44299" y="21530"/>
                  </a:cubicBezTo>
                  <a:cubicBezTo>
                    <a:pt x="44214" y="21699"/>
                    <a:pt x="44283" y="21904"/>
                    <a:pt x="44452" y="21988"/>
                  </a:cubicBezTo>
                  <a:cubicBezTo>
                    <a:pt x="44502" y="22012"/>
                    <a:pt x="44553" y="22022"/>
                    <a:pt x="44605" y="22022"/>
                  </a:cubicBezTo>
                  <a:cubicBezTo>
                    <a:pt x="44730" y="22022"/>
                    <a:pt x="44850" y="21953"/>
                    <a:pt x="44911" y="21835"/>
                  </a:cubicBezTo>
                  <a:cubicBezTo>
                    <a:pt x="45015" y="21626"/>
                    <a:pt x="45112" y="21411"/>
                    <a:pt x="45204" y="21193"/>
                  </a:cubicBezTo>
                  <a:cubicBezTo>
                    <a:pt x="45277" y="21020"/>
                    <a:pt x="45196" y="20820"/>
                    <a:pt x="45022" y="20745"/>
                  </a:cubicBezTo>
                  <a:cubicBezTo>
                    <a:pt x="44979" y="20727"/>
                    <a:pt x="44934" y="20718"/>
                    <a:pt x="44890" y="20718"/>
                  </a:cubicBezTo>
                  <a:close/>
                  <a:moveTo>
                    <a:pt x="43919" y="22520"/>
                  </a:moveTo>
                  <a:cubicBezTo>
                    <a:pt x="43807" y="22520"/>
                    <a:pt x="43697" y="22576"/>
                    <a:pt x="43632" y="22678"/>
                  </a:cubicBezTo>
                  <a:cubicBezTo>
                    <a:pt x="43517" y="22855"/>
                    <a:pt x="43392" y="23055"/>
                    <a:pt x="43267" y="23272"/>
                  </a:cubicBezTo>
                  <a:cubicBezTo>
                    <a:pt x="43171" y="23435"/>
                    <a:pt x="43225" y="23644"/>
                    <a:pt x="43388" y="23739"/>
                  </a:cubicBezTo>
                  <a:cubicBezTo>
                    <a:pt x="43442" y="23773"/>
                    <a:pt x="43501" y="23786"/>
                    <a:pt x="43560" y="23786"/>
                  </a:cubicBezTo>
                  <a:cubicBezTo>
                    <a:pt x="43677" y="23786"/>
                    <a:pt x="43791" y="23726"/>
                    <a:pt x="43857" y="23618"/>
                  </a:cubicBezTo>
                  <a:cubicBezTo>
                    <a:pt x="43979" y="23411"/>
                    <a:pt x="44096" y="23218"/>
                    <a:pt x="44207" y="23046"/>
                  </a:cubicBezTo>
                  <a:cubicBezTo>
                    <a:pt x="44308" y="22888"/>
                    <a:pt x="44261" y="22678"/>
                    <a:pt x="44103" y="22575"/>
                  </a:cubicBezTo>
                  <a:cubicBezTo>
                    <a:pt x="44046" y="22538"/>
                    <a:pt x="43982" y="22520"/>
                    <a:pt x="43919" y="22520"/>
                  </a:cubicBezTo>
                  <a:close/>
                  <a:moveTo>
                    <a:pt x="42907" y="24304"/>
                  </a:moveTo>
                  <a:cubicBezTo>
                    <a:pt x="42782" y="24304"/>
                    <a:pt x="42661" y="24373"/>
                    <a:pt x="42601" y="24494"/>
                  </a:cubicBezTo>
                  <a:cubicBezTo>
                    <a:pt x="42500" y="24695"/>
                    <a:pt x="42398" y="24904"/>
                    <a:pt x="42297" y="25116"/>
                  </a:cubicBezTo>
                  <a:cubicBezTo>
                    <a:pt x="42217" y="25286"/>
                    <a:pt x="42288" y="25490"/>
                    <a:pt x="42460" y="25571"/>
                  </a:cubicBezTo>
                  <a:cubicBezTo>
                    <a:pt x="42509" y="25592"/>
                    <a:pt x="42557" y="25603"/>
                    <a:pt x="42606" y="25603"/>
                  </a:cubicBezTo>
                  <a:cubicBezTo>
                    <a:pt x="42735" y="25603"/>
                    <a:pt x="42858" y="25531"/>
                    <a:pt x="42914" y="25406"/>
                  </a:cubicBezTo>
                  <a:cubicBezTo>
                    <a:pt x="43013" y="25199"/>
                    <a:pt x="43110" y="24994"/>
                    <a:pt x="43209" y="24800"/>
                  </a:cubicBezTo>
                  <a:cubicBezTo>
                    <a:pt x="43296" y="24633"/>
                    <a:pt x="43230" y="24426"/>
                    <a:pt x="43060" y="24341"/>
                  </a:cubicBezTo>
                  <a:cubicBezTo>
                    <a:pt x="43011" y="24316"/>
                    <a:pt x="42959" y="24304"/>
                    <a:pt x="42907" y="24304"/>
                  </a:cubicBezTo>
                  <a:close/>
                  <a:moveTo>
                    <a:pt x="47002" y="25297"/>
                  </a:moveTo>
                  <a:cubicBezTo>
                    <a:pt x="46990" y="25297"/>
                    <a:pt x="46979" y="25297"/>
                    <a:pt x="46967" y="25298"/>
                  </a:cubicBezTo>
                  <a:cubicBezTo>
                    <a:pt x="46803" y="25316"/>
                    <a:pt x="46640" y="25351"/>
                    <a:pt x="46477" y="25401"/>
                  </a:cubicBezTo>
                  <a:cubicBezTo>
                    <a:pt x="46386" y="25429"/>
                    <a:pt x="46299" y="25458"/>
                    <a:pt x="46219" y="25490"/>
                  </a:cubicBezTo>
                  <a:cubicBezTo>
                    <a:pt x="46042" y="25559"/>
                    <a:pt x="45955" y="25757"/>
                    <a:pt x="46025" y="25933"/>
                  </a:cubicBezTo>
                  <a:cubicBezTo>
                    <a:pt x="46080" y="26068"/>
                    <a:pt x="46207" y="26150"/>
                    <a:pt x="46345" y="26150"/>
                  </a:cubicBezTo>
                  <a:cubicBezTo>
                    <a:pt x="46386" y="26150"/>
                    <a:pt x="46428" y="26145"/>
                    <a:pt x="46468" y="26127"/>
                  </a:cubicBezTo>
                  <a:cubicBezTo>
                    <a:pt x="46534" y="26103"/>
                    <a:pt x="46604" y="26077"/>
                    <a:pt x="46677" y="26054"/>
                  </a:cubicBezTo>
                  <a:cubicBezTo>
                    <a:pt x="46798" y="26018"/>
                    <a:pt x="46923" y="25992"/>
                    <a:pt x="47041" y="25980"/>
                  </a:cubicBezTo>
                  <a:cubicBezTo>
                    <a:pt x="47231" y="25957"/>
                    <a:pt x="47367" y="25789"/>
                    <a:pt x="47344" y="25601"/>
                  </a:cubicBezTo>
                  <a:cubicBezTo>
                    <a:pt x="47324" y="25424"/>
                    <a:pt x="47173" y="25297"/>
                    <a:pt x="47002" y="25297"/>
                  </a:cubicBezTo>
                  <a:close/>
                  <a:moveTo>
                    <a:pt x="48313" y="25590"/>
                  </a:moveTo>
                  <a:cubicBezTo>
                    <a:pt x="48198" y="25590"/>
                    <a:pt x="48085" y="25648"/>
                    <a:pt x="48022" y="25754"/>
                  </a:cubicBezTo>
                  <a:cubicBezTo>
                    <a:pt x="47923" y="25914"/>
                    <a:pt x="47975" y="26124"/>
                    <a:pt x="48135" y="26223"/>
                  </a:cubicBezTo>
                  <a:cubicBezTo>
                    <a:pt x="48296" y="26320"/>
                    <a:pt x="48448" y="26446"/>
                    <a:pt x="48585" y="26597"/>
                  </a:cubicBezTo>
                  <a:cubicBezTo>
                    <a:pt x="48653" y="26670"/>
                    <a:pt x="48743" y="26706"/>
                    <a:pt x="48837" y="26706"/>
                  </a:cubicBezTo>
                  <a:cubicBezTo>
                    <a:pt x="48919" y="26706"/>
                    <a:pt x="49002" y="26678"/>
                    <a:pt x="49066" y="26619"/>
                  </a:cubicBezTo>
                  <a:cubicBezTo>
                    <a:pt x="49205" y="26494"/>
                    <a:pt x="49217" y="26277"/>
                    <a:pt x="49089" y="26138"/>
                  </a:cubicBezTo>
                  <a:cubicBezTo>
                    <a:pt x="48908" y="25940"/>
                    <a:pt x="48708" y="25773"/>
                    <a:pt x="48491" y="25641"/>
                  </a:cubicBezTo>
                  <a:cubicBezTo>
                    <a:pt x="48436" y="25606"/>
                    <a:pt x="48374" y="25590"/>
                    <a:pt x="48313" y="25590"/>
                  </a:cubicBezTo>
                  <a:close/>
                  <a:moveTo>
                    <a:pt x="42065" y="26175"/>
                  </a:moveTo>
                  <a:cubicBezTo>
                    <a:pt x="41928" y="26175"/>
                    <a:pt x="41799" y="26257"/>
                    <a:pt x="41746" y="26392"/>
                  </a:cubicBezTo>
                  <a:cubicBezTo>
                    <a:pt x="41661" y="26609"/>
                    <a:pt x="41579" y="26826"/>
                    <a:pt x="41502" y="27045"/>
                  </a:cubicBezTo>
                  <a:cubicBezTo>
                    <a:pt x="41440" y="27224"/>
                    <a:pt x="41532" y="27419"/>
                    <a:pt x="41711" y="27483"/>
                  </a:cubicBezTo>
                  <a:cubicBezTo>
                    <a:pt x="41748" y="27495"/>
                    <a:pt x="41788" y="27502"/>
                    <a:pt x="41824" y="27502"/>
                  </a:cubicBezTo>
                  <a:cubicBezTo>
                    <a:pt x="41965" y="27502"/>
                    <a:pt x="42097" y="27414"/>
                    <a:pt x="42147" y="27269"/>
                  </a:cubicBezTo>
                  <a:cubicBezTo>
                    <a:pt x="42222" y="27061"/>
                    <a:pt x="42300" y="26850"/>
                    <a:pt x="42382" y="26642"/>
                  </a:cubicBezTo>
                  <a:cubicBezTo>
                    <a:pt x="42451" y="26466"/>
                    <a:pt x="42365" y="26268"/>
                    <a:pt x="42189" y="26199"/>
                  </a:cubicBezTo>
                  <a:cubicBezTo>
                    <a:pt x="42148" y="26183"/>
                    <a:pt x="42106" y="26175"/>
                    <a:pt x="42065" y="26175"/>
                  </a:cubicBezTo>
                  <a:close/>
                  <a:moveTo>
                    <a:pt x="45366" y="26357"/>
                  </a:moveTo>
                  <a:cubicBezTo>
                    <a:pt x="45223" y="26357"/>
                    <a:pt x="45090" y="26448"/>
                    <a:pt x="45043" y="26593"/>
                  </a:cubicBezTo>
                  <a:cubicBezTo>
                    <a:pt x="44996" y="26746"/>
                    <a:pt x="44970" y="26911"/>
                    <a:pt x="44970" y="27080"/>
                  </a:cubicBezTo>
                  <a:cubicBezTo>
                    <a:pt x="44970" y="27196"/>
                    <a:pt x="44980" y="27315"/>
                    <a:pt x="45003" y="27436"/>
                  </a:cubicBezTo>
                  <a:cubicBezTo>
                    <a:pt x="45032" y="27601"/>
                    <a:pt x="45178" y="27718"/>
                    <a:pt x="45338" y="27718"/>
                  </a:cubicBezTo>
                  <a:cubicBezTo>
                    <a:pt x="45359" y="27718"/>
                    <a:pt x="45380" y="27714"/>
                    <a:pt x="45399" y="27711"/>
                  </a:cubicBezTo>
                  <a:cubicBezTo>
                    <a:pt x="45585" y="27676"/>
                    <a:pt x="45708" y="27497"/>
                    <a:pt x="45674" y="27313"/>
                  </a:cubicBezTo>
                  <a:cubicBezTo>
                    <a:pt x="45658" y="27233"/>
                    <a:pt x="45651" y="27156"/>
                    <a:pt x="45651" y="27083"/>
                  </a:cubicBezTo>
                  <a:cubicBezTo>
                    <a:pt x="45651" y="26983"/>
                    <a:pt x="45665" y="26889"/>
                    <a:pt x="45693" y="26805"/>
                  </a:cubicBezTo>
                  <a:cubicBezTo>
                    <a:pt x="45752" y="26625"/>
                    <a:pt x="45655" y="26433"/>
                    <a:pt x="45474" y="26374"/>
                  </a:cubicBezTo>
                  <a:cubicBezTo>
                    <a:pt x="45438" y="26363"/>
                    <a:pt x="45402" y="26357"/>
                    <a:pt x="45366" y="26357"/>
                  </a:cubicBezTo>
                  <a:close/>
                  <a:moveTo>
                    <a:pt x="49492" y="27211"/>
                  </a:moveTo>
                  <a:cubicBezTo>
                    <a:pt x="49460" y="27211"/>
                    <a:pt x="49428" y="27215"/>
                    <a:pt x="49396" y="27224"/>
                  </a:cubicBezTo>
                  <a:cubicBezTo>
                    <a:pt x="49214" y="27276"/>
                    <a:pt x="49113" y="27467"/>
                    <a:pt x="49165" y="27648"/>
                  </a:cubicBezTo>
                  <a:cubicBezTo>
                    <a:pt x="49221" y="27843"/>
                    <a:pt x="49257" y="28044"/>
                    <a:pt x="49273" y="28248"/>
                  </a:cubicBezTo>
                  <a:cubicBezTo>
                    <a:pt x="49287" y="28427"/>
                    <a:pt x="49436" y="28564"/>
                    <a:pt x="49614" y="28564"/>
                  </a:cubicBezTo>
                  <a:lnTo>
                    <a:pt x="49640" y="28564"/>
                  </a:lnTo>
                  <a:cubicBezTo>
                    <a:pt x="49828" y="28550"/>
                    <a:pt x="49968" y="28389"/>
                    <a:pt x="49956" y="28199"/>
                  </a:cubicBezTo>
                  <a:cubicBezTo>
                    <a:pt x="49939" y="27949"/>
                    <a:pt x="49892" y="27700"/>
                    <a:pt x="49821" y="27457"/>
                  </a:cubicBezTo>
                  <a:cubicBezTo>
                    <a:pt x="49778" y="27307"/>
                    <a:pt x="49640" y="27211"/>
                    <a:pt x="49492" y="27211"/>
                  </a:cubicBezTo>
                  <a:close/>
                  <a:moveTo>
                    <a:pt x="41432" y="28127"/>
                  </a:moveTo>
                  <a:cubicBezTo>
                    <a:pt x="41278" y="28127"/>
                    <a:pt x="41138" y="28233"/>
                    <a:pt x="41098" y="28389"/>
                  </a:cubicBezTo>
                  <a:cubicBezTo>
                    <a:pt x="41040" y="28625"/>
                    <a:pt x="40992" y="28858"/>
                    <a:pt x="40953" y="29082"/>
                  </a:cubicBezTo>
                  <a:cubicBezTo>
                    <a:pt x="40922" y="29268"/>
                    <a:pt x="41045" y="29444"/>
                    <a:pt x="41233" y="29477"/>
                  </a:cubicBezTo>
                  <a:cubicBezTo>
                    <a:pt x="41252" y="29478"/>
                    <a:pt x="41271" y="29482"/>
                    <a:pt x="41292" y="29482"/>
                  </a:cubicBezTo>
                  <a:cubicBezTo>
                    <a:pt x="41457" y="29482"/>
                    <a:pt x="41600" y="29362"/>
                    <a:pt x="41628" y="29195"/>
                  </a:cubicBezTo>
                  <a:cubicBezTo>
                    <a:pt x="41662" y="28988"/>
                    <a:pt x="41709" y="28771"/>
                    <a:pt x="41763" y="28549"/>
                  </a:cubicBezTo>
                  <a:cubicBezTo>
                    <a:pt x="41807" y="28366"/>
                    <a:pt x="41694" y="28182"/>
                    <a:pt x="41511" y="28137"/>
                  </a:cubicBezTo>
                  <a:cubicBezTo>
                    <a:pt x="41485" y="28130"/>
                    <a:pt x="41458" y="28127"/>
                    <a:pt x="41432" y="28127"/>
                  </a:cubicBezTo>
                  <a:close/>
                  <a:moveTo>
                    <a:pt x="45905" y="28265"/>
                  </a:moveTo>
                  <a:cubicBezTo>
                    <a:pt x="45838" y="28265"/>
                    <a:pt x="45771" y="28285"/>
                    <a:pt x="45712" y="28326"/>
                  </a:cubicBezTo>
                  <a:cubicBezTo>
                    <a:pt x="45556" y="28432"/>
                    <a:pt x="45517" y="28644"/>
                    <a:pt x="45623" y="28801"/>
                  </a:cubicBezTo>
                  <a:cubicBezTo>
                    <a:pt x="45707" y="28920"/>
                    <a:pt x="45795" y="29042"/>
                    <a:pt x="45893" y="29164"/>
                  </a:cubicBezTo>
                  <a:cubicBezTo>
                    <a:pt x="45950" y="29237"/>
                    <a:pt x="46007" y="29308"/>
                    <a:pt x="46068" y="29374"/>
                  </a:cubicBezTo>
                  <a:cubicBezTo>
                    <a:pt x="46136" y="29451"/>
                    <a:pt x="46232" y="29491"/>
                    <a:pt x="46325" y="29491"/>
                  </a:cubicBezTo>
                  <a:cubicBezTo>
                    <a:pt x="46405" y="29491"/>
                    <a:pt x="46485" y="29461"/>
                    <a:pt x="46555" y="29404"/>
                  </a:cubicBezTo>
                  <a:cubicBezTo>
                    <a:pt x="46696" y="29277"/>
                    <a:pt x="46710" y="29061"/>
                    <a:pt x="46583" y="28920"/>
                  </a:cubicBezTo>
                  <a:cubicBezTo>
                    <a:pt x="46531" y="28861"/>
                    <a:pt x="46480" y="28801"/>
                    <a:pt x="46430" y="28738"/>
                  </a:cubicBezTo>
                  <a:cubicBezTo>
                    <a:pt x="46343" y="28630"/>
                    <a:pt x="46263" y="28521"/>
                    <a:pt x="46188" y="28415"/>
                  </a:cubicBezTo>
                  <a:cubicBezTo>
                    <a:pt x="46122" y="28318"/>
                    <a:pt x="46015" y="28265"/>
                    <a:pt x="45905" y="28265"/>
                  </a:cubicBezTo>
                  <a:close/>
                  <a:moveTo>
                    <a:pt x="47369" y="29680"/>
                  </a:moveTo>
                  <a:cubicBezTo>
                    <a:pt x="47254" y="29680"/>
                    <a:pt x="47142" y="29737"/>
                    <a:pt x="47076" y="29842"/>
                  </a:cubicBezTo>
                  <a:cubicBezTo>
                    <a:pt x="46977" y="30003"/>
                    <a:pt x="47028" y="30214"/>
                    <a:pt x="47187" y="30313"/>
                  </a:cubicBezTo>
                  <a:cubicBezTo>
                    <a:pt x="47386" y="30434"/>
                    <a:pt x="47594" y="30545"/>
                    <a:pt x="47824" y="30655"/>
                  </a:cubicBezTo>
                  <a:cubicBezTo>
                    <a:pt x="47872" y="30676"/>
                    <a:pt x="47923" y="30686"/>
                    <a:pt x="47970" y="30686"/>
                  </a:cubicBezTo>
                  <a:cubicBezTo>
                    <a:pt x="48100" y="30686"/>
                    <a:pt x="48222" y="30613"/>
                    <a:pt x="48281" y="30490"/>
                  </a:cubicBezTo>
                  <a:cubicBezTo>
                    <a:pt x="48361" y="30320"/>
                    <a:pt x="48288" y="30116"/>
                    <a:pt x="48116" y="30034"/>
                  </a:cubicBezTo>
                  <a:cubicBezTo>
                    <a:pt x="47909" y="29939"/>
                    <a:pt x="47725" y="29840"/>
                    <a:pt x="47549" y="29730"/>
                  </a:cubicBezTo>
                  <a:cubicBezTo>
                    <a:pt x="47493" y="29696"/>
                    <a:pt x="47431" y="29680"/>
                    <a:pt x="47369" y="29680"/>
                  </a:cubicBezTo>
                  <a:close/>
                  <a:moveTo>
                    <a:pt x="49428" y="29227"/>
                  </a:moveTo>
                  <a:cubicBezTo>
                    <a:pt x="49287" y="29227"/>
                    <a:pt x="49155" y="29315"/>
                    <a:pt x="49106" y="29456"/>
                  </a:cubicBezTo>
                  <a:cubicBezTo>
                    <a:pt x="49038" y="29647"/>
                    <a:pt x="48952" y="29835"/>
                    <a:pt x="48847" y="30017"/>
                  </a:cubicBezTo>
                  <a:cubicBezTo>
                    <a:pt x="48753" y="30180"/>
                    <a:pt x="48811" y="30391"/>
                    <a:pt x="48974" y="30485"/>
                  </a:cubicBezTo>
                  <a:cubicBezTo>
                    <a:pt x="49011" y="30507"/>
                    <a:pt x="49052" y="30519"/>
                    <a:pt x="49092" y="30526"/>
                  </a:cubicBezTo>
                  <a:cubicBezTo>
                    <a:pt x="49014" y="30565"/>
                    <a:pt x="48952" y="30634"/>
                    <a:pt x="48922" y="30726"/>
                  </a:cubicBezTo>
                  <a:cubicBezTo>
                    <a:pt x="48863" y="30903"/>
                    <a:pt x="48960" y="31098"/>
                    <a:pt x="49141" y="31155"/>
                  </a:cubicBezTo>
                  <a:cubicBezTo>
                    <a:pt x="49296" y="31206"/>
                    <a:pt x="49454" y="31256"/>
                    <a:pt x="49610" y="31307"/>
                  </a:cubicBezTo>
                  <a:lnTo>
                    <a:pt x="49794" y="31364"/>
                  </a:lnTo>
                  <a:cubicBezTo>
                    <a:pt x="49829" y="31376"/>
                    <a:pt x="49864" y="31380"/>
                    <a:pt x="49899" y="31380"/>
                  </a:cubicBezTo>
                  <a:cubicBezTo>
                    <a:pt x="50045" y="31380"/>
                    <a:pt x="50179" y="31289"/>
                    <a:pt x="50220" y="31145"/>
                  </a:cubicBezTo>
                  <a:cubicBezTo>
                    <a:pt x="50279" y="30964"/>
                    <a:pt x="50179" y="30771"/>
                    <a:pt x="50000" y="30714"/>
                  </a:cubicBezTo>
                  <a:lnTo>
                    <a:pt x="49814" y="30657"/>
                  </a:lnTo>
                  <a:cubicBezTo>
                    <a:pt x="49657" y="30608"/>
                    <a:pt x="49503" y="30559"/>
                    <a:pt x="49350" y="30509"/>
                  </a:cubicBezTo>
                  <a:cubicBezTo>
                    <a:pt x="49332" y="30502"/>
                    <a:pt x="49313" y="30497"/>
                    <a:pt x="49296" y="30495"/>
                  </a:cubicBezTo>
                  <a:cubicBezTo>
                    <a:pt x="49353" y="30467"/>
                    <a:pt x="49403" y="30422"/>
                    <a:pt x="49438" y="30361"/>
                  </a:cubicBezTo>
                  <a:cubicBezTo>
                    <a:pt x="49565" y="30142"/>
                    <a:pt x="49671" y="29913"/>
                    <a:pt x="49751" y="29683"/>
                  </a:cubicBezTo>
                  <a:cubicBezTo>
                    <a:pt x="49814" y="29504"/>
                    <a:pt x="49720" y="29310"/>
                    <a:pt x="49542" y="29247"/>
                  </a:cubicBezTo>
                  <a:cubicBezTo>
                    <a:pt x="49505" y="29233"/>
                    <a:pt x="49466" y="29227"/>
                    <a:pt x="49428" y="29227"/>
                  </a:cubicBezTo>
                  <a:close/>
                  <a:moveTo>
                    <a:pt x="41191" y="30156"/>
                  </a:moveTo>
                  <a:cubicBezTo>
                    <a:pt x="41185" y="30156"/>
                    <a:pt x="41180" y="30156"/>
                    <a:pt x="41174" y="30156"/>
                  </a:cubicBezTo>
                  <a:cubicBezTo>
                    <a:pt x="40985" y="30165"/>
                    <a:pt x="40842" y="30326"/>
                    <a:pt x="40851" y="30516"/>
                  </a:cubicBezTo>
                  <a:cubicBezTo>
                    <a:pt x="40866" y="30780"/>
                    <a:pt x="40898" y="31030"/>
                    <a:pt x="40955" y="31256"/>
                  </a:cubicBezTo>
                  <a:cubicBezTo>
                    <a:pt x="40993" y="31413"/>
                    <a:pt x="41132" y="31517"/>
                    <a:pt x="41287" y="31517"/>
                  </a:cubicBezTo>
                  <a:cubicBezTo>
                    <a:pt x="41313" y="31517"/>
                    <a:pt x="41341" y="31515"/>
                    <a:pt x="41365" y="31507"/>
                  </a:cubicBezTo>
                  <a:cubicBezTo>
                    <a:pt x="41549" y="31463"/>
                    <a:pt x="41662" y="31275"/>
                    <a:pt x="41617" y="31093"/>
                  </a:cubicBezTo>
                  <a:cubicBezTo>
                    <a:pt x="41572" y="30909"/>
                    <a:pt x="41542" y="30702"/>
                    <a:pt x="41532" y="30481"/>
                  </a:cubicBezTo>
                  <a:cubicBezTo>
                    <a:pt x="41524" y="30297"/>
                    <a:pt x="41376" y="30156"/>
                    <a:pt x="41191" y="30156"/>
                  </a:cubicBezTo>
                  <a:close/>
                  <a:moveTo>
                    <a:pt x="51443" y="30706"/>
                  </a:moveTo>
                  <a:cubicBezTo>
                    <a:pt x="51410" y="30706"/>
                    <a:pt x="51375" y="30711"/>
                    <a:pt x="51341" y="30721"/>
                  </a:cubicBezTo>
                  <a:cubicBezTo>
                    <a:pt x="51161" y="30778"/>
                    <a:pt x="51061" y="30970"/>
                    <a:pt x="51117" y="31150"/>
                  </a:cubicBezTo>
                  <a:cubicBezTo>
                    <a:pt x="51121" y="31154"/>
                    <a:pt x="51121" y="31159"/>
                    <a:pt x="51122" y="31162"/>
                  </a:cubicBezTo>
                  <a:cubicBezTo>
                    <a:pt x="51016" y="31185"/>
                    <a:pt x="50921" y="31258"/>
                    <a:pt x="50874" y="31368"/>
                  </a:cubicBezTo>
                  <a:cubicBezTo>
                    <a:pt x="50801" y="31541"/>
                    <a:pt x="50886" y="31741"/>
                    <a:pt x="51060" y="31812"/>
                  </a:cubicBezTo>
                  <a:lnTo>
                    <a:pt x="51168" y="31858"/>
                  </a:lnTo>
                  <a:cubicBezTo>
                    <a:pt x="51211" y="31877"/>
                    <a:pt x="51256" y="31885"/>
                    <a:pt x="51303" y="31885"/>
                  </a:cubicBezTo>
                  <a:cubicBezTo>
                    <a:pt x="51373" y="31885"/>
                    <a:pt x="51439" y="31865"/>
                    <a:pt x="51498" y="31825"/>
                  </a:cubicBezTo>
                  <a:cubicBezTo>
                    <a:pt x="51703" y="31682"/>
                    <a:pt x="51816" y="31468"/>
                    <a:pt x="51816" y="31228"/>
                  </a:cubicBezTo>
                  <a:cubicBezTo>
                    <a:pt x="51816" y="31138"/>
                    <a:pt x="51800" y="31043"/>
                    <a:pt x="51769" y="30945"/>
                  </a:cubicBezTo>
                  <a:cubicBezTo>
                    <a:pt x="51724" y="30798"/>
                    <a:pt x="51589" y="30706"/>
                    <a:pt x="51443" y="30706"/>
                  </a:cubicBezTo>
                  <a:close/>
                  <a:moveTo>
                    <a:pt x="48282" y="30899"/>
                  </a:moveTo>
                  <a:cubicBezTo>
                    <a:pt x="48200" y="30899"/>
                    <a:pt x="48118" y="30929"/>
                    <a:pt x="48053" y="30989"/>
                  </a:cubicBezTo>
                  <a:cubicBezTo>
                    <a:pt x="47898" y="31128"/>
                    <a:pt x="47731" y="31263"/>
                    <a:pt x="47552" y="31388"/>
                  </a:cubicBezTo>
                  <a:cubicBezTo>
                    <a:pt x="47398" y="31498"/>
                    <a:pt x="47361" y="31710"/>
                    <a:pt x="47471" y="31865"/>
                  </a:cubicBezTo>
                  <a:cubicBezTo>
                    <a:pt x="47537" y="31960"/>
                    <a:pt x="47645" y="32011"/>
                    <a:pt x="47751" y="32011"/>
                  </a:cubicBezTo>
                  <a:cubicBezTo>
                    <a:pt x="47820" y="32011"/>
                    <a:pt x="47888" y="31990"/>
                    <a:pt x="47945" y="31946"/>
                  </a:cubicBezTo>
                  <a:cubicBezTo>
                    <a:pt x="48147" y="31806"/>
                    <a:pt x="48340" y="31651"/>
                    <a:pt x="48514" y="31493"/>
                  </a:cubicBezTo>
                  <a:cubicBezTo>
                    <a:pt x="48653" y="31368"/>
                    <a:pt x="48663" y="31150"/>
                    <a:pt x="48534" y="31011"/>
                  </a:cubicBezTo>
                  <a:cubicBezTo>
                    <a:pt x="48468" y="30937"/>
                    <a:pt x="48375" y="30899"/>
                    <a:pt x="48282" y="30899"/>
                  </a:cubicBezTo>
                  <a:close/>
                  <a:moveTo>
                    <a:pt x="46556" y="31987"/>
                  </a:moveTo>
                  <a:cubicBezTo>
                    <a:pt x="46511" y="31987"/>
                    <a:pt x="46466" y="31996"/>
                    <a:pt x="46423" y="32014"/>
                  </a:cubicBezTo>
                  <a:cubicBezTo>
                    <a:pt x="46223" y="32097"/>
                    <a:pt x="46020" y="32172"/>
                    <a:pt x="45813" y="32237"/>
                  </a:cubicBezTo>
                  <a:cubicBezTo>
                    <a:pt x="45632" y="32292"/>
                    <a:pt x="45529" y="32483"/>
                    <a:pt x="45587" y="32664"/>
                  </a:cubicBezTo>
                  <a:cubicBezTo>
                    <a:pt x="45630" y="32812"/>
                    <a:pt x="45768" y="32906"/>
                    <a:pt x="45912" y="32906"/>
                  </a:cubicBezTo>
                  <a:cubicBezTo>
                    <a:pt x="45947" y="32906"/>
                    <a:pt x="45980" y="32900"/>
                    <a:pt x="46013" y="32890"/>
                  </a:cubicBezTo>
                  <a:cubicBezTo>
                    <a:pt x="46240" y="32820"/>
                    <a:pt x="46468" y="32737"/>
                    <a:pt x="46689" y="32645"/>
                  </a:cubicBezTo>
                  <a:cubicBezTo>
                    <a:pt x="46862" y="32570"/>
                    <a:pt x="46944" y="32370"/>
                    <a:pt x="46871" y="32197"/>
                  </a:cubicBezTo>
                  <a:cubicBezTo>
                    <a:pt x="46816" y="32066"/>
                    <a:pt x="46690" y="31987"/>
                    <a:pt x="46556" y="31987"/>
                  </a:cubicBezTo>
                  <a:close/>
                  <a:moveTo>
                    <a:pt x="41966" y="31991"/>
                  </a:moveTo>
                  <a:cubicBezTo>
                    <a:pt x="41868" y="31991"/>
                    <a:pt x="41772" y="32032"/>
                    <a:pt x="41704" y="32111"/>
                  </a:cubicBezTo>
                  <a:cubicBezTo>
                    <a:pt x="41582" y="32257"/>
                    <a:pt x="41602" y="32473"/>
                    <a:pt x="41746" y="32595"/>
                  </a:cubicBezTo>
                  <a:cubicBezTo>
                    <a:pt x="41940" y="32760"/>
                    <a:pt x="42170" y="32897"/>
                    <a:pt x="42425" y="32996"/>
                  </a:cubicBezTo>
                  <a:cubicBezTo>
                    <a:pt x="42467" y="33012"/>
                    <a:pt x="42511" y="33020"/>
                    <a:pt x="42552" y="33020"/>
                  </a:cubicBezTo>
                  <a:cubicBezTo>
                    <a:pt x="42688" y="33020"/>
                    <a:pt x="42816" y="32940"/>
                    <a:pt x="42870" y="32803"/>
                  </a:cubicBezTo>
                  <a:cubicBezTo>
                    <a:pt x="42938" y="32628"/>
                    <a:pt x="42853" y="32429"/>
                    <a:pt x="42677" y="32360"/>
                  </a:cubicBezTo>
                  <a:cubicBezTo>
                    <a:pt x="42490" y="32285"/>
                    <a:pt x="42325" y="32188"/>
                    <a:pt x="42186" y="32071"/>
                  </a:cubicBezTo>
                  <a:cubicBezTo>
                    <a:pt x="42121" y="32017"/>
                    <a:pt x="42043" y="31991"/>
                    <a:pt x="41966" y="31991"/>
                  </a:cubicBezTo>
                  <a:close/>
                  <a:moveTo>
                    <a:pt x="44576" y="32500"/>
                  </a:moveTo>
                  <a:cubicBezTo>
                    <a:pt x="44563" y="32500"/>
                    <a:pt x="44549" y="32501"/>
                    <a:pt x="44535" y="32502"/>
                  </a:cubicBezTo>
                  <a:cubicBezTo>
                    <a:pt x="44309" y="32532"/>
                    <a:pt x="44092" y="32546"/>
                    <a:pt x="43891" y="32549"/>
                  </a:cubicBezTo>
                  <a:cubicBezTo>
                    <a:pt x="43701" y="32551"/>
                    <a:pt x="43552" y="32706"/>
                    <a:pt x="43553" y="32893"/>
                  </a:cubicBezTo>
                  <a:cubicBezTo>
                    <a:pt x="43555" y="33081"/>
                    <a:pt x="43708" y="33231"/>
                    <a:pt x="43894" y="33231"/>
                  </a:cubicBezTo>
                  <a:lnTo>
                    <a:pt x="43899" y="33231"/>
                  </a:lnTo>
                  <a:cubicBezTo>
                    <a:pt x="44125" y="33229"/>
                    <a:pt x="44368" y="33212"/>
                    <a:pt x="44617" y="33180"/>
                  </a:cubicBezTo>
                  <a:cubicBezTo>
                    <a:pt x="44805" y="33159"/>
                    <a:pt x="44937" y="32987"/>
                    <a:pt x="44916" y="32801"/>
                  </a:cubicBezTo>
                  <a:cubicBezTo>
                    <a:pt x="44895" y="32628"/>
                    <a:pt x="44746" y="32500"/>
                    <a:pt x="44576" y="325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4"/>
            <p:cNvSpPr/>
            <p:nvPr/>
          </p:nvSpPr>
          <p:spPr>
            <a:xfrm rot="-379652">
              <a:off x="2779306" y="-656133"/>
              <a:ext cx="4200087" cy="6228115"/>
            </a:xfrm>
            <a:prstGeom prst="roundRect">
              <a:avLst>
                <a:gd name="adj" fmla="val 6249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4"/>
            <p:cNvSpPr/>
            <p:nvPr/>
          </p:nvSpPr>
          <p:spPr>
            <a:xfrm rot="-379945">
              <a:off x="2679588" y="-476700"/>
              <a:ext cx="4150624" cy="6228115"/>
            </a:xfrm>
            <a:prstGeom prst="roundRect">
              <a:avLst>
                <a:gd name="adj" fmla="val 6249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4"/>
            <p:cNvSpPr/>
            <p:nvPr/>
          </p:nvSpPr>
          <p:spPr>
            <a:xfrm rot="323208" flipH="1">
              <a:off x="6751579" y="3102129"/>
              <a:ext cx="1400460" cy="1181841"/>
            </a:xfrm>
            <a:custGeom>
              <a:avLst/>
              <a:gdLst/>
              <a:ahLst/>
              <a:cxnLst/>
              <a:rect l="l" t="t" r="r" b="b"/>
              <a:pathLst>
                <a:path w="29762" h="25116" extrusionOk="0">
                  <a:moveTo>
                    <a:pt x="4020" y="1"/>
                  </a:moveTo>
                  <a:cubicBezTo>
                    <a:pt x="3997" y="1"/>
                    <a:pt x="3974" y="3"/>
                    <a:pt x="3951" y="8"/>
                  </a:cubicBezTo>
                  <a:cubicBezTo>
                    <a:pt x="3704" y="55"/>
                    <a:pt x="3464" y="131"/>
                    <a:pt x="3231" y="230"/>
                  </a:cubicBezTo>
                  <a:cubicBezTo>
                    <a:pt x="3059" y="307"/>
                    <a:pt x="2979" y="507"/>
                    <a:pt x="3052" y="681"/>
                  </a:cubicBezTo>
                  <a:cubicBezTo>
                    <a:pt x="3110" y="809"/>
                    <a:pt x="3235" y="887"/>
                    <a:pt x="3369" y="887"/>
                  </a:cubicBezTo>
                  <a:cubicBezTo>
                    <a:pt x="3414" y="887"/>
                    <a:pt x="3459" y="879"/>
                    <a:pt x="3502" y="860"/>
                  </a:cubicBezTo>
                  <a:cubicBezTo>
                    <a:pt x="3690" y="778"/>
                    <a:pt x="3885" y="715"/>
                    <a:pt x="4085" y="677"/>
                  </a:cubicBezTo>
                  <a:cubicBezTo>
                    <a:pt x="4269" y="639"/>
                    <a:pt x="4389" y="460"/>
                    <a:pt x="4352" y="274"/>
                  </a:cubicBezTo>
                  <a:cubicBezTo>
                    <a:pt x="4320" y="113"/>
                    <a:pt x="4178" y="1"/>
                    <a:pt x="4020" y="1"/>
                  </a:cubicBezTo>
                  <a:close/>
                  <a:moveTo>
                    <a:pt x="2244" y="965"/>
                  </a:moveTo>
                  <a:cubicBezTo>
                    <a:pt x="2158" y="965"/>
                    <a:pt x="2072" y="997"/>
                    <a:pt x="2006" y="1061"/>
                  </a:cubicBezTo>
                  <a:cubicBezTo>
                    <a:pt x="1836" y="1226"/>
                    <a:pt x="1674" y="1411"/>
                    <a:pt x="1519" y="1609"/>
                  </a:cubicBezTo>
                  <a:cubicBezTo>
                    <a:pt x="1403" y="1758"/>
                    <a:pt x="1431" y="1974"/>
                    <a:pt x="1580" y="2088"/>
                  </a:cubicBezTo>
                  <a:cubicBezTo>
                    <a:pt x="1641" y="2135"/>
                    <a:pt x="1714" y="2160"/>
                    <a:pt x="1789" y="2160"/>
                  </a:cubicBezTo>
                  <a:cubicBezTo>
                    <a:pt x="1891" y="2160"/>
                    <a:pt x="1992" y="2114"/>
                    <a:pt x="2060" y="2024"/>
                  </a:cubicBezTo>
                  <a:cubicBezTo>
                    <a:pt x="2192" y="1852"/>
                    <a:pt x="2336" y="1690"/>
                    <a:pt x="2482" y="1550"/>
                  </a:cubicBezTo>
                  <a:cubicBezTo>
                    <a:pt x="2616" y="1419"/>
                    <a:pt x="2618" y="1202"/>
                    <a:pt x="2487" y="1068"/>
                  </a:cubicBezTo>
                  <a:cubicBezTo>
                    <a:pt x="2421" y="999"/>
                    <a:pt x="2332" y="965"/>
                    <a:pt x="2244" y="965"/>
                  </a:cubicBezTo>
                  <a:close/>
                  <a:moveTo>
                    <a:pt x="1089" y="2646"/>
                  </a:moveTo>
                  <a:cubicBezTo>
                    <a:pt x="960" y="2646"/>
                    <a:pt x="837" y="2719"/>
                    <a:pt x="779" y="2844"/>
                  </a:cubicBezTo>
                  <a:cubicBezTo>
                    <a:pt x="680" y="3055"/>
                    <a:pt x="589" y="3279"/>
                    <a:pt x="510" y="3505"/>
                  </a:cubicBezTo>
                  <a:cubicBezTo>
                    <a:pt x="443" y="3684"/>
                    <a:pt x="537" y="3879"/>
                    <a:pt x="715" y="3941"/>
                  </a:cubicBezTo>
                  <a:cubicBezTo>
                    <a:pt x="755" y="3955"/>
                    <a:pt x="791" y="3962"/>
                    <a:pt x="829" y="3962"/>
                  </a:cubicBezTo>
                  <a:cubicBezTo>
                    <a:pt x="970" y="3962"/>
                    <a:pt x="1102" y="3875"/>
                    <a:pt x="1154" y="3736"/>
                  </a:cubicBezTo>
                  <a:cubicBezTo>
                    <a:pt x="1227" y="3527"/>
                    <a:pt x="1311" y="3324"/>
                    <a:pt x="1399" y="3131"/>
                  </a:cubicBezTo>
                  <a:cubicBezTo>
                    <a:pt x="1478" y="2959"/>
                    <a:pt x="1403" y="2758"/>
                    <a:pt x="1233" y="2678"/>
                  </a:cubicBezTo>
                  <a:cubicBezTo>
                    <a:pt x="1186" y="2656"/>
                    <a:pt x="1137" y="2646"/>
                    <a:pt x="1089" y="2646"/>
                  </a:cubicBezTo>
                  <a:close/>
                  <a:moveTo>
                    <a:pt x="479" y="4600"/>
                  </a:moveTo>
                  <a:cubicBezTo>
                    <a:pt x="316" y="4600"/>
                    <a:pt x="172" y="4715"/>
                    <a:pt x="141" y="4880"/>
                  </a:cubicBezTo>
                  <a:cubicBezTo>
                    <a:pt x="98" y="5112"/>
                    <a:pt x="66" y="5349"/>
                    <a:pt x="42" y="5583"/>
                  </a:cubicBezTo>
                  <a:cubicBezTo>
                    <a:pt x="25" y="5771"/>
                    <a:pt x="162" y="5938"/>
                    <a:pt x="348" y="5957"/>
                  </a:cubicBezTo>
                  <a:cubicBezTo>
                    <a:pt x="358" y="5961"/>
                    <a:pt x="372" y="5961"/>
                    <a:pt x="383" y="5961"/>
                  </a:cubicBezTo>
                  <a:cubicBezTo>
                    <a:pt x="556" y="5961"/>
                    <a:pt x="704" y="5830"/>
                    <a:pt x="723" y="5653"/>
                  </a:cubicBezTo>
                  <a:cubicBezTo>
                    <a:pt x="746" y="5436"/>
                    <a:pt x="775" y="5217"/>
                    <a:pt x="815" y="5001"/>
                  </a:cubicBezTo>
                  <a:cubicBezTo>
                    <a:pt x="848" y="4815"/>
                    <a:pt x="723" y="4640"/>
                    <a:pt x="539" y="4605"/>
                  </a:cubicBezTo>
                  <a:cubicBezTo>
                    <a:pt x="519" y="4601"/>
                    <a:pt x="499" y="4600"/>
                    <a:pt x="479" y="4600"/>
                  </a:cubicBezTo>
                  <a:close/>
                  <a:moveTo>
                    <a:pt x="4822" y="7033"/>
                  </a:moveTo>
                  <a:cubicBezTo>
                    <a:pt x="4771" y="7035"/>
                    <a:pt x="4716" y="7035"/>
                    <a:pt x="4660" y="7038"/>
                  </a:cubicBezTo>
                  <a:cubicBezTo>
                    <a:pt x="4472" y="7047"/>
                    <a:pt x="4328" y="7207"/>
                    <a:pt x="4337" y="7396"/>
                  </a:cubicBezTo>
                  <a:cubicBezTo>
                    <a:pt x="4345" y="7581"/>
                    <a:pt x="4499" y="7720"/>
                    <a:pt x="4681" y="7720"/>
                  </a:cubicBezTo>
                  <a:cubicBezTo>
                    <a:pt x="4686" y="7720"/>
                    <a:pt x="4690" y="7720"/>
                    <a:pt x="4695" y="7719"/>
                  </a:cubicBezTo>
                  <a:cubicBezTo>
                    <a:pt x="4716" y="7719"/>
                    <a:pt x="4738" y="7719"/>
                    <a:pt x="4759" y="7719"/>
                  </a:cubicBezTo>
                  <a:cubicBezTo>
                    <a:pt x="4780" y="7719"/>
                    <a:pt x="4801" y="7719"/>
                    <a:pt x="4822" y="7718"/>
                  </a:cubicBezTo>
                  <a:cubicBezTo>
                    <a:pt x="4987" y="7718"/>
                    <a:pt x="5131" y="7737"/>
                    <a:pt x="5251" y="7773"/>
                  </a:cubicBezTo>
                  <a:cubicBezTo>
                    <a:pt x="5286" y="7786"/>
                    <a:pt x="5319" y="7789"/>
                    <a:pt x="5353" y="7789"/>
                  </a:cubicBezTo>
                  <a:cubicBezTo>
                    <a:pt x="5499" y="7789"/>
                    <a:pt x="5633" y="7695"/>
                    <a:pt x="5680" y="7547"/>
                  </a:cubicBezTo>
                  <a:cubicBezTo>
                    <a:pt x="5736" y="7368"/>
                    <a:pt x="5637" y="7177"/>
                    <a:pt x="5456" y="7120"/>
                  </a:cubicBezTo>
                  <a:cubicBezTo>
                    <a:pt x="5268" y="7064"/>
                    <a:pt x="5056" y="7033"/>
                    <a:pt x="4822" y="7033"/>
                  </a:cubicBezTo>
                  <a:close/>
                  <a:moveTo>
                    <a:pt x="351" y="6643"/>
                  </a:moveTo>
                  <a:cubicBezTo>
                    <a:pt x="345" y="6643"/>
                    <a:pt x="339" y="6643"/>
                    <a:pt x="332" y="6644"/>
                  </a:cubicBezTo>
                  <a:cubicBezTo>
                    <a:pt x="145" y="6654"/>
                    <a:pt x="0" y="6817"/>
                    <a:pt x="14" y="7007"/>
                  </a:cubicBezTo>
                  <a:cubicBezTo>
                    <a:pt x="32" y="7250"/>
                    <a:pt x="58" y="7488"/>
                    <a:pt x="96" y="7719"/>
                  </a:cubicBezTo>
                  <a:cubicBezTo>
                    <a:pt x="124" y="7886"/>
                    <a:pt x="268" y="8005"/>
                    <a:pt x="433" y="8005"/>
                  </a:cubicBezTo>
                  <a:cubicBezTo>
                    <a:pt x="452" y="8005"/>
                    <a:pt x="470" y="8005"/>
                    <a:pt x="489" y="8001"/>
                  </a:cubicBezTo>
                  <a:cubicBezTo>
                    <a:pt x="675" y="7971"/>
                    <a:pt x="800" y="7796"/>
                    <a:pt x="770" y="7608"/>
                  </a:cubicBezTo>
                  <a:cubicBezTo>
                    <a:pt x="735" y="7400"/>
                    <a:pt x="711" y="7184"/>
                    <a:pt x="696" y="6963"/>
                  </a:cubicBezTo>
                  <a:cubicBezTo>
                    <a:pt x="685" y="6781"/>
                    <a:pt x="526" y="6643"/>
                    <a:pt x="351" y="6643"/>
                  </a:cubicBezTo>
                  <a:close/>
                  <a:moveTo>
                    <a:pt x="3448" y="7550"/>
                  </a:moveTo>
                  <a:cubicBezTo>
                    <a:pt x="3365" y="7550"/>
                    <a:pt x="3282" y="7580"/>
                    <a:pt x="3216" y="7641"/>
                  </a:cubicBezTo>
                  <a:cubicBezTo>
                    <a:pt x="3040" y="7805"/>
                    <a:pt x="2875" y="7999"/>
                    <a:pt x="2725" y="8223"/>
                  </a:cubicBezTo>
                  <a:cubicBezTo>
                    <a:pt x="2621" y="8380"/>
                    <a:pt x="2661" y="8590"/>
                    <a:pt x="2818" y="8698"/>
                  </a:cubicBezTo>
                  <a:cubicBezTo>
                    <a:pt x="2877" y="8736"/>
                    <a:pt x="2944" y="8755"/>
                    <a:pt x="3009" y="8755"/>
                  </a:cubicBezTo>
                  <a:cubicBezTo>
                    <a:pt x="3118" y="8755"/>
                    <a:pt x="3226" y="8701"/>
                    <a:pt x="3294" y="8604"/>
                  </a:cubicBezTo>
                  <a:cubicBezTo>
                    <a:pt x="3414" y="8422"/>
                    <a:pt x="3544" y="8267"/>
                    <a:pt x="3681" y="8142"/>
                  </a:cubicBezTo>
                  <a:cubicBezTo>
                    <a:pt x="3817" y="8013"/>
                    <a:pt x="3826" y="7798"/>
                    <a:pt x="3699" y="7659"/>
                  </a:cubicBezTo>
                  <a:cubicBezTo>
                    <a:pt x="3631" y="7587"/>
                    <a:pt x="3540" y="7550"/>
                    <a:pt x="3448" y="7550"/>
                  </a:cubicBezTo>
                  <a:close/>
                  <a:moveTo>
                    <a:pt x="22118" y="8674"/>
                  </a:moveTo>
                  <a:cubicBezTo>
                    <a:pt x="21943" y="8675"/>
                    <a:pt x="21758" y="8677"/>
                    <a:pt x="21578" y="8686"/>
                  </a:cubicBezTo>
                  <a:cubicBezTo>
                    <a:pt x="21388" y="8694"/>
                    <a:pt x="21244" y="8856"/>
                    <a:pt x="21254" y="9046"/>
                  </a:cubicBezTo>
                  <a:cubicBezTo>
                    <a:pt x="21263" y="9228"/>
                    <a:pt x="21414" y="9369"/>
                    <a:pt x="21595" y="9369"/>
                  </a:cubicBezTo>
                  <a:cubicBezTo>
                    <a:pt x="21602" y="9369"/>
                    <a:pt x="21609" y="9369"/>
                    <a:pt x="21616" y="9371"/>
                  </a:cubicBezTo>
                  <a:cubicBezTo>
                    <a:pt x="21779" y="9362"/>
                    <a:pt x="21943" y="9358"/>
                    <a:pt x="22108" y="9358"/>
                  </a:cubicBezTo>
                  <a:cubicBezTo>
                    <a:pt x="22163" y="9358"/>
                    <a:pt x="22219" y="9360"/>
                    <a:pt x="22275" y="9360"/>
                  </a:cubicBezTo>
                  <a:lnTo>
                    <a:pt x="22281" y="9360"/>
                  </a:lnTo>
                  <a:cubicBezTo>
                    <a:pt x="22466" y="9360"/>
                    <a:pt x="22620" y="9211"/>
                    <a:pt x="22622" y="9023"/>
                  </a:cubicBezTo>
                  <a:cubicBezTo>
                    <a:pt x="22626" y="8834"/>
                    <a:pt x="22474" y="8677"/>
                    <a:pt x="22287" y="8675"/>
                  </a:cubicBezTo>
                  <a:cubicBezTo>
                    <a:pt x="22229" y="8674"/>
                    <a:pt x="22175" y="8674"/>
                    <a:pt x="22118" y="8674"/>
                  </a:cubicBezTo>
                  <a:close/>
                  <a:moveTo>
                    <a:pt x="5993" y="8170"/>
                  </a:moveTo>
                  <a:cubicBezTo>
                    <a:pt x="5823" y="8170"/>
                    <a:pt x="5673" y="8292"/>
                    <a:pt x="5649" y="8465"/>
                  </a:cubicBezTo>
                  <a:cubicBezTo>
                    <a:pt x="5624" y="8632"/>
                    <a:pt x="5560" y="8814"/>
                    <a:pt x="5465" y="8995"/>
                  </a:cubicBezTo>
                  <a:cubicBezTo>
                    <a:pt x="5372" y="9162"/>
                    <a:pt x="5435" y="9369"/>
                    <a:pt x="5604" y="9457"/>
                  </a:cubicBezTo>
                  <a:cubicBezTo>
                    <a:pt x="5656" y="9485"/>
                    <a:pt x="5710" y="9499"/>
                    <a:pt x="5764" y="9499"/>
                  </a:cubicBezTo>
                  <a:cubicBezTo>
                    <a:pt x="5885" y="9499"/>
                    <a:pt x="6005" y="9433"/>
                    <a:pt x="6068" y="9317"/>
                  </a:cubicBezTo>
                  <a:cubicBezTo>
                    <a:pt x="6205" y="9065"/>
                    <a:pt x="6292" y="8811"/>
                    <a:pt x="6327" y="8561"/>
                  </a:cubicBezTo>
                  <a:cubicBezTo>
                    <a:pt x="6353" y="8373"/>
                    <a:pt x="6222" y="8199"/>
                    <a:pt x="6036" y="8173"/>
                  </a:cubicBezTo>
                  <a:cubicBezTo>
                    <a:pt x="6022" y="8171"/>
                    <a:pt x="6007" y="8170"/>
                    <a:pt x="5993" y="8170"/>
                  </a:cubicBezTo>
                  <a:close/>
                  <a:moveTo>
                    <a:pt x="23637" y="8791"/>
                  </a:moveTo>
                  <a:cubicBezTo>
                    <a:pt x="23475" y="8791"/>
                    <a:pt x="23330" y="8912"/>
                    <a:pt x="23302" y="9080"/>
                  </a:cubicBezTo>
                  <a:cubicBezTo>
                    <a:pt x="23274" y="9266"/>
                    <a:pt x="23401" y="9440"/>
                    <a:pt x="23587" y="9471"/>
                  </a:cubicBezTo>
                  <a:cubicBezTo>
                    <a:pt x="23804" y="9506"/>
                    <a:pt x="24021" y="9546"/>
                    <a:pt x="24233" y="9597"/>
                  </a:cubicBezTo>
                  <a:cubicBezTo>
                    <a:pt x="24259" y="9603"/>
                    <a:pt x="24285" y="9605"/>
                    <a:pt x="24311" y="9605"/>
                  </a:cubicBezTo>
                  <a:cubicBezTo>
                    <a:pt x="24466" y="9605"/>
                    <a:pt x="24607" y="9499"/>
                    <a:pt x="24643" y="9341"/>
                  </a:cubicBezTo>
                  <a:cubicBezTo>
                    <a:pt x="24687" y="9155"/>
                    <a:pt x="24574" y="8973"/>
                    <a:pt x="24388" y="8929"/>
                  </a:cubicBezTo>
                  <a:cubicBezTo>
                    <a:pt x="24160" y="8877"/>
                    <a:pt x="23927" y="8832"/>
                    <a:pt x="23693" y="8795"/>
                  </a:cubicBezTo>
                  <a:cubicBezTo>
                    <a:pt x="23674" y="8792"/>
                    <a:pt x="23656" y="8791"/>
                    <a:pt x="23637" y="8791"/>
                  </a:cubicBezTo>
                  <a:close/>
                  <a:moveTo>
                    <a:pt x="20239" y="8850"/>
                  </a:moveTo>
                  <a:cubicBezTo>
                    <a:pt x="20218" y="8850"/>
                    <a:pt x="20196" y="8852"/>
                    <a:pt x="20175" y="8856"/>
                  </a:cubicBezTo>
                  <a:cubicBezTo>
                    <a:pt x="19942" y="8901"/>
                    <a:pt x="19709" y="8953"/>
                    <a:pt x="19485" y="9014"/>
                  </a:cubicBezTo>
                  <a:cubicBezTo>
                    <a:pt x="19303" y="9063"/>
                    <a:pt x="19195" y="9249"/>
                    <a:pt x="19242" y="9431"/>
                  </a:cubicBezTo>
                  <a:cubicBezTo>
                    <a:pt x="19283" y="9586"/>
                    <a:pt x="19421" y="9685"/>
                    <a:pt x="19572" y="9685"/>
                  </a:cubicBezTo>
                  <a:cubicBezTo>
                    <a:pt x="19603" y="9685"/>
                    <a:pt x="19631" y="9683"/>
                    <a:pt x="19659" y="9675"/>
                  </a:cubicBezTo>
                  <a:cubicBezTo>
                    <a:pt x="19867" y="9619"/>
                    <a:pt x="20085" y="9569"/>
                    <a:pt x="20302" y="9527"/>
                  </a:cubicBezTo>
                  <a:cubicBezTo>
                    <a:pt x="20490" y="9492"/>
                    <a:pt x="20610" y="9311"/>
                    <a:pt x="20575" y="9127"/>
                  </a:cubicBezTo>
                  <a:cubicBezTo>
                    <a:pt x="20544" y="8963"/>
                    <a:pt x="20399" y="8850"/>
                    <a:pt x="20239" y="8850"/>
                  </a:cubicBezTo>
                  <a:close/>
                  <a:moveTo>
                    <a:pt x="819" y="8628"/>
                  </a:moveTo>
                  <a:cubicBezTo>
                    <a:pt x="771" y="8628"/>
                    <a:pt x="723" y="8638"/>
                    <a:pt x="676" y="8660"/>
                  </a:cubicBezTo>
                  <a:cubicBezTo>
                    <a:pt x="504" y="8741"/>
                    <a:pt x="431" y="8943"/>
                    <a:pt x="510" y="9115"/>
                  </a:cubicBezTo>
                  <a:cubicBezTo>
                    <a:pt x="617" y="9350"/>
                    <a:pt x="746" y="9569"/>
                    <a:pt x="885" y="9762"/>
                  </a:cubicBezTo>
                  <a:cubicBezTo>
                    <a:pt x="953" y="9854"/>
                    <a:pt x="1057" y="9902"/>
                    <a:pt x="1163" y="9902"/>
                  </a:cubicBezTo>
                  <a:cubicBezTo>
                    <a:pt x="1233" y="9902"/>
                    <a:pt x="1302" y="9883"/>
                    <a:pt x="1363" y="9840"/>
                  </a:cubicBezTo>
                  <a:cubicBezTo>
                    <a:pt x="1514" y="9729"/>
                    <a:pt x="1549" y="9515"/>
                    <a:pt x="1439" y="9362"/>
                  </a:cubicBezTo>
                  <a:cubicBezTo>
                    <a:pt x="1323" y="9204"/>
                    <a:pt x="1222" y="9023"/>
                    <a:pt x="1130" y="8828"/>
                  </a:cubicBezTo>
                  <a:cubicBezTo>
                    <a:pt x="1072" y="8703"/>
                    <a:pt x="948" y="8628"/>
                    <a:pt x="819" y="8628"/>
                  </a:cubicBezTo>
                  <a:close/>
                  <a:moveTo>
                    <a:pt x="25613" y="9334"/>
                  </a:moveTo>
                  <a:cubicBezTo>
                    <a:pt x="25478" y="9334"/>
                    <a:pt x="25351" y="9413"/>
                    <a:pt x="25297" y="9546"/>
                  </a:cubicBezTo>
                  <a:cubicBezTo>
                    <a:pt x="25227" y="9723"/>
                    <a:pt x="25311" y="9920"/>
                    <a:pt x="25486" y="9993"/>
                  </a:cubicBezTo>
                  <a:cubicBezTo>
                    <a:pt x="25688" y="10073"/>
                    <a:pt x="25890" y="10163"/>
                    <a:pt x="26084" y="10262"/>
                  </a:cubicBezTo>
                  <a:cubicBezTo>
                    <a:pt x="26131" y="10288"/>
                    <a:pt x="26183" y="10299"/>
                    <a:pt x="26235" y="10299"/>
                  </a:cubicBezTo>
                  <a:cubicBezTo>
                    <a:pt x="26362" y="10299"/>
                    <a:pt x="26480" y="10229"/>
                    <a:pt x="26541" y="10109"/>
                  </a:cubicBezTo>
                  <a:cubicBezTo>
                    <a:pt x="26626" y="9942"/>
                    <a:pt x="26559" y="9736"/>
                    <a:pt x="26390" y="9650"/>
                  </a:cubicBezTo>
                  <a:cubicBezTo>
                    <a:pt x="26180" y="9544"/>
                    <a:pt x="25963" y="9447"/>
                    <a:pt x="25742" y="9358"/>
                  </a:cubicBezTo>
                  <a:cubicBezTo>
                    <a:pt x="25700" y="9342"/>
                    <a:pt x="25656" y="9334"/>
                    <a:pt x="25613" y="9334"/>
                  </a:cubicBezTo>
                  <a:close/>
                  <a:moveTo>
                    <a:pt x="18284" y="9446"/>
                  </a:moveTo>
                  <a:cubicBezTo>
                    <a:pt x="18238" y="9446"/>
                    <a:pt x="18192" y="9455"/>
                    <a:pt x="18147" y="9475"/>
                  </a:cubicBezTo>
                  <a:cubicBezTo>
                    <a:pt x="17928" y="9570"/>
                    <a:pt x="17712" y="9673"/>
                    <a:pt x="17507" y="9781"/>
                  </a:cubicBezTo>
                  <a:cubicBezTo>
                    <a:pt x="17339" y="9871"/>
                    <a:pt x="17274" y="10076"/>
                    <a:pt x="17363" y="10245"/>
                  </a:cubicBezTo>
                  <a:cubicBezTo>
                    <a:pt x="17424" y="10361"/>
                    <a:pt x="17544" y="10427"/>
                    <a:pt x="17665" y="10427"/>
                  </a:cubicBezTo>
                  <a:cubicBezTo>
                    <a:pt x="17719" y="10427"/>
                    <a:pt x="17773" y="10413"/>
                    <a:pt x="17825" y="10386"/>
                  </a:cubicBezTo>
                  <a:cubicBezTo>
                    <a:pt x="18016" y="10285"/>
                    <a:pt x="18215" y="10189"/>
                    <a:pt x="18420" y="10102"/>
                  </a:cubicBezTo>
                  <a:cubicBezTo>
                    <a:pt x="18593" y="10026"/>
                    <a:pt x="18672" y="9826"/>
                    <a:pt x="18597" y="9652"/>
                  </a:cubicBezTo>
                  <a:cubicBezTo>
                    <a:pt x="18540" y="9523"/>
                    <a:pt x="18415" y="9446"/>
                    <a:pt x="18284" y="9446"/>
                  </a:cubicBezTo>
                  <a:close/>
                  <a:moveTo>
                    <a:pt x="4838" y="9801"/>
                  </a:moveTo>
                  <a:cubicBezTo>
                    <a:pt x="4777" y="9801"/>
                    <a:pt x="4716" y="9817"/>
                    <a:pt x="4660" y="9850"/>
                  </a:cubicBezTo>
                  <a:cubicBezTo>
                    <a:pt x="4561" y="9911"/>
                    <a:pt x="4457" y="9963"/>
                    <a:pt x="4352" y="10003"/>
                  </a:cubicBezTo>
                  <a:cubicBezTo>
                    <a:pt x="4271" y="10036"/>
                    <a:pt x="4191" y="10064"/>
                    <a:pt x="4111" y="10088"/>
                  </a:cubicBezTo>
                  <a:cubicBezTo>
                    <a:pt x="3930" y="10144"/>
                    <a:pt x="3831" y="10335"/>
                    <a:pt x="3886" y="10516"/>
                  </a:cubicBezTo>
                  <a:cubicBezTo>
                    <a:pt x="3933" y="10662"/>
                    <a:pt x="4067" y="10754"/>
                    <a:pt x="4213" y="10754"/>
                  </a:cubicBezTo>
                  <a:cubicBezTo>
                    <a:pt x="4248" y="10754"/>
                    <a:pt x="4283" y="10751"/>
                    <a:pt x="4316" y="10740"/>
                  </a:cubicBezTo>
                  <a:cubicBezTo>
                    <a:pt x="4406" y="10709"/>
                    <a:pt x="4500" y="10679"/>
                    <a:pt x="4594" y="10641"/>
                  </a:cubicBezTo>
                  <a:cubicBezTo>
                    <a:pt x="4738" y="10587"/>
                    <a:pt x="4881" y="10516"/>
                    <a:pt x="5016" y="10432"/>
                  </a:cubicBezTo>
                  <a:cubicBezTo>
                    <a:pt x="5178" y="10335"/>
                    <a:pt x="5228" y="10125"/>
                    <a:pt x="5129" y="9963"/>
                  </a:cubicBezTo>
                  <a:cubicBezTo>
                    <a:pt x="5065" y="9858"/>
                    <a:pt x="4953" y="9801"/>
                    <a:pt x="4838" y="9801"/>
                  </a:cubicBezTo>
                  <a:close/>
                  <a:moveTo>
                    <a:pt x="2421" y="9302"/>
                  </a:moveTo>
                  <a:cubicBezTo>
                    <a:pt x="2278" y="9302"/>
                    <a:pt x="2145" y="9391"/>
                    <a:pt x="2096" y="9534"/>
                  </a:cubicBezTo>
                  <a:cubicBezTo>
                    <a:pt x="2023" y="9751"/>
                    <a:pt x="1954" y="9979"/>
                    <a:pt x="1895" y="10217"/>
                  </a:cubicBezTo>
                  <a:cubicBezTo>
                    <a:pt x="1888" y="10247"/>
                    <a:pt x="1884" y="10273"/>
                    <a:pt x="1884" y="10300"/>
                  </a:cubicBezTo>
                  <a:cubicBezTo>
                    <a:pt x="1823" y="10471"/>
                    <a:pt x="1905" y="10662"/>
                    <a:pt x="2075" y="10731"/>
                  </a:cubicBezTo>
                  <a:cubicBezTo>
                    <a:pt x="2312" y="10829"/>
                    <a:pt x="2566" y="10893"/>
                    <a:pt x="2832" y="10919"/>
                  </a:cubicBezTo>
                  <a:cubicBezTo>
                    <a:pt x="2842" y="10923"/>
                    <a:pt x="2856" y="10923"/>
                    <a:pt x="2866" y="10923"/>
                  </a:cubicBezTo>
                  <a:cubicBezTo>
                    <a:pt x="3040" y="10923"/>
                    <a:pt x="3188" y="10789"/>
                    <a:pt x="3207" y="10615"/>
                  </a:cubicBezTo>
                  <a:cubicBezTo>
                    <a:pt x="3224" y="10427"/>
                    <a:pt x="3087" y="10259"/>
                    <a:pt x="2901" y="10240"/>
                  </a:cubicBezTo>
                  <a:cubicBezTo>
                    <a:pt x="2800" y="10231"/>
                    <a:pt x="2703" y="10213"/>
                    <a:pt x="2609" y="10189"/>
                  </a:cubicBezTo>
                  <a:cubicBezTo>
                    <a:pt x="2651" y="10040"/>
                    <a:pt x="2696" y="9894"/>
                    <a:pt x="2745" y="9755"/>
                  </a:cubicBezTo>
                  <a:cubicBezTo>
                    <a:pt x="2805" y="9577"/>
                    <a:pt x="2710" y="9381"/>
                    <a:pt x="2531" y="9320"/>
                  </a:cubicBezTo>
                  <a:cubicBezTo>
                    <a:pt x="2494" y="9308"/>
                    <a:pt x="2457" y="9302"/>
                    <a:pt x="2421" y="9302"/>
                  </a:cubicBezTo>
                  <a:close/>
                  <a:moveTo>
                    <a:pt x="27400" y="10330"/>
                  </a:moveTo>
                  <a:cubicBezTo>
                    <a:pt x="27297" y="10330"/>
                    <a:pt x="27196" y="10376"/>
                    <a:pt x="27129" y="10464"/>
                  </a:cubicBezTo>
                  <a:cubicBezTo>
                    <a:pt x="27014" y="10613"/>
                    <a:pt x="27042" y="10829"/>
                    <a:pt x="27191" y="10943"/>
                  </a:cubicBezTo>
                  <a:cubicBezTo>
                    <a:pt x="27356" y="11072"/>
                    <a:pt x="27515" y="11213"/>
                    <a:pt x="27659" y="11366"/>
                  </a:cubicBezTo>
                  <a:cubicBezTo>
                    <a:pt x="27727" y="11437"/>
                    <a:pt x="27815" y="11472"/>
                    <a:pt x="27906" y="11472"/>
                  </a:cubicBezTo>
                  <a:cubicBezTo>
                    <a:pt x="27991" y="11472"/>
                    <a:pt x="28076" y="11441"/>
                    <a:pt x="28144" y="11376"/>
                  </a:cubicBezTo>
                  <a:cubicBezTo>
                    <a:pt x="28279" y="11248"/>
                    <a:pt x="28286" y="11030"/>
                    <a:pt x="28156" y="10893"/>
                  </a:cubicBezTo>
                  <a:cubicBezTo>
                    <a:pt x="27987" y="10716"/>
                    <a:pt x="27805" y="10551"/>
                    <a:pt x="27608" y="10401"/>
                  </a:cubicBezTo>
                  <a:cubicBezTo>
                    <a:pt x="27546" y="10353"/>
                    <a:pt x="27472" y="10330"/>
                    <a:pt x="27400" y="10330"/>
                  </a:cubicBezTo>
                  <a:close/>
                  <a:moveTo>
                    <a:pt x="16504" y="10465"/>
                  </a:moveTo>
                  <a:cubicBezTo>
                    <a:pt x="16437" y="10465"/>
                    <a:pt x="16369" y="10485"/>
                    <a:pt x="16310" y="10526"/>
                  </a:cubicBezTo>
                  <a:cubicBezTo>
                    <a:pt x="16120" y="10658"/>
                    <a:pt x="15934" y="10794"/>
                    <a:pt x="15747" y="10935"/>
                  </a:cubicBezTo>
                  <a:cubicBezTo>
                    <a:pt x="15595" y="11048"/>
                    <a:pt x="15564" y="11262"/>
                    <a:pt x="15677" y="11413"/>
                  </a:cubicBezTo>
                  <a:cubicBezTo>
                    <a:pt x="15745" y="11501"/>
                    <a:pt x="15847" y="11550"/>
                    <a:pt x="15950" y="11550"/>
                  </a:cubicBezTo>
                  <a:cubicBezTo>
                    <a:pt x="16023" y="11550"/>
                    <a:pt x="16094" y="11527"/>
                    <a:pt x="16155" y="11480"/>
                  </a:cubicBezTo>
                  <a:cubicBezTo>
                    <a:pt x="16338" y="11345"/>
                    <a:pt x="16518" y="11213"/>
                    <a:pt x="16701" y="11086"/>
                  </a:cubicBezTo>
                  <a:cubicBezTo>
                    <a:pt x="16855" y="10978"/>
                    <a:pt x="16894" y="10766"/>
                    <a:pt x="16784" y="10611"/>
                  </a:cubicBezTo>
                  <a:cubicBezTo>
                    <a:pt x="16718" y="10516"/>
                    <a:pt x="16612" y="10465"/>
                    <a:pt x="16504" y="10465"/>
                  </a:cubicBezTo>
                  <a:close/>
                  <a:moveTo>
                    <a:pt x="1993" y="11305"/>
                  </a:moveTo>
                  <a:cubicBezTo>
                    <a:pt x="1821" y="11305"/>
                    <a:pt x="1675" y="11439"/>
                    <a:pt x="1658" y="11614"/>
                  </a:cubicBezTo>
                  <a:cubicBezTo>
                    <a:pt x="1636" y="11844"/>
                    <a:pt x="1625" y="12061"/>
                    <a:pt x="1625" y="12263"/>
                  </a:cubicBezTo>
                  <a:lnTo>
                    <a:pt x="1625" y="12334"/>
                  </a:lnTo>
                  <a:cubicBezTo>
                    <a:pt x="1627" y="12523"/>
                    <a:pt x="1780" y="12673"/>
                    <a:pt x="1966" y="12673"/>
                  </a:cubicBezTo>
                  <a:cubicBezTo>
                    <a:pt x="1966" y="12673"/>
                    <a:pt x="1969" y="12673"/>
                    <a:pt x="1971" y="12671"/>
                  </a:cubicBezTo>
                  <a:cubicBezTo>
                    <a:pt x="2161" y="12669"/>
                    <a:pt x="2312" y="12515"/>
                    <a:pt x="2310" y="12325"/>
                  </a:cubicBezTo>
                  <a:lnTo>
                    <a:pt x="2310" y="12263"/>
                  </a:lnTo>
                  <a:cubicBezTo>
                    <a:pt x="2310" y="12082"/>
                    <a:pt x="2319" y="11884"/>
                    <a:pt x="2338" y="11679"/>
                  </a:cubicBezTo>
                  <a:cubicBezTo>
                    <a:pt x="2355" y="11491"/>
                    <a:pt x="2216" y="11324"/>
                    <a:pt x="2030" y="11307"/>
                  </a:cubicBezTo>
                  <a:cubicBezTo>
                    <a:pt x="2018" y="11305"/>
                    <a:pt x="2006" y="11305"/>
                    <a:pt x="1993" y="11305"/>
                  </a:cubicBezTo>
                  <a:close/>
                  <a:moveTo>
                    <a:pt x="14877" y="11714"/>
                  </a:moveTo>
                  <a:cubicBezTo>
                    <a:pt x="14801" y="11714"/>
                    <a:pt x="14724" y="11739"/>
                    <a:pt x="14660" y="11792"/>
                  </a:cubicBezTo>
                  <a:cubicBezTo>
                    <a:pt x="14485" y="11934"/>
                    <a:pt x="14306" y="12080"/>
                    <a:pt x="14130" y="12226"/>
                  </a:cubicBezTo>
                  <a:cubicBezTo>
                    <a:pt x="13984" y="12344"/>
                    <a:pt x="13965" y="12560"/>
                    <a:pt x="14085" y="12706"/>
                  </a:cubicBezTo>
                  <a:cubicBezTo>
                    <a:pt x="14153" y="12787"/>
                    <a:pt x="14250" y="12829"/>
                    <a:pt x="14348" y="12829"/>
                  </a:cubicBezTo>
                  <a:cubicBezTo>
                    <a:pt x="14424" y="12829"/>
                    <a:pt x="14500" y="12803"/>
                    <a:pt x="14563" y="12753"/>
                  </a:cubicBezTo>
                  <a:cubicBezTo>
                    <a:pt x="14739" y="12608"/>
                    <a:pt x="14914" y="12464"/>
                    <a:pt x="15091" y="12322"/>
                  </a:cubicBezTo>
                  <a:cubicBezTo>
                    <a:pt x="15239" y="12202"/>
                    <a:pt x="15260" y="11986"/>
                    <a:pt x="15140" y="11840"/>
                  </a:cubicBezTo>
                  <a:cubicBezTo>
                    <a:pt x="15073" y="11757"/>
                    <a:pt x="14976" y="11714"/>
                    <a:pt x="14877" y="11714"/>
                  </a:cubicBezTo>
                  <a:close/>
                  <a:moveTo>
                    <a:pt x="28690" y="11904"/>
                  </a:moveTo>
                  <a:cubicBezTo>
                    <a:pt x="28638" y="11904"/>
                    <a:pt x="28585" y="11916"/>
                    <a:pt x="28535" y="11941"/>
                  </a:cubicBezTo>
                  <a:cubicBezTo>
                    <a:pt x="28364" y="12028"/>
                    <a:pt x="28300" y="12235"/>
                    <a:pt x="28384" y="12402"/>
                  </a:cubicBezTo>
                  <a:cubicBezTo>
                    <a:pt x="28477" y="12586"/>
                    <a:pt x="28564" y="12786"/>
                    <a:pt x="28639" y="12991"/>
                  </a:cubicBezTo>
                  <a:cubicBezTo>
                    <a:pt x="28688" y="13126"/>
                    <a:pt x="28822" y="13213"/>
                    <a:pt x="28961" y="13213"/>
                  </a:cubicBezTo>
                  <a:cubicBezTo>
                    <a:pt x="28999" y="13213"/>
                    <a:pt x="29039" y="13208"/>
                    <a:pt x="29079" y="13194"/>
                  </a:cubicBezTo>
                  <a:cubicBezTo>
                    <a:pt x="29258" y="13128"/>
                    <a:pt x="29348" y="12933"/>
                    <a:pt x="29284" y="12756"/>
                  </a:cubicBezTo>
                  <a:cubicBezTo>
                    <a:pt x="29199" y="12525"/>
                    <a:pt x="29101" y="12301"/>
                    <a:pt x="28995" y="12091"/>
                  </a:cubicBezTo>
                  <a:cubicBezTo>
                    <a:pt x="28934" y="11972"/>
                    <a:pt x="28814" y="11904"/>
                    <a:pt x="28690" y="11904"/>
                  </a:cubicBezTo>
                  <a:close/>
                  <a:moveTo>
                    <a:pt x="13292" y="13013"/>
                  </a:moveTo>
                  <a:cubicBezTo>
                    <a:pt x="13217" y="13013"/>
                    <a:pt x="13141" y="13037"/>
                    <a:pt x="13077" y="13088"/>
                  </a:cubicBezTo>
                  <a:cubicBezTo>
                    <a:pt x="12901" y="13229"/>
                    <a:pt x="12722" y="13368"/>
                    <a:pt x="12545" y="13507"/>
                  </a:cubicBezTo>
                  <a:cubicBezTo>
                    <a:pt x="12394" y="13622"/>
                    <a:pt x="12368" y="13837"/>
                    <a:pt x="12484" y="13987"/>
                  </a:cubicBezTo>
                  <a:cubicBezTo>
                    <a:pt x="12549" y="14074"/>
                    <a:pt x="12651" y="14121"/>
                    <a:pt x="12754" y="14121"/>
                  </a:cubicBezTo>
                  <a:cubicBezTo>
                    <a:pt x="12825" y="14121"/>
                    <a:pt x="12898" y="14096"/>
                    <a:pt x="12964" y="14048"/>
                  </a:cubicBezTo>
                  <a:cubicBezTo>
                    <a:pt x="13145" y="13907"/>
                    <a:pt x="13324" y="13762"/>
                    <a:pt x="13505" y="13620"/>
                  </a:cubicBezTo>
                  <a:cubicBezTo>
                    <a:pt x="13652" y="13502"/>
                    <a:pt x="13675" y="13288"/>
                    <a:pt x="13557" y="13140"/>
                  </a:cubicBezTo>
                  <a:cubicBezTo>
                    <a:pt x="13490" y="13056"/>
                    <a:pt x="13392" y="13013"/>
                    <a:pt x="13292" y="13013"/>
                  </a:cubicBezTo>
                  <a:close/>
                  <a:moveTo>
                    <a:pt x="2182" y="13334"/>
                  </a:moveTo>
                  <a:cubicBezTo>
                    <a:pt x="2146" y="13334"/>
                    <a:pt x="2110" y="13340"/>
                    <a:pt x="2074" y="13352"/>
                  </a:cubicBezTo>
                  <a:cubicBezTo>
                    <a:pt x="1895" y="13411"/>
                    <a:pt x="1797" y="13608"/>
                    <a:pt x="1858" y="13785"/>
                  </a:cubicBezTo>
                  <a:cubicBezTo>
                    <a:pt x="1938" y="14025"/>
                    <a:pt x="2041" y="14254"/>
                    <a:pt x="2161" y="14468"/>
                  </a:cubicBezTo>
                  <a:cubicBezTo>
                    <a:pt x="2223" y="14578"/>
                    <a:pt x="2338" y="14642"/>
                    <a:pt x="2458" y="14642"/>
                  </a:cubicBezTo>
                  <a:cubicBezTo>
                    <a:pt x="2517" y="14642"/>
                    <a:pt x="2573" y="14626"/>
                    <a:pt x="2625" y="14598"/>
                  </a:cubicBezTo>
                  <a:cubicBezTo>
                    <a:pt x="2790" y="14506"/>
                    <a:pt x="2849" y="14298"/>
                    <a:pt x="2755" y="14133"/>
                  </a:cubicBezTo>
                  <a:cubicBezTo>
                    <a:pt x="2654" y="13957"/>
                    <a:pt x="2573" y="13766"/>
                    <a:pt x="2505" y="13568"/>
                  </a:cubicBezTo>
                  <a:cubicBezTo>
                    <a:pt x="2459" y="13426"/>
                    <a:pt x="2325" y="13334"/>
                    <a:pt x="2182" y="13334"/>
                  </a:cubicBezTo>
                  <a:close/>
                  <a:moveTo>
                    <a:pt x="29294" y="13852"/>
                  </a:moveTo>
                  <a:cubicBezTo>
                    <a:pt x="29276" y="13852"/>
                    <a:pt x="29258" y="13853"/>
                    <a:pt x="29240" y="13856"/>
                  </a:cubicBezTo>
                  <a:cubicBezTo>
                    <a:pt x="29053" y="13886"/>
                    <a:pt x="28928" y="14061"/>
                    <a:pt x="28957" y="14247"/>
                  </a:cubicBezTo>
                  <a:cubicBezTo>
                    <a:pt x="28992" y="14459"/>
                    <a:pt x="29018" y="14678"/>
                    <a:pt x="29037" y="14903"/>
                  </a:cubicBezTo>
                  <a:cubicBezTo>
                    <a:pt x="29056" y="15080"/>
                    <a:pt x="29202" y="15215"/>
                    <a:pt x="29379" y="15215"/>
                  </a:cubicBezTo>
                  <a:cubicBezTo>
                    <a:pt x="29390" y="15215"/>
                    <a:pt x="29399" y="15215"/>
                    <a:pt x="29407" y="15212"/>
                  </a:cubicBezTo>
                  <a:cubicBezTo>
                    <a:pt x="29593" y="15198"/>
                    <a:pt x="29736" y="15033"/>
                    <a:pt x="29718" y="14844"/>
                  </a:cubicBezTo>
                  <a:cubicBezTo>
                    <a:pt x="29696" y="14602"/>
                    <a:pt x="29668" y="14366"/>
                    <a:pt x="29631" y="14140"/>
                  </a:cubicBezTo>
                  <a:cubicBezTo>
                    <a:pt x="29605" y="13973"/>
                    <a:pt x="29459" y="13852"/>
                    <a:pt x="29294" y="13852"/>
                  </a:cubicBezTo>
                  <a:close/>
                  <a:moveTo>
                    <a:pt x="11648" y="14243"/>
                  </a:moveTo>
                  <a:cubicBezTo>
                    <a:pt x="11582" y="14243"/>
                    <a:pt x="11514" y="14262"/>
                    <a:pt x="11455" y="14303"/>
                  </a:cubicBezTo>
                  <a:cubicBezTo>
                    <a:pt x="11268" y="14430"/>
                    <a:pt x="11078" y="14552"/>
                    <a:pt x="10896" y="14664"/>
                  </a:cubicBezTo>
                  <a:cubicBezTo>
                    <a:pt x="10734" y="14764"/>
                    <a:pt x="10686" y="14974"/>
                    <a:pt x="10783" y="15134"/>
                  </a:cubicBezTo>
                  <a:cubicBezTo>
                    <a:pt x="10847" y="15238"/>
                    <a:pt x="10958" y="15297"/>
                    <a:pt x="11073" y="15297"/>
                  </a:cubicBezTo>
                  <a:cubicBezTo>
                    <a:pt x="11134" y="15297"/>
                    <a:pt x="11198" y="15280"/>
                    <a:pt x="11254" y="15250"/>
                  </a:cubicBezTo>
                  <a:cubicBezTo>
                    <a:pt x="11445" y="15132"/>
                    <a:pt x="11643" y="15003"/>
                    <a:pt x="11840" y="14870"/>
                  </a:cubicBezTo>
                  <a:cubicBezTo>
                    <a:pt x="11996" y="14764"/>
                    <a:pt x="12038" y="14550"/>
                    <a:pt x="11932" y="14393"/>
                  </a:cubicBezTo>
                  <a:cubicBezTo>
                    <a:pt x="11866" y="14296"/>
                    <a:pt x="11758" y="14243"/>
                    <a:pt x="11648" y="14243"/>
                  </a:cubicBezTo>
                  <a:close/>
                  <a:moveTo>
                    <a:pt x="3345" y="14982"/>
                  </a:moveTo>
                  <a:cubicBezTo>
                    <a:pt x="3242" y="14982"/>
                    <a:pt x="3142" y="15028"/>
                    <a:pt x="3075" y="15115"/>
                  </a:cubicBezTo>
                  <a:cubicBezTo>
                    <a:pt x="2958" y="15264"/>
                    <a:pt x="2986" y="15480"/>
                    <a:pt x="3136" y="15594"/>
                  </a:cubicBezTo>
                  <a:cubicBezTo>
                    <a:pt x="3327" y="15742"/>
                    <a:pt x="3535" y="15879"/>
                    <a:pt x="3760" y="15998"/>
                  </a:cubicBezTo>
                  <a:cubicBezTo>
                    <a:pt x="3812" y="16024"/>
                    <a:pt x="3866" y="16036"/>
                    <a:pt x="3919" y="16036"/>
                  </a:cubicBezTo>
                  <a:cubicBezTo>
                    <a:pt x="4043" y="16036"/>
                    <a:pt x="4161" y="15971"/>
                    <a:pt x="4220" y="15853"/>
                  </a:cubicBezTo>
                  <a:cubicBezTo>
                    <a:pt x="4309" y="15686"/>
                    <a:pt x="4246" y="15480"/>
                    <a:pt x="4078" y="15391"/>
                  </a:cubicBezTo>
                  <a:cubicBezTo>
                    <a:pt x="3890" y="15290"/>
                    <a:pt x="3713" y="15177"/>
                    <a:pt x="3555" y="15054"/>
                  </a:cubicBezTo>
                  <a:cubicBezTo>
                    <a:pt x="3492" y="15006"/>
                    <a:pt x="3418" y="14982"/>
                    <a:pt x="3345" y="14982"/>
                  </a:cubicBezTo>
                  <a:close/>
                  <a:moveTo>
                    <a:pt x="9870" y="15258"/>
                  </a:moveTo>
                  <a:cubicBezTo>
                    <a:pt x="9823" y="15258"/>
                    <a:pt x="9775" y="15268"/>
                    <a:pt x="9730" y="15288"/>
                  </a:cubicBezTo>
                  <a:cubicBezTo>
                    <a:pt x="9525" y="15382"/>
                    <a:pt x="9321" y="15467"/>
                    <a:pt x="9121" y="15539"/>
                  </a:cubicBezTo>
                  <a:cubicBezTo>
                    <a:pt x="8942" y="15603"/>
                    <a:pt x="8852" y="15799"/>
                    <a:pt x="8916" y="15977"/>
                  </a:cubicBezTo>
                  <a:cubicBezTo>
                    <a:pt x="8967" y="16114"/>
                    <a:pt x="9099" y="16201"/>
                    <a:pt x="9238" y="16201"/>
                  </a:cubicBezTo>
                  <a:cubicBezTo>
                    <a:pt x="9278" y="16201"/>
                    <a:pt x="9316" y="16194"/>
                    <a:pt x="9354" y="16180"/>
                  </a:cubicBezTo>
                  <a:cubicBezTo>
                    <a:pt x="9570" y="16102"/>
                    <a:pt x="9792" y="16010"/>
                    <a:pt x="10011" y="15911"/>
                  </a:cubicBezTo>
                  <a:cubicBezTo>
                    <a:pt x="10183" y="15832"/>
                    <a:pt x="10258" y="15629"/>
                    <a:pt x="10180" y="15459"/>
                  </a:cubicBezTo>
                  <a:cubicBezTo>
                    <a:pt x="10124" y="15333"/>
                    <a:pt x="9999" y="15258"/>
                    <a:pt x="9870" y="15258"/>
                  </a:cubicBezTo>
                  <a:close/>
                  <a:moveTo>
                    <a:pt x="5204" y="15812"/>
                  </a:moveTo>
                  <a:cubicBezTo>
                    <a:pt x="5047" y="15812"/>
                    <a:pt x="4907" y="15921"/>
                    <a:pt x="4872" y="16081"/>
                  </a:cubicBezTo>
                  <a:cubicBezTo>
                    <a:pt x="4830" y="16267"/>
                    <a:pt x="4947" y="16446"/>
                    <a:pt x="5133" y="16488"/>
                  </a:cubicBezTo>
                  <a:cubicBezTo>
                    <a:pt x="5359" y="16536"/>
                    <a:pt x="5597" y="16575"/>
                    <a:pt x="5840" y="16602"/>
                  </a:cubicBezTo>
                  <a:cubicBezTo>
                    <a:pt x="5854" y="16606"/>
                    <a:pt x="5866" y="16606"/>
                    <a:pt x="5880" y="16606"/>
                  </a:cubicBezTo>
                  <a:cubicBezTo>
                    <a:pt x="6050" y="16606"/>
                    <a:pt x="6198" y="16477"/>
                    <a:pt x="6219" y="16303"/>
                  </a:cubicBezTo>
                  <a:cubicBezTo>
                    <a:pt x="6238" y="16116"/>
                    <a:pt x="6102" y="15947"/>
                    <a:pt x="5916" y="15925"/>
                  </a:cubicBezTo>
                  <a:cubicBezTo>
                    <a:pt x="5697" y="15902"/>
                    <a:pt x="5482" y="15864"/>
                    <a:pt x="5277" y="15820"/>
                  </a:cubicBezTo>
                  <a:cubicBezTo>
                    <a:pt x="5252" y="15815"/>
                    <a:pt x="5228" y="15812"/>
                    <a:pt x="5204" y="15812"/>
                  </a:cubicBezTo>
                  <a:close/>
                  <a:moveTo>
                    <a:pt x="7916" y="15870"/>
                  </a:moveTo>
                  <a:cubicBezTo>
                    <a:pt x="7898" y="15870"/>
                    <a:pt x="7880" y="15871"/>
                    <a:pt x="7861" y="15874"/>
                  </a:cubicBezTo>
                  <a:cubicBezTo>
                    <a:pt x="7648" y="15912"/>
                    <a:pt x="7432" y="15938"/>
                    <a:pt x="7216" y="15952"/>
                  </a:cubicBezTo>
                  <a:cubicBezTo>
                    <a:pt x="7029" y="15966"/>
                    <a:pt x="6886" y="16130"/>
                    <a:pt x="6900" y="16319"/>
                  </a:cubicBezTo>
                  <a:cubicBezTo>
                    <a:pt x="6912" y="16498"/>
                    <a:pt x="7064" y="16635"/>
                    <a:pt x="7241" y="16635"/>
                  </a:cubicBezTo>
                  <a:lnTo>
                    <a:pt x="7267" y="16635"/>
                  </a:lnTo>
                  <a:cubicBezTo>
                    <a:pt x="7505" y="16618"/>
                    <a:pt x="7743" y="16590"/>
                    <a:pt x="7978" y="16548"/>
                  </a:cubicBezTo>
                  <a:cubicBezTo>
                    <a:pt x="8162" y="16515"/>
                    <a:pt x="8289" y="16340"/>
                    <a:pt x="8256" y="16152"/>
                  </a:cubicBezTo>
                  <a:cubicBezTo>
                    <a:pt x="8226" y="15986"/>
                    <a:pt x="8081" y="15870"/>
                    <a:pt x="7916" y="15870"/>
                  </a:cubicBezTo>
                  <a:close/>
                  <a:moveTo>
                    <a:pt x="29407" y="15896"/>
                  </a:moveTo>
                  <a:cubicBezTo>
                    <a:pt x="29228" y="15896"/>
                    <a:pt x="29079" y="16044"/>
                    <a:pt x="29074" y="16227"/>
                  </a:cubicBezTo>
                  <a:cubicBezTo>
                    <a:pt x="29067" y="16444"/>
                    <a:pt x="29053" y="16668"/>
                    <a:pt x="29035" y="16894"/>
                  </a:cubicBezTo>
                  <a:cubicBezTo>
                    <a:pt x="29021" y="17080"/>
                    <a:pt x="29159" y="17245"/>
                    <a:pt x="29348" y="17261"/>
                  </a:cubicBezTo>
                  <a:cubicBezTo>
                    <a:pt x="29360" y="17263"/>
                    <a:pt x="29369" y="17263"/>
                    <a:pt x="29376" y="17263"/>
                  </a:cubicBezTo>
                  <a:cubicBezTo>
                    <a:pt x="29553" y="17263"/>
                    <a:pt x="29703" y="17129"/>
                    <a:pt x="29717" y="16948"/>
                  </a:cubicBezTo>
                  <a:cubicBezTo>
                    <a:pt x="29736" y="16712"/>
                    <a:pt x="29748" y="16477"/>
                    <a:pt x="29755" y="16250"/>
                  </a:cubicBezTo>
                  <a:cubicBezTo>
                    <a:pt x="29762" y="16060"/>
                    <a:pt x="29614" y="15904"/>
                    <a:pt x="29425" y="15897"/>
                  </a:cubicBezTo>
                  <a:cubicBezTo>
                    <a:pt x="29419" y="15896"/>
                    <a:pt x="29413" y="15896"/>
                    <a:pt x="29407" y="15896"/>
                  </a:cubicBezTo>
                  <a:close/>
                  <a:moveTo>
                    <a:pt x="29217" y="17937"/>
                  </a:moveTo>
                  <a:cubicBezTo>
                    <a:pt x="29052" y="17937"/>
                    <a:pt x="28904" y="18057"/>
                    <a:pt x="28877" y="18226"/>
                  </a:cubicBezTo>
                  <a:cubicBezTo>
                    <a:pt x="28842" y="18448"/>
                    <a:pt x="28804" y="18669"/>
                    <a:pt x="28761" y="18888"/>
                  </a:cubicBezTo>
                  <a:cubicBezTo>
                    <a:pt x="28723" y="19074"/>
                    <a:pt x="28844" y="19251"/>
                    <a:pt x="29028" y="19288"/>
                  </a:cubicBezTo>
                  <a:cubicBezTo>
                    <a:pt x="29051" y="19293"/>
                    <a:pt x="29072" y="19295"/>
                    <a:pt x="29094" y="19295"/>
                  </a:cubicBezTo>
                  <a:cubicBezTo>
                    <a:pt x="29256" y="19295"/>
                    <a:pt x="29397" y="19182"/>
                    <a:pt x="29432" y="19016"/>
                  </a:cubicBezTo>
                  <a:cubicBezTo>
                    <a:pt x="29475" y="18789"/>
                    <a:pt x="29515" y="18561"/>
                    <a:pt x="29553" y="18332"/>
                  </a:cubicBezTo>
                  <a:cubicBezTo>
                    <a:pt x="29581" y="18146"/>
                    <a:pt x="29456" y="17972"/>
                    <a:pt x="29268" y="17941"/>
                  </a:cubicBezTo>
                  <a:cubicBezTo>
                    <a:pt x="29251" y="17938"/>
                    <a:pt x="29234" y="17937"/>
                    <a:pt x="29217" y="17937"/>
                  </a:cubicBezTo>
                  <a:close/>
                  <a:moveTo>
                    <a:pt x="28792" y="19947"/>
                  </a:moveTo>
                  <a:cubicBezTo>
                    <a:pt x="28639" y="19947"/>
                    <a:pt x="28498" y="20049"/>
                    <a:pt x="28458" y="20203"/>
                  </a:cubicBezTo>
                  <a:cubicBezTo>
                    <a:pt x="28401" y="20421"/>
                    <a:pt x="28342" y="20638"/>
                    <a:pt x="28279" y="20852"/>
                  </a:cubicBezTo>
                  <a:cubicBezTo>
                    <a:pt x="28227" y="21033"/>
                    <a:pt x="28331" y="21224"/>
                    <a:pt x="28512" y="21276"/>
                  </a:cubicBezTo>
                  <a:cubicBezTo>
                    <a:pt x="28545" y="21285"/>
                    <a:pt x="28575" y="21290"/>
                    <a:pt x="28608" y="21290"/>
                  </a:cubicBezTo>
                  <a:cubicBezTo>
                    <a:pt x="28756" y="21290"/>
                    <a:pt x="28893" y="21191"/>
                    <a:pt x="28936" y="21043"/>
                  </a:cubicBezTo>
                  <a:cubicBezTo>
                    <a:pt x="29001" y="20822"/>
                    <a:pt x="29061" y="20600"/>
                    <a:pt x="29121" y="20374"/>
                  </a:cubicBezTo>
                  <a:cubicBezTo>
                    <a:pt x="29169" y="20191"/>
                    <a:pt x="29058" y="20005"/>
                    <a:pt x="28875" y="19957"/>
                  </a:cubicBezTo>
                  <a:cubicBezTo>
                    <a:pt x="28848" y="19950"/>
                    <a:pt x="28820" y="19947"/>
                    <a:pt x="28792" y="19947"/>
                  </a:cubicBezTo>
                  <a:close/>
                  <a:moveTo>
                    <a:pt x="28192" y="21907"/>
                  </a:moveTo>
                  <a:cubicBezTo>
                    <a:pt x="28051" y="21907"/>
                    <a:pt x="27919" y="21995"/>
                    <a:pt x="27869" y="22136"/>
                  </a:cubicBezTo>
                  <a:cubicBezTo>
                    <a:pt x="27793" y="22353"/>
                    <a:pt x="27714" y="22564"/>
                    <a:pt x="27636" y="22770"/>
                  </a:cubicBezTo>
                  <a:cubicBezTo>
                    <a:pt x="27568" y="22946"/>
                    <a:pt x="27659" y="23144"/>
                    <a:pt x="27834" y="23212"/>
                  </a:cubicBezTo>
                  <a:cubicBezTo>
                    <a:pt x="27874" y="23228"/>
                    <a:pt x="27914" y="23233"/>
                    <a:pt x="27956" y="23233"/>
                  </a:cubicBezTo>
                  <a:cubicBezTo>
                    <a:pt x="28093" y="23233"/>
                    <a:pt x="28224" y="23149"/>
                    <a:pt x="28276" y="23012"/>
                  </a:cubicBezTo>
                  <a:cubicBezTo>
                    <a:pt x="28358" y="22798"/>
                    <a:pt x="28436" y="22581"/>
                    <a:pt x="28514" y="22360"/>
                  </a:cubicBezTo>
                  <a:cubicBezTo>
                    <a:pt x="28575" y="22185"/>
                    <a:pt x="28483" y="21988"/>
                    <a:pt x="28304" y="21926"/>
                  </a:cubicBezTo>
                  <a:cubicBezTo>
                    <a:pt x="28267" y="21913"/>
                    <a:pt x="28229" y="21907"/>
                    <a:pt x="28192" y="21907"/>
                  </a:cubicBezTo>
                  <a:close/>
                  <a:moveTo>
                    <a:pt x="27434" y="23811"/>
                  </a:moveTo>
                  <a:cubicBezTo>
                    <a:pt x="27304" y="23811"/>
                    <a:pt x="27179" y="23887"/>
                    <a:pt x="27122" y="24013"/>
                  </a:cubicBezTo>
                  <a:cubicBezTo>
                    <a:pt x="27026" y="24227"/>
                    <a:pt x="26931" y="24429"/>
                    <a:pt x="26835" y="24621"/>
                  </a:cubicBezTo>
                  <a:cubicBezTo>
                    <a:pt x="26750" y="24792"/>
                    <a:pt x="26819" y="24995"/>
                    <a:pt x="26990" y="25080"/>
                  </a:cubicBezTo>
                  <a:cubicBezTo>
                    <a:pt x="27038" y="25105"/>
                    <a:pt x="27092" y="25115"/>
                    <a:pt x="27141" y="25115"/>
                  </a:cubicBezTo>
                  <a:cubicBezTo>
                    <a:pt x="27268" y="25115"/>
                    <a:pt x="27388" y="25046"/>
                    <a:pt x="27447" y="24924"/>
                  </a:cubicBezTo>
                  <a:cubicBezTo>
                    <a:pt x="27548" y="24724"/>
                    <a:pt x="27645" y="24514"/>
                    <a:pt x="27746" y="24293"/>
                  </a:cubicBezTo>
                  <a:cubicBezTo>
                    <a:pt x="27824" y="24121"/>
                    <a:pt x="27746" y="23919"/>
                    <a:pt x="27574" y="23841"/>
                  </a:cubicBezTo>
                  <a:cubicBezTo>
                    <a:pt x="27528" y="23820"/>
                    <a:pt x="27481" y="23811"/>
                    <a:pt x="27434" y="238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4"/>
            <p:cNvSpPr/>
            <p:nvPr/>
          </p:nvSpPr>
          <p:spPr>
            <a:xfrm rot="-5770446">
              <a:off x="3295478" y="4983051"/>
              <a:ext cx="291044" cy="261313"/>
            </a:xfrm>
            <a:custGeom>
              <a:avLst/>
              <a:gdLst/>
              <a:ahLst/>
              <a:cxnLst/>
              <a:rect l="l" t="t" r="r" b="b"/>
              <a:pathLst>
                <a:path w="5547" h="5547" extrusionOk="0">
                  <a:moveTo>
                    <a:pt x="2774" y="0"/>
                  </a:moveTo>
                  <a:cubicBezTo>
                    <a:pt x="1242" y="0"/>
                    <a:pt x="0" y="1242"/>
                    <a:pt x="0" y="2774"/>
                  </a:cubicBezTo>
                  <a:cubicBezTo>
                    <a:pt x="0" y="4305"/>
                    <a:pt x="1242" y="5547"/>
                    <a:pt x="2774" y="5547"/>
                  </a:cubicBezTo>
                  <a:cubicBezTo>
                    <a:pt x="4305" y="5547"/>
                    <a:pt x="5547" y="4305"/>
                    <a:pt x="5547" y="2774"/>
                  </a:cubicBezTo>
                  <a:cubicBezTo>
                    <a:pt x="5547" y="1242"/>
                    <a:pt x="4305" y="0"/>
                    <a:pt x="27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4"/>
            <p:cNvSpPr/>
            <p:nvPr/>
          </p:nvSpPr>
          <p:spPr>
            <a:xfrm rot="-5770446">
              <a:off x="3223278" y="4315386"/>
              <a:ext cx="290991" cy="261313"/>
            </a:xfrm>
            <a:custGeom>
              <a:avLst/>
              <a:gdLst/>
              <a:ahLst/>
              <a:cxnLst/>
              <a:rect l="l" t="t" r="r" b="b"/>
              <a:pathLst>
                <a:path w="5546" h="5547" extrusionOk="0">
                  <a:moveTo>
                    <a:pt x="2773" y="0"/>
                  </a:moveTo>
                  <a:cubicBezTo>
                    <a:pt x="1241" y="0"/>
                    <a:pt x="0" y="1242"/>
                    <a:pt x="0" y="2774"/>
                  </a:cubicBezTo>
                  <a:cubicBezTo>
                    <a:pt x="0" y="4305"/>
                    <a:pt x="1241" y="5547"/>
                    <a:pt x="2773" y="5547"/>
                  </a:cubicBezTo>
                  <a:cubicBezTo>
                    <a:pt x="4305" y="5547"/>
                    <a:pt x="5545" y="4305"/>
                    <a:pt x="5545" y="2774"/>
                  </a:cubicBezTo>
                  <a:cubicBezTo>
                    <a:pt x="5545" y="1242"/>
                    <a:pt x="4305" y="0"/>
                    <a:pt x="27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4"/>
            <p:cNvSpPr/>
            <p:nvPr/>
          </p:nvSpPr>
          <p:spPr>
            <a:xfrm rot="-5770446">
              <a:off x="3151066" y="3647852"/>
              <a:ext cx="290991" cy="261313"/>
            </a:xfrm>
            <a:custGeom>
              <a:avLst/>
              <a:gdLst/>
              <a:ahLst/>
              <a:cxnLst/>
              <a:rect l="l" t="t" r="r" b="b"/>
              <a:pathLst>
                <a:path w="5546" h="5547" extrusionOk="0">
                  <a:moveTo>
                    <a:pt x="2773" y="0"/>
                  </a:moveTo>
                  <a:cubicBezTo>
                    <a:pt x="1241" y="0"/>
                    <a:pt x="0" y="1242"/>
                    <a:pt x="0" y="2774"/>
                  </a:cubicBezTo>
                  <a:cubicBezTo>
                    <a:pt x="0" y="4305"/>
                    <a:pt x="1241" y="5547"/>
                    <a:pt x="2773" y="5547"/>
                  </a:cubicBezTo>
                  <a:cubicBezTo>
                    <a:pt x="4305" y="5547"/>
                    <a:pt x="5545" y="4305"/>
                    <a:pt x="5545" y="2774"/>
                  </a:cubicBezTo>
                  <a:cubicBezTo>
                    <a:pt x="5545" y="1242"/>
                    <a:pt x="4305" y="0"/>
                    <a:pt x="27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4"/>
            <p:cNvSpPr/>
            <p:nvPr/>
          </p:nvSpPr>
          <p:spPr>
            <a:xfrm rot="-5770446">
              <a:off x="3078854" y="2980319"/>
              <a:ext cx="290991" cy="261313"/>
            </a:xfrm>
            <a:custGeom>
              <a:avLst/>
              <a:gdLst/>
              <a:ahLst/>
              <a:cxnLst/>
              <a:rect l="l" t="t" r="r" b="b"/>
              <a:pathLst>
                <a:path w="5546" h="5547" extrusionOk="0">
                  <a:moveTo>
                    <a:pt x="2773" y="0"/>
                  </a:moveTo>
                  <a:cubicBezTo>
                    <a:pt x="1241" y="0"/>
                    <a:pt x="0" y="1242"/>
                    <a:pt x="0" y="2774"/>
                  </a:cubicBezTo>
                  <a:cubicBezTo>
                    <a:pt x="0" y="4305"/>
                    <a:pt x="1241" y="5547"/>
                    <a:pt x="2773" y="5547"/>
                  </a:cubicBezTo>
                  <a:cubicBezTo>
                    <a:pt x="4305" y="5547"/>
                    <a:pt x="5545" y="4305"/>
                    <a:pt x="5545" y="2774"/>
                  </a:cubicBezTo>
                  <a:cubicBezTo>
                    <a:pt x="5545" y="1242"/>
                    <a:pt x="4305" y="0"/>
                    <a:pt x="27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4"/>
            <p:cNvSpPr/>
            <p:nvPr/>
          </p:nvSpPr>
          <p:spPr>
            <a:xfrm rot="-5770446">
              <a:off x="3006642" y="2312785"/>
              <a:ext cx="290991" cy="261313"/>
            </a:xfrm>
            <a:custGeom>
              <a:avLst/>
              <a:gdLst/>
              <a:ahLst/>
              <a:cxnLst/>
              <a:rect l="l" t="t" r="r" b="b"/>
              <a:pathLst>
                <a:path w="5546" h="5547" extrusionOk="0">
                  <a:moveTo>
                    <a:pt x="2773" y="0"/>
                  </a:moveTo>
                  <a:cubicBezTo>
                    <a:pt x="1241" y="0"/>
                    <a:pt x="0" y="1242"/>
                    <a:pt x="0" y="2774"/>
                  </a:cubicBezTo>
                  <a:cubicBezTo>
                    <a:pt x="0" y="4305"/>
                    <a:pt x="1241" y="5547"/>
                    <a:pt x="2773" y="5547"/>
                  </a:cubicBezTo>
                  <a:cubicBezTo>
                    <a:pt x="4305" y="5547"/>
                    <a:pt x="5546" y="4305"/>
                    <a:pt x="5546" y="2774"/>
                  </a:cubicBezTo>
                  <a:cubicBezTo>
                    <a:pt x="5546" y="1242"/>
                    <a:pt x="4305" y="0"/>
                    <a:pt x="27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4"/>
            <p:cNvSpPr/>
            <p:nvPr/>
          </p:nvSpPr>
          <p:spPr>
            <a:xfrm rot="-5770446">
              <a:off x="2934430" y="1645251"/>
              <a:ext cx="290991" cy="261313"/>
            </a:xfrm>
            <a:custGeom>
              <a:avLst/>
              <a:gdLst/>
              <a:ahLst/>
              <a:cxnLst/>
              <a:rect l="l" t="t" r="r" b="b"/>
              <a:pathLst>
                <a:path w="5546" h="5547" extrusionOk="0">
                  <a:moveTo>
                    <a:pt x="2773" y="0"/>
                  </a:moveTo>
                  <a:cubicBezTo>
                    <a:pt x="1241" y="0"/>
                    <a:pt x="1" y="1242"/>
                    <a:pt x="1" y="2774"/>
                  </a:cubicBezTo>
                  <a:cubicBezTo>
                    <a:pt x="1" y="4305"/>
                    <a:pt x="1241" y="5547"/>
                    <a:pt x="2773" y="5547"/>
                  </a:cubicBezTo>
                  <a:cubicBezTo>
                    <a:pt x="4305" y="5547"/>
                    <a:pt x="5546" y="4305"/>
                    <a:pt x="5546" y="2774"/>
                  </a:cubicBezTo>
                  <a:cubicBezTo>
                    <a:pt x="5546" y="1242"/>
                    <a:pt x="4305" y="0"/>
                    <a:pt x="27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4"/>
            <p:cNvSpPr/>
            <p:nvPr/>
          </p:nvSpPr>
          <p:spPr>
            <a:xfrm rot="-5770446">
              <a:off x="2862218" y="977717"/>
              <a:ext cx="290991" cy="261313"/>
            </a:xfrm>
            <a:custGeom>
              <a:avLst/>
              <a:gdLst/>
              <a:ahLst/>
              <a:cxnLst/>
              <a:rect l="l" t="t" r="r" b="b"/>
              <a:pathLst>
                <a:path w="5546" h="5547" extrusionOk="0">
                  <a:moveTo>
                    <a:pt x="2773" y="0"/>
                  </a:moveTo>
                  <a:cubicBezTo>
                    <a:pt x="1241" y="0"/>
                    <a:pt x="1" y="1242"/>
                    <a:pt x="1" y="2774"/>
                  </a:cubicBezTo>
                  <a:cubicBezTo>
                    <a:pt x="1" y="4305"/>
                    <a:pt x="1241" y="5547"/>
                    <a:pt x="2773" y="5547"/>
                  </a:cubicBezTo>
                  <a:cubicBezTo>
                    <a:pt x="4305" y="5547"/>
                    <a:pt x="5546" y="4305"/>
                    <a:pt x="5546" y="2774"/>
                  </a:cubicBezTo>
                  <a:cubicBezTo>
                    <a:pt x="5546" y="1242"/>
                    <a:pt x="4305" y="0"/>
                    <a:pt x="27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4"/>
            <p:cNvSpPr/>
            <p:nvPr/>
          </p:nvSpPr>
          <p:spPr>
            <a:xfrm rot="-5770446">
              <a:off x="2790006" y="310183"/>
              <a:ext cx="290991" cy="261313"/>
            </a:xfrm>
            <a:custGeom>
              <a:avLst/>
              <a:gdLst/>
              <a:ahLst/>
              <a:cxnLst/>
              <a:rect l="l" t="t" r="r" b="b"/>
              <a:pathLst>
                <a:path w="5546" h="5547" extrusionOk="0">
                  <a:moveTo>
                    <a:pt x="2773" y="0"/>
                  </a:moveTo>
                  <a:cubicBezTo>
                    <a:pt x="1241" y="0"/>
                    <a:pt x="1" y="1242"/>
                    <a:pt x="1" y="2774"/>
                  </a:cubicBezTo>
                  <a:cubicBezTo>
                    <a:pt x="1" y="4305"/>
                    <a:pt x="1241" y="5547"/>
                    <a:pt x="2773" y="5547"/>
                  </a:cubicBezTo>
                  <a:cubicBezTo>
                    <a:pt x="4305" y="5547"/>
                    <a:pt x="5546" y="4305"/>
                    <a:pt x="5546" y="2774"/>
                  </a:cubicBezTo>
                  <a:cubicBezTo>
                    <a:pt x="5546" y="1242"/>
                    <a:pt x="4305" y="0"/>
                    <a:pt x="27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0" name="Google Shape;580;p14"/>
            <p:cNvGrpSpPr/>
            <p:nvPr/>
          </p:nvGrpSpPr>
          <p:grpSpPr>
            <a:xfrm rot="-5770446">
              <a:off x="1775922" y="740911"/>
              <a:ext cx="5811017" cy="3753045"/>
              <a:chOff x="269075" y="1162963"/>
              <a:chExt cx="4946076" cy="2568137"/>
            </a:xfrm>
          </p:grpSpPr>
          <p:sp>
            <p:nvSpPr>
              <p:cNvPr id="581" name="Google Shape;581;p14"/>
              <p:cNvSpPr/>
              <p:nvPr/>
            </p:nvSpPr>
            <p:spPr>
              <a:xfrm>
                <a:off x="269075" y="1162963"/>
                <a:ext cx="4946076" cy="2568137"/>
              </a:xfrm>
              <a:custGeom>
                <a:avLst/>
                <a:gdLst/>
                <a:ahLst/>
                <a:cxnLst/>
                <a:rect l="l" t="t" r="r" b="b"/>
                <a:pathLst>
                  <a:path w="110911" h="57588" extrusionOk="0">
                    <a:moveTo>
                      <a:pt x="1" y="0"/>
                    </a:moveTo>
                    <a:lnTo>
                      <a:pt x="1" y="57588"/>
                    </a:lnTo>
                    <a:lnTo>
                      <a:pt x="110910" y="57588"/>
                    </a:lnTo>
                    <a:lnTo>
                      <a:pt x="110910" y="0"/>
                    </a:lnTo>
                    <a:lnTo>
                      <a:pt x="101481" y="0"/>
                    </a:lnTo>
                    <a:lnTo>
                      <a:pt x="101481" y="3966"/>
                    </a:lnTo>
                    <a:cubicBezTo>
                      <a:pt x="102278" y="4404"/>
                      <a:pt x="102820" y="5251"/>
                      <a:pt x="102820" y="6225"/>
                    </a:cubicBezTo>
                    <a:cubicBezTo>
                      <a:pt x="102820" y="7646"/>
                      <a:pt x="101667" y="8798"/>
                      <a:pt x="100246" y="8798"/>
                    </a:cubicBezTo>
                    <a:cubicBezTo>
                      <a:pt x="98825" y="8798"/>
                      <a:pt x="97673" y="7646"/>
                      <a:pt x="97673" y="6225"/>
                    </a:cubicBezTo>
                    <a:cubicBezTo>
                      <a:pt x="97673" y="5251"/>
                      <a:pt x="98214" y="4404"/>
                      <a:pt x="99011" y="3966"/>
                    </a:cubicBezTo>
                    <a:lnTo>
                      <a:pt x="99011" y="0"/>
                    </a:lnTo>
                    <a:lnTo>
                      <a:pt x="88685" y="0"/>
                    </a:lnTo>
                    <a:lnTo>
                      <a:pt x="88685" y="3966"/>
                    </a:lnTo>
                    <a:cubicBezTo>
                      <a:pt x="89483" y="4404"/>
                      <a:pt x="90023" y="5251"/>
                      <a:pt x="90023" y="6225"/>
                    </a:cubicBezTo>
                    <a:cubicBezTo>
                      <a:pt x="90023" y="7646"/>
                      <a:pt x="88870" y="8798"/>
                      <a:pt x="87449" y="8798"/>
                    </a:cubicBezTo>
                    <a:cubicBezTo>
                      <a:pt x="86028" y="8798"/>
                      <a:pt x="84875" y="7647"/>
                      <a:pt x="84875" y="6225"/>
                    </a:cubicBezTo>
                    <a:cubicBezTo>
                      <a:pt x="84875" y="5251"/>
                      <a:pt x="85417" y="4404"/>
                      <a:pt x="86214" y="3966"/>
                    </a:cubicBezTo>
                    <a:lnTo>
                      <a:pt x="86214" y="0"/>
                    </a:lnTo>
                    <a:lnTo>
                      <a:pt x="75888" y="0"/>
                    </a:lnTo>
                    <a:lnTo>
                      <a:pt x="75888" y="3966"/>
                    </a:lnTo>
                    <a:cubicBezTo>
                      <a:pt x="76686" y="4404"/>
                      <a:pt x="77226" y="5251"/>
                      <a:pt x="77226" y="6225"/>
                    </a:cubicBezTo>
                    <a:cubicBezTo>
                      <a:pt x="77226" y="7646"/>
                      <a:pt x="76073" y="8798"/>
                      <a:pt x="74652" y="8798"/>
                    </a:cubicBezTo>
                    <a:cubicBezTo>
                      <a:pt x="73231" y="8798"/>
                      <a:pt x="72078" y="7647"/>
                      <a:pt x="72078" y="6225"/>
                    </a:cubicBezTo>
                    <a:cubicBezTo>
                      <a:pt x="72078" y="5251"/>
                      <a:pt x="72620" y="4404"/>
                      <a:pt x="73417" y="3966"/>
                    </a:cubicBezTo>
                    <a:lnTo>
                      <a:pt x="73417" y="0"/>
                    </a:lnTo>
                    <a:lnTo>
                      <a:pt x="63091" y="0"/>
                    </a:lnTo>
                    <a:lnTo>
                      <a:pt x="63091" y="3966"/>
                    </a:lnTo>
                    <a:cubicBezTo>
                      <a:pt x="63888" y="4404"/>
                      <a:pt x="64428" y="5251"/>
                      <a:pt x="64428" y="6225"/>
                    </a:cubicBezTo>
                    <a:cubicBezTo>
                      <a:pt x="64428" y="7646"/>
                      <a:pt x="63276" y="8798"/>
                      <a:pt x="61855" y="8798"/>
                    </a:cubicBezTo>
                    <a:cubicBezTo>
                      <a:pt x="60434" y="8798"/>
                      <a:pt x="59281" y="7647"/>
                      <a:pt x="59281" y="6225"/>
                    </a:cubicBezTo>
                    <a:cubicBezTo>
                      <a:pt x="59281" y="5251"/>
                      <a:pt x="59823" y="4404"/>
                      <a:pt x="60620" y="3966"/>
                    </a:cubicBezTo>
                    <a:lnTo>
                      <a:pt x="60620" y="0"/>
                    </a:lnTo>
                    <a:lnTo>
                      <a:pt x="50293" y="0"/>
                    </a:lnTo>
                    <a:lnTo>
                      <a:pt x="50293" y="3966"/>
                    </a:lnTo>
                    <a:cubicBezTo>
                      <a:pt x="51090" y="4404"/>
                      <a:pt x="51631" y="5251"/>
                      <a:pt x="51631" y="6225"/>
                    </a:cubicBezTo>
                    <a:cubicBezTo>
                      <a:pt x="51631" y="7646"/>
                      <a:pt x="50479" y="8798"/>
                      <a:pt x="49058" y="8798"/>
                    </a:cubicBezTo>
                    <a:cubicBezTo>
                      <a:pt x="47637" y="8798"/>
                      <a:pt x="46484" y="7646"/>
                      <a:pt x="46484" y="6225"/>
                    </a:cubicBezTo>
                    <a:cubicBezTo>
                      <a:pt x="46484" y="5251"/>
                      <a:pt x="47026" y="4404"/>
                      <a:pt x="47821" y="3966"/>
                    </a:cubicBezTo>
                    <a:lnTo>
                      <a:pt x="47821" y="0"/>
                    </a:lnTo>
                    <a:lnTo>
                      <a:pt x="37496" y="0"/>
                    </a:lnTo>
                    <a:lnTo>
                      <a:pt x="37496" y="3966"/>
                    </a:lnTo>
                    <a:cubicBezTo>
                      <a:pt x="38293" y="4404"/>
                      <a:pt x="38834" y="5251"/>
                      <a:pt x="38834" y="6225"/>
                    </a:cubicBezTo>
                    <a:cubicBezTo>
                      <a:pt x="38834" y="7646"/>
                      <a:pt x="37682" y="8798"/>
                      <a:pt x="36261" y="8798"/>
                    </a:cubicBezTo>
                    <a:cubicBezTo>
                      <a:pt x="34840" y="8798"/>
                      <a:pt x="33687" y="7646"/>
                      <a:pt x="33687" y="6225"/>
                    </a:cubicBezTo>
                    <a:cubicBezTo>
                      <a:pt x="33687" y="5251"/>
                      <a:pt x="34228" y="4404"/>
                      <a:pt x="35024" y="3966"/>
                    </a:cubicBezTo>
                    <a:lnTo>
                      <a:pt x="35024" y="0"/>
                    </a:lnTo>
                    <a:lnTo>
                      <a:pt x="24698" y="0"/>
                    </a:lnTo>
                    <a:lnTo>
                      <a:pt x="24698" y="3966"/>
                    </a:lnTo>
                    <a:cubicBezTo>
                      <a:pt x="25496" y="4404"/>
                      <a:pt x="26037" y="5251"/>
                      <a:pt x="26037" y="6225"/>
                    </a:cubicBezTo>
                    <a:cubicBezTo>
                      <a:pt x="26037" y="7646"/>
                      <a:pt x="24885" y="8798"/>
                      <a:pt x="23464" y="8798"/>
                    </a:cubicBezTo>
                    <a:cubicBezTo>
                      <a:pt x="22042" y="8798"/>
                      <a:pt x="20890" y="7646"/>
                      <a:pt x="20890" y="6225"/>
                    </a:cubicBezTo>
                    <a:cubicBezTo>
                      <a:pt x="20890" y="5251"/>
                      <a:pt x="21431" y="4404"/>
                      <a:pt x="22229" y="3966"/>
                    </a:cubicBezTo>
                    <a:lnTo>
                      <a:pt x="22229" y="0"/>
                    </a:lnTo>
                    <a:lnTo>
                      <a:pt x="11901" y="0"/>
                    </a:lnTo>
                    <a:lnTo>
                      <a:pt x="11901" y="3966"/>
                    </a:lnTo>
                    <a:cubicBezTo>
                      <a:pt x="12699" y="4404"/>
                      <a:pt x="13240" y="5251"/>
                      <a:pt x="13240" y="6225"/>
                    </a:cubicBezTo>
                    <a:cubicBezTo>
                      <a:pt x="13240" y="7646"/>
                      <a:pt x="12088" y="8798"/>
                      <a:pt x="10666" y="8798"/>
                    </a:cubicBezTo>
                    <a:cubicBezTo>
                      <a:pt x="9245" y="8798"/>
                      <a:pt x="8093" y="7646"/>
                      <a:pt x="8093" y="6225"/>
                    </a:cubicBezTo>
                    <a:cubicBezTo>
                      <a:pt x="8093" y="5251"/>
                      <a:pt x="8634" y="4404"/>
                      <a:pt x="9430" y="3966"/>
                    </a:cubicBezTo>
                    <a:lnTo>
                      <a:pt x="94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4"/>
              <p:cNvSpPr/>
              <p:nvPr/>
            </p:nvSpPr>
            <p:spPr>
              <a:xfrm>
                <a:off x="355231" y="1162963"/>
                <a:ext cx="20558" cy="2568137"/>
              </a:xfrm>
              <a:custGeom>
                <a:avLst/>
                <a:gdLst/>
                <a:ahLst/>
                <a:cxnLst/>
                <a:rect l="l" t="t" r="r" b="b"/>
                <a:pathLst>
                  <a:path w="461" h="57588" extrusionOk="0">
                    <a:moveTo>
                      <a:pt x="0" y="0"/>
                    </a:moveTo>
                    <a:lnTo>
                      <a:pt x="0" y="57588"/>
                    </a:lnTo>
                    <a:lnTo>
                      <a:pt x="461" y="57588"/>
                    </a:lnTo>
                    <a:lnTo>
                      <a:pt x="461" y="31294"/>
                    </a:lnTo>
                    <a:lnTo>
                      <a:pt x="461" y="27145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14"/>
              <p:cNvSpPr/>
              <p:nvPr/>
            </p:nvSpPr>
            <p:spPr>
              <a:xfrm>
                <a:off x="560811" y="1162963"/>
                <a:ext cx="20514" cy="2568137"/>
              </a:xfrm>
              <a:custGeom>
                <a:avLst/>
                <a:gdLst/>
                <a:ahLst/>
                <a:cxnLst/>
                <a:rect l="l" t="t" r="r" b="b"/>
                <a:pathLst>
                  <a:path w="460" h="57588" extrusionOk="0">
                    <a:moveTo>
                      <a:pt x="0" y="0"/>
                    </a:moveTo>
                    <a:lnTo>
                      <a:pt x="0" y="57588"/>
                    </a:lnTo>
                    <a:lnTo>
                      <a:pt x="459" y="57588"/>
                    </a:lnTo>
                    <a:lnTo>
                      <a:pt x="459" y="31294"/>
                    </a:lnTo>
                    <a:lnTo>
                      <a:pt x="459" y="27145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14"/>
              <p:cNvSpPr/>
              <p:nvPr/>
            </p:nvSpPr>
            <p:spPr>
              <a:xfrm>
                <a:off x="766258" y="1547321"/>
                <a:ext cx="20647" cy="2183773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8969" extrusionOk="0">
                    <a:moveTo>
                      <a:pt x="462" y="0"/>
                    </a:moveTo>
                    <a:cubicBezTo>
                      <a:pt x="379" y="34"/>
                      <a:pt x="292" y="64"/>
                      <a:pt x="201" y="87"/>
                    </a:cubicBezTo>
                    <a:lnTo>
                      <a:pt x="1" y="87"/>
                    </a:lnTo>
                    <a:lnTo>
                      <a:pt x="1" y="18526"/>
                    </a:lnTo>
                    <a:lnTo>
                      <a:pt x="1" y="22675"/>
                    </a:lnTo>
                    <a:lnTo>
                      <a:pt x="1" y="48969"/>
                    </a:lnTo>
                    <a:lnTo>
                      <a:pt x="462" y="48969"/>
                    </a:lnTo>
                    <a:lnTo>
                      <a:pt x="462" y="22675"/>
                    </a:lnTo>
                    <a:lnTo>
                      <a:pt x="462" y="18526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14"/>
              <p:cNvSpPr/>
              <p:nvPr/>
            </p:nvSpPr>
            <p:spPr>
              <a:xfrm>
                <a:off x="971927" y="1162963"/>
                <a:ext cx="20558" cy="2568137"/>
              </a:xfrm>
              <a:custGeom>
                <a:avLst/>
                <a:gdLst/>
                <a:ahLst/>
                <a:cxnLst/>
                <a:rect l="l" t="t" r="r" b="b"/>
                <a:pathLst>
                  <a:path w="461" h="57588" extrusionOk="0">
                    <a:moveTo>
                      <a:pt x="0" y="0"/>
                    </a:moveTo>
                    <a:lnTo>
                      <a:pt x="0" y="27145"/>
                    </a:lnTo>
                    <a:lnTo>
                      <a:pt x="0" y="31294"/>
                    </a:lnTo>
                    <a:lnTo>
                      <a:pt x="0" y="57588"/>
                    </a:lnTo>
                    <a:lnTo>
                      <a:pt x="461" y="57588"/>
                    </a:lnTo>
                    <a:lnTo>
                      <a:pt x="461" y="31294"/>
                    </a:lnTo>
                    <a:lnTo>
                      <a:pt x="461" y="27145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14"/>
              <p:cNvSpPr/>
              <p:nvPr/>
            </p:nvSpPr>
            <p:spPr>
              <a:xfrm>
                <a:off x="1177507" y="1162963"/>
                <a:ext cx="20558" cy="2568137"/>
              </a:xfrm>
              <a:custGeom>
                <a:avLst/>
                <a:gdLst/>
                <a:ahLst/>
                <a:cxnLst/>
                <a:rect l="l" t="t" r="r" b="b"/>
                <a:pathLst>
                  <a:path w="461" h="57588" extrusionOk="0">
                    <a:moveTo>
                      <a:pt x="0" y="0"/>
                    </a:moveTo>
                    <a:lnTo>
                      <a:pt x="0" y="57588"/>
                    </a:lnTo>
                    <a:lnTo>
                      <a:pt x="461" y="57588"/>
                    </a:lnTo>
                    <a:lnTo>
                      <a:pt x="461" y="31294"/>
                    </a:lnTo>
                    <a:lnTo>
                      <a:pt x="461" y="27145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14"/>
              <p:cNvSpPr/>
              <p:nvPr/>
            </p:nvSpPr>
            <p:spPr>
              <a:xfrm>
                <a:off x="1383087" y="1163007"/>
                <a:ext cx="20514" cy="20424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580" extrusionOk="0">
                    <a:moveTo>
                      <a:pt x="0" y="1"/>
                    </a:moveTo>
                    <a:lnTo>
                      <a:pt x="0" y="4147"/>
                    </a:lnTo>
                    <a:cubicBezTo>
                      <a:pt x="171" y="4271"/>
                      <a:pt x="324" y="4417"/>
                      <a:pt x="459" y="4579"/>
                    </a:cubicBezTo>
                    <a:lnTo>
                      <a:pt x="459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14"/>
              <p:cNvSpPr/>
              <p:nvPr/>
            </p:nvSpPr>
            <p:spPr>
              <a:xfrm>
                <a:off x="1383087" y="1513965"/>
                <a:ext cx="20514" cy="2217130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9717" extrusionOk="0">
                    <a:moveTo>
                      <a:pt x="459" y="1"/>
                    </a:moveTo>
                    <a:cubicBezTo>
                      <a:pt x="346" y="138"/>
                      <a:pt x="218" y="264"/>
                      <a:pt x="76" y="373"/>
                    </a:cubicBezTo>
                    <a:lnTo>
                      <a:pt x="0" y="373"/>
                    </a:lnTo>
                    <a:lnTo>
                      <a:pt x="0" y="19274"/>
                    </a:lnTo>
                    <a:lnTo>
                      <a:pt x="0" y="23423"/>
                    </a:lnTo>
                    <a:lnTo>
                      <a:pt x="0" y="49717"/>
                    </a:lnTo>
                    <a:lnTo>
                      <a:pt x="459" y="49717"/>
                    </a:lnTo>
                    <a:lnTo>
                      <a:pt x="459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14"/>
              <p:cNvSpPr/>
              <p:nvPr/>
            </p:nvSpPr>
            <p:spPr>
              <a:xfrm>
                <a:off x="1588578" y="1162963"/>
                <a:ext cx="20647" cy="2568137"/>
              </a:xfrm>
              <a:custGeom>
                <a:avLst/>
                <a:gdLst/>
                <a:ahLst/>
                <a:cxnLst/>
                <a:rect l="l" t="t" r="r" b="b"/>
                <a:pathLst>
                  <a:path w="463" h="57588" extrusionOk="0">
                    <a:moveTo>
                      <a:pt x="1" y="0"/>
                    </a:moveTo>
                    <a:lnTo>
                      <a:pt x="1" y="57588"/>
                    </a:lnTo>
                    <a:lnTo>
                      <a:pt x="463" y="57588"/>
                    </a:lnTo>
                    <a:lnTo>
                      <a:pt x="463" y="31294"/>
                    </a:lnTo>
                    <a:lnTo>
                      <a:pt x="461" y="27145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14"/>
              <p:cNvSpPr/>
              <p:nvPr/>
            </p:nvSpPr>
            <p:spPr>
              <a:xfrm>
                <a:off x="1794247" y="1162963"/>
                <a:ext cx="20558" cy="208794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82" extrusionOk="0">
                    <a:moveTo>
                      <a:pt x="0" y="0"/>
                    </a:moveTo>
                    <a:lnTo>
                      <a:pt x="0" y="4681"/>
                    </a:lnTo>
                    <a:cubicBezTo>
                      <a:pt x="133" y="4505"/>
                      <a:pt x="287" y="4344"/>
                      <a:pt x="461" y="4208"/>
                    </a:cubicBez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14"/>
              <p:cNvSpPr/>
              <p:nvPr/>
            </p:nvSpPr>
            <p:spPr>
              <a:xfrm>
                <a:off x="1794202" y="1509461"/>
                <a:ext cx="20603" cy="2221634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9818" extrusionOk="0">
                    <a:moveTo>
                      <a:pt x="0" y="1"/>
                    </a:moveTo>
                    <a:lnTo>
                      <a:pt x="0" y="19375"/>
                    </a:lnTo>
                    <a:lnTo>
                      <a:pt x="0" y="23524"/>
                    </a:lnTo>
                    <a:lnTo>
                      <a:pt x="0" y="49818"/>
                    </a:lnTo>
                    <a:lnTo>
                      <a:pt x="462" y="49818"/>
                    </a:lnTo>
                    <a:lnTo>
                      <a:pt x="462" y="23524"/>
                    </a:lnTo>
                    <a:lnTo>
                      <a:pt x="460" y="19375"/>
                    </a:lnTo>
                    <a:lnTo>
                      <a:pt x="460" y="473"/>
                    </a:lnTo>
                    <a:cubicBezTo>
                      <a:pt x="288" y="336"/>
                      <a:pt x="134" y="178"/>
                      <a:pt x="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14"/>
              <p:cNvSpPr/>
              <p:nvPr/>
            </p:nvSpPr>
            <p:spPr>
              <a:xfrm>
                <a:off x="1999782" y="1162963"/>
                <a:ext cx="20603" cy="2568137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7588" extrusionOk="0">
                    <a:moveTo>
                      <a:pt x="0" y="0"/>
                    </a:moveTo>
                    <a:lnTo>
                      <a:pt x="0" y="57588"/>
                    </a:lnTo>
                    <a:lnTo>
                      <a:pt x="462" y="57588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14"/>
              <p:cNvSpPr/>
              <p:nvPr/>
            </p:nvSpPr>
            <p:spPr>
              <a:xfrm>
                <a:off x="2205362" y="1162963"/>
                <a:ext cx="20647" cy="2568137"/>
              </a:xfrm>
              <a:custGeom>
                <a:avLst/>
                <a:gdLst/>
                <a:ahLst/>
                <a:cxnLst/>
                <a:rect l="l" t="t" r="r" b="b"/>
                <a:pathLst>
                  <a:path w="463" h="57588" extrusionOk="0">
                    <a:moveTo>
                      <a:pt x="0" y="0"/>
                    </a:moveTo>
                    <a:lnTo>
                      <a:pt x="0" y="57588"/>
                    </a:lnTo>
                    <a:lnTo>
                      <a:pt x="462" y="57588"/>
                    </a:lnTo>
                    <a:lnTo>
                      <a:pt x="462" y="31294"/>
                    </a:lnTo>
                    <a:lnTo>
                      <a:pt x="462" y="27145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14"/>
              <p:cNvSpPr/>
              <p:nvPr/>
            </p:nvSpPr>
            <p:spPr>
              <a:xfrm>
                <a:off x="2410853" y="1545805"/>
                <a:ext cx="20647" cy="2185289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9003" extrusionOk="0">
                    <a:moveTo>
                      <a:pt x="1" y="0"/>
                    </a:moveTo>
                    <a:lnTo>
                      <a:pt x="1" y="49003"/>
                    </a:lnTo>
                    <a:lnTo>
                      <a:pt x="463" y="49003"/>
                    </a:lnTo>
                    <a:lnTo>
                      <a:pt x="463" y="22709"/>
                    </a:lnTo>
                    <a:lnTo>
                      <a:pt x="461" y="18560"/>
                    </a:lnTo>
                    <a:lnTo>
                      <a:pt x="461" y="121"/>
                    </a:lnTo>
                    <a:lnTo>
                      <a:pt x="342" y="121"/>
                    </a:lnTo>
                    <a:cubicBezTo>
                      <a:pt x="225" y="90"/>
                      <a:pt x="112" y="48"/>
                      <a:pt x="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14"/>
              <p:cNvSpPr/>
              <p:nvPr/>
            </p:nvSpPr>
            <p:spPr>
              <a:xfrm>
                <a:off x="2616433" y="1162963"/>
                <a:ext cx="20647" cy="2568137"/>
              </a:xfrm>
              <a:custGeom>
                <a:avLst/>
                <a:gdLst/>
                <a:ahLst/>
                <a:cxnLst/>
                <a:rect l="l" t="t" r="r" b="b"/>
                <a:pathLst>
                  <a:path w="463" h="57588" extrusionOk="0">
                    <a:moveTo>
                      <a:pt x="2" y="0"/>
                    </a:moveTo>
                    <a:lnTo>
                      <a:pt x="2" y="27145"/>
                    </a:lnTo>
                    <a:lnTo>
                      <a:pt x="1" y="31294"/>
                    </a:lnTo>
                    <a:lnTo>
                      <a:pt x="1" y="57588"/>
                    </a:lnTo>
                    <a:lnTo>
                      <a:pt x="463" y="57588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14"/>
              <p:cNvSpPr/>
              <p:nvPr/>
            </p:nvSpPr>
            <p:spPr>
              <a:xfrm>
                <a:off x="2822102" y="1162963"/>
                <a:ext cx="20558" cy="2568137"/>
              </a:xfrm>
              <a:custGeom>
                <a:avLst/>
                <a:gdLst/>
                <a:ahLst/>
                <a:cxnLst/>
                <a:rect l="l" t="t" r="r" b="b"/>
                <a:pathLst>
                  <a:path w="461" h="57588" extrusionOk="0">
                    <a:moveTo>
                      <a:pt x="0" y="0"/>
                    </a:moveTo>
                    <a:lnTo>
                      <a:pt x="0" y="27145"/>
                    </a:lnTo>
                    <a:lnTo>
                      <a:pt x="0" y="31294"/>
                    </a:lnTo>
                    <a:lnTo>
                      <a:pt x="0" y="57588"/>
                    </a:lnTo>
                    <a:lnTo>
                      <a:pt x="461" y="57588"/>
                    </a:lnTo>
                    <a:lnTo>
                      <a:pt x="461" y="31294"/>
                    </a:lnTo>
                    <a:lnTo>
                      <a:pt x="461" y="27145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14"/>
              <p:cNvSpPr/>
              <p:nvPr/>
            </p:nvSpPr>
            <p:spPr>
              <a:xfrm>
                <a:off x="3027682" y="1553386"/>
                <a:ext cx="20558" cy="2177708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8833" extrusionOk="0">
                    <a:moveTo>
                      <a:pt x="461" y="1"/>
                    </a:moveTo>
                    <a:cubicBezTo>
                      <a:pt x="312" y="29"/>
                      <a:pt x="158" y="43"/>
                      <a:pt x="1" y="43"/>
                    </a:cubicBezTo>
                    <a:lnTo>
                      <a:pt x="1" y="48833"/>
                    </a:lnTo>
                    <a:lnTo>
                      <a:pt x="461" y="48833"/>
                    </a:lnTo>
                    <a:lnTo>
                      <a:pt x="461" y="22539"/>
                    </a:lnTo>
                    <a:lnTo>
                      <a:pt x="461" y="18390"/>
                    </a:lnTo>
                    <a:lnTo>
                      <a:pt x="461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4"/>
              <p:cNvSpPr/>
              <p:nvPr/>
            </p:nvSpPr>
            <p:spPr>
              <a:xfrm>
                <a:off x="3233218" y="1162963"/>
                <a:ext cx="20558" cy="2568137"/>
              </a:xfrm>
              <a:custGeom>
                <a:avLst/>
                <a:gdLst/>
                <a:ahLst/>
                <a:cxnLst/>
                <a:rect l="l" t="t" r="r" b="b"/>
                <a:pathLst>
                  <a:path w="461" h="57588" extrusionOk="0">
                    <a:moveTo>
                      <a:pt x="0" y="0"/>
                    </a:moveTo>
                    <a:lnTo>
                      <a:pt x="0" y="57588"/>
                    </a:lnTo>
                    <a:lnTo>
                      <a:pt x="461" y="57588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4"/>
              <p:cNvSpPr/>
              <p:nvPr/>
            </p:nvSpPr>
            <p:spPr>
              <a:xfrm>
                <a:off x="3438798" y="1162963"/>
                <a:ext cx="20647" cy="2568137"/>
              </a:xfrm>
              <a:custGeom>
                <a:avLst/>
                <a:gdLst/>
                <a:ahLst/>
                <a:cxnLst/>
                <a:rect l="l" t="t" r="r" b="b"/>
                <a:pathLst>
                  <a:path w="463" h="57588" extrusionOk="0">
                    <a:moveTo>
                      <a:pt x="0" y="0"/>
                    </a:moveTo>
                    <a:lnTo>
                      <a:pt x="0" y="27145"/>
                    </a:lnTo>
                    <a:lnTo>
                      <a:pt x="0" y="31294"/>
                    </a:lnTo>
                    <a:lnTo>
                      <a:pt x="0" y="57588"/>
                    </a:lnTo>
                    <a:lnTo>
                      <a:pt x="462" y="57588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14"/>
              <p:cNvSpPr/>
              <p:nvPr/>
            </p:nvSpPr>
            <p:spPr>
              <a:xfrm>
                <a:off x="3653163" y="1162963"/>
                <a:ext cx="11773" cy="184400"/>
              </a:xfrm>
              <a:custGeom>
                <a:avLst/>
                <a:gdLst/>
                <a:ahLst/>
                <a:cxnLst/>
                <a:rect l="l" t="t" r="r" b="b"/>
                <a:pathLst>
                  <a:path w="264" h="4135" extrusionOk="0">
                    <a:moveTo>
                      <a:pt x="1" y="0"/>
                    </a:moveTo>
                    <a:lnTo>
                      <a:pt x="1" y="3966"/>
                    </a:lnTo>
                    <a:cubicBezTo>
                      <a:pt x="73" y="4008"/>
                      <a:pt x="144" y="4050"/>
                      <a:pt x="211" y="4097"/>
                    </a:cubicBezTo>
                    <a:cubicBezTo>
                      <a:pt x="230" y="4109"/>
                      <a:pt x="247" y="4121"/>
                      <a:pt x="264" y="4134"/>
                    </a:cubicBez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14"/>
              <p:cNvSpPr/>
              <p:nvPr/>
            </p:nvSpPr>
            <p:spPr>
              <a:xfrm>
                <a:off x="3644378" y="1533943"/>
                <a:ext cx="20647" cy="219715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9269" extrusionOk="0">
                    <a:moveTo>
                      <a:pt x="462" y="0"/>
                    </a:moveTo>
                    <a:cubicBezTo>
                      <a:pt x="319" y="103"/>
                      <a:pt x="164" y="191"/>
                      <a:pt x="0" y="263"/>
                    </a:cubicBezTo>
                    <a:lnTo>
                      <a:pt x="0" y="49269"/>
                    </a:lnTo>
                    <a:lnTo>
                      <a:pt x="462" y="49269"/>
                    </a:lnTo>
                    <a:lnTo>
                      <a:pt x="462" y="22975"/>
                    </a:lnTo>
                    <a:lnTo>
                      <a:pt x="462" y="18829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14"/>
              <p:cNvSpPr/>
              <p:nvPr/>
            </p:nvSpPr>
            <p:spPr>
              <a:xfrm>
                <a:off x="3849958" y="1162963"/>
                <a:ext cx="20647" cy="2568137"/>
              </a:xfrm>
              <a:custGeom>
                <a:avLst/>
                <a:gdLst/>
                <a:ahLst/>
                <a:cxnLst/>
                <a:rect l="l" t="t" r="r" b="b"/>
                <a:pathLst>
                  <a:path w="463" h="57588" extrusionOk="0">
                    <a:moveTo>
                      <a:pt x="0" y="0"/>
                    </a:moveTo>
                    <a:lnTo>
                      <a:pt x="0" y="57588"/>
                    </a:lnTo>
                    <a:lnTo>
                      <a:pt x="462" y="57588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14"/>
              <p:cNvSpPr/>
              <p:nvPr/>
            </p:nvSpPr>
            <p:spPr>
              <a:xfrm>
                <a:off x="4055493" y="1162963"/>
                <a:ext cx="20603" cy="25896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807" extrusionOk="0">
                    <a:moveTo>
                      <a:pt x="0" y="0"/>
                    </a:moveTo>
                    <a:lnTo>
                      <a:pt x="0" y="5807"/>
                    </a:lnTo>
                    <a:cubicBezTo>
                      <a:pt x="68" y="5400"/>
                      <a:pt x="230" y="5025"/>
                      <a:pt x="462" y="4708"/>
                    </a:cubicBez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4"/>
              <p:cNvSpPr/>
              <p:nvPr/>
            </p:nvSpPr>
            <p:spPr>
              <a:xfrm>
                <a:off x="4055493" y="1459292"/>
                <a:ext cx="20603" cy="227180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0943" extrusionOk="0">
                    <a:moveTo>
                      <a:pt x="0" y="0"/>
                    </a:moveTo>
                    <a:lnTo>
                      <a:pt x="0" y="50943"/>
                    </a:lnTo>
                    <a:lnTo>
                      <a:pt x="462" y="50943"/>
                    </a:lnTo>
                    <a:lnTo>
                      <a:pt x="462" y="24649"/>
                    </a:lnTo>
                    <a:lnTo>
                      <a:pt x="462" y="20503"/>
                    </a:lnTo>
                    <a:lnTo>
                      <a:pt x="462" y="1100"/>
                    </a:lnTo>
                    <a:cubicBezTo>
                      <a:pt x="229" y="780"/>
                      <a:pt x="67" y="408"/>
                      <a:pt x="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14"/>
              <p:cNvSpPr/>
              <p:nvPr/>
            </p:nvSpPr>
            <p:spPr>
              <a:xfrm>
                <a:off x="4261207" y="1162963"/>
                <a:ext cx="20514" cy="25677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5758" extrusionOk="0">
                    <a:moveTo>
                      <a:pt x="0" y="0"/>
                    </a:moveTo>
                    <a:lnTo>
                      <a:pt x="0" y="4697"/>
                    </a:lnTo>
                    <a:cubicBezTo>
                      <a:pt x="226" y="5004"/>
                      <a:pt x="387" y="5365"/>
                      <a:pt x="459" y="5757"/>
                    </a:cubicBez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14"/>
              <p:cNvSpPr/>
              <p:nvPr/>
            </p:nvSpPr>
            <p:spPr>
              <a:xfrm>
                <a:off x="4261207" y="1461433"/>
                <a:ext cx="20514" cy="2269663"/>
              </a:xfrm>
              <a:custGeom>
                <a:avLst/>
                <a:gdLst/>
                <a:ahLst/>
                <a:cxnLst/>
                <a:rect l="l" t="t" r="r" b="b"/>
                <a:pathLst>
                  <a:path w="460" h="50895" extrusionOk="0">
                    <a:moveTo>
                      <a:pt x="459" y="1"/>
                    </a:moveTo>
                    <a:cubicBezTo>
                      <a:pt x="387" y="393"/>
                      <a:pt x="227" y="754"/>
                      <a:pt x="0" y="1061"/>
                    </a:cubicBezTo>
                    <a:lnTo>
                      <a:pt x="0" y="50895"/>
                    </a:lnTo>
                    <a:lnTo>
                      <a:pt x="459" y="50895"/>
                    </a:lnTo>
                    <a:lnTo>
                      <a:pt x="459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14"/>
              <p:cNvSpPr/>
              <p:nvPr/>
            </p:nvSpPr>
            <p:spPr>
              <a:xfrm>
                <a:off x="4466653" y="1162963"/>
                <a:ext cx="20647" cy="2568137"/>
              </a:xfrm>
              <a:custGeom>
                <a:avLst/>
                <a:gdLst/>
                <a:ahLst/>
                <a:cxnLst/>
                <a:rect l="l" t="t" r="r" b="b"/>
                <a:pathLst>
                  <a:path w="463" h="57588" extrusionOk="0">
                    <a:moveTo>
                      <a:pt x="0" y="0"/>
                    </a:moveTo>
                    <a:lnTo>
                      <a:pt x="0" y="57588"/>
                    </a:lnTo>
                    <a:lnTo>
                      <a:pt x="462" y="57588"/>
                    </a:lnTo>
                    <a:lnTo>
                      <a:pt x="462" y="31294"/>
                    </a:lnTo>
                    <a:lnTo>
                      <a:pt x="462" y="27145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4"/>
              <p:cNvSpPr/>
              <p:nvPr/>
            </p:nvSpPr>
            <p:spPr>
              <a:xfrm>
                <a:off x="4672144" y="1162963"/>
                <a:ext cx="12219" cy="184490"/>
              </a:xfrm>
              <a:custGeom>
                <a:avLst/>
                <a:gdLst/>
                <a:ahLst/>
                <a:cxnLst/>
                <a:rect l="l" t="t" r="r" b="b"/>
                <a:pathLst>
                  <a:path w="274" h="4137" extrusionOk="0">
                    <a:moveTo>
                      <a:pt x="1" y="0"/>
                    </a:moveTo>
                    <a:lnTo>
                      <a:pt x="1" y="4137"/>
                    </a:lnTo>
                    <a:cubicBezTo>
                      <a:pt x="22" y="4123"/>
                      <a:pt x="41" y="4109"/>
                      <a:pt x="62" y="4094"/>
                    </a:cubicBezTo>
                    <a:cubicBezTo>
                      <a:pt x="132" y="4049"/>
                      <a:pt x="201" y="4006"/>
                      <a:pt x="274" y="3966"/>
                    </a:cubicBez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4"/>
              <p:cNvSpPr/>
              <p:nvPr/>
            </p:nvSpPr>
            <p:spPr>
              <a:xfrm>
                <a:off x="4672233" y="1533631"/>
                <a:ext cx="20647" cy="2197463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9276" extrusionOk="0">
                    <a:moveTo>
                      <a:pt x="0" y="0"/>
                    </a:moveTo>
                    <a:lnTo>
                      <a:pt x="0" y="18833"/>
                    </a:lnTo>
                    <a:lnTo>
                      <a:pt x="0" y="22982"/>
                    </a:lnTo>
                    <a:lnTo>
                      <a:pt x="0" y="49276"/>
                    </a:lnTo>
                    <a:lnTo>
                      <a:pt x="462" y="49276"/>
                    </a:lnTo>
                    <a:lnTo>
                      <a:pt x="462" y="266"/>
                    </a:lnTo>
                    <a:cubicBezTo>
                      <a:pt x="299" y="193"/>
                      <a:pt x="144" y="105"/>
                      <a:pt x="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4"/>
              <p:cNvSpPr/>
              <p:nvPr/>
            </p:nvSpPr>
            <p:spPr>
              <a:xfrm>
                <a:off x="4877858" y="1162963"/>
                <a:ext cx="20603" cy="2568137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7588" extrusionOk="0">
                    <a:moveTo>
                      <a:pt x="1" y="0"/>
                    </a:moveTo>
                    <a:lnTo>
                      <a:pt x="1" y="57588"/>
                    </a:lnTo>
                    <a:lnTo>
                      <a:pt x="461" y="57588"/>
                    </a:lnTo>
                    <a:lnTo>
                      <a:pt x="461" y="31294"/>
                    </a:lnTo>
                    <a:lnTo>
                      <a:pt x="461" y="27145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4"/>
              <p:cNvSpPr/>
              <p:nvPr/>
            </p:nvSpPr>
            <p:spPr>
              <a:xfrm>
                <a:off x="5083438" y="1162963"/>
                <a:ext cx="20514" cy="2568137"/>
              </a:xfrm>
              <a:custGeom>
                <a:avLst/>
                <a:gdLst/>
                <a:ahLst/>
                <a:cxnLst/>
                <a:rect l="l" t="t" r="r" b="b"/>
                <a:pathLst>
                  <a:path w="460" h="57588" extrusionOk="0">
                    <a:moveTo>
                      <a:pt x="1" y="0"/>
                    </a:moveTo>
                    <a:lnTo>
                      <a:pt x="1" y="27145"/>
                    </a:lnTo>
                    <a:lnTo>
                      <a:pt x="1" y="31294"/>
                    </a:lnTo>
                    <a:lnTo>
                      <a:pt x="1" y="57588"/>
                    </a:lnTo>
                    <a:lnTo>
                      <a:pt x="460" y="57588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4"/>
              <p:cNvSpPr/>
              <p:nvPr/>
            </p:nvSpPr>
            <p:spPr>
              <a:xfrm>
                <a:off x="269075" y="1325197"/>
                <a:ext cx="420575" cy="20558"/>
              </a:xfrm>
              <a:custGeom>
                <a:avLst/>
                <a:gdLst/>
                <a:ahLst/>
                <a:cxnLst/>
                <a:rect l="l" t="t" r="r" b="b"/>
                <a:pathLst>
                  <a:path w="9431" h="461" extrusionOk="0">
                    <a:moveTo>
                      <a:pt x="1" y="0"/>
                    </a:moveTo>
                    <a:lnTo>
                      <a:pt x="1" y="461"/>
                    </a:lnTo>
                    <a:lnTo>
                      <a:pt x="9218" y="461"/>
                    </a:lnTo>
                    <a:cubicBezTo>
                      <a:pt x="9288" y="414"/>
                      <a:pt x="9358" y="370"/>
                      <a:pt x="9430" y="331"/>
                    </a:cubicBezTo>
                    <a:lnTo>
                      <a:pt x="9430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4"/>
              <p:cNvSpPr/>
              <p:nvPr/>
            </p:nvSpPr>
            <p:spPr>
              <a:xfrm>
                <a:off x="799659" y="1325108"/>
                <a:ext cx="460666" cy="20647"/>
              </a:xfrm>
              <a:custGeom>
                <a:avLst/>
                <a:gdLst/>
                <a:ahLst/>
                <a:cxnLst/>
                <a:rect l="l" t="t" r="r" b="b"/>
                <a:pathLst>
                  <a:path w="10330" h="463" extrusionOk="0">
                    <a:moveTo>
                      <a:pt x="0" y="1"/>
                    </a:moveTo>
                    <a:lnTo>
                      <a:pt x="0" y="333"/>
                    </a:lnTo>
                    <a:cubicBezTo>
                      <a:pt x="74" y="373"/>
                      <a:pt x="145" y="416"/>
                      <a:pt x="212" y="463"/>
                    </a:cubicBezTo>
                    <a:lnTo>
                      <a:pt x="10117" y="463"/>
                    </a:lnTo>
                    <a:cubicBezTo>
                      <a:pt x="10187" y="416"/>
                      <a:pt x="10257" y="372"/>
                      <a:pt x="10329" y="333"/>
                    </a:cubicBezTo>
                    <a:lnTo>
                      <a:pt x="10329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4"/>
              <p:cNvSpPr/>
              <p:nvPr/>
            </p:nvSpPr>
            <p:spPr>
              <a:xfrm>
                <a:off x="1370333" y="1325108"/>
                <a:ext cx="460666" cy="20647"/>
              </a:xfrm>
              <a:custGeom>
                <a:avLst/>
                <a:gdLst/>
                <a:ahLst/>
                <a:cxnLst/>
                <a:rect l="l" t="t" r="r" b="b"/>
                <a:pathLst>
                  <a:path w="10330" h="463" extrusionOk="0">
                    <a:moveTo>
                      <a:pt x="1" y="1"/>
                    </a:moveTo>
                    <a:lnTo>
                      <a:pt x="1" y="333"/>
                    </a:lnTo>
                    <a:cubicBezTo>
                      <a:pt x="75" y="373"/>
                      <a:pt x="146" y="416"/>
                      <a:pt x="212" y="463"/>
                    </a:cubicBezTo>
                    <a:lnTo>
                      <a:pt x="10118" y="463"/>
                    </a:lnTo>
                    <a:cubicBezTo>
                      <a:pt x="10186" y="416"/>
                      <a:pt x="10257" y="372"/>
                      <a:pt x="10329" y="333"/>
                    </a:cubicBezTo>
                    <a:lnTo>
                      <a:pt x="10329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4"/>
              <p:cNvSpPr/>
              <p:nvPr/>
            </p:nvSpPr>
            <p:spPr>
              <a:xfrm>
                <a:off x="1941007" y="1325108"/>
                <a:ext cx="460666" cy="20647"/>
              </a:xfrm>
              <a:custGeom>
                <a:avLst/>
                <a:gdLst/>
                <a:ahLst/>
                <a:cxnLst/>
                <a:rect l="l" t="t" r="r" b="b"/>
                <a:pathLst>
                  <a:path w="10330" h="463" extrusionOk="0">
                    <a:moveTo>
                      <a:pt x="1" y="1"/>
                    </a:moveTo>
                    <a:lnTo>
                      <a:pt x="1" y="333"/>
                    </a:lnTo>
                    <a:cubicBezTo>
                      <a:pt x="75" y="373"/>
                      <a:pt x="146" y="416"/>
                      <a:pt x="212" y="463"/>
                    </a:cubicBezTo>
                    <a:lnTo>
                      <a:pt x="10118" y="463"/>
                    </a:lnTo>
                    <a:cubicBezTo>
                      <a:pt x="10187" y="416"/>
                      <a:pt x="10257" y="372"/>
                      <a:pt x="10329" y="333"/>
                    </a:cubicBezTo>
                    <a:lnTo>
                      <a:pt x="10329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4"/>
              <p:cNvSpPr/>
              <p:nvPr/>
            </p:nvSpPr>
            <p:spPr>
              <a:xfrm>
                <a:off x="2511815" y="1325108"/>
                <a:ext cx="460577" cy="20647"/>
              </a:xfrm>
              <a:custGeom>
                <a:avLst/>
                <a:gdLst/>
                <a:ahLst/>
                <a:cxnLst/>
                <a:rect l="l" t="t" r="r" b="b"/>
                <a:pathLst>
                  <a:path w="10328" h="463" extrusionOk="0">
                    <a:moveTo>
                      <a:pt x="1" y="1"/>
                    </a:moveTo>
                    <a:lnTo>
                      <a:pt x="1" y="333"/>
                    </a:lnTo>
                    <a:cubicBezTo>
                      <a:pt x="73" y="373"/>
                      <a:pt x="144" y="416"/>
                      <a:pt x="212" y="463"/>
                    </a:cubicBezTo>
                    <a:lnTo>
                      <a:pt x="10118" y="463"/>
                    </a:lnTo>
                    <a:cubicBezTo>
                      <a:pt x="10186" y="414"/>
                      <a:pt x="10255" y="372"/>
                      <a:pt x="10328" y="333"/>
                    </a:cubicBezTo>
                    <a:lnTo>
                      <a:pt x="10328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4"/>
              <p:cNvSpPr/>
              <p:nvPr/>
            </p:nvSpPr>
            <p:spPr>
              <a:xfrm>
                <a:off x="3082489" y="1325197"/>
                <a:ext cx="460533" cy="20558"/>
              </a:xfrm>
              <a:custGeom>
                <a:avLst/>
                <a:gdLst/>
                <a:ahLst/>
                <a:cxnLst/>
                <a:rect l="l" t="t" r="r" b="b"/>
                <a:pathLst>
                  <a:path w="10327" h="461" extrusionOk="0">
                    <a:moveTo>
                      <a:pt x="1" y="0"/>
                    </a:moveTo>
                    <a:lnTo>
                      <a:pt x="1" y="331"/>
                    </a:lnTo>
                    <a:cubicBezTo>
                      <a:pt x="73" y="371"/>
                      <a:pt x="144" y="414"/>
                      <a:pt x="213" y="461"/>
                    </a:cubicBezTo>
                    <a:lnTo>
                      <a:pt x="10115" y="461"/>
                    </a:lnTo>
                    <a:cubicBezTo>
                      <a:pt x="10184" y="412"/>
                      <a:pt x="10254" y="370"/>
                      <a:pt x="10327" y="331"/>
                    </a:cubicBezTo>
                    <a:lnTo>
                      <a:pt x="10327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4"/>
              <p:cNvSpPr/>
              <p:nvPr/>
            </p:nvSpPr>
            <p:spPr>
              <a:xfrm>
                <a:off x="3653163" y="1325108"/>
                <a:ext cx="460622" cy="20514"/>
              </a:xfrm>
              <a:custGeom>
                <a:avLst/>
                <a:gdLst/>
                <a:ahLst/>
                <a:cxnLst/>
                <a:rect l="l" t="t" r="r" b="b"/>
                <a:pathLst>
                  <a:path w="10329" h="460" extrusionOk="0">
                    <a:moveTo>
                      <a:pt x="1" y="1"/>
                    </a:moveTo>
                    <a:lnTo>
                      <a:pt x="1" y="330"/>
                    </a:lnTo>
                    <a:cubicBezTo>
                      <a:pt x="73" y="372"/>
                      <a:pt x="144" y="414"/>
                      <a:pt x="211" y="460"/>
                    </a:cubicBezTo>
                    <a:lnTo>
                      <a:pt x="10118" y="460"/>
                    </a:lnTo>
                    <a:cubicBezTo>
                      <a:pt x="10186" y="414"/>
                      <a:pt x="10256" y="372"/>
                      <a:pt x="10328" y="333"/>
                    </a:cubicBezTo>
                    <a:lnTo>
                      <a:pt x="10328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4"/>
              <p:cNvSpPr/>
              <p:nvPr/>
            </p:nvSpPr>
            <p:spPr>
              <a:xfrm>
                <a:off x="4223837" y="1325108"/>
                <a:ext cx="460622" cy="20514"/>
              </a:xfrm>
              <a:custGeom>
                <a:avLst/>
                <a:gdLst/>
                <a:ahLst/>
                <a:cxnLst/>
                <a:rect l="l" t="t" r="r" b="b"/>
                <a:pathLst>
                  <a:path w="10329" h="460" extrusionOk="0">
                    <a:moveTo>
                      <a:pt x="1" y="1"/>
                    </a:moveTo>
                    <a:lnTo>
                      <a:pt x="1" y="330"/>
                    </a:lnTo>
                    <a:cubicBezTo>
                      <a:pt x="73" y="372"/>
                      <a:pt x="145" y="414"/>
                      <a:pt x="213" y="460"/>
                    </a:cubicBezTo>
                    <a:lnTo>
                      <a:pt x="10118" y="460"/>
                    </a:lnTo>
                    <a:cubicBezTo>
                      <a:pt x="10186" y="414"/>
                      <a:pt x="10256" y="372"/>
                      <a:pt x="10328" y="333"/>
                    </a:cubicBezTo>
                    <a:lnTo>
                      <a:pt x="10328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4"/>
              <p:cNvSpPr/>
              <p:nvPr/>
            </p:nvSpPr>
            <p:spPr>
              <a:xfrm>
                <a:off x="4794555" y="1325108"/>
                <a:ext cx="420531" cy="20514"/>
              </a:xfrm>
              <a:custGeom>
                <a:avLst/>
                <a:gdLst/>
                <a:ahLst/>
                <a:cxnLst/>
                <a:rect l="l" t="t" r="r" b="b"/>
                <a:pathLst>
                  <a:path w="9430" h="460" extrusionOk="0">
                    <a:moveTo>
                      <a:pt x="0" y="1"/>
                    </a:moveTo>
                    <a:lnTo>
                      <a:pt x="0" y="330"/>
                    </a:lnTo>
                    <a:cubicBezTo>
                      <a:pt x="73" y="372"/>
                      <a:pt x="144" y="414"/>
                      <a:pt x="212" y="460"/>
                    </a:cubicBezTo>
                    <a:lnTo>
                      <a:pt x="9429" y="460"/>
                    </a:lnTo>
                    <a:lnTo>
                      <a:pt x="9429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4"/>
              <p:cNvSpPr/>
              <p:nvPr/>
            </p:nvSpPr>
            <p:spPr>
              <a:xfrm>
                <a:off x="269075" y="1530554"/>
                <a:ext cx="445014" cy="20647"/>
              </a:xfrm>
              <a:custGeom>
                <a:avLst/>
                <a:gdLst/>
                <a:ahLst/>
                <a:cxnLst/>
                <a:rect l="l" t="t" r="r" b="b"/>
                <a:pathLst>
                  <a:path w="9979" h="463" extrusionOk="0">
                    <a:moveTo>
                      <a:pt x="1" y="1"/>
                    </a:moveTo>
                    <a:lnTo>
                      <a:pt x="1" y="463"/>
                    </a:lnTo>
                    <a:lnTo>
                      <a:pt x="9979" y="463"/>
                    </a:lnTo>
                    <a:cubicBezTo>
                      <a:pt x="9643" y="370"/>
                      <a:pt x="9336" y="213"/>
                      <a:pt x="907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14"/>
              <p:cNvSpPr/>
              <p:nvPr/>
            </p:nvSpPr>
            <p:spPr>
              <a:xfrm>
                <a:off x="775266" y="1530554"/>
                <a:ext cx="509632" cy="20647"/>
              </a:xfrm>
              <a:custGeom>
                <a:avLst/>
                <a:gdLst/>
                <a:ahLst/>
                <a:cxnLst/>
                <a:rect l="l" t="t" r="r" b="b"/>
                <a:pathLst>
                  <a:path w="11428" h="463" extrusionOk="0">
                    <a:moveTo>
                      <a:pt x="908" y="1"/>
                    </a:moveTo>
                    <a:cubicBezTo>
                      <a:pt x="714" y="156"/>
                      <a:pt x="495" y="284"/>
                      <a:pt x="260" y="376"/>
                    </a:cubicBezTo>
                    <a:cubicBezTo>
                      <a:pt x="177" y="410"/>
                      <a:pt x="90" y="439"/>
                      <a:pt x="0" y="463"/>
                    </a:cubicBezTo>
                    <a:lnTo>
                      <a:pt x="11428" y="463"/>
                    </a:lnTo>
                    <a:cubicBezTo>
                      <a:pt x="11091" y="370"/>
                      <a:pt x="10782" y="213"/>
                      <a:pt x="1051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14"/>
              <p:cNvSpPr/>
              <p:nvPr/>
            </p:nvSpPr>
            <p:spPr>
              <a:xfrm>
                <a:off x="1345940" y="1530554"/>
                <a:ext cx="509587" cy="20647"/>
              </a:xfrm>
              <a:custGeom>
                <a:avLst/>
                <a:gdLst/>
                <a:ahLst/>
                <a:cxnLst/>
                <a:rect l="l" t="t" r="r" b="b"/>
                <a:pathLst>
                  <a:path w="11427" h="463" extrusionOk="0">
                    <a:moveTo>
                      <a:pt x="835" y="1"/>
                    </a:moveTo>
                    <a:lnTo>
                      <a:pt x="835" y="61"/>
                    </a:lnTo>
                    <a:cubicBezTo>
                      <a:pt x="586" y="241"/>
                      <a:pt x="305" y="380"/>
                      <a:pt x="0" y="463"/>
                    </a:cubicBezTo>
                    <a:lnTo>
                      <a:pt x="11426" y="463"/>
                    </a:lnTo>
                    <a:cubicBezTo>
                      <a:pt x="11091" y="370"/>
                      <a:pt x="10782" y="213"/>
                      <a:pt x="1051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4"/>
              <p:cNvSpPr/>
              <p:nvPr/>
            </p:nvSpPr>
            <p:spPr>
              <a:xfrm>
                <a:off x="1916614" y="1530554"/>
                <a:ext cx="509632" cy="20647"/>
              </a:xfrm>
              <a:custGeom>
                <a:avLst/>
                <a:gdLst/>
                <a:ahLst/>
                <a:cxnLst/>
                <a:rect l="l" t="t" r="r" b="b"/>
                <a:pathLst>
                  <a:path w="11428" h="463" extrusionOk="0">
                    <a:moveTo>
                      <a:pt x="910" y="1"/>
                    </a:moveTo>
                    <a:cubicBezTo>
                      <a:pt x="644" y="213"/>
                      <a:pt x="337" y="370"/>
                      <a:pt x="1" y="463"/>
                    </a:cubicBezTo>
                    <a:lnTo>
                      <a:pt x="11428" y="463"/>
                    </a:lnTo>
                    <a:cubicBezTo>
                      <a:pt x="11310" y="432"/>
                      <a:pt x="11195" y="390"/>
                      <a:pt x="11088" y="342"/>
                    </a:cubicBezTo>
                    <a:cubicBezTo>
                      <a:pt x="10882" y="254"/>
                      <a:pt x="10692" y="139"/>
                      <a:pt x="105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4"/>
              <p:cNvSpPr/>
              <p:nvPr/>
            </p:nvSpPr>
            <p:spPr>
              <a:xfrm>
                <a:off x="2487377" y="1530554"/>
                <a:ext cx="509542" cy="20647"/>
              </a:xfrm>
              <a:custGeom>
                <a:avLst/>
                <a:gdLst/>
                <a:ahLst/>
                <a:cxnLst/>
                <a:rect l="l" t="t" r="r" b="b"/>
                <a:pathLst>
                  <a:path w="11426" h="463" extrusionOk="0">
                    <a:moveTo>
                      <a:pt x="910" y="1"/>
                    </a:moveTo>
                    <a:cubicBezTo>
                      <a:pt x="642" y="213"/>
                      <a:pt x="336" y="370"/>
                      <a:pt x="0" y="463"/>
                    </a:cubicBezTo>
                    <a:lnTo>
                      <a:pt x="11426" y="463"/>
                    </a:lnTo>
                    <a:cubicBezTo>
                      <a:pt x="11089" y="370"/>
                      <a:pt x="10781" y="213"/>
                      <a:pt x="1051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4"/>
              <p:cNvSpPr/>
              <p:nvPr/>
            </p:nvSpPr>
            <p:spPr>
              <a:xfrm>
                <a:off x="3058051" y="1530554"/>
                <a:ext cx="509498" cy="20647"/>
              </a:xfrm>
              <a:custGeom>
                <a:avLst/>
                <a:gdLst/>
                <a:ahLst/>
                <a:cxnLst/>
                <a:rect l="l" t="t" r="r" b="b"/>
                <a:pathLst>
                  <a:path w="11425" h="463" extrusionOk="0">
                    <a:moveTo>
                      <a:pt x="908" y="1"/>
                    </a:moveTo>
                    <a:cubicBezTo>
                      <a:pt x="643" y="213"/>
                      <a:pt x="336" y="370"/>
                      <a:pt x="0" y="463"/>
                    </a:cubicBezTo>
                    <a:lnTo>
                      <a:pt x="11425" y="463"/>
                    </a:lnTo>
                    <a:cubicBezTo>
                      <a:pt x="11089" y="370"/>
                      <a:pt x="10781" y="213"/>
                      <a:pt x="1051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4"/>
              <p:cNvSpPr/>
              <p:nvPr/>
            </p:nvSpPr>
            <p:spPr>
              <a:xfrm>
                <a:off x="3628725" y="1530554"/>
                <a:ext cx="509587" cy="20647"/>
              </a:xfrm>
              <a:custGeom>
                <a:avLst/>
                <a:gdLst/>
                <a:ahLst/>
                <a:cxnLst/>
                <a:rect l="l" t="t" r="r" b="b"/>
                <a:pathLst>
                  <a:path w="11427" h="463" extrusionOk="0">
                    <a:moveTo>
                      <a:pt x="813" y="1"/>
                    </a:moveTo>
                    <a:lnTo>
                      <a:pt x="813" y="75"/>
                    </a:lnTo>
                    <a:cubicBezTo>
                      <a:pt x="670" y="177"/>
                      <a:pt x="515" y="264"/>
                      <a:pt x="351" y="338"/>
                    </a:cubicBezTo>
                    <a:cubicBezTo>
                      <a:pt x="238" y="389"/>
                      <a:pt x="121" y="430"/>
                      <a:pt x="0" y="463"/>
                    </a:cubicBezTo>
                    <a:lnTo>
                      <a:pt x="11426" y="463"/>
                    </a:lnTo>
                    <a:cubicBezTo>
                      <a:pt x="11089" y="370"/>
                      <a:pt x="10781" y="213"/>
                      <a:pt x="1051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4"/>
              <p:cNvSpPr/>
              <p:nvPr/>
            </p:nvSpPr>
            <p:spPr>
              <a:xfrm>
                <a:off x="4199399" y="1530688"/>
                <a:ext cx="509453" cy="20514"/>
              </a:xfrm>
              <a:custGeom>
                <a:avLst/>
                <a:gdLst/>
                <a:ahLst/>
                <a:cxnLst/>
                <a:rect l="l" t="t" r="r" b="b"/>
                <a:pathLst>
                  <a:path w="11424" h="460" extrusionOk="0">
                    <a:moveTo>
                      <a:pt x="910" y="1"/>
                    </a:moveTo>
                    <a:cubicBezTo>
                      <a:pt x="643" y="210"/>
                      <a:pt x="336" y="367"/>
                      <a:pt x="0" y="460"/>
                    </a:cubicBezTo>
                    <a:lnTo>
                      <a:pt x="11423" y="460"/>
                    </a:lnTo>
                    <a:cubicBezTo>
                      <a:pt x="11301" y="427"/>
                      <a:pt x="11180" y="385"/>
                      <a:pt x="11067" y="332"/>
                    </a:cubicBezTo>
                    <a:cubicBezTo>
                      <a:pt x="10903" y="259"/>
                      <a:pt x="10748" y="169"/>
                      <a:pt x="10605" y="66"/>
                    </a:cubicBezTo>
                    <a:lnTo>
                      <a:pt x="10605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4"/>
              <p:cNvSpPr/>
              <p:nvPr/>
            </p:nvSpPr>
            <p:spPr>
              <a:xfrm>
                <a:off x="4770073" y="1530688"/>
                <a:ext cx="445014" cy="20514"/>
              </a:xfrm>
              <a:custGeom>
                <a:avLst/>
                <a:gdLst/>
                <a:ahLst/>
                <a:cxnLst/>
                <a:rect l="l" t="t" r="r" b="b"/>
                <a:pathLst>
                  <a:path w="9979" h="460" extrusionOk="0">
                    <a:moveTo>
                      <a:pt x="910" y="1"/>
                    </a:moveTo>
                    <a:cubicBezTo>
                      <a:pt x="643" y="210"/>
                      <a:pt x="336" y="367"/>
                      <a:pt x="1" y="460"/>
                    </a:cubicBezTo>
                    <a:lnTo>
                      <a:pt x="9978" y="460"/>
                    </a:lnTo>
                    <a:lnTo>
                      <a:pt x="9978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14"/>
              <p:cNvSpPr/>
              <p:nvPr/>
            </p:nvSpPr>
            <p:spPr>
              <a:xfrm>
                <a:off x="269075" y="1736223"/>
                <a:ext cx="4946076" cy="20558"/>
              </a:xfrm>
              <a:custGeom>
                <a:avLst/>
                <a:gdLst/>
                <a:ahLst/>
                <a:cxnLst/>
                <a:rect l="l" t="t" r="r" b="b"/>
                <a:pathLst>
                  <a:path w="110911" h="461" extrusionOk="0">
                    <a:moveTo>
                      <a:pt x="1" y="0"/>
                    </a:moveTo>
                    <a:lnTo>
                      <a:pt x="1" y="461"/>
                    </a:lnTo>
                    <a:lnTo>
                      <a:pt x="110910" y="461"/>
                    </a:lnTo>
                    <a:lnTo>
                      <a:pt x="110910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4"/>
              <p:cNvSpPr/>
              <p:nvPr/>
            </p:nvSpPr>
            <p:spPr>
              <a:xfrm>
                <a:off x="269075" y="1941803"/>
                <a:ext cx="4946076" cy="20647"/>
              </a:xfrm>
              <a:custGeom>
                <a:avLst/>
                <a:gdLst/>
                <a:ahLst/>
                <a:cxnLst/>
                <a:rect l="l" t="t" r="r" b="b"/>
                <a:pathLst>
                  <a:path w="110911" h="463" extrusionOk="0">
                    <a:moveTo>
                      <a:pt x="1" y="1"/>
                    </a:moveTo>
                    <a:lnTo>
                      <a:pt x="1" y="462"/>
                    </a:lnTo>
                    <a:lnTo>
                      <a:pt x="24981" y="462"/>
                    </a:lnTo>
                    <a:lnTo>
                      <a:pt x="25440" y="461"/>
                    </a:lnTo>
                    <a:lnTo>
                      <a:pt x="110910" y="461"/>
                    </a:lnTo>
                    <a:lnTo>
                      <a:pt x="110910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4"/>
              <p:cNvSpPr/>
              <p:nvPr/>
            </p:nvSpPr>
            <p:spPr>
              <a:xfrm>
                <a:off x="269075" y="2147383"/>
                <a:ext cx="4946076" cy="20603"/>
              </a:xfrm>
              <a:custGeom>
                <a:avLst/>
                <a:gdLst/>
                <a:ahLst/>
                <a:cxnLst/>
                <a:rect l="l" t="t" r="r" b="b"/>
                <a:pathLst>
                  <a:path w="110911" h="462" extrusionOk="0">
                    <a:moveTo>
                      <a:pt x="1" y="1"/>
                    </a:moveTo>
                    <a:lnTo>
                      <a:pt x="1" y="461"/>
                    </a:lnTo>
                    <a:lnTo>
                      <a:pt x="110910" y="461"/>
                    </a:lnTo>
                    <a:lnTo>
                      <a:pt x="110910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4"/>
              <p:cNvSpPr/>
              <p:nvPr/>
            </p:nvSpPr>
            <p:spPr>
              <a:xfrm>
                <a:off x="269075" y="2352963"/>
                <a:ext cx="4946076" cy="20514"/>
              </a:xfrm>
              <a:custGeom>
                <a:avLst/>
                <a:gdLst/>
                <a:ahLst/>
                <a:cxnLst/>
                <a:rect l="l" t="t" r="r" b="b"/>
                <a:pathLst>
                  <a:path w="110911" h="460" extrusionOk="0">
                    <a:moveTo>
                      <a:pt x="1" y="1"/>
                    </a:moveTo>
                    <a:lnTo>
                      <a:pt x="1" y="460"/>
                    </a:lnTo>
                    <a:lnTo>
                      <a:pt x="110910" y="460"/>
                    </a:lnTo>
                    <a:lnTo>
                      <a:pt x="110910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4"/>
              <p:cNvSpPr/>
              <p:nvPr/>
            </p:nvSpPr>
            <p:spPr>
              <a:xfrm>
                <a:off x="269075" y="2558498"/>
                <a:ext cx="4946076" cy="20647"/>
              </a:xfrm>
              <a:custGeom>
                <a:avLst/>
                <a:gdLst/>
                <a:ahLst/>
                <a:cxnLst/>
                <a:rect l="l" t="t" r="r" b="b"/>
                <a:pathLst>
                  <a:path w="110911" h="463" extrusionOk="0">
                    <a:moveTo>
                      <a:pt x="1" y="0"/>
                    </a:moveTo>
                    <a:lnTo>
                      <a:pt x="1" y="461"/>
                    </a:lnTo>
                    <a:lnTo>
                      <a:pt x="53101" y="461"/>
                    </a:lnTo>
                    <a:lnTo>
                      <a:pt x="57250" y="462"/>
                    </a:lnTo>
                    <a:lnTo>
                      <a:pt x="110910" y="462"/>
                    </a:lnTo>
                    <a:lnTo>
                      <a:pt x="110910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14"/>
              <p:cNvSpPr/>
              <p:nvPr/>
            </p:nvSpPr>
            <p:spPr>
              <a:xfrm>
                <a:off x="269075" y="2764078"/>
                <a:ext cx="4946076" cy="20647"/>
              </a:xfrm>
              <a:custGeom>
                <a:avLst/>
                <a:gdLst/>
                <a:ahLst/>
                <a:cxnLst/>
                <a:rect l="l" t="t" r="r" b="b"/>
                <a:pathLst>
                  <a:path w="110911" h="463" extrusionOk="0">
                    <a:moveTo>
                      <a:pt x="1" y="0"/>
                    </a:moveTo>
                    <a:lnTo>
                      <a:pt x="1" y="462"/>
                    </a:lnTo>
                    <a:lnTo>
                      <a:pt x="110910" y="462"/>
                    </a:lnTo>
                    <a:lnTo>
                      <a:pt x="110910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4"/>
              <p:cNvSpPr/>
              <p:nvPr/>
            </p:nvSpPr>
            <p:spPr>
              <a:xfrm>
                <a:off x="269075" y="2969658"/>
                <a:ext cx="4946076" cy="20647"/>
              </a:xfrm>
              <a:custGeom>
                <a:avLst/>
                <a:gdLst/>
                <a:ahLst/>
                <a:cxnLst/>
                <a:rect l="l" t="t" r="r" b="b"/>
                <a:pathLst>
                  <a:path w="110911" h="463" extrusionOk="0">
                    <a:moveTo>
                      <a:pt x="1" y="0"/>
                    </a:moveTo>
                    <a:lnTo>
                      <a:pt x="1" y="462"/>
                    </a:lnTo>
                    <a:lnTo>
                      <a:pt x="110910" y="462"/>
                    </a:lnTo>
                    <a:lnTo>
                      <a:pt x="110910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4"/>
              <p:cNvSpPr/>
              <p:nvPr/>
            </p:nvSpPr>
            <p:spPr>
              <a:xfrm>
                <a:off x="269075" y="3175238"/>
                <a:ext cx="4946076" cy="20647"/>
              </a:xfrm>
              <a:custGeom>
                <a:avLst/>
                <a:gdLst/>
                <a:ahLst/>
                <a:cxnLst/>
                <a:rect l="l" t="t" r="r" b="b"/>
                <a:pathLst>
                  <a:path w="110911" h="463" extrusionOk="0">
                    <a:moveTo>
                      <a:pt x="1" y="0"/>
                    </a:moveTo>
                    <a:lnTo>
                      <a:pt x="1" y="462"/>
                    </a:lnTo>
                    <a:lnTo>
                      <a:pt x="110910" y="462"/>
                    </a:lnTo>
                    <a:lnTo>
                      <a:pt x="110910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14"/>
              <p:cNvSpPr/>
              <p:nvPr/>
            </p:nvSpPr>
            <p:spPr>
              <a:xfrm>
                <a:off x="269075" y="3380774"/>
                <a:ext cx="4946076" cy="20603"/>
              </a:xfrm>
              <a:custGeom>
                <a:avLst/>
                <a:gdLst/>
                <a:ahLst/>
                <a:cxnLst/>
                <a:rect l="l" t="t" r="r" b="b"/>
                <a:pathLst>
                  <a:path w="110911" h="462" extrusionOk="0">
                    <a:moveTo>
                      <a:pt x="1" y="0"/>
                    </a:moveTo>
                    <a:lnTo>
                      <a:pt x="1" y="462"/>
                    </a:lnTo>
                    <a:lnTo>
                      <a:pt x="110910" y="462"/>
                    </a:lnTo>
                    <a:lnTo>
                      <a:pt x="110910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14"/>
              <p:cNvSpPr/>
              <p:nvPr/>
            </p:nvSpPr>
            <p:spPr>
              <a:xfrm>
                <a:off x="269075" y="3586354"/>
                <a:ext cx="4946076" cy="20647"/>
              </a:xfrm>
              <a:custGeom>
                <a:avLst/>
                <a:gdLst/>
                <a:ahLst/>
                <a:cxnLst/>
                <a:rect l="l" t="t" r="r" b="b"/>
                <a:pathLst>
                  <a:path w="110911" h="463" extrusionOk="0">
                    <a:moveTo>
                      <a:pt x="1" y="0"/>
                    </a:moveTo>
                    <a:lnTo>
                      <a:pt x="1" y="462"/>
                    </a:lnTo>
                    <a:lnTo>
                      <a:pt x="110910" y="462"/>
                    </a:lnTo>
                    <a:lnTo>
                      <a:pt x="110910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0" name="Google Shape;640;p14"/>
            <p:cNvSpPr/>
            <p:nvPr/>
          </p:nvSpPr>
          <p:spPr>
            <a:xfrm rot="-5770446">
              <a:off x="3050412" y="4813386"/>
              <a:ext cx="201637" cy="663294"/>
            </a:xfrm>
            <a:custGeom>
              <a:avLst/>
              <a:gdLst/>
              <a:ahLst/>
              <a:cxnLst/>
              <a:rect l="l" t="t" r="r" b="b"/>
              <a:pathLst>
                <a:path w="3843" h="14080" extrusionOk="0">
                  <a:moveTo>
                    <a:pt x="1922" y="1"/>
                  </a:moveTo>
                  <a:cubicBezTo>
                    <a:pt x="861" y="1"/>
                    <a:pt x="1" y="861"/>
                    <a:pt x="1" y="1922"/>
                  </a:cubicBezTo>
                  <a:lnTo>
                    <a:pt x="1" y="12158"/>
                  </a:lnTo>
                  <a:cubicBezTo>
                    <a:pt x="1" y="13220"/>
                    <a:pt x="862" y="14080"/>
                    <a:pt x="1922" y="14080"/>
                  </a:cubicBezTo>
                  <a:cubicBezTo>
                    <a:pt x="2982" y="14080"/>
                    <a:pt x="3842" y="13220"/>
                    <a:pt x="3842" y="12158"/>
                  </a:cubicBezTo>
                  <a:lnTo>
                    <a:pt x="3842" y="1922"/>
                  </a:lnTo>
                  <a:cubicBezTo>
                    <a:pt x="3842" y="861"/>
                    <a:pt x="2982" y="1"/>
                    <a:pt x="19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4"/>
            <p:cNvSpPr/>
            <p:nvPr/>
          </p:nvSpPr>
          <p:spPr>
            <a:xfrm rot="-5770446">
              <a:off x="2978200" y="4145852"/>
              <a:ext cx="201637" cy="663294"/>
            </a:xfrm>
            <a:custGeom>
              <a:avLst/>
              <a:gdLst/>
              <a:ahLst/>
              <a:cxnLst/>
              <a:rect l="l" t="t" r="r" b="b"/>
              <a:pathLst>
                <a:path w="3843" h="14080" extrusionOk="0">
                  <a:moveTo>
                    <a:pt x="1922" y="1"/>
                  </a:moveTo>
                  <a:cubicBezTo>
                    <a:pt x="861" y="1"/>
                    <a:pt x="1" y="861"/>
                    <a:pt x="1" y="1922"/>
                  </a:cubicBezTo>
                  <a:lnTo>
                    <a:pt x="1" y="12158"/>
                  </a:lnTo>
                  <a:cubicBezTo>
                    <a:pt x="1" y="13220"/>
                    <a:pt x="862" y="14080"/>
                    <a:pt x="1922" y="14080"/>
                  </a:cubicBezTo>
                  <a:cubicBezTo>
                    <a:pt x="2982" y="14080"/>
                    <a:pt x="3842" y="13220"/>
                    <a:pt x="3842" y="12158"/>
                  </a:cubicBezTo>
                  <a:lnTo>
                    <a:pt x="3842" y="1922"/>
                  </a:lnTo>
                  <a:cubicBezTo>
                    <a:pt x="3842" y="861"/>
                    <a:pt x="2982" y="1"/>
                    <a:pt x="19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4"/>
            <p:cNvSpPr/>
            <p:nvPr/>
          </p:nvSpPr>
          <p:spPr>
            <a:xfrm rot="-5770446">
              <a:off x="2906035" y="3478266"/>
              <a:ext cx="201532" cy="663294"/>
            </a:xfrm>
            <a:custGeom>
              <a:avLst/>
              <a:gdLst/>
              <a:ahLst/>
              <a:cxnLst/>
              <a:rect l="l" t="t" r="r" b="b"/>
              <a:pathLst>
                <a:path w="3841" h="14080" extrusionOk="0">
                  <a:moveTo>
                    <a:pt x="1920" y="1"/>
                  </a:moveTo>
                  <a:cubicBezTo>
                    <a:pt x="859" y="1"/>
                    <a:pt x="0" y="861"/>
                    <a:pt x="0" y="1922"/>
                  </a:cubicBezTo>
                  <a:lnTo>
                    <a:pt x="0" y="12158"/>
                  </a:lnTo>
                  <a:cubicBezTo>
                    <a:pt x="0" y="13220"/>
                    <a:pt x="860" y="14080"/>
                    <a:pt x="1920" y="14080"/>
                  </a:cubicBezTo>
                  <a:cubicBezTo>
                    <a:pt x="2981" y="14080"/>
                    <a:pt x="3840" y="13220"/>
                    <a:pt x="3840" y="12158"/>
                  </a:cubicBezTo>
                  <a:lnTo>
                    <a:pt x="3840" y="1922"/>
                  </a:lnTo>
                  <a:cubicBezTo>
                    <a:pt x="3840" y="861"/>
                    <a:pt x="2981" y="1"/>
                    <a:pt x="19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4"/>
            <p:cNvSpPr/>
            <p:nvPr/>
          </p:nvSpPr>
          <p:spPr>
            <a:xfrm rot="-5770446">
              <a:off x="2833823" y="2810732"/>
              <a:ext cx="201532" cy="663294"/>
            </a:xfrm>
            <a:custGeom>
              <a:avLst/>
              <a:gdLst/>
              <a:ahLst/>
              <a:cxnLst/>
              <a:rect l="l" t="t" r="r" b="b"/>
              <a:pathLst>
                <a:path w="3841" h="14080" extrusionOk="0">
                  <a:moveTo>
                    <a:pt x="1920" y="1"/>
                  </a:moveTo>
                  <a:cubicBezTo>
                    <a:pt x="860" y="1"/>
                    <a:pt x="1" y="861"/>
                    <a:pt x="1" y="1922"/>
                  </a:cubicBezTo>
                  <a:lnTo>
                    <a:pt x="1" y="12158"/>
                  </a:lnTo>
                  <a:cubicBezTo>
                    <a:pt x="1" y="13220"/>
                    <a:pt x="860" y="14080"/>
                    <a:pt x="1920" y="14080"/>
                  </a:cubicBezTo>
                  <a:cubicBezTo>
                    <a:pt x="2981" y="14080"/>
                    <a:pt x="3840" y="13220"/>
                    <a:pt x="3840" y="12158"/>
                  </a:cubicBezTo>
                  <a:lnTo>
                    <a:pt x="3840" y="1922"/>
                  </a:lnTo>
                  <a:cubicBezTo>
                    <a:pt x="3840" y="861"/>
                    <a:pt x="2981" y="1"/>
                    <a:pt x="19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4"/>
            <p:cNvSpPr/>
            <p:nvPr/>
          </p:nvSpPr>
          <p:spPr>
            <a:xfrm rot="-5770446">
              <a:off x="2761611" y="2143198"/>
              <a:ext cx="201532" cy="663294"/>
            </a:xfrm>
            <a:custGeom>
              <a:avLst/>
              <a:gdLst/>
              <a:ahLst/>
              <a:cxnLst/>
              <a:rect l="l" t="t" r="r" b="b"/>
              <a:pathLst>
                <a:path w="3841" h="14080" extrusionOk="0">
                  <a:moveTo>
                    <a:pt x="1921" y="1"/>
                  </a:moveTo>
                  <a:cubicBezTo>
                    <a:pt x="859" y="1"/>
                    <a:pt x="1" y="861"/>
                    <a:pt x="1" y="1922"/>
                  </a:cubicBezTo>
                  <a:lnTo>
                    <a:pt x="1" y="12158"/>
                  </a:lnTo>
                  <a:cubicBezTo>
                    <a:pt x="1" y="13220"/>
                    <a:pt x="859" y="14080"/>
                    <a:pt x="1921" y="14080"/>
                  </a:cubicBezTo>
                  <a:cubicBezTo>
                    <a:pt x="2981" y="14080"/>
                    <a:pt x="3841" y="13220"/>
                    <a:pt x="3841" y="12158"/>
                  </a:cubicBezTo>
                  <a:lnTo>
                    <a:pt x="3841" y="1922"/>
                  </a:lnTo>
                  <a:cubicBezTo>
                    <a:pt x="3841" y="861"/>
                    <a:pt x="2981" y="1"/>
                    <a:pt x="1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4"/>
            <p:cNvSpPr/>
            <p:nvPr/>
          </p:nvSpPr>
          <p:spPr>
            <a:xfrm rot="-5770446">
              <a:off x="2689375" y="1475690"/>
              <a:ext cx="201585" cy="663294"/>
            </a:xfrm>
            <a:custGeom>
              <a:avLst/>
              <a:gdLst/>
              <a:ahLst/>
              <a:cxnLst/>
              <a:rect l="l" t="t" r="r" b="b"/>
              <a:pathLst>
                <a:path w="3842" h="14080" extrusionOk="0">
                  <a:moveTo>
                    <a:pt x="1922" y="1"/>
                  </a:moveTo>
                  <a:cubicBezTo>
                    <a:pt x="860" y="1"/>
                    <a:pt x="0" y="861"/>
                    <a:pt x="0" y="1922"/>
                  </a:cubicBezTo>
                  <a:lnTo>
                    <a:pt x="0" y="12158"/>
                  </a:lnTo>
                  <a:cubicBezTo>
                    <a:pt x="0" y="13220"/>
                    <a:pt x="860" y="14080"/>
                    <a:pt x="1922" y="14080"/>
                  </a:cubicBezTo>
                  <a:cubicBezTo>
                    <a:pt x="2982" y="14080"/>
                    <a:pt x="3842" y="13220"/>
                    <a:pt x="3842" y="12158"/>
                  </a:cubicBezTo>
                  <a:lnTo>
                    <a:pt x="3842" y="1922"/>
                  </a:lnTo>
                  <a:cubicBezTo>
                    <a:pt x="3842" y="861"/>
                    <a:pt x="2982" y="1"/>
                    <a:pt x="19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4"/>
            <p:cNvSpPr/>
            <p:nvPr/>
          </p:nvSpPr>
          <p:spPr>
            <a:xfrm rot="-5770446">
              <a:off x="2617163" y="808156"/>
              <a:ext cx="201585" cy="663294"/>
            </a:xfrm>
            <a:custGeom>
              <a:avLst/>
              <a:gdLst/>
              <a:ahLst/>
              <a:cxnLst/>
              <a:rect l="l" t="t" r="r" b="b"/>
              <a:pathLst>
                <a:path w="3842" h="14080" extrusionOk="0">
                  <a:moveTo>
                    <a:pt x="1922" y="1"/>
                  </a:moveTo>
                  <a:cubicBezTo>
                    <a:pt x="860" y="1"/>
                    <a:pt x="0" y="861"/>
                    <a:pt x="0" y="1922"/>
                  </a:cubicBezTo>
                  <a:lnTo>
                    <a:pt x="0" y="12158"/>
                  </a:lnTo>
                  <a:cubicBezTo>
                    <a:pt x="0" y="13220"/>
                    <a:pt x="860" y="14080"/>
                    <a:pt x="1922" y="14080"/>
                  </a:cubicBezTo>
                  <a:cubicBezTo>
                    <a:pt x="2982" y="14080"/>
                    <a:pt x="3842" y="13220"/>
                    <a:pt x="3842" y="12158"/>
                  </a:cubicBezTo>
                  <a:lnTo>
                    <a:pt x="3842" y="1922"/>
                  </a:lnTo>
                  <a:cubicBezTo>
                    <a:pt x="3842" y="861"/>
                    <a:pt x="2982" y="1"/>
                    <a:pt x="19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4"/>
            <p:cNvSpPr/>
            <p:nvPr/>
          </p:nvSpPr>
          <p:spPr>
            <a:xfrm rot="-5770446">
              <a:off x="2544951" y="140622"/>
              <a:ext cx="201585" cy="663294"/>
            </a:xfrm>
            <a:custGeom>
              <a:avLst/>
              <a:gdLst/>
              <a:ahLst/>
              <a:cxnLst/>
              <a:rect l="l" t="t" r="r" b="b"/>
              <a:pathLst>
                <a:path w="3842" h="14080" extrusionOk="0">
                  <a:moveTo>
                    <a:pt x="1922" y="1"/>
                  </a:moveTo>
                  <a:cubicBezTo>
                    <a:pt x="860" y="1"/>
                    <a:pt x="1" y="861"/>
                    <a:pt x="1" y="1922"/>
                  </a:cubicBezTo>
                  <a:lnTo>
                    <a:pt x="1" y="12158"/>
                  </a:lnTo>
                  <a:cubicBezTo>
                    <a:pt x="1" y="13220"/>
                    <a:pt x="860" y="14080"/>
                    <a:pt x="1922" y="14080"/>
                  </a:cubicBezTo>
                  <a:cubicBezTo>
                    <a:pt x="2982" y="14080"/>
                    <a:pt x="3842" y="13220"/>
                    <a:pt x="3842" y="12158"/>
                  </a:cubicBezTo>
                  <a:lnTo>
                    <a:pt x="3842" y="1922"/>
                  </a:lnTo>
                  <a:cubicBezTo>
                    <a:pt x="3842" y="861"/>
                    <a:pt x="2982" y="1"/>
                    <a:pt x="19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8" name="Google Shape;648;p14"/>
          <p:cNvSpPr/>
          <p:nvPr/>
        </p:nvSpPr>
        <p:spPr>
          <a:xfrm rot="10800000">
            <a:off x="218712" y="16"/>
            <a:ext cx="836012" cy="5141709"/>
          </a:xfrm>
          <a:custGeom>
            <a:avLst/>
            <a:gdLst/>
            <a:ahLst/>
            <a:cxnLst/>
            <a:rect l="l" t="t" r="r" b="b"/>
            <a:pathLst>
              <a:path w="9337" h="32918" extrusionOk="0">
                <a:moveTo>
                  <a:pt x="1" y="1"/>
                </a:moveTo>
                <a:lnTo>
                  <a:pt x="1" y="32917"/>
                </a:lnTo>
                <a:lnTo>
                  <a:pt x="9337" y="32917"/>
                </a:lnTo>
                <a:lnTo>
                  <a:pt x="9337" y="1"/>
                </a:lnTo>
                <a:lnTo>
                  <a:pt x="4504" y="2702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14"/>
          <p:cNvSpPr txBox="1">
            <a:spLocks noGrp="1"/>
          </p:cNvSpPr>
          <p:nvPr>
            <p:ph type="subTitle" idx="1"/>
          </p:nvPr>
        </p:nvSpPr>
        <p:spPr>
          <a:xfrm>
            <a:off x="218656" y="1073550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650" name="Google Shape;650;p14"/>
          <p:cNvSpPr txBox="1">
            <a:spLocks noGrp="1"/>
          </p:cNvSpPr>
          <p:nvPr>
            <p:ph type="subTitle" idx="2"/>
          </p:nvPr>
        </p:nvSpPr>
        <p:spPr>
          <a:xfrm>
            <a:off x="218656" y="1593696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651" name="Google Shape;651;p14"/>
          <p:cNvSpPr txBox="1">
            <a:spLocks noGrp="1"/>
          </p:cNvSpPr>
          <p:nvPr>
            <p:ph type="subTitle" idx="3"/>
          </p:nvPr>
        </p:nvSpPr>
        <p:spPr>
          <a:xfrm>
            <a:off x="218656" y="2113842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Font typeface="Capriola"/>
              <a:buNone/>
              <a:defRPr sz="1200" b="1"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652" name="Google Shape;652;p14"/>
          <p:cNvSpPr txBox="1">
            <a:spLocks noGrp="1"/>
          </p:cNvSpPr>
          <p:nvPr>
            <p:ph type="subTitle" idx="4"/>
          </p:nvPr>
        </p:nvSpPr>
        <p:spPr>
          <a:xfrm>
            <a:off x="218656" y="2633988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653" name="Google Shape;653;p14"/>
          <p:cNvSpPr txBox="1">
            <a:spLocks noGrp="1"/>
          </p:cNvSpPr>
          <p:nvPr>
            <p:ph type="subTitle" idx="5"/>
          </p:nvPr>
        </p:nvSpPr>
        <p:spPr>
          <a:xfrm>
            <a:off x="218656" y="3154133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654" name="Google Shape;654;p14"/>
          <p:cNvSpPr txBox="1">
            <a:spLocks noGrp="1"/>
          </p:cNvSpPr>
          <p:nvPr>
            <p:ph type="subTitle" idx="6"/>
          </p:nvPr>
        </p:nvSpPr>
        <p:spPr>
          <a:xfrm>
            <a:off x="218656" y="3674279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655" name="Google Shape;655;p14"/>
          <p:cNvSpPr txBox="1">
            <a:spLocks noGrp="1"/>
          </p:cNvSpPr>
          <p:nvPr>
            <p:ph type="subTitle" idx="7"/>
          </p:nvPr>
        </p:nvSpPr>
        <p:spPr>
          <a:xfrm>
            <a:off x="218656" y="4194425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grpSp>
        <p:nvGrpSpPr>
          <p:cNvPr id="656" name="Google Shape;656;p14"/>
          <p:cNvGrpSpPr/>
          <p:nvPr/>
        </p:nvGrpSpPr>
        <p:grpSpPr>
          <a:xfrm>
            <a:off x="441648" y="539502"/>
            <a:ext cx="390115" cy="478199"/>
            <a:chOff x="6813948" y="1342927"/>
            <a:chExt cx="390115" cy="478199"/>
          </a:xfrm>
        </p:grpSpPr>
        <p:sp>
          <p:nvSpPr>
            <p:cNvPr id="657" name="Google Shape;657;p14"/>
            <p:cNvSpPr/>
            <p:nvPr/>
          </p:nvSpPr>
          <p:spPr>
            <a:xfrm rot="-5400000">
              <a:off x="6814041" y="1342927"/>
              <a:ext cx="390022" cy="390022"/>
            </a:xfrm>
            <a:custGeom>
              <a:avLst/>
              <a:gdLst/>
              <a:ahLst/>
              <a:cxnLst/>
              <a:rect l="l" t="t" r="r" b="b"/>
              <a:pathLst>
                <a:path w="12553" h="12553" extrusionOk="0">
                  <a:moveTo>
                    <a:pt x="1" y="1"/>
                  </a:moveTo>
                  <a:lnTo>
                    <a:pt x="1" y="12552"/>
                  </a:lnTo>
                  <a:lnTo>
                    <a:pt x="12552" y="12552"/>
                  </a:lnTo>
                  <a:lnTo>
                    <a:pt x="12552" y="1271"/>
                  </a:lnTo>
                  <a:cubicBezTo>
                    <a:pt x="12552" y="569"/>
                    <a:pt x="11984" y="1"/>
                    <a:pt x="11280" y="1"/>
                  </a:cubicBezTo>
                  <a:lnTo>
                    <a:pt x="2903" y="1"/>
                  </a:lnTo>
                  <a:lnTo>
                    <a:pt x="2903" y="6"/>
                  </a:lnTo>
                  <a:cubicBezTo>
                    <a:pt x="2868" y="2"/>
                    <a:pt x="2832" y="1"/>
                    <a:pt x="27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4"/>
            <p:cNvSpPr/>
            <p:nvPr/>
          </p:nvSpPr>
          <p:spPr>
            <a:xfrm rot="-5400000">
              <a:off x="6969484" y="1540346"/>
              <a:ext cx="78980" cy="390053"/>
            </a:xfrm>
            <a:custGeom>
              <a:avLst/>
              <a:gdLst/>
              <a:ahLst/>
              <a:cxnLst/>
              <a:rect l="l" t="t" r="r" b="b"/>
              <a:pathLst>
                <a:path w="2542" h="12554" extrusionOk="0">
                  <a:moveTo>
                    <a:pt x="1271" y="0"/>
                  </a:moveTo>
                  <a:cubicBezTo>
                    <a:pt x="569" y="0"/>
                    <a:pt x="1" y="570"/>
                    <a:pt x="1" y="1272"/>
                  </a:cubicBezTo>
                  <a:lnTo>
                    <a:pt x="1" y="12554"/>
                  </a:lnTo>
                  <a:lnTo>
                    <a:pt x="2542" y="12554"/>
                  </a:lnTo>
                  <a:lnTo>
                    <a:pt x="2542" y="1272"/>
                  </a:lnTo>
                  <a:cubicBezTo>
                    <a:pt x="2542" y="570"/>
                    <a:pt x="1974" y="0"/>
                    <a:pt x="1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4"/>
            <p:cNvSpPr/>
            <p:nvPr/>
          </p:nvSpPr>
          <p:spPr>
            <a:xfrm rot="-5400000">
              <a:off x="6991404" y="1550583"/>
              <a:ext cx="55646" cy="369547"/>
            </a:xfrm>
            <a:custGeom>
              <a:avLst/>
              <a:gdLst/>
              <a:ahLst/>
              <a:cxnLst/>
              <a:rect l="l" t="t" r="r" b="b"/>
              <a:pathLst>
                <a:path w="1791" h="11894" extrusionOk="0">
                  <a:moveTo>
                    <a:pt x="895" y="0"/>
                  </a:moveTo>
                  <a:cubicBezTo>
                    <a:pt x="400" y="0"/>
                    <a:pt x="0" y="404"/>
                    <a:pt x="0" y="896"/>
                  </a:cubicBezTo>
                  <a:lnTo>
                    <a:pt x="0" y="11894"/>
                  </a:lnTo>
                  <a:lnTo>
                    <a:pt x="1790" y="11894"/>
                  </a:lnTo>
                  <a:lnTo>
                    <a:pt x="1790" y="896"/>
                  </a:lnTo>
                  <a:cubicBezTo>
                    <a:pt x="1790" y="400"/>
                    <a:pt x="1389" y="0"/>
                    <a:pt x="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4"/>
            <p:cNvSpPr/>
            <p:nvPr/>
          </p:nvSpPr>
          <p:spPr>
            <a:xfrm rot="-5400000">
              <a:off x="6875342" y="1749137"/>
              <a:ext cx="86872" cy="57107"/>
            </a:xfrm>
            <a:custGeom>
              <a:avLst/>
              <a:gdLst/>
              <a:ahLst/>
              <a:cxnLst/>
              <a:rect l="l" t="t" r="r" b="b"/>
              <a:pathLst>
                <a:path w="2796" h="1838" extrusionOk="0">
                  <a:moveTo>
                    <a:pt x="0" y="1"/>
                  </a:moveTo>
                  <a:lnTo>
                    <a:pt x="391" y="920"/>
                  </a:lnTo>
                  <a:lnTo>
                    <a:pt x="0" y="1838"/>
                  </a:lnTo>
                  <a:lnTo>
                    <a:pt x="2795" y="1838"/>
                  </a:lnTo>
                  <a:lnTo>
                    <a:pt x="27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1" name="Google Shape;661;p14"/>
          <p:cNvSpPr txBox="1">
            <a:spLocks noGrp="1"/>
          </p:cNvSpPr>
          <p:nvPr>
            <p:ph type="title"/>
          </p:nvPr>
        </p:nvSpPr>
        <p:spPr>
          <a:xfrm rot="-370707">
            <a:off x="2531735" y="2150818"/>
            <a:ext cx="4799981" cy="8418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Back to School " panose="02000603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TITLE_AND_DESCRIPTION_1">
    <p:bg>
      <p:bgPr>
        <a:solidFill>
          <a:schemeClr val="accent5"/>
        </a:solidFill>
        <a:effectLst/>
      </p:bgPr>
    </p:bg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5"/>
          <p:cNvSpPr/>
          <p:nvPr/>
        </p:nvSpPr>
        <p:spPr>
          <a:xfrm>
            <a:off x="4779093" y="3437098"/>
            <a:ext cx="4356307" cy="1735106"/>
          </a:xfrm>
          <a:custGeom>
            <a:avLst/>
            <a:gdLst/>
            <a:ahLst/>
            <a:cxnLst/>
            <a:rect l="l" t="t" r="r" b="b"/>
            <a:pathLst>
              <a:path w="48716" h="19404" extrusionOk="0">
                <a:moveTo>
                  <a:pt x="48716" y="1"/>
                </a:moveTo>
                <a:cubicBezTo>
                  <a:pt x="44289" y="3195"/>
                  <a:pt x="39621" y="6196"/>
                  <a:pt x="34287" y="7162"/>
                </a:cubicBezTo>
                <a:cubicBezTo>
                  <a:pt x="32093" y="7559"/>
                  <a:pt x="29864" y="7596"/>
                  <a:pt x="27630" y="7596"/>
                </a:cubicBezTo>
                <a:cubicBezTo>
                  <a:pt x="27116" y="7596"/>
                  <a:pt x="26601" y="7594"/>
                  <a:pt x="26086" y="7594"/>
                </a:cubicBezTo>
                <a:cubicBezTo>
                  <a:pt x="25138" y="7594"/>
                  <a:pt x="24189" y="7601"/>
                  <a:pt x="23243" y="7639"/>
                </a:cubicBezTo>
                <a:cubicBezTo>
                  <a:pt x="15993" y="7930"/>
                  <a:pt x="8624" y="10235"/>
                  <a:pt x="3302" y="15164"/>
                </a:cubicBezTo>
                <a:cubicBezTo>
                  <a:pt x="1979" y="16389"/>
                  <a:pt x="783" y="17780"/>
                  <a:pt x="0" y="19403"/>
                </a:cubicBezTo>
                <a:lnTo>
                  <a:pt x="48716" y="19310"/>
                </a:lnTo>
                <a:lnTo>
                  <a:pt x="4871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15"/>
          <p:cNvSpPr/>
          <p:nvPr/>
        </p:nvSpPr>
        <p:spPr>
          <a:xfrm>
            <a:off x="6383322" y="-37758"/>
            <a:ext cx="2760704" cy="2430800"/>
          </a:xfrm>
          <a:custGeom>
            <a:avLst/>
            <a:gdLst/>
            <a:ahLst/>
            <a:cxnLst/>
            <a:rect l="l" t="t" r="r" b="b"/>
            <a:pathLst>
              <a:path w="33364" h="29377" extrusionOk="0">
                <a:moveTo>
                  <a:pt x="445" y="1"/>
                </a:moveTo>
                <a:cubicBezTo>
                  <a:pt x="302" y="1"/>
                  <a:pt x="151" y="22"/>
                  <a:pt x="0" y="45"/>
                </a:cubicBezTo>
                <a:cubicBezTo>
                  <a:pt x="20" y="45"/>
                  <a:pt x="40" y="45"/>
                  <a:pt x="59" y="45"/>
                </a:cubicBezTo>
                <a:cubicBezTo>
                  <a:pt x="1683" y="45"/>
                  <a:pt x="3286" y="753"/>
                  <a:pt x="4752" y="1516"/>
                </a:cubicBezTo>
                <a:cubicBezTo>
                  <a:pt x="6898" y="2634"/>
                  <a:pt x="8961" y="4198"/>
                  <a:pt x="9958" y="6476"/>
                </a:cubicBezTo>
                <a:cubicBezTo>
                  <a:pt x="11006" y="8877"/>
                  <a:pt x="10827" y="11635"/>
                  <a:pt x="10366" y="14155"/>
                </a:cubicBezTo>
                <a:cubicBezTo>
                  <a:pt x="9736" y="17630"/>
                  <a:pt x="8407" y="21398"/>
                  <a:pt x="9345" y="24936"/>
                </a:cubicBezTo>
                <a:cubicBezTo>
                  <a:pt x="10154" y="27972"/>
                  <a:pt x="12727" y="29102"/>
                  <a:pt x="15471" y="29102"/>
                </a:cubicBezTo>
                <a:cubicBezTo>
                  <a:pt x="16424" y="29102"/>
                  <a:pt x="17398" y="28965"/>
                  <a:pt x="18326" y="28725"/>
                </a:cubicBezTo>
                <a:cubicBezTo>
                  <a:pt x="21248" y="27969"/>
                  <a:pt x="24215" y="26353"/>
                  <a:pt x="27227" y="26353"/>
                </a:cubicBezTo>
                <a:cubicBezTo>
                  <a:pt x="28335" y="26353"/>
                  <a:pt x="29450" y="26572"/>
                  <a:pt x="30570" y="27134"/>
                </a:cubicBezTo>
                <a:cubicBezTo>
                  <a:pt x="31647" y="27674"/>
                  <a:pt x="32599" y="28449"/>
                  <a:pt x="33364" y="29377"/>
                </a:cubicBezTo>
                <a:lnTo>
                  <a:pt x="33364" y="10"/>
                </a:lnTo>
                <a:lnTo>
                  <a:pt x="596" y="10"/>
                </a:lnTo>
                <a:cubicBezTo>
                  <a:pt x="547" y="4"/>
                  <a:pt x="496" y="1"/>
                  <a:pt x="44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15"/>
          <p:cNvSpPr/>
          <p:nvPr/>
        </p:nvSpPr>
        <p:spPr>
          <a:xfrm>
            <a:off x="-56799" y="3357830"/>
            <a:ext cx="3415425" cy="1826055"/>
          </a:xfrm>
          <a:custGeom>
            <a:avLst/>
            <a:gdLst/>
            <a:ahLst/>
            <a:cxnLst/>
            <a:rect l="l" t="t" r="r" b="b"/>
            <a:pathLst>
              <a:path w="36725" h="19635" extrusionOk="0">
                <a:moveTo>
                  <a:pt x="16954" y="1"/>
                </a:moveTo>
                <a:cubicBezTo>
                  <a:pt x="16286" y="1"/>
                  <a:pt x="15614" y="74"/>
                  <a:pt x="14952" y="171"/>
                </a:cubicBezTo>
                <a:cubicBezTo>
                  <a:pt x="12377" y="548"/>
                  <a:pt x="9854" y="1265"/>
                  <a:pt x="7265" y="1521"/>
                </a:cubicBezTo>
                <a:cubicBezTo>
                  <a:pt x="6695" y="1577"/>
                  <a:pt x="6117" y="1609"/>
                  <a:pt x="5539" y="1609"/>
                </a:cubicBezTo>
                <a:cubicBezTo>
                  <a:pt x="3597" y="1609"/>
                  <a:pt x="1654" y="1252"/>
                  <a:pt x="1" y="281"/>
                </a:cubicBezTo>
                <a:lnTo>
                  <a:pt x="1" y="19635"/>
                </a:lnTo>
                <a:lnTo>
                  <a:pt x="36475" y="19631"/>
                </a:lnTo>
                <a:cubicBezTo>
                  <a:pt x="36475" y="19632"/>
                  <a:pt x="36475" y="19633"/>
                  <a:pt x="36475" y="19633"/>
                </a:cubicBezTo>
                <a:cubicBezTo>
                  <a:pt x="36487" y="19633"/>
                  <a:pt x="36711" y="18885"/>
                  <a:pt x="36714" y="18403"/>
                </a:cubicBezTo>
                <a:cubicBezTo>
                  <a:pt x="36724" y="16226"/>
                  <a:pt x="35596" y="14139"/>
                  <a:pt x="33976" y="12689"/>
                </a:cubicBezTo>
                <a:cubicBezTo>
                  <a:pt x="32353" y="11239"/>
                  <a:pt x="30277" y="10373"/>
                  <a:pt x="28159" y="9882"/>
                </a:cubicBezTo>
                <a:cubicBezTo>
                  <a:pt x="26487" y="9495"/>
                  <a:pt x="24618" y="9245"/>
                  <a:pt x="23486" y="7958"/>
                </a:cubicBezTo>
                <a:cubicBezTo>
                  <a:pt x="21967" y="6231"/>
                  <a:pt x="22458" y="3375"/>
                  <a:pt x="20995" y="1597"/>
                </a:cubicBezTo>
                <a:cubicBezTo>
                  <a:pt x="20309" y="759"/>
                  <a:pt x="19257" y="278"/>
                  <a:pt x="18188" y="98"/>
                </a:cubicBezTo>
                <a:cubicBezTo>
                  <a:pt x="17780" y="29"/>
                  <a:pt x="17367" y="1"/>
                  <a:pt x="169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15"/>
          <p:cNvSpPr/>
          <p:nvPr/>
        </p:nvSpPr>
        <p:spPr>
          <a:xfrm>
            <a:off x="277672" y="2175296"/>
            <a:ext cx="2194021" cy="1956908"/>
          </a:xfrm>
          <a:custGeom>
            <a:avLst/>
            <a:gdLst/>
            <a:ahLst/>
            <a:cxnLst/>
            <a:rect l="l" t="t" r="r" b="b"/>
            <a:pathLst>
              <a:path w="54010" h="48173" extrusionOk="0">
                <a:moveTo>
                  <a:pt x="16027" y="1"/>
                </a:moveTo>
                <a:cubicBezTo>
                  <a:pt x="15839" y="1"/>
                  <a:pt x="15695" y="152"/>
                  <a:pt x="15695" y="342"/>
                </a:cubicBezTo>
                <a:cubicBezTo>
                  <a:pt x="15695" y="531"/>
                  <a:pt x="15858" y="682"/>
                  <a:pt x="16048" y="682"/>
                </a:cubicBezTo>
                <a:cubicBezTo>
                  <a:pt x="16258" y="682"/>
                  <a:pt x="16474" y="691"/>
                  <a:pt x="16688" y="705"/>
                </a:cubicBezTo>
                <a:lnTo>
                  <a:pt x="16710" y="705"/>
                </a:lnTo>
                <a:cubicBezTo>
                  <a:pt x="16887" y="705"/>
                  <a:pt x="17040" y="566"/>
                  <a:pt x="17053" y="385"/>
                </a:cubicBezTo>
                <a:cubicBezTo>
                  <a:pt x="17066" y="197"/>
                  <a:pt x="16922" y="36"/>
                  <a:pt x="16734" y="22"/>
                </a:cubicBezTo>
                <a:cubicBezTo>
                  <a:pt x="16503" y="6"/>
                  <a:pt x="16274" y="1"/>
                  <a:pt x="16027" y="1"/>
                </a:cubicBezTo>
                <a:close/>
                <a:moveTo>
                  <a:pt x="14663" y="95"/>
                </a:moveTo>
                <a:cubicBezTo>
                  <a:pt x="14648" y="95"/>
                  <a:pt x="14633" y="96"/>
                  <a:pt x="14618" y="98"/>
                </a:cubicBezTo>
                <a:cubicBezTo>
                  <a:pt x="14383" y="129"/>
                  <a:pt x="14148" y="169"/>
                  <a:pt x="13921" y="216"/>
                </a:cubicBezTo>
                <a:cubicBezTo>
                  <a:pt x="13736" y="256"/>
                  <a:pt x="13616" y="437"/>
                  <a:pt x="13655" y="621"/>
                </a:cubicBezTo>
                <a:cubicBezTo>
                  <a:pt x="13689" y="781"/>
                  <a:pt x="13832" y="892"/>
                  <a:pt x="13990" y="892"/>
                </a:cubicBezTo>
                <a:cubicBezTo>
                  <a:pt x="14014" y="892"/>
                  <a:pt x="14037" y="891"/>
                  <a:pt x="14061" y="886"/>
                </a:cubicBezTo>
                <a:cubicBezTo>
                  <a:pt x="14272" y="840"/>
                  <a:pt x="14491" y="804"/>
                  <a:pt x="14711" y="773"/>
                </a:cubicBezTo>
                <a:cubicBezTo>
                  <a:pt x="14897" y="750"/>
                  <a:pt x="15028" y="576"/>
                  <a:pt x="15002" y="388"/>
                </a:cubicBezTo>
                <a:cubicBezTo>
                  <a:pt x="14981" y="218"/>
                  <a:pt x="14833" y="95"/>
                  <a:pt x="14663" y="95"/>
                </a:cubicBezTo>
                <a:close/>
                <a:moveTo>
                  <a:pt x="18063" y="205"/>
                </a:moveTo>
                <a:cubicBezTo>
                  <a:pt x="17904" y="205"/>
                  <a:pt x="17761" y="316"/>
                  <a:pt x="17729" y="479"/>
                </a:cubicBezTo>
                <a:cubicBezTo>
                  <a:pt x="17692" y="663"/>
                  <a:pt x="17812" y="844"/>
                  <a:pt x="17996" y="880"/>
                </a:cubicBezTo>
                <a:cubicBezTo>
                  <a:pt x="18212" y="922"/>
                  <a:pt x="18426" y="972"/>
                  <a:pt x="18639" y="1030"/>
                </a:cubicBezTo>
                <a:cubicBezTo>
                  <a:pt x="18669" y="1037"/>
                  <a:pt x="18698" y="1040"/>
                  <a:pt x="18728" y="1040"/>
                </a:cubicBezTo>
                <a:cubicBezTo>
                  <a:pt x="18881" y="1040"/>
                  <a:pt x="19016" y="939"/>
                  <a:pt x="19058" y="792"/>
                </a:cubicBezTo>
                <a:cubicBezTo>
                  <a:pt x="19109" y="607"/>
                  <a:pt x="18999" y="421"/>
                  <a:pt x="18817" y="371"/>
                </a:cubicBezTo>
                <a:cubicBezTo>
                  <a:pt x="18591" y="310"/>
                  <a:pt x="18361" y="256"/>
                  <a:pt x="18130" y="211"/>
                </a:cubicBezTo>
                <a:cubicBezTo>
                  <a:pt x="18108" y="207"/>
                  <a:pt x="18085" y="205"/>
                  <a:pt x="18063" y="205"/>
                </a:cubicBezTo>
                <a:close/>
                <a:moveTo>
                  <a:pt x="12674" y="576"/>
                </a:moveTo>
                <a:cubicBezTo>
                  <a:pt x="12636" y="576"/>
                  <a:pt x="12598" y="582"/>
                  <a:pt x="12560" y="595"/>
                </a:cubicBezTo>
                <a:cubicBezTo>
                  <a:pt x="12339" y="673"/>
                  <a:pt x="12120" y="759"/>
                  <a:pt x="11903" y="852"/>
                </a:cubicBezTo>
                <a:cubicBezTo>
                  <a:pt x="11729" y="927"/>
                  <a:pt x="11647" y="1127"/>
                  <a:pt x="11722" y="1301"/>
                </a:cubicBezTo>
                <a:cubicBezTo>
                  <a:pt x="11778" y="1430"/>
                  <a:pt x="11905" y="1508"/>
                  <a:pt x="12037" y="1508"/>
                </a:cubicBezTo>
                <a:cubicBezTo>
                  <a:pt x="12082" y="1508"/>
                  <a:pt x="12129" y="1499"/>
                  <a:pt x="12172" y="1480"/>
                </a:cubicBezTo>
                <a:cubicBezTo>
                  <a:pt x="12376" y="1393"/>
                  <a:pt x="12582" y="1313"/>
                  <a:pt x="12789" y="1240"/>
                </a:cubicBezTo>
                <a:cubicBezTo>
                  <a:pt x="12966" y="1178"/>
                  <a:pt x="13060" y="983"/>
                  <a:pt x="12998" y="804"/>
                </a:cubicBezTo>
                <a:cubicBezTo>
                  <a:pt x="12947" y="663"/>
                  <a:pt x="12815" y="576"/>
                  <a:pt x="12674" y="576"/>
                </a:cubicBezTo>
                <a:close/>
                <a:moveTo>
                  <a:pt x="20022" y="794"/>
                </a:moveTo>
                <a:cubicBezTo>
                  <a:pt x="19888" y="794"/>
                  <a:pt x="19762" y="875"/>
                  <a:pt x="19708" y="1005"/>
                </a:cubicBezTo>
                <a:cubicBezTo>
                  <a:pt x="19637" y="1181"/>
                  <a:pt x="19719" y="1381"/>
                  <a:pt x="19892" y="1454"/>
                </a:cubicBezTo>
                <a:cubicBezTo>
                  <a:pt x="20094" y="1537"/>
                  <a:pt x="20297" y="1629"/>
                  <a:pt x="20494" y="1727"/>
                </a:cubicBezTo>
                <a:cubicBezTo>
                  <a:pt x="20542" y="1751"/>
                  <a:pt x="20595" y="1761"/>
                  <a:pt x="20645" y="1761"/>
                </a:cubicBezTo>
                <a:cubicBezTo>
                  <a:pt x="20770" y="1761"/>
                  <a:pt x="20892" y="1692"/>
                  <a:pt x="20954" y="1570"/>
                </a:cubicBezTo>
                <a:cubicBezTo>
                  <a:pt x="21038" y="1402"/>
                  <a:pt x="20968" y="1195"/>
                  <a:pt x="20798" y="1111"/>
                </a:cubicBezTo>
                <a:cubicBezTo>
                  <a:pt x="20588" y="1007"/>
                  <a:pt x="20370" y="910"/>
                  <a:pt x="20155" y="821"/>
                </a:cubicBezTo>
                <a:cubicBezTo>
                  <a:pt x="20111" y="803"/>
                  <a:pt x="20067" y="794"/>
                  <a:pt x="20022" y="794"/>
                </a:cubicBezTo>
                <a:close/>
                <a:moveTo>
                  <a:pt x="10807" y="1426"/>
                </a:moveTo>
                <a:cubicBezTo>
                  <a:pt x="10753" y="1426"/>
                  <a:pt x="10698" y="1439"/>
                  <a:pt x="10646" y="1466"/>
                </a:cubicBezTo>
                <a:cubicBezTo>
                  <a:pt x="10439" y="1577"/>
                  <a:pt x="10238" y="1690"/>
                  <a:pt x="10040" y="1808"/>
                </a:cubicBezTo>
                <a:cubicBezTo>
                  <a:pt x="9878" y="1904"/>
                  <a:pt x="9822" y="2113"/>
                  <a:pt x="9918" y="2274"/>
                </a:cubicBezTo>
                <a:cubicBezTo>
                  <a:pt x="9982" y="2384"/>
                  <a:pt x="10097" y="2444"/>
                  <a:pt x="10213" y="2444"/>
                </a:cubicBezTo>
                <a:cubicBezTo>
                  <a:pt x="10273" y="2444"/>
                  <a:pt x="10333" y="2429"/>
                  <a:pt x="10386" y="2396"/>
                </a:cubicBezTo>
                <a:cubicBezTo>
                  <a:pt x="10577" y="2286"/>
                  <a:pt x="10770" y="2175"/>
                  <a:pt x="10969" y="2069"/>
                </a:cubicBezTo>
                <a:cubicBezTo>
                  <a:pt x="11138" y="1979"/>
                  <a:pt x="11199" y="1774"/>
                  <a:pt x="11109" y="1605"/>
                </a:cubicBezTo>
                <a:cubicBezTo>
                  <a:pt x="11047" y="1491"/>
                  <a:pt x="10929" y="1426"/>
                  <a:pt x="10807" y="1426"/>
                </a:cubicBezTo>
                <a:close/>
                <a:moveTo>
                  <a:pt x="21829" y="1762"/>
                </a:moveTo>
                <a:cubicBezTo>
                  <a:pt x="21718" y="1762"/>
                  <a:pt x="21609" y="1816"/>
                  <a:pt x="21544" y="1914"/>
                </a:cubicBezTo>
                <a:cubicBezTo>
                  <a:pt x="21439" y="2071"/>
                  <a:pt x="21483" y="2283"/>
                  <a:pt x="21639" y="2387"/>
                </a:cubicBezTo>
                <a:cubicBezTo>
                  <a:pt x="21820" y="2509"/>
                  <a:pt x="22002" y="2637"/>
                  <a:pt x="22178" y="2773"/>
                </a:cubicBezTo>
                <a:cubicBezTo>
                  <a:pt x="22239" y="2820"/>
                  <a:pt x="22312" y="2841"/>
                  <a:pt x="22385" y="2841"/>
                </a:cubicBezTo>
                <a:cubicBezTo>
                  <a:pt x="22487" y="2841"/>
                  <a:pt x="22588" y="2794"/>
                  <a:pt x="22656" y="2707"/>
                </a:cubicBezTo>
                <a:cubicBezTo>
                  <a:pt x="22769" y="2556"/>
                  <a:pt x="22741" y="2342"/>
                  <a:pt x="22592" y="2227"/>
                </a:cubicBezTo>
                <a:cubicBezTo>
                  <a:pt x="22404" y="2083"/>
                  <a:pt x="22211" y="1947"/>
                  <a:pt x="22018" y="1819"/>
                </a:cubicBezTo>
                <a:cubicBezTo>
                  <a:pt x="21960" y="1780"/>
                  <a:pt x="21894" y="1762"/>
                  <a:pt x="21829" y="1762"/>
                </a:cubicBezTo>
                <a:close/>
                <a:moveTo>
                  <a:pt x="9063" y="2501"/>
                </a:moveTo>
                <a:cubicBezTo>
                  <a:pt x="8995" y="2501"/>
                  <a:pt x="8926" y="2521"/>
                  <a:pt x="8867" y="2563"/>
                </a:cubicBezTo>
                <a:cubicBezTo>
                  <a:pt x="8681" y="2698"/>
                  <a:pt x="8493" y="2836"/>
                  <a:pt x="8307" y="2978"/>
                </a:cubicBezTo>
                <a:cubicBezTo>
                  <a:pt x="8157" y="3093"/>
                  <a:pt x="8128" y="3308"/>
                  <a:pt x="8244" y="3458"/>
                </a:cubicBezTo>
                <a:cubicBezTo>
                  <a:pt x="8310" y="3545"/>
                  <a:pt x="8413" y="3592"/>
                  <a:pt x="8515" y="3592"/>
                </a:cubicBezTo>
                <a:cubicBezTo>
                  <a:pt x="8588" y="3592"/>
                  <a:pt x="8661" y="3567"/>
                  <a:pt x="8722" y="3519"/>
                </a:cubicBezTo>
                <a:cubicBezTo>
                  <a:pt x="8900" y="3380"/>
                  <a:pt x="9080" y="3249"/>
                  <a:pt x="9261" y="3122"/>
                </a:cubicBezTo>
                <a:cubicBezTo>
                  <a:pt x="9414" y="3013"/>
                  <a:pt x="9452" y="2801"/>
                  <a:pt x="9343" y="2646"/>
                </a:cubicBezTo>
                <a:cubicBezTo>
                  <a:pt x="9277" y="2551"/>
                  <a:pt x="9171" y="2501"/>
                  <a:pt x="9063" y="2501"/>
                </a:cubicBezTo>
                <a:close/>
                <a:moveTo>
                  <a:pt x="23416" y="3053"/>
                </a:moveTo>
                <a:cubicBezTo>
                  <a:pt x="23328" y="3053"/>
                  <a:pt x="23240" y="3087"/>
                  <a:pt x="23174" y="3155"/>
                </a:cubicBezTo>
                <a:cubicBezTo>
                  <a:pt x="23040" y="3287"/>
                  <a:pt x="23040" y="3505"/>
                  <a:pt x="23175" y="3637"/>
                </a:cubicBezTo>
                <a:cubicBezTo>
                  <a:pt x="23332" y="3793"/>
                  <a:pt x="23487" y="3957"/>
                  <a:pt x="23629" y="4120"/>
                </a:cubicBezTo>
                <a:cubicBezTo>
                  <a:pt x="23697" y="4195"/>
                  <a:pt x="23791" y="4235"/>
                  <a:pt x="23886" y="4235"/>
                </a:cubicBezTo>
                <a:cubicBezTo>
                  <a:pt x="23966" y="4235"/>
                  <a:pt x="24046" y="4207"/>
                  <a:pt x="24109" y="4148"/>
                </a:cubicBezTo>
                <a:cubicBezTo>
                  <a:pt x="24251" y="4024"/>
                  <a:pt x="24265" y="3807"/>
                  <a:pt x="24140" y="3665"/>
                </a:cubicBezTo>
                <a:cubicBezTo>
                  <a:pt x="23985" y="3491"/>
                  <a:pt x="23822" y="3319"/>
                  <a:pt x="23655" y="3152"/>
                </a:cubicBezTo>
                <a:cubicBezTo>
                  <a:pt x="23590" y="3086"/>
                  <a:pt x="23503" y="3053"/>
                  <a:pt x="23416" y="3053"/>
                </a:cubicBezTo>
                <a:close/>
                <a:moveTo>
                  <a:pt x="7462" y="3777"/>
                </a:moveTo>
                <a:cubicBezTo>
                  <a:pt x="7386" y="3777"/>
                  <a:pt x="7310" y="3802"/>
                  <a:pt x="7247" y="3854"/>
                </a:cubicBezTo>
                <a:cubicBezTo>
                  <a:pt x="7073" y="3995"/>
                  <a:pt x="6896" y="4134"/>
                  <a:pt x="6718" y="4273"/>
                </a:cubicBezTo>
                <a:cubicBezTo>
                  <a:pt x="6569" y="4391"/>
                  <a:pt x="6543" y="4603"/>
                  <a:pt x="6658" y="4753"/>
                </a:cubicBezTo>
                <a:cubicBezTo>
                  <a:pt x="6725" y="4839"/>
                  <a:pt x="6824" y="4886"/>
                  <a:pt x="6927" y="4886"/>
                </a:cubicBezTo>
                <a:cubicBezTo>
                  <a:pt x="7002" y="4886"/>
                  <a:pt x="7075" y="4862"/>
                  <a:pt x="7137" y="4813"/>
                </a:cubicBezTo>
                <a:cubicBezTo>
                  <a:pt x="7320" y="4671"/>
                  <a:pt x="7500" y="4527"/>
                  <a:pt x="7679" y="4382"/>
                </a:cubicBezTo>
                <a:cubicBezTo>
                  <a:pt x="7824" y="4262"/>
                  <a:pt x="7846" y="4047"/>
                  <a:pt x="7726" y="3901"/>
                </a:cubicBezTo>
                <a:cubicBezTo>
                  <a:pt x="7659" y="3819"/>
                  <a:pt x="7561" y="3777"/>
                  <a:pt x="7462" y="3777"/>
                </a:cubicBezTo>
                <a:close/>
                <a:moveTo>
                  <a:pt x="24721" y="4634"/>
                </a:moveTo>
                <a:cubicBezTo>
                  <a:pt x="24656" y="4634"/>
                  <a:pt x="24590" y="4653"/>
                  <a:pt x="24531" y="4693"/>
                </a:cubicBezTo>
                <a:cubicBezTo>
                  <a:pt x="24375" y="4798"/>
                  <a:pt x="24333" y="5010"/>
                  <a:pt x="24437" y="5166"/>
                </a:cubicBezTo>
                <a:cubicBezTo>
                  <a:pt x="24559" y="5349"/>
                  <a:pt x="24679" y="5538"/>
                  <a:pt x="24787" y="5728"/>
                </a:cubicBezTo>
                <a:cubicBezTo>
                  <a:pt x="24851" y="5837"/>
                  <a:pt x="24966" y="5898"/>
                  <a:pt x="25082" y="5898"/>
                </a:cubicBezTo>
                <a:cubicBezTo>
                  <a:pt x="25139" y="5898"/>
                  <a:pt x="25200" y="5882"/>
                  <a:pt x="25254" y="5853"/>
                </a:cubicBezTo>
                <a:cubicBezTo>
                  <a:pt x="25418" y="5757"/>
                  <a:pt x="25471" y="5549"/>
                  <a:pt x="25378" y="5385"/>
                </a:cubicBezTo>
                <a:cubicBezTo>
                  <a:pt x="25261" y="5184"/>
                  <a:pt x="25134" y="4982"/>
                  <a:pt x="25004" y="4786"/>
                </a:cubicBezTo>
                <a:cubicBezTo>
                  <a:pt x="24939" y="4688"/>
                  <a:pt x="24831" y="4634"/>
                  <a:pt x="24721" y="4634"/>
                </a:cubicBezTo>
                <a:close/>
                <a:moveTo>
                  <a:pt x="5848" y="5040"/>
                </a:moveTo>
                <a:cubicBezTo>
                  <a:pt x="5773" y="5040"/>
                  <a:pt x="5697" y="5064"/>
                  <a:pt x="5634" y="5114"/>
                </a:cubicBezTo>
                <a:cubicBezTo>
                  <a:pt x="5451" y="5260"/>
                  <a:pt x="5271" y="5408"/>
                  <a:pt x="5095" y="5559"/>
                </a:cubicBezTo>
                <a:cubicBezTo>
                  <a:pt x="4953" y="5684"/>
                  <a:pt x="4937" y="5898"/>
                  <a:pt x="5060" y="6042"/>
                </a:cubicBezTo>
                <a:cubicBezTo>
                  <a:pt x="5128" y="6120"/>
                  <a:pt x="5224" y="6159"/>
                  <a:pt x="5319" y="6159"/>
                </a:cubicBezTo>
                <a:cubicBezTo>
                  <a:pt x="5397" y="6159"/>
                  <a:pt x="5477" y="6131"/>
                  <a:pt x="5543" y="6075"/>
                </a:cubicBezTo>
                <a:cubicBezTo>
                  <a:pt x="5712" y="5929"/>
                  <a:pt x="5884" y="5788"/>
                  <a:pt x="6060" y="5649"/>
                </a:cubicBezTo>
                <a:cubicBezTo>
                  <a:pt x="6207" y="5531"/>
                  <a:pt x="6232" y="5316"/>
                  <a:pt x="6114" y="5168"/>
                </a:cubicBezTo>
                <a:cubicBezTo>
                  <a:pt x="6047" y="5083"/>
                  <a:pt x="5948" y="5040"/>
                  <a:pt x="5848" y="5040"/>
                </a:cubicBezTo>
                <a:close/>
                <a:moveTo>
                  <a:pt x="4345" y="6435"/>
                </a:moveTo>
                <a:cubicBezTo>
                  <a:pt x="4249" y="6435"/>
                  <a:pt x="4153" y="6476"/>
                  <a:pt x="4085" y="6555"/>
                </a:cubicBezTo>
                <a:cubicBezTo>
                  <a:pt x="3960" y="6701"/>
                  <a:pt x="3842" y="6850"/>
                  <a:pt x="3736" y="6998"/>
                </a:cubicBezTo>
                <a:cubicBezTo>
                  <a:pt x="3705" y="7040"/>
                  <a:pt x="3677" y="7080"/>
                  <a:pt x="3646" y="7123"/>
                </a:cubicBezTo>
                <a:cubicBezTo>
                  <a:pt x="3540" y="7280"/>
                  <a:pt x="3580" y="7493"/>
                  <a:pt x="3736" y="7599"/>
                </a:cubicBezTo>
                <a:cubicBezTo>
                  <a:pt x="3795" y="7641"/>
                  <a:pt x="3861" y="7660"/>
                  <a:pt x="3929" y="7660"/>
                </a:cubicBezTo>
                <a:cubicBezTo>
                  <a:pt x="4037" y="7660"/>
                  <a:pt x="4144" y="7608"/>
                  <a:pt x="4209" y="7512"/>
                </a:cubicBezTo>
                <a:cubicBezTo>
                  <a:pt x="4235" y="7476"/>
                  <a:pt x="4263" y="7436"/>
                  <a:pt x="4289" y="7400"/>
                </a:cubicBezTo>
                <a:cubicBezTo>
                  <a:pt x="4384" y="7266"/>
                  <a:pt x="4492" y="7132"/>
                  <a:pt x="4605" y="7000"/>
                </a:cubicBezTo>
                <a:cubicBezTo>
                  <a:pt x="4728" y="6857"/>
                  <a:pt x="4711" y="6642"/>
                  <a:pt x="4567" y="6518"/>
                </a:cubicBezTo>
                <a:cubicBezTo>
                  <a:pt x="4503" y="6462"/>
                  <a:pt x="4424" y="6435"/>
                  <a:pt x="4345" y="6435"/>
                </a:cubicBezTo>
                <a:close/>
                <a:moveTo>
                  <a:pt x="25686" y="6442"/>
                </a:moveTo>
                <a:cubicBezTo>
                  <a:pt x="25642" y="6442"/>
                  <a:pt x="25598" y="6451"/>
                  <a:pt x="25555" y="6468"/>
                </a:cubicBezTo>
                <a:cubicBezTo>
                  <a:pt x="25381" y="6539"/>
                  <a:pt x="25298" y="6739"/>
                  <a:pt x="25369" y="6913"/>
                </a:cubicBezTo>
                <a:cubicBezTo>
                  <a:pt x="25452" y="7114"/>
                  <a:pt x="25530" y="7323"/>
                  <a:pt x="25600" y="7532"/>
                </a:cubicBezTo>
                <a:cubicBezTo>
                  <a:pt x="25647" y="7676"/>
                  <a:pt x="25781" y="7764"/>
                  <a:pt x="25923" y="7764"/>
                </a:cubicBezTo>
                <a:cubicBezTo>
                  <a:pt x="25960" y="7764"/>
                  <a:pt x="25998" y="7758"/>
                  <a:pt x="26033" y="7747"/>
                </a:cubicBezTo>
                <a:cubicBezTo>
                  <a:pt x="26210" y="7688"/>
                  <a:pt x="26307" y="7493"/>
                  <a:pt x="26247" y="7314"/>
                </a:cubicBezTo>
                <a:cubicBezTo>
                  <a:pt x="26172" y="7088"/>
                  <a:pt x="26088" y="6868"/>
                  <a:pt x="26000" y="6652"/>
                </a:cubicBezTo>
                <a:cubicBezTo>
                  <a:pt x="25947" y="6521"/>
                  <a:pt x="25820" y="6442"/>
                  <a:pt x="25686" y="6442"/>
                </a:cubicBezTo>
                <a:close/>
                <a:moveTo>
                  <a:pt x="3244" y="8160"/>
                </a:moveTo>
                <a:cubicBezTo>
                  <a:pt x="3119" y="8160"/>
                  <a:pt x="2998" y="8229"/>
                  <a:pt x="2938" y="8348"/>
                </a:cubicBezTo>
                <a:cubicBezTo>
                  <a:pt x="2836" y="8555"/>
                  <a:pt x="2737" y="8764"/>
                  <a:pt x="2638" y="8978"/>
                </a:cubicBezTo>
                <a:cubicBezTo>
                  <a:pt x="2559" y="9148"/>
                  <a:pt x="2636" y="9351"/>
                  <a:pt x="2808" y="9429"/>
                </a:cubicBezTo>
                <a:cubicBezTo>
                  <a:pt x="2853" y="9449"/>
                  <a:pt x="2902" y="9459"/>
                  <a:pt x="2949" y="9459"/>
                </a:cubicBezTo>
                <a:cubicBezTo>
                  <a:pt x="3079" y="9459"/>
                  <a:pt x="3204" y="9386"/>
                  <a:pt x="3260" y="9261"/>
                </a:cubicBezTo>
                <a:cubicBezTo>
                  <a:pt x="3354" y="9058"/>
                  <a:pt x="3449" y="8852"/>
                  <a:pt x="3548" y="8656"/>
                </a:cubicBezTo>
                <a:cubicBezTo>
                  <a:pt x="3633" y="8486"/>
                  <a:pt x="3566" y="8282"/>
                  <a:pt x="3397" y="8197"/>
                </a:cubicBezTo>
                <a:cubicBezTo>
                  <a:pt x="3348" y="8172"/>
                  <a:pt x="3296" y="8160"/>
                  <a:pt x="3244" y="8160"/>
                </a:cubicBezTo>
                <a:close/>
                <a:moveTo>
                  <a:pt x="26272" y="8401"/>
                </a:moveTo>
                <a:cubicBezTo>
                  <a:pt x="26251" y="8401"/>
                  <a:pt x="26229" y="8403"/>
                  <a:pt x="26207" y="8408"/>
                </a:cubicBezTo>
                <a:cubicBezTo>
                  <a:pt x="26021" y="8444"/>
                  <a:pt x="25899" y="8625"/>
                  <a:pt x="25937" y="8809"/>
                </a:cubicBezTo>
                <a:cubicBezTo>
                  <a:pt x="25981" y="9025"/>
                  <a:pt x="26015" y="9244"/>
                  <a:pt x="26043" y="9461"/>
                </a:cubicBezTo>
                <a:cubicBezTo>
                  <a:pt x="26064" y="9633"/>
                  <a:pt x="26212" y="9760"/>
                  <a:pt x="26382" y="9760"/>
                </a:cubicBezTo>
                <a:cubicBezTo>
                  <a:pt x="26394" y="9760"/>
                  <a:pt x="26410" y="9756"/>
                  <a:pt x="26426" y="9756"/>
                </a:cubicBezTo>
                <a:cubicBezTo>
                  <a:pt x="26612" y="9734"/>
                  <a:pt x="26744" y="9562"/>
                  <a:pt x="26721" y="9374"/>
                </a:cubicBezTo>
                <a:cubicBezTo>
                  <a:pt x="26690" y="9139"/>
                  <a:pt x="26653" y="8905"/>
                  <a:pt x="26608" y="8677"/>
                </a:cubicBezTo>
                <a:cubicBezTo>
                  <a:pt x="26576" y="8515"/>
                  <a:pt x="26432" y="8401"/>
                  <a:pt x="26272" y="8401"/>
                </a:cubicBezTo>
                <a:close/>
                <a:moveTo>
                  <a:pt x="2404" y="10032"/>
                </a:moveTo>
                <a:cubicBezTo>
                  <a:pt x="2271" y="10032"/>
                  <a:pt x="2144" y="10109"/>
                  <a:pt x="2088" y="10239"/>
                </a:cubicBezTo>
                <a:cubicBezTo>
                  <a:pt x="2000" y="10450"/>
                  <a:pt x="1908" y="10658"/>
                  <a:pt x="1819" y="10863"/>
                </a:cubicBezTo>
                <a:cubicBezTo>
                  <a:pt x="1741" y="11034"/>
                  <a:pt x="1821" y="11237"/>
                  <a:pt x="1993" y="11312"/>
                </a:cubicBezTo>
                <a:cubicBezTo>
                  <a:pt x="2036" y="11333"/>
                  <a:pt x="2085" y="11341"/>
                  <a:pt x="2130" y="11341"/>
                </a:cubicBezTo>
                <a:cubicBezTo>
                  <a:pt x="2262" y="11341"/>
                  <a:pt x="2386" y="11265"/>
                  <a:pt x="2445" y="11141"/>
                </a:cubicBezTo>
                <a:cubicBezTo>
                  <a:pt x="2537" y="10933"/>
                  <a:pt x="2627" y="10721"/>
                  <a:pt x="2719" y="10509"/>
                </a:cubicBezTo>
                <a:cubicBezTo>
                  <a:pt x="2792" y="10335"/>
                  <a:pt x="2712" y="10133"/>
                  <a:pt x="2538" y="10059"/>
                </a:cubicBezTo>
                <a:cubicBezTo>
                  <a:pt x="2494" y="10040"/>
                  <a:pt x="2449" y="10032"/>
                  <a:pt x="2404" y="10032"/>
                </a:cubicBezTo>
                <a:close/>
                <a:moveTo>
                  <a:pt x="26464" y="10438"/>
                </a:moveTo>
                <a:cubicBezTo>
                  <a:pt x="26278" y="10438"/>
                  <a:pt x="26125" y="10589"/>
                  <a:pt x="26123" y="10776"/>
                </a:cubicBezTo>
                <a:cubicBezTo>
                  <a:pt x="26121" y="10994"/>
                  <a:pt x="26113" y="11214"/>
                  <a:pt x="26095" y="11437"/>
                </a:cubicBezTo>
                <a:cubicBezTo>
                  <a:pt x="26080" y="11625"/>
                  <a:pt x="26220" y="11788"/>
                  <a:pt x="26410" y="11804"/>
                </a:cubicBezTo>
                <a:cubicBezTo>
                  <a:pt x="26419" y="11805"/>
                  <a:pt x="26427" y="11805"/>
                  <a:pt x="26436" y="11805"/>
                </a:cubicBezTo>
                <a:cubicBezTo>
                  <a:pt x="26612" y="11805"/>
                  <a:pt x="26763" y="11668"/>
                  <a:pt x="26775" y="11489"/>
                </a:cubicBezTo>
                <a:cubicBezTo>
                  <a:pt x="26792" y="11251"/>
                  <a:pt x="26803" y="11013"/>
                  <a:pt x="26806" y="10782"/>
                </a:cubicBezTo>
                <a:cubicBezTo>
                  <a:pt x="26808" y="10594"/>
                  <a:pt x="26655" y="10439"/>
                  <a:pt x="26467" y="10438"/>
                </a:cubicBezTo>
                <a:close/>
                <a:moveTo>
                  <a:pt x="1570" y="11902"/>
                </a:moveTo>
                <a:cubicBezTo>
                  <a:pt x="1437" y="11902"/>
                  <a:pt x="1310" y="11981"/>
                  <a:pt x="1254" y="12111"/>
                </a:cubicBezTo>
                <a:cubicBezTo>
                  <a:pt x="1164" y="12325"/>
                  <a:pt x="1079" y="12544"/>
                  <a:pt x="999" y="12761"/>
                </a:cubicBezTo>
                <a:cubicBezTo>
                  <a:pt x="933" y="12940"/>
                  <a:pt x="1023" y="13135"/>
                  <a:pt x="1200" y="13201"/>
                </a:cubicBezTo>
                <a:cubicBezTo>
                  <a:pt x="1240" y="13215"/>
                  <a:pt x="1278" y="13222"/>
                  <a:pt x="1318" y="13222"/>
                </a:cubicBezTo>
                <a:cubicBezTo>
                  <a:pt x="1457" y="13222"/>
                  <a:pt x="1590" y="13137"/>
                  <a:pt x="1638" y="12998"/>
                </a:cubicBezTo>
                <a:cubicBezTo>
                  <a:pt x="1718" y="12789"/>
                  <a:pt x="1798" y="12584"/>
                  <a:pt x="1885" y="12377"/>
                </a:cubicBezTo>
                <a:cubicBezTo>
                  <a:pt x="1958" y="12203"/>
                  <a:pt x="1876" y="12003"/>
                  <a:pt x="1702" y="11929"/>
                </a:cubicBezTo>
                <a:cubicBezTo>
                  <a:pt x="1659" y="11911"/>
                  <a:pt x="1615" y="11902"/>
                  <a:pt x="1570" y="11902"/>
                </a:cubicBezTo>
                <a:close/>
                <a:moveTo>
                  <a:pt x="26247" y="12473"/>
                </a:moveTo>
                <a:cubicBezTo>
                  <a:pt x="26089" y="12473"/>
                  <a:pt x="25945" y="12586"/>
                  <a:pt x="25913" y="12749"/>
                </a:cubicBezTo>
                <a:cubicBezTo>
                  <a:pt x="25869" y="12961"/>
                  <a:pt x="25821" y="13180"/>
                  <a:pt x="25765" y="13396"/>
                </a:cubicBezTo>
                <a:cubicBezTo>
                  <a:pt x="25716" y="13580"/>
                  <a:pt x="25828" y="13766"/>
                  <a:pt x="26010" y="13813"/>
                </a:cubicBezTo>
                <a:cubicBezTo>
                  <a:pt x="26038" y="13820"/>
                  <a:pt x="26068" y="13823"/>
                  <a:pt x="26095" y="13823"/>
                </a:cubicBezTo>
                <a:cubicBezTo>
                  <a:pt x="26247" y="13823"/>
                  <a:pt x="26386" y="13722"/>
                  <a:pt x="26427" y="13566"/>
                </a:cubicBezTo>
                <a:cubicBezTo>
                  <a:pt x="26486" y="13337"/>
                  <a:pt x="26539" y="13107"/>
                  <a:pt x="26584" y="12881"/>
                </a:cubicBezTo>
                <a:cubicBezTo>
                  <a:pt x="26620" y="12697"/>
                  <a:pt x="26499" y="12516"/>
                  <a:pt x="26314" y="12480"/>
                </a:cubicBezTo>
                <a:cubicBezTo>
                  <a:pt x="26292" y="12475"/>
                  <a:pt x="26269" y="12473"/>
                  <a:pt x="26247" y="12473"/>
                </a:cubicBezTo>
                <a:close/>
                <a:moveTo>
                  <a:pt x="903" y="13841"/>
                </a:moveTo>
                <a:cubicBezTo>
                  <a:pt x="752" y="13841"/>
                  <a:pt x="613" y="13940"/>
                  <a:pt x="573" y="14093"/>
                </a:cubicBezTo>
                <a:cubicBezTo>
                  <a:pt x="510" y="14317"/>
                  <a:pt x="453" y="14544"/>
                  <a:pt x="402" y="14770"/>
                </a:cubicBezTo>
                <a:cubicBezTo>
                  <a:pt x="362" y="14956"/>
                  <a:pt x="477" y="15139"/>
                  <a:pt x="661" y="15179"/>
                </a:cubicBezTo>
                <a:cubicBezTo>
                  <a:pt x="687" y="15186"/>
                  <a:pt x="714" y="15187"/>
                  <a:pt x="738" y="15187"/>
                </a:cubicBezTo>
                <a:cubicBezTo>
                  <a:pt x="894" y="15187"/>
                  <a:pt x="1035" y="15080"/>
                  <a:pt x="1072" y="14922"/>
                </a:cubicBezTo>
                <a:cubicBezTo>
                  <a:pt x="1120" y="14706"/>
                  <a:pt x="1174" y="14487"/>
                  <a:pt x="1233" y="14272"/>
                </a:cubicBezTo>
                <a:cubicBezTo>
                  <a:pt x="1280" y="14089"/>
                  <a:pt x="1174" y="13901"/>
                  <a:pt x="992" y="13853"/>
                </a:cubicBezTo>
                <a:cubicBezTo>
                  <a:pt x="962" y="13845"/>
                  <a:pt x="932" y="13841"/>
                  <a:pt x="903" y="13841"/>
                </a:cubicBezTo>
                <a:close/>
                <a:moveTo>
                  <a:pt x="25692" y="14448"/>
                </a:moveTo>
                <a:cubicBezTo>
                  <a:pt x="25553" y="14448"/>
                  <a:pt x="25422" y="14535"/>
                  <a:pt x="25372" y="14673"/>
                </a:cubicBezTo>
                <a:cubicBezTo>
                  <a:pt x="25296" y="14882"/>
                  <a:pt x="25212" y="15090"/>
                  <a:pt x="25129" y="15297"/>
                </a:cubicBezTo>
                <a:cubicBezTo>
                  <a:pt x="25054" y="15471"/>
                  <a:pt x="25139" y="15671"/>
                  <a:pt x="25313" y="15742"/>
                </a:cubicBezTo>
                <a:cubicBezTo>
                  <a:pt x="25357" y="15759"/>
                  <a:pt x="25400" y="15768"/>
                  <a:pt x="25444" y="15768"/>
                </a:cubicBezTo>
                <a:cubicBezTo>
                  <a:pt x="25576" y="15768"/>
                  <a:pt x="25704" y="15688"/>
                  <a:pt x="25760" y="15559"/>
                </a:cubicBezTo>
                <a:cubicBezTo>
                  <a:pt x="25852" y="15342"/>
                  <a:pt x="25937" y="15123"/>
                  <a:pt x="26015" y="14908"/>
                </a:cubicBezTo>
                <a:cubicBezTo>
                  <a:pt x="26080" y="14730"/>
                  <a:pt x="25988" y="14534"/>
                  <a:pt x="25810" y="14470"/>
                </a:cubicBezTo>
                <a:cubicBezTo>
                  <a:pt x="25771" y="14455"/>
                  <a:pt x="25731" y="14448"/>
                  <a:pt x="25692" y="14448"/>
                </a:cubicBezTo>
                <a:close/>
                <a:moveTo>
                  <a:pt x="493" y="15850"/>
                </a:moveTo>
                <a:cubicBezTo>
                  <a:pt x="327" y="15850"/>
                  <a:pt x="180" y="15975"/>
                  <a:pt x="156" y="16145"/>
                </a:cubicBezTo>
                <a:cubicBezTo>
                  <a:pt x="123" y="16376"/>
                  <a:pt x="97" y="16606"/>
                  <a:pt x="76" y="16839"/>
                </a:cubicBezTo>
                <a:cubicBezTo>
                  <a:pt x="58" y="17026"/>
                  <a:pt x="197" y="17193"/>
                  <a:pt x="383" y="17210"/>
                </a:cubicBezTo>
                <a:cubicBezTo>
                  <a:pt x="394" y="17212"/>
                  <a:pt x="406" y="17212"/>
                  <a:pt x="416" y="17212"/>
                </a:cubicBezTo>
                <a:cubicBezTo>
                  <a:pt x="590" y="17212"/>
                  <a:pt x="740" y="17080"/>
                  <a:pt x="757" y="16903"/>
                </a:cubicBezTo>
                <a:cubicBezTo>
                  <a:pt x="776" y="16680"/>
                  <a:pt x="802" y="16458"/>
                  <a:pt x="833" y="16237"/>
                </a:cubicBezTo>
                <a:cubicBezTo>
                  <a:pt x="858" y="16051"/>
                  <a:pt x="727" y="15879"/>
                  <a:pt x="540" y="15853"/>
                </a:cubicBezTo>
                <a:cubicBezTo>
                  <a:pt x="524" y="15851"/>
                  <a:pt x="509" y="15850"/>
                  <a:pt x="493" y="15850"/>
                </a:cubicBezTo>
                <a:close/>
                <a:moveTo>
                  <a:pt x="24865" y="16326"/>
                </a:moveTo>
                <a:cubicBezTo>
                  <a:pt x="24742" y="16326"/>
                  <a:pt x="24622" y="16394"/>
                  <a:pt x="24561" y="16512"/>
                </a:cubicBezTo>
                <a:cubicBezTo>
                  <a:pt x="24460" y="16712"/>
                  <a:pt x="24356" y="16906"/>
                  <a:pt x="24244" y="17103"/>
                </a:cubicBezTo>
                <a:cubicBezTo>
                  <a:pt x="24152" y="17264"/>
                  <a:pt x="24210" y="17473"/>
                  <a:pt x="24375" y="17567"/>
                </a:cubicBezTo>
                <a:cubicBezTo>
                  <a:pt x="24427" y="17595"/>
                  <a:pt x="24486" y="17610"/>
                  <a:pt x="24542" y="17610"/>
                </a:cubicBezTo>
                <a:cubicBezTo>
                  <a:pt x="24661" y="17610"/>
                  <a:pt x="24776" y="17549"/>
                  <a:pt x="24839" y="17438"/>
                </a:cubicBezTo>
                <a:cubicBezTo>
                  <a:pt x="24952" y="17235"/>
                  <a:pt x="25063" y="17030"/>
                  <a:pt x="25169" y="16825"/>
                </a:cubicBezTo>
                <a:cubicBezTo>
                  <a:pt x="25256" y="16654"/>
                  <a:pt x="25190" y="16451"/>
                  <a:pt x="25021" y="16364"/>
                </a:cubicBezTo>
                <a:cubicBezTo>
                  <a:pt x="24971" y="16338"/>
                  <a:pt x="24918" y="16326"/>
                  <a:pt x="24865" y="16326"/>
                </a:cubicBezTo>
                <a:close/>
                <a:moveTo>
                  <a:pt x="343" y="17892"/>
                </a:moveTo>
                <a:cubicBezTo>
                  <a:pt x="157" y="17892"/>
                  <a:pt x="4" y="18045"/>
                  <a:pt x="3" y="18231"/>
                </a:cubicBezTo>
                <a:lnTo>
                  <a:pt x="1" y="18417"/>
                </a:lnTo>
                <a:cubicBezTo>
                  <a:pt x="1" y="18585"/>
                  <a:pt x="6" y="18757"/>
                  <a:pt x="10" y="18929"/>
                </a:cubicBezTo>
                <a:cubicBezTo>
                  <a:pt x="15" y="19115"/>
                  <a:pt x="166" y="19261"/>
                  <a:pt x="350" y="19261"/>
                </a:cubicBezTo>
                <a:cubicBezTo>
                  <a:pt x="354" y="19261"/>
                  <a:pt x="357" y="19261"/>
                  <a:pt x="361" y="19260"/>
                </a:cubicBezTo>
                <a:cubicBezTo>
                  <a:pt x="548" y="19253"/>
                  <a:pt x="698" y="19096"/>
                  <a:pt x="691" y="18907"/>
                </a:cubicBezTo>
                <a:cubicBezTo>
                  <a:pt x="687" y="18743"/>
                  <a:pt x="686" y="18578"/>
                  <a:pt x="686" y="18417"/>
                </a:cubicBezTo>
                <a:lnTo>
                  <a:pt x="687" y="18238"/>
                </a:lnTo>
                <a:cubicBezTo>
                  <a:pt x="689" y="18048"/>
                  <a:pt x="538" y="17895"/>
                  <a:pt x="349" y="17892"/>
                </a:cubicBezTo>
                <a:close/>
                <a:moveTo>
                  <a:pt x="23827" y="18091"/>
                </a:moveTo>
                <a:cubicBezTo>
                  <a:pt x="23717" y="18091"/>
                  <a:pt x="23608" y="18145"/>
                  <a:pt x="23542" y="18243"/>
                </a:cubicBezTo>
                <a:cubicBezTo>
                  <a:pt x="23419" y="18429"/>
                  <a:pt x="23290" y="18615"/>
                  <a:pt x="23160" y="18794"/>
                </a:cubicBezTo>
                <a:cubicBezTo>
                  <a:pt x="23049" y="18948"/>
                  <a:pt x="23083" y="19162"/>
                  <a:pt x="23236" y="19272"/>
                </a:cubicBezTo>
                <a:cubicBezTo>
                  <a:pt x="23297" y="19315"/>
                  <a:pt x="23367" y="19338"/>
                  <a:pt x="23436" y="19338"/>
                </a:cubicBezTo>
                <a:cubicBezTo>
                  <a:pt x="23540" y="19338"/>
                  <a:pt x="23645" y="19287"/>
                  <a:pt x="23713" y="19194"/>
                </a:cubicBezTo>
                <a:cubicBezTo>
                  <a:pt x="23846" y="19008"/>
                  <a:pt x="23978" y="18816"/>
                  <a:pt x="24109" y="18623"/>
                </a:cubicBezTo>
                <a:cubicBezTo>
                  <a:pt x="24217" y="18467"/>
                  <a:pt x="24173" y="18253"/>
                  <a:pt x="24017" y="18149"/>
                </a:cubicBezTo>
                <a:cubicBezTo>
                  <a:pt x="23959" y="18110"/>
                  <a:pt x="23893" y="18091"/>
                  <a:pt x="23827" y="18091"/>
                </a:cubicBezTo>
                <a:close/>
                <a:moveTo>
                  <a:pt x="22595" y="19730"/>
                </a:moveTo>
                <a:cubicBezTo>
                  <a:pt x="22498" y="19730"/>
                  <a:pt x="22400" y="19772"/>
                  <a:pt x="22333" y="19852"/>
                </a:cubicBezTo>
                <a:cubicBezTo>
                  <a:pt x="22187" y="20024"/>
                  <a:pt x="22039" y="20193"/>
                  <a:pt x="21889" y="20356"/>
                </a:cubicBezTo>
                <a:cubicBezTo>
                  <a:pt x="21761" y="20495"/>
                  <a:pt x="21771" y="20711"/>
                  <a:pt x="21910" y="20838"/>
                </a:cubicBezTo>
                <a:cubicBezTo>
                  <a:pt x="21976" y="20897"/>
                  <a:pt x="22058" y="20928"/>
                  <a:pt x="22141" y="20928"/>
                </a:cubicBezTo>
                <a:cubicBezTo>
                  <a:pt x="22235" y="20928"/>
                  <a:pt x="22327" y="20888"/>
                  <a:pt x="22395" y="20817"/>
                </a:cubicBezTo>
                <a:cubicBezTo>
                  <a:pt x="22552" y="20648"/>
                  <a:pt x="22704" y="20471"/>
                  <a:pt x="22856" y="20294"/>
                </a:cubicBezTo>
                <a:cubicBezTo>
                  <a:pt x="22977" y="20148"/>
                  <a:pt x="22958" y="19932"/>
                  <a:pt x="22814" y="19811"/>
                </a:cubicBezTo>
                <a:cubicBezTo>
                  <a:pt x="22751" y="19757"/>
                  <a:pt x="22673" y="19730"/>
                  <a:pt x="22595" y="19730"/>
                </a:cubicBezTo>
                <a:close/>
                <a:moveTo>
                  <a:pt x="445" y="19939"/>
                </a:moveTo>
                <a:cubicBezTo>
                  <a:pt x="433" y="19939"/>
                  <a:pt x="421" y="19940"/>
                  <a:pt x="409" y="19941"/>
                </a:cubicBezTo>
                <a:cubicBezTo>
                  <a:pt x="223" y="19963"/>
                  <a:pt x="86" y="20132"/>
                  <a:pt x="107" y="20320"/>
                </a:cubicBezTo>
                <a:cubicBezTo>
                  <a:pt x="133" y="20549"/>
                  <a:pt x="164" y="20780"/>
                  <a:pt x="199" y="21010"/>
                </a:cubicBezTo>
                <a:cubicBezTo>
                  <a:pt x="223" y="21180"/>
                  <a:pt x="371" y="21302"/>
                  <a:pt x="536" y="21302"/>
                </a:cubicBezTo>
                <a:cubicBezTo>
                  <a:pt x="554" y="21302"/>
                  <a:pt x="571" y="21302"/>
                  <a:pt x="588" y="21297"/>
                </a:cubicBezTo>
                <a:cubicBezTo>
                  <a:pt x="774" y="21269"/>
                  <a:pt x="903" y="21095"/>
                  <a:pt x="875" y="20909"/>
                </a:cubicBezTo>
                <a:cubicBezTo>
                  <a:pt x="842" y="20686"/>
                  <a:pt x="811" y="20466"/>
                  <a:pt x="788" y="20243"/>
                </a:cubicBezTo>
                <a:cubicBezTo>
                  <a:pt x="767" y="20069"/>
                  <a:pt x="618" y="19939"/>
                  <a:pt x="445" y="19939"/>
                </a:cubicBezTo>
                <a:close/>
                <a:moveTo>
                  <a:pt x="21180" y="21212"/>
                </a:moveTo>
                <a:cubicBezTo>
                  <a:pt x="21098" y="21212"/>
                  <a:pt x="21015" y="21242"/>
                  <a:pt x="20949" y="21303"/>
                </a:cubicBezTo>
                <a:cubicBezTo>
                  <a:pt x="20781" y="21458"/>
                  <a:pt x="20612" y="21608"/>
                  <a:pt x="20447" y="21747"/>
                </a:cubicBezTo>
                <a:cubicBezTo>
                  <a:pt x="20303" y="21868"/>
                  <a:pt x="20283" y="22086"/>
                  <a:pt x="20405" y="22228"/>
                </a:cubicBezTo>
                <a:cubicBezTo>
                  <a:pt x="20473" y="22310"/>
                  <a:pt x="20568" y="22351"/>
                  <a:pt x="20666" y="22351"/>
                </a:cubicBezTo>
                <a:cubicBezTo>
                  <a:pt x="20744" y="22351"/>
                  <a:pt x="20822" y="22322"/>
                  <a:pt x="20888" y="22268"/>
                </a:cubicBezTo>
                <a:cubicBezTo>
                  <a:pt x="21062" y="22122"/>
                  <a:pt x="21238" y="21966"/>
                  <a:pt x="21411" y="21806"/>
                </a:cubicBezTo>
                <a:cubicBezTo>
                  <a:pt x="21550" y="21677"/>
                  <a:pt x="21559" y="21462"/>
                  <a:pt x="21431" y="21323"/>
                </a:cubicBezTo>
                <a:cubicBezTo>
                  <a:pt x="21363" y="21249"/>
                  <a:pt x="21272" y="21212"/>
                  <a:pt x="21180" y="21212"/>
                </a:cubicBezTo>
                <a:close/>
                <a:moveTo>
                  <a:pt x="790" y="21959"/>
                </a:moveTo>
                <a:cubicBezTo>
                  <a:pt x="765" y="21959"/>
                  <a:pt x="740" y="21962"/>
                  <a:pt x="715" y="21967"/>
                </a:cubicBezTo>
                <a:cubicBezTo>
                  <a:pt x="533" y="22011"/>
                  <a:pt x="418" y="22193"/>
                  <a:pt x="462" y="22379"/>
                </a:cubicBezTo>
                <a:cubicBezTo>
                  <a:pt x="514" y="22605"/>
                  <a:pt x="573" y="22831"/>
                  <a:pt x="634" y="23054"/>
                </a:cubicBezTo>
                <a:cubicBezTo>
                  <a:pt x="677" y="23207"/>
                  <a:pt x="813" y="23307"/>
                  <a:pt x="964" y="23307"/>
                </a:cubicBezTo>
                <a:cubicBezTo>
                  <a:pt x="993" y="23307"/>
                  <a:pt x="1025" y="23302"/>
                  <a:pt x="1052" y="23293"/>
                </a:cubicBezTo>
                <a:cubicBezTo>
                  <a:pt x="1235" y="23241"/>
                  <a:pt x="1341" y="23054"/>
                  <a:pt x="1291" y="22871"/>
                </a:cubicBezTo>
                <a:cubicBezTo>
                  <a:pt x="1233" y="22657"/>
                  <a:pt x="1176" y="22440"/>
                  <a:pt x="1125" y="22223"/>
                </a:cubicBezTo>
                <a:cubicBezTo>
                  <a:pt x="1088" y="22065"/>
                  <a:pt x="946" y="21959"/>
                  <a:pt x="790" y="21959"/>
                </a:cubicBezTo>
                <a:close/>
                <a:moveTo>
                  <a:pt x="19589" y="22509"/>
                </a:moveTo>
                <a:cubicBezTo>
                  <a:pt x="19518" y="22509"/>
                  <a:pt x="19446" y="22530"/>
                  <a:pt x="19385" y="22576"/>
                </a:cubicBezTo>
                <a:lnTo>
                  <a:pt x="18837" y="22986"/>
                </a:lnTo>
                <a:cubicBezTo>
                  <a:pt x="18684" y="23097"/>
                  <a:pt x="18655" y="23311"/>
                  <a:pt x="18768" y="23464"/>
                </a:cubicBezTo>
                <a:cubicBezTo>
                  <a:pt x="18834" y="23552"/>
                  <a:pt x="18936" y="23599"/>
                  <a:pt x="19041" y="23599"/>
                </a:cubicBezTo>
                <a:cubicBezTo>
                  <a:pt x="19112" y="23599"/>
                  <a:pt x="19185" y="23578"/>
                  <a:pt x="19246" y="23532"/>
                </a:cubicBezTo>
                <a:lnTo>
                  <a:pt x="19793" y="23123"/>
                </a:lnTo>
                <a:cubicBezTo>
                  <a:pt x="19945" y="23010"/>
                  <a:pt x="19976" y="22798"/>
                  <a:pt x="19863" y="22645"/>
                </a:cubicBezTo>
                <a:cubicBezTo>
                  <a:pt x="19796" y="22555"/>
                  <a:pt x="19693" y="22509"/>
                  <a:pt x="19589" y="22509"/>
                </a:cubicBezTo>
                <a:close/>
                <a:moveTo>
                  <a:pt x="17958" y="23754"/>
                </a:moveTo>
                <a:cubicBezTo>
                  <a:pt x="17882" y="23754"/>
                  <a:pt x="17805" y="23779"/>
                  <a:pt x="17742" y="23832"/>
                </a:cubicBezTo>
                <a:cubicBezTo>
                  <a:pt x="17548" y="23990"/>
                  <a:pt x="17374" y="24143"/>
                  <a:pt x="17212" y="24293"/>
                </a:cubicBezTo>
                <a:cubicBezTo>
                  <a:pt x="17073" y="24421"/>
                  <a:pt x="17065" y="24637"/>
                  <a:pt x="17192" y="24776"/>
                </a:cubicBezTo>
                <a:cubicBezTo>
                  <a:pt x="17259" y="24849"/>
                  <a:pt x="17353" y="24885"/>
                  <a:pt x="17444" y="24885"/>
                </a:cubicBezTo>
                <a:cubicBezTo>
                  <a:pt x="17529" y="24885"/>
                  <a:pt x="17612" y="24856"/>
                  <a:pt x="17675" y="24795"/>
                </a:cubicBezTo>
                <a:cubicBezTo>
                  <a:pt x="17829" y="24651"/>
                  <a:pt x="17995" y="24510"/>
                  <a:pt x="18177" y="24359"/>
                </a:cubicBezTo>
                <a:cubicBezTo>
                  <a:pt x="18321" y="24239"/>
                  <a:pt x="18342" y="24023"/>
                  <a:pt x="18222" y="23877"/>
                </a:cubicBezTo>
                <a:cubicBezTo>
                  <a:pt x="18155" y="23796"/>
                  <a:pt x="18057" y="23754"/>
                  <a:pt x="17958" y="23754"/>
                </a:cubicBezTo>
                <a:close/>
                <a:moveTo>
                  <a:pt x="1424" y="23904"/>
                </a:moveTo>
                <a:cubicBezTo>
                  <a:pt x="1374" y="23904"/>
                  <a:pt x="1324" y="23915"/>
                  <a:pt x="1277" y="23938"/>
                </a:cubicBezTo>
                <a:cubicBezTo>
                  <a:pt x="1106" y="24022"/>
                  <a:pt x="1035" y="24225"/>
                  <a:pt x="1117" y="24395"/>
                </a:cubicBezTo>
                <a:cubicBezTo>
                  <a:pt x="1219" y="24606"/>
                  <a:pt x="1337" y="24819"/>
                  <a:pt x="1463" y="25025"/>
                </a:cubicBezTo>
                <a:cubicBezTo>
                  <a:pt x="1529" y="25129"/>
                  <a:pt x="1638" y="25188"/>
                  <a:pt x="1755" y="25188"/>
                </a:cubicBezTo>
                <a:cubicBezTo>
                  <a:pt x="1815" y="25188"/>
                  <a:pt x="1878" y="25172"/>
                  <a:pt x="1930" y="25134"/>
                </a:cubicBezTo>
                <a:cubicBezTo>
                  <a:pt x="2092" y="25037"/>
                  <a:pt x="2144" y="24825"/>
                  <a:pt x="2043" y="24665"/>
                </a:cubicBezTo>
                <a:cubicBezTo>
                  <a:pt x="1928" y="24477"/>
                  <a:pt x="1824" y="24289"/>
                  <a:pt x="1732" y="24098"/>
                </a:cubicBezTo>
                <a:cubicBezTo>
                  <a:pt x="1673" y="23976"/>
                  <a:pt x="1551" y="23904"/>
                  <a:pt x="1424" y="23904"/>
                </a:cubicBezTo>
                <a:close/>
                <a:moveTo>
                  <a:pt x="16515" y="25203"/>
                </a:moveTo>
                <a:cubicBezTo>
                  <a:pt x="16413" y="25203"/>
                  <a:pt x="16312" y="25249"/>
                  <a:pt x="16244" y="25336"/>
                </a:cubicBezTo>
                <a:cubicBezTo>
                  <a:pt x="16095" y="25529"/>
                  <a:pt x="15956" y="25728"/>
                  <a:pt x="15834" y="25928"/>
                </a:cubicBezTo>
                <a:cubicBezTo>
                  <a:pt x="15737" y="26090"/>
                  <a:pt x="15787" y="26300"/>
                  <a:pt x="15947" y="26398"/>
                </a:cubicBezTo>
                <a:cubicBezTo>
                  <a:pt x="16004" y="26432"/>
                  <a:pt x="16065" y="26448"/>
                  <a:pt x="16126" y="26448"/>
                </a:cubicBezTo>
                <a:cubicBezTo>
                  <a:pt x="16241" y="26448"/>
                  <a:pt x="16354" y="26389"/>
                  <a:pt x="16418" y="26288"/>
                </a:cubicBezTo>
                <a:cubicBezTo>
                  <a:pt x="16528" y="26107"/>
                  <a:pt x="16651" y="25928"/>
                  <a:pt x="16787" y="25754"/>
                </a:cubicBezTo>
                <a:cubicBezTo>
                  <a:pt x="16901" y="25605"/>
                  <a:pt x="16875" y="25389"/>
                  <a:pt x="16726" y="25275"/>
                </a:cubicBezTo>
                <a:cubicBezTo>
                  <a:pt x="16663" y="25227"/>
                  <a:pt x="16588" y="25203"/>
                  <a:pt x="16515" y="25203"/>
                </a:cubicBezTo>
                <a:close/>
                <a:moveTo>
                  <a:pt x="2567" y="25602"/>
                </a:moveTo>
                <a:cubicBezTo>
                  <a:pt x="2487" y="25602"/>
                  <a:pt x="2407" y="25629"/>
                  <a:pt x="2342" y="25685"/>
                </a:cubicBezTo>
                <a:cubicBezTo>
                  <a:pt x="2200" y="25810"/>
                  <a:pt x="2184" y="26024"/>
                  <a:pt x="2309" y="26168"/>
                </a:cubicBezTo>
                <a:cubicBezTo>
                  <a:pt x="2452" y="26333"/>
                  <a:pt x="2608" y="26502"/>
                  <a:pt x="2782" y="26684"/>
                </a:cubicBezTo>
                <a:cubicBezTo>
                  <a:pt x="2850" y="26754"/>
                  <a:pt x="2940" y="26789"/>
                  <a:pt x="3030" y="26789"/>
                </a:cubicBezTo>
                <a:cubicBezTo>
                  <a:pt x="3114" y="26789"/>
                  <a:pt x="3201" y="26759"/>
                  <a:pt x="3263" y="26693"/>
                </a:cubicBezTo>
                <a:cubicBezTo>
                  <a:pt x="3401" y="26563"/>
                  <a:pt x="3406" y="26349"/>
                  <a:pt x="3275" y="26212"/>
                </a:cubicBezTo>
                <a:cubicBezTo>
                  <a:pt x="3107" y="26038"/>
                  <a:pt x="2963" y="25876"/>
                  <a:pt x="2825" y="25720"/>
                </a:cubicBezTo>
                <a:cubicBezTo>
                  <a:pt x="2758" y="25642"/>
                  <a:pt x="2663" y="25602"/>
                  <a:pt x="2567" y="25602"/>
                </a:cubicBezTo>
                <a:close/>
                <a:moveTo>
                  <a:pt x="3999" y="27073"/>
                </a:moveTo>
                <a:cubicBezTo>
                  <a:pt x="3911" y="27073"/>
                  <a:pt x="3822" y="27107"/>
                  <a:pt x="3755" y="27176"/>
                </a:cubicBezTo>
                <a:cubicBezTo>
                  <a:pt x="3623" y="27308"/>
                  <a:pt x="3625" y="27525"/>
                  <a:pt x="3760" y="27658"/>
                </a:cubicBezTo>
                <a:cubicBezTo>
                  <a:pt x="3920" y="27817"/>
                  <a:pt x="4080" y="27976"/>
                  <a:pt x="4240" y="28136"/>
                </a:cubicBezTo>
                <a:cubicBezTo>
                  <a:pt x="4308" y="28203"/>
                  <a:pt x="4395" y="28238"/>
                  <a:pt x="4483" y="28238"/>
                </a:cubicBezTo>
                <a:cubicBezTo>
                  <a:pt x="4568" y="28238"/>
                  <a:pt x="4655" y="28205"/>
                  <a:pt x="4721" y="28141"/>
                </a:cubicBezTo>
                <a:cubicBezTo>
                  <a:pt x="4857" y="28010"/>
                  <a:pt x="4859" y="27793"/>
                  <a:pt x="4727" y="27658"/>
                </a:cubicBezTo>
                <a:cubicBezTo>
                  <a:pt x="4565" y="27496"/>
                  <a:pt x="4400" y="27333"/>
                  <a:pt x="4238" y="27171"/>
                </a:cubicBezTo>
                <a:cubicBezTo>
                  <a:pt x="4172" y="27106"/>
                  <a:pt x="4086" y="27073"/>
                  <a:pt x="3999" y="27073"/>
                </a:cubicBezTo>
                <a:close/>
                <a:moveTo>
                  <a:pt x="15560" y="27003"/>
                </a:moveTo>
                <a:cubicBezTo>
                  <a:pt x="15416" y="27003"/>
                  <a:pt x="15282" y="27095"/>
                  <a:pt x="15235" y="27240"/>
                </a:cubicBezTo>
                <a:cubicBezTo>
                  <a:pt x="15162" y="27465"/>
                  <a:pt x="15099" y="27699"/>
                  <a:pt x="15052" y="27939"/>
                </a:cubicBezTo>
                <a:cubicBezTo>
                  <a:pt x="15016" y="28123"/>
                  <a:pt x="15135" y="28304"/>
                  <a:pt x="15320" y="28341"/>
                </a:cubicBezTo>
                <a:cubicBezTo>
                  <a:pt x="15341" y="28344"/>
                  <a:pt x="15365" y="28348"/>
                  <a:pt x="15388" y="28348"/>
                </a:cubicBezTo>
                <a:cubicBezTo>
                  <a:pt x="15546" y="28348"/>
                  <a:pt x="15688" y="28235"/>
                  <a:pt x="15723" y="28073"/>
                </a:cubicBezTo>
                <a:cubicBezTo>
                  <a:pt x="15766" y="27859"/>
                  <a:pt x="15822" y="27649"/>
                  <a:pt x="15886" y="27449"/>
                </a:cubicBezTo>
                <a:cubicBezTo>
                  <a:pt x="15944" y="27268"/>
                  <a:pt x="15845" y="27077"/>
                  <a:pt x="15666" y="27020"/>
                </a:cubicBezTo>
                <a:cubicBezTo>
                  <a:pt x="15631" y="27009"/>
                  <a:pt x="15595" y="27003"/>
                  <a:pt x="15560" y="27003"/>
                </a:cubicBezTo>
                <a:close/>
                <a:moveTo>
                  <a:pt x="5394" y="28572"/>
                </a:moveTo>
                <a:cubicBezTo>
                  <a:pt x="5319" y="28572"/>
                  <a:pt x="5243" y="28597"/>
                  <a:pt x="5180" y="28646"/>
                </a:cubicBezTo>
                <a:cubicBezTo>
                  <a:pt x="5032" y="28765"/>
                  <a:pt x="5008" y="28978"/>
                  <a:pt x="5126" y="29126"/>
                </a:cubicBezTo>
                <a:cubicBezTo>
                  <a:pt x="5269" y="29305"/>
                  <a:pt x="5396" y="29479"/>
                  <a:pt x="5512" y="29655"/>
                </a:cubicBezTo>
                <a:cubicBezTo>
                  <a:pt x="5578" y="29752"/>
                  <a:pt x="5686" y="29807"/>
                  <a:pt x="5797" y="29807"/>
                </a:cubicBezTo>
                <a:cubicBezTo>
                  <a:pt x="5862" y="29807"/>
                  <a:pt x="5928" y="29787"/>
                  <a:pt x="5983" y="29748"/>
                </a:cubicBezTo>
                <a:cubicBezTo>
                  <a:pt x="6143" y="29644"/>
                  <a:pt x="6185" y="29430"/>
                  <a:pt x="6079" y="29274"/>
                </a:cubicBezTo>
                <a:cubicBezTo>
                  <a:pt x="5952" y="29083"/>
                  <a:pt x="5815" y="28895"/>
                  <a:pt x="5660" y="28700"/>
                </a:cubicBezTo>
                <a:cubicBezTo>
                  <a:pt x="5593" y="28616"/>
                  <a:pt x="5494" y="28572"/>
                  <a:pt x="5394" y="28572"/>
                </a:cubicBezTo>
                <a:close/>
                <a:moveTo>
                  <a:pt x="15308" y="29027"/>
                </a:moveTo>
                <a:cubicBezTo>
                  <a:pt x="15301" y="29027"/>
                  <a:pt x="15295" y="29027"/>
                  <a:pt x="15288" y="29027"/>
                </a:cubicBezTo>
                <a:cubicBezTo>
                  <a:pt x="15101" y="29034"/>
                  <a:pt x="14955" y="29192"/>
                  <a:pt x="14962" y="29382"/>
                </a:cubicBezTo>
                <a:cubicBezTo>
                  <a:pt x="14970" y="29609"/>
                  <a:pt x="14989" y="29847"/>
                  <a:pt x="15016" y="30087"/>
                </a:cubicBezTo>
                <a:cubicBezTo>
                  <a:pt x="15035" y="30261"/>
                  <a:pt x="15182" y="30391"/>
                  <a:pt x="15354" y="30391"/>
                </a:cubicBezTo>
                <a:lnTo>
                  <a:pt x="15391" y="30391"/>
                </a:lnTo>
                <a:cubicBezTo>
                  <a:pt x="15579" y="30369"/>
                  <a:pt x="15714" y="30200"/>
                  <a:pt x="15693" y="30013"/>
                </a:cubicBezTo>
                <a:cubicBezTo>
                  <a:pt x="15669" y="29790"/>
                  <a:pt x="15652" y="29568"/>
                  <a:pt x="15643" y="29356"/>
                </a:cubicBezTo>
                <a:cubicBezTo>
                  <a:pt x="15636" y="29172"/>
                  <a:pt x="15495" y="29027"/>
                  <a:pt x="15308" y="29027"/>
                </a:cubicBezTo>
                <a:close/>
                <a:moveTo>
                  <a:pt x="24926" y="30278"/>
                </a:moveTo>
                <a:cubicBezTo>
                  <a:pt x="24748" y="30278"/>
                  <a:pt x="24591" y="30409"/>
                  <a:pt x="24576" y="30591"/>
                </a:cubicBezTo>
                <a:cubicBezTo>
                  <a:pt x="24561" y="30784"/>
                  <a:pt x="24517" y="30981"/>
                  <a:pt x="24451" y="31168"/>
                </a:cubicBezTo>
                <a:cubicBezTo>
                  <a:pt x="24387" y="31347"/>
                  <a:pt x="24481" y="31542"/>
                  <a:pt x="24658" y="31606"/>
                </a:cubicBezTo>
                <a:cubicBezTo>
                  <a:pt x="24698" y="31618"/>
                  <a:pt x="24734" y="31625"/>
                  <a:pt x="24774" y="31625"/>
                </a:cubicBezTo>
                <a:cubicBezTo>
                  <a:pt x="24913" y="31625"/>
                  <a:pt x="25046" y="31537"/>
                  <a:pt x="25096" y="31398"/>
                </a:cubicBezTo>
                <a:cubicBezTo>
                  <a:pt x="25183" y="31154"/>
                  <a:pt x="25237" y="30902"/>
                  <a:pt x="25259" y="30647"/>
                </a:cubicBezTo>
                <a:cubicBezTo>
                  <a:pt x="25273" y="30459"/>
                  <a:pt x="25134" y="30294"/>
                  <a:pt x="24947" y="30278"/>
                </a:cubicBezTo>
                <a:cubicBezTo>
                  <a:pt x="24940" y="30278"/>
                  <a:pt x="24933" y="30278"/>
                  <a:pt x="24926" y="30278"/>
                </a:cubicBezTo>
                <a:close/>
                <a:moveTo>
                  <a:pt x="6438" y="30324"/>
                </a:moveTo>
                <a:cubicBezTo>
                  <a:pt x="6393" y="30324"/>
                  <a:pt x="6347" y="30333"/>
                  <a:pt x="6303" y="30351"/>
                </a:cubicBezTo>
                <a:cubicBezTo>
                  <a:pt x="6129" y="30428"/>
                  <a:pt x="6049" y="30628"/>
                  <a:pt x="6126" y="30802"/>
                </a:cubicBezTo>
                <a:cubicBezTo>
                  <a:pt x="6216" y="31012"/>
                  <a:pt x="6301" y="31219"/>
                  <a:pt x="6379" y="31420"/>
                </a:cubicBezTo>
                <a:cubicBezTo>
                  <a:pt x="6432" y="31558"/>
                  <a:pt x="6562" y="31641"/>
                  <a:pt x="6699" y="31641"/>
                </a:cubicBezTo>
                <a:cubicBezTo>
                  <a:pt x="6741" y="31641"/>
                  <a:pt x="6781" y="31634"/>
                  <a:pt x="6823" y="31617"/>
                </a:cubicBezTo>
                <a:cubicBezTo>
                  <a:pt x="6998" y="31549"/>
                  <a:pt x="7085" y="31351"/>
                  <a:pt x="7017" y="31175"/>
                </a:cubicBezTo>
                <a:cubicBezTo>
                  <a:pt x="6937" y="30965"/>
                  <a:pt x="6849" y="30749"/>
                  <a:pt x="6753" y="30530"/>
                </a:cubicBezTo>
                <a:cubicBezTo>
                  <a:pt x="6696" y="30401"/>
                  <a:pt x="6570" y="30324"/>
                  <a:pt x="6438" y="30324"/>
                </a:cubicBezTo>
                <a:close/>
                <a:moveTo>
                  <a:pt x="15595" y="31054"/>
                </a:moveTo>
                <a:cubicBezTo>
                  <a:pt x="15568" y="31054"/>
                  <a:pt x="15540" y="31057"/>
                  <a:pt x="15513" y="31064"/>
                </a:cubicBezTo>
                <a:cubicBezTo>
                  <a:pt x="15330" y="31107"/>
                  <a:pt x="15217" y="31295"/>
                  <a:pt x="15262" y="31478"/>
                </a:cubicBezTo>
                <a:cubicBezTo>
                  <a:pt x="15320" y="31712"/>
                  <a:pt x="15384" y="31942"/>
                  <a:pt x="15457" y="32159"/>
                </a:cubicBezTo>
                <a:cubicBezTo>
                  <a:pt x="15504" y="32305"/>
                  <a:pt x="15640" y="32397"/>
                  <a:pt x="15782" y="32397"/>
                </a:cubicBezTo>
                <a:cubicBezTo>
                  <a:pt x="15817" y="32397"/>
                  <a:pt x="15852" y="32390"/>
                  <a:pt x="15886" y="32380"/>
                </a:cubicBezTo>
                <a:cubicBezTo>
                  <a:pt x="16067" y="32321"/>
                  <a:pt x="16164" y="32129"/>
                  <a:pt x="16105" y="31949"/>
                </a:cubicBezTo>
                <a:cubicBezTo>
                  <a:pt x="16041" y="31747"/>
                  <a:pt x="15980" y="31533"/>
                  <a:pt x="15926" y="31314"/>
                </a:cubicBezTo>
                <a:cubicBezTo>
                  <a:pt x="15889" y="31159"/>
                  <a:pt x="15749" y="31054"/>
                  <a:pt x="15595" y="31054"/>
                </a:cubicBezTo>
                <a:close/>
                <a:moveTo>
                  <a:pt x="24058" y="32094"/>
                </a:moveTo>
                <a:cubicBezTo>
                  <a:pt x="23965" y="32094"/>
                  <a:pt x="23873" y="32131"/>
                  <a:pt x="23805" y="32204"/>
                </a:cubicBezTo>
                <a:cubicBezTo>
                  <a:pt x="23669" y="32352"/>
                  <a:pt x="23514" y="32501"/>
                  <a:pt x="23342" y="32642"/>
                </a:cubicBezTo>
                <a:cubicBezTo>
                  <a:pt x="23196" y="32762"/>
                  <a:pt x="23177" y="32976"/>
                  <a:pt x="23297" y="33122"/>
                </a:cubicBezTo>
                <a:cubicBezTo>
                  <a:pt x="23365" y="33205"/>
                  <a:pt x="23462" y="33245"/>
                  <a:pt x="23560" y="33245"/>
                </a:cubicBezTo>
                <a:cubicBezTo>
                  <a:pt x="23636" y="33245"/>
                  <a:pt x="23714" y="33219"/>
                  <a:pt x="23777" y="33167"/>
                </a:cubicBezTo>
                <a:cubicBezTo>
                  <a:pt x="23973" y="33007"/>
                  <a:pt x="24151" y="32837"/>
                  <a:pt x="24309" y="32665"/>
                </a:cubicBezTo>
                <a:cubicBezTo>
                  <a:pt x="24436" y="32526"/>
                  <a:pt x="24427" y="32312"/>
                  <a:pt x="24288" y="32183"/>
                </a:cubicBezTo>
                <a:cubicBezTo>
                  <a:pt x="24222" y="32124"/>
                  <a:pt x="24140" y="32094"/>
                  <a:pt x="24058" y="32094"/>
                </a:cubicBezTo>
                <a:close/>
                <a:moveTo>
                  <a:pt x="7132" y="32256"/>
                </a:moveTo>
                <a:cubicBezTo>
                  <a:pt x="7101" y="32256"/>
                  <a:pt x="7071" y="32260"/>
                  <a:pt x="7040" y="32268"/>
                </a:cubicBezTo>
                <a:cubicBezTo>
                  <a:pt x="6857" y="32319"/>
                  <a:pt x="6751" y="32505"/>
                  <a:pt x="6802" y="32687"/>
                </a:cubicBezTo>
                <a:cubicBezTo>
                  <a:pt x="6861" y="32905"/>
                  <a:pt x="6915" y="33120"/>
                  <a:pt x="6958" y="33330"/>
                </a:cubicBezTo>
                <a:cubicBezTo>
                  <a:pt x="6991" y="33492"/>
                  <a:pt x="7134" y="33602"/>
                  <a:pt x="7292" y="33602"/>
                </a:cubicBezTo>
                <a:cubicBezTo>
                  <a:pt x="7314" y="33602"/>
                  <a:pt x="7337" y="33600"/>
                  <a:pt x="7360" y="33596"/>
                </a:cubicBezTo>
                <a:cubicBezTo>
                  <a:pt x="7544" y="33556"/>
                  <a:pt x="7664" y="33376"/>
                  <a:pt x="7624" y="33191"/>
                </a:cubicBezTo>
                <a:cubicBezTo>
                  <a:pt x="7579" y="32967"/>
                  <a:pt x="7523" y="32738"/>
                  <a:pt x="7459" y="32507"/>
                </a:cubicBezTo>
                <a:cubicBezTo>
                  <a:pt x="7418" y="32355"/>
                  <a:pt x="7282" y="32256"/>
                  <a:pt x="7132" y="32256"/>
                </a:cubicBezTo>
                <a:close/>
                <a:moveTo>
                  <a:pt x="42142" y="32930"/>
                </a:moveTo>
                <a:cubicBezTo>
                  <a:pt x="42134" y="32930"/>
                  <a:pt x="42125" y="32930"/>
                  <a:pt x="42116" y="32931"/>
                </a:cubicBezTo>
                <a:cubicBezTo>
                  <a:pt x="41880" y="32950"/>
                  <a:pt x="41642" y="32981"/>
                  <a:pt x="41407" y="33024"/>
                </a:cubicBezTo>
                <a:cubicBezTo>
                  <a:pt x="41223" y="33059"/>
                  <a:pt x="41098" y="33235"/>
                  <a:pt x="41133" y="33422"/>
                </a:cubicBezTo>
                <a:cubicBezTo>
                  <a:pt x="41164" y="33588"/>
                  <a:pt x="41310" y="33702"/>
                  <a:pt x="41470" y="33702"/>
                </a:cubicBezTo>
                <a:cubicBezTo>
                  <a:pt x="41492" y="33702"/>
                  <a:pt x="41511" y="33701"/>
                  <a:pt x="41531" y="33697"/>
                </a:cubicBezTo>
                <a:cubicBezTo>
                  <a:pt x="41743" y="33659"/>
                  <a:pt x="41960" y="33631"/>
                  <a:pt x="42174" y="33612"/>
                </a:cubicBezTo>
                <a:cubicBezTo>
                  <a:pt x="42363" y="33598"/>
                  <a:pt x="42502" y="33433"/>
                  <a:pt x="42486" y="33243"/>
                </a:cubicBezTo>
                <a:cubicBezTo>
                  <a:pt x="42472" y="33063"/>
                  <a:pt x="42319" y="32930"/>
                  <a:pt x="42142" y="32930"/>
                </a:cubicBezTo>
                <a:close/>
                <a:moveTo>
                  <a:pt x="43512" y="32953"/>
                </a:moveTo>
                <a:cubicBezTo>
                  <a:pt x="43339" y="32953"/>
                  <a:pt x="43194" y="33082"/>
                  <a:pt x="43173" y="33254"/>
                </a:cubicBezTo>
                <a:cubicBezTo>
                  <a:pt x="43152" y="33443"/>
                  <a:pt x="43286" y="33614"/>
                  <a:pt x="43474" y="33635"/>
                </a:cubicBezTo>
                <a:cubicBezTo>
                  <a:pt x="43686" y="33661"/>
                  <a:pt x="43903" y="33695"/>
                  <a:pt x="44117" y="33741"/>
                </a:cubicBezTo>
                <a:cubicBezTo>
                  <a:pt x="44139" y="33746"/>
                  <a:pt x="44164" y="33747"/>
                  <a:pt x="44188" y="33747"/>
                </a:cubicBezTo>
                <a:cubicBezTo>
                  <a:pt x="44344" y="33747"/>
                  <a:pt x="44487" y="33640"/>
                  <a:pt x="44522" y="33478"/>
                </a:cubicBezTo>
                <a:cubicBezTo>
                  <a:pt x="44562" y="33294"/>
                  <a:pt x="44443" y="33111"/>
                  <a:pt x="44259" y="33071"/>
                </a:cubicBezTo>
                <a:cubicBezTo>
                  <a:pt x="44025" y="33023"/>
                  <a:pt x="43788" y="32983"/>
                  <a:pt x="43554" y="32955"/>
                </a:cubicBezTo>
                <a:cubicBezTo>
                  <a:pt x="43540" y="32953"/>
                  <a:pt x="43526" y="32953"/>
                  <a:pt x="43512" y="32953"/>
                </a:cubicBezTo>
                <a:close/>
                <a:moveTo>
                  <a:pt x="16321" y="32964"/>
                </a:moveTo>
                <a:cubicBezTo>
                  <a:pt x="16263" y="32964"/>
                  <a:pt x="16205" y="32978"/>
                  <a:pt x="16152" y="33009"/>
                </a:cubicBezTo>
                <a:cubicBezTo>
                  <a:pt x="15989" y="33103"/>
                  <a:pt x="15931" y="33313"/>
                  <a:pt x="16025" y="33476"/>
                </a:cubicBezTo>
                <a:cubicBezTo>
                  <a:pt x="16156" y="33702"/>
                  <a:pt x="16295" y="33909"/>
                  <a:pt x="16442" y="34086"/>
                </a:cubicBezTo>
                <a:cubicBezTo>
                  <a:pt x="16510" y="34170"/>
                  <a:pt x="16608" y="34213"/>
                  <a:pt x="16708" y="34213"/>
                </a:cubicBezTo>
                <a:cubicBezTo>
                  <a:pt x="16783" y="34213"/>
                  <a:pt x="16861" y="34189"/>
                  <a:pt x="16922" y="34132"/>
                </a:cubicBezTo>
                <a:cubicBezTo>
                  <a:pt x="17068" y="34013"/>
                  <a:pt x="17091" y="33798"/>
                  <a:pt x="16971" y="33652"/>
                </a:cubicBezTo>
                <a:cubicBezTo>
                  <a:pt x="16849" y="33504"/>
                  <a:pt x="16729" y="33329"/>
                  <a:pt x="16618" y="33134"/>
                </a:cubicBezTo>
                <a:cubicBezTo>
                  <a:pt x="16556" y="33025"/>
                  <a:pt x="16440" y="32964"/>
                  <a:pt x="16321" y="32964"/>
                </a:cubicBezTo>
                <a:close/>
                <a:moveTo>
                  <a:pt x="22421" y="33314"/>
                </a:moveTo>
                <a:cubicBezTo>
                  <a:pt x="22367" y="33314"/>
                  <a:pt x="22312" y="33326"/>
                  <a:pt x="22261" y="33353"/>
                </a:cubicBezTo>
                <a:cubicBezTo>
                  <a:pt x="22072" y="33452"/>
                  <a:pt x="21874" y="33548"/>
                  <a:pt x="21667" y="33636"/>
                </a:cubicBezTo>
                <a:cubicBezTo>
                  <a:pt x="21497" y="33713"/>
                  <a:pt x="21415" y="33913"/>
                  <a:pt x="21491" y="34086"/>
                </a:cubicBezTo>
                <a:cubicBezTo>
                  <a:pt x="21545" y="34217"/>
                  <a:pt x="21672" y="34293"/>
                  <a:pt x="21804" y="34293"/>
                </a:cubicBezTo>
                <a:cubicBezTo>
                  <a:pt x="21849" y="34293"/>
                  <a:pt x="21896" y="34285"/>
                  <a:pt x="21942" y="34265"/>
                </a:cubicBezTo>
                <a:cubicBezTo>
                  <a:pt x="22162" y="34166"/>
                  <a:pt x="22379" y="34066"/>
                  <a:pt x="22583" y="33956"/>
                </a:cubicBezTo>
                <a:cubicBezTo>
                  <a:pt x="22750" y="33867"/>
                  <a:pt x="22812" y="33661"/>
                  <a:pt x="22724" y="33494"/>
                </a:cubicBezTo>
                <a:cubicBezTo>
                  <a:pt x="22662" y="33379"/>
                  <a:pt x="22543" y="33314"/>
                  <a:pt x="22421" y="33314"/>
                </a:cubicBezTo>
                <a:close/>
                <a:moveTo>
                  <a:pt x="40158" y="33388"/>
                </a:moveTo>
                <a:cubicBezTo>
                  <a:pt x="40118" y="33388"/>
                  <a:pt x="40077" y="33395"/>
                  <a:pt x="40038" y="33410"/>
                </a:cubicBezTo>
                <a:cubicBezTo>
                  <a:pt x="39824" y="33492"/>
                  <a:pt x="39603" y="33584"/>
                  <a:pt x="39384" y="33688"/>
                </a:cubicBezTo>
                <a:cubicBezTo>
                  <a:pt x="39212" y="33772"/>
                  <a:pt x="39141" y="33975"/>
                  <a:pt x="39221" y="34145"/>
                </a:cubicBezTo>
                <a:cubicBezTo>
                  <a:pt x="39280" y="34269"/>
                  <a:pt x="39401" y="34340"/>
                  <a:pt x="39530" y="34340"/>
                </a:cubicBezTo>
                <a:cubicBezTo>
                  <a:pt x="39580" y="34340"/>
                  <a:pt x="39629" y="34331"/>
                  <a:pt x="39678" y="34309"/>
                </a:cubicBezTo>
                <a:cubicBezTo>
                  <a:pt x="39879" y="34210"/>
                  <a:pt x="40084" y="34126"/>
                  <a:pt x="40281" y="34050"/>
                </a:cubicBezTo>
                <a:cubicBezTo>
                  <a:pt x="40458" y="33982"/>
                  <a:pt x="40547" y="33784"/>
                  <a:pt x="40479" y="33608"/>
                </a:cubicBezTo>
                <a:cubicBezTo>
                  <a:pt x="40426" y="33472"/>
                  <a:pt x="40297" y="33388"/>
                  <a:pt x="40158" y="33388"/>
                </a:cubicBezTo>
                <a:close/>
                <a:moveTo>
                  <a:pt x="45489" y="33467"/>
                </a:moveTo>
                <a:cubicBezTo>
                  <a:pt x="45357" y="33467"/>
                  <a:pt x="45232" y="33545"/>
                  <a:pt x="45175" y="33674"/>
                </a:cubicBezTo>
                <a:cubicBezTo>
                  <a:pt x="45102" y="33848"/>
                  <a:pt x="45180" y="34046"/>
                  <a:pt x="45354" y="34123"/>
                </a:cubicBezTo>
                <a:cubicBezTo>
                  <a:pt x="45545" y="34206"/>
                  <a:pt x="45738" y="34304"/>
                  <a:pt x="45931" y="34413"/>
                </a:cubicBezTo>
                <a:cubicBezTo>
                  <a:pt x="45987" y="34443"/>
                  <a:pt x="46044" y="34458"/>
                  <a:pt x="46101" y="34458"/>
                </a:cubicBezTo>
                <a:cubicBezTo>
                  <a:pt x="46221" y="34458"/>
                  <a:pt x="46336" y="34398"/>
                  <a:pt x="46397" y="34286"/>
                </a:cubicBezTo>
                <a:cubicBezTo>
                  <a:pt x="46491" y="34121"/>
                  <a:pt x="46432" y="33913"/>
                  <a:pt x="46268" y="33819"/>
                </a:cubicBezTo>
                <a:cubicBezTo>
                  <a:pt x="46056" y="33697"/>
                  <a:pt x="45839" y="33589"/>
                  <a:pt x="45625" y="33495"/>
                </a:cubicBezTo>
                <a:cubicBezTo>
                  <a:pt x="45581" y="33476"/>
                  <a:pt x="45535" y="33467"/>
                  <a:pt x="45489" y="33467"/>
                </a:cubicBezTo>
                <a:close/>
                <a:moveTo>
                  <a:pt x="20515" y="34062"/>
                </a:moveTo>
                <a:cubicBezTo>
                  <a:pt x="20485" y="34062"/>
                  <a:pt x="20455" y="34066"/>
                  <a:pt x="20424" y="34074"/>
                </a:cubicBezTo>
                <a:cubicBezTo>
                  <a:pt x="20212" y="34130"/>
                  <a:pt x="19997" y="34182"/>
                  <a:pt x="19781" y="34224"/>
                </a:cubicBezTo>
                <a:cubicBezTo>
                  <a:pt x="19597" y="34260"/>
                  <a:pt x="19475" y="34441"/>
                  <a:pt x="19512" y="34625"/>
                </a:cubicBezTo>
                <a:cubicBezTo>
                  <a:pt x="19543" y="34789"/>
                  <a:pt x="19686" y="34902"/>
                  <a:pt x="19847" y="34902"/>
                </a:cubicBezTo>
                <a:cubicBezTo>
                  <a:pt x="19868" y="34902"/>
                  <a:pt x="19891" y="34900"/>
                  <a:pt x="19912" y="34895"/>
                </a:cubicBezTo>
                <a:cubicBezTo>
                  <a:pt x="20143" y="34849"/>
                  <a:pt x="20376" y="34796"/>
                  <a:pt x="20603" y="34735"/>
                </a:cubicBezTo>
                <a:cubicBezTo>
                  <a:pt x="20786" y="34684"/>
                  <a:pt x="20893" y="34497"/>
                  <a:pt x="20845" y="34314"/>
                </a:cubicBezTo>
                <a:cubicBezTo>
                  <a:pt x="20803" y="34162"/>
                  <a:pt x="20665" y="34062"/>
                  <a:pt x="20515" y="34062"/>
                </a:cubicBezTo>
                <a:close/>
                <a:moveTo>
                  <a:pt x="17808" y="34299"/>
                </a:moveTo>
                <a:cubicBezTo>
                  <a:pt x="17657" y="34299"/>
                  <a:pt x="17519" y="34401"/>
                  <a:pt x="17478" y="34554"/>
                </a:cubicBezTo>
                <a:cubicBezTo>
                  <a:pt x="17431" y="34736"/>
                  <a:pt x="17539" y="34922"/>
                  <a:pt x="17722" y="34971"/>
                </a:cubicBezTo>
                <a:cubicBezTo>
                  <a:pt x="17831" y="34999"/>
                  <a:pt x="17942" y="35018"/>
                  <a:pt x="18052" y="35027"/>
                </a:cubicBezTo>
                <a:cubicBezTo>
                  <a:pt x="18187" y="35039"/>
                  <a:pt x="18333" y="35044"/>
                  <a:pt x="18483" y="35044"/>
                </a:cubicBezTo>
                <a:lnTo>
                  <a:pt x="18486" y="35044"/>
                </a:lnTo>
                <a:cubicBezTo>
                  <a:pt x="18676" y="35044"/>
                  <a:pt x="18829" y="34891"/>
                  <a:pt x="18825" y="34703"/>
                </a:cubicBezTo>
                <a:cubicBezTo>
                  <a:pt x="18825" y="34514"/>
                  <a:pt x="18672" y="34363"/>
                  <a:pt x="18483" y="34363"/>
                </a:cubicBezTo>
                <a:cubicBezTo>
                  <a:pt x="18353" y="34363"/>
                  <a:pt x="18226" y="34358"/>
                  <a:pt x="18109" y="34347"/>
                </a:cubicBezTo>
                <a:cubicBezTo>
                  <a:pt x="18038" y="34340"/>
                  <a:pt x="17965" y="34328"/>
                  <a:pt x="17895" y="34311"/>
                </a:cubicBezTo>
                <a:cubicBezTo>
                  <a:pt x="17866" y="34303"/>
                  <a:pt x="17837" y="34299"/>
                  <a:pt x="17808" y="34299"/>
                </a:cubicBezTo>
                <a:close/>
                <a:moveTo>
                  <a:pt x="38338" y="34323"/>
                </a:moveTo>
                <a:cubicBezTo>
                  <a:pt x="38274" y="34323"/>
                  <a:pt x="38210" y="34341"/>
                  <a:pt x="38152" y="34378"/>
                </a:cubicBezTo>
                <a:cubicBezTo>
                  <a:pt x="37964" y="34500"/>
                  <a:pt x="37768" y="34632"/>
                  <a:pt x="37573" y="34773"/>
                </a:cubicBezTo>
                <a:cubicBezTo>
                  <a:pt x="37418" y="34884"/>
                  <a:pt x="37384" y="35096"/>
                  <a:pt x="37495" y="35251"/>
                </a:cubicBezTo>
                <a:cubicBezTo>
                  <a:pt x="37561" y="35345"/>
                  <a:pt x="37665" y="35395"/>
                  <a:pt x="37773" y="35395"/>
                </a:cubicBezTo>
                <a:cubicBezTo>
                  <a:pt x="37842" y="35395"/>
                  <a:pt x="37912" y="35373"/>
                  <a:pt x="37971" y="35326"/>
                </a:cubicBezTo>
                <a:cubicBezTo>
                  <a:pt x="38159" y="35192"/>
                  <a:pt x="38343" y="35067"/>
                  <a:pt x="38522" y="34952"/>
                </a:cubicBezTo>
                <a:cubicBezTo>
                  <a:pt x="38680" y="34849"/>
                  <a:pt x="38725" y="34639"/>
                  <a:pt x="38623" y="34479"/>
                </a:cubicBezTo>
                <a:cubicBezTo>
                  <a:pt x="38559" y="34378"/>
                  <a:pt x="38450" y="34323"/>
                  <a:pt x="38338" y="34323"/>
                </a:cubicBezTo>
                <a:close/>
                <a:moveTo>
                  <a:pt x="7483" y="34273"/>
                </a:moveTo>
                <a:cubicBezTo>
                  <a:pt x="7474" y="34273"/>
                  <a:pt x="7466" y="34273"/>
                  <a:pt x="7457" y="34274"/>
                </a:cubicBezTo>
                <a:cubicBezTo>
                  <a:pt x="7268" y="34286"/>
                  <a:pt x="7127" y="34450"/>
                  <a:pt x="7141" y="34639"/>
                </a:cubicBezTo>
                <a:cubicBezTo>
                  <a:pt x="7155" y="34856"/>
                  <a:pt x="7163" y="35079"/>
                  <a:pt x="7167" y="35300"/>
                </a:cubicBezTo>
                <a:cubicBezTo>
                  <a:pt x="7167" y="35485"/>
                  <a:pt x="7320" y="35638"/>
                  <a:pt x="7507" y="35638"/>
                </a:cubicBezTo>
                <a:cubicBezTo>
                  <a:pt x="7699" y="35635"/>
                  <a:pt x="7850" y="35482"/>
                  <a:pt x="7850" y="35296"/>
                </a:cubicBezTo>
                <a:cubicBezTo>
                  <a:pt x="7848" y="35060"/>
                  <a:pt x="7839" y="34823"/>
                  <a:pt x="7822" y="34590"/>
                </a:cubicBezTo>
                <a:cubicBezTo>
                  <a:pt x="7810" y="34410"/>
                  <a:pt x="7661" y="34273"/>
                  <a:pt x="7483" y="34273"/>
                </a:cubicBezTo>
                <a:close/>
                <a:moveTo>
                  <a:pt x="47224" y="34554"/>
                </a:moveTo>
                <a:cubicBezTo>
                  <a:pt x="47124" y="34554"/>
                  <a:pt x="47025" y="34597"/>
                  <a:pt x="46958" y="34679"/>
                </a:cubicBezTo>
                <a:cubicBezTo>
                  <a:pt x="46838" y="34825"/>
                  <a:pt x="46863" y="35041"/>
                  <a:pt x="47007" y="35160"/>
                </a:cubicBezTo>
                <a:cubicBezTo>
                  <a:pt x="47176" y="35294"/>
                  <a:pt x="47342" y="35442"/>
                  <a:pt x="47508" y="35595"/>
                </a:cubicBezTo>
                <a:cubicBezTo>
                  <a:pt x="47572" y="35656"/>
                  <a:pt x="47657" y="35685"/>
                  <a:pt x="47740" y="35685"/>
                </a:cubicBezTo>
                <a:cubicBezTo>
                  <a:pt x="47831" y="35685"/>
                  <a:pt x="47925" y="35649"/>
                  <a:pt x="47987" y="35574"/>
                </a:cubicBezTo>
                <a:cubicBezTo>
                  <a:pt x="48118" y="35437"/>
                  <a:pt x="48109" y="35220"/>
                  <a:pt x="47970" y="35093"/>
                </a:cubicBezTo>
                <a:cubicBezTo>
                  <a:pt x="47794" y="34929"/>
                  <a:pt x="47615" y="34775"/>
                  <a:pt x="47438" y="34630"/>
                </a:cubicBezTo>
                <a:cubicBezTo>
                  <a:pt x="47375" y="34579"/>
                  <a:pt x="47299" y="34554"/>
                  <a:pt x="47224" y="34554"/>
                </a:cubicBezTo>
                <a:close/>
                <a:moveTo>
                  <a:pt x="36695" y="35553"/>
                </a:moveTo>
                <a:cubicBezTo>
                  <a:pt x="36617" y="35553"/>
                  <a:pt x="36539" y="35579"/>
                  <a:pt x="36475" y="35633"/>
                </a:cubicBezTo>
                <a:cubicBezTo>
                  <a:pt x="36299" y="35783"/>
                  <a:pt x="36125" y="35936"/>
                  <a:pt x="35952" y="36090"/>
                </a:cubicBezTo>
                <a:cubicBezTo>
                  <a:pt x="35811" y="36215"/>
                  <a:pt x="35800" y="36431"/>
                  <a:pt x="35925" y="36572"/>
                </a:cubicBezTo>
                <a:cubicBezTo>
                  <a:pt x="35993" y="36646"/>
                  <a:pt x="36085" y="36685"/>
                  <a:pt x="36179" y="36685"/>
                </a:cubicBezTo>
                <a:cubicBezTo>
                  <a:pt x="36261" y="36685"/>
                  <a:pt x="36343" y="36657"/>
                  <a:pt x="36407" y="36598"/>
                </a:cubicBezTo>
                <a:cubicBezTo>
                  <a:pt x="36575" y="36448"/>
                  <a:pt x="36744" y="36301"/>
                  <a:pt x="36916" y="36156"/>
                </a:cubicBezTo>
                <a:cubicBezTo>
                  <a:pt x="37059" y="36035"/>
                  <a:pt x="37079" y="35817"/>
                  <a:pt x="36958" y="35675"/>
                </a:cubicBezTo>
                <a:cubicBezTo>
                  <a:pt x="36890" y="35595"/>
                  <a:pt x="36793" y="35553"/>
                  <a:pt x="36695" y="35553"/>
                </a:cubicBezTo>
                <a:close/>
                <a:moveTo>
                  <a:pt x="48694" y="35981"/>
                </a:moveTo>
                <a:cubicBezTo>
                  <a:pt x="48613" y="35981"/>
                  <a:pt x="48532" y="36009"/>
                  <a:pt x="48467" y="36066"/>
                </a:cubicBezTo>
                <a:cubicBezTo>
                  <a:pt x="48326" y="36189"/>
                  <a:pt x="48314" y="36407"/>
                  <a:pt x="48437" y="36547"/>
                </a:cubicBezTo>
                <a:cubicBezTo>
                  <a:pt x="48578" y="36709"/>
                  <a:pt x="48715" y="36878"/>
                  <a:pt x="48846" y="37057"/>
                </a:cubicBezTo>
                <a:cubicBezTo>
                  <a:pt x="48912" y="37147"/>
                  <a:pt x="49016" y="37196"/>
                  <a:pt x="49120" y="37196"/>
                </a:cubicBezTo>
                <a:cubicBezTo>
                  <a:pt x="49193" y="37196"/>
                  <a:pt x="49263" y="37173"/>
                  <a:pt x="49320" y="37130"/>
                </a:cubicBezTo>
                <a:cubicBezTo>
                  <a:pt x="49473" y="37020"/>
                  <a:pt x="49506" y="36805"/>
                  <a:pt x="49395" y="36652"/>
                </a:cubicBezTo>
                <a:cubicBezTo>
                  <a:pt x="49254" y="36459"/>
                  <a:pt x="49103" y="36273"/>
                  <a:pt x="48950" y="36096"/>
                </a:cubicBezTo>
                <a:cubicBezTo>
                  <a:pt x="48883" y="36020"/>
                  <a:pt x="48788" y="35981"/>
                  <a:pt x="48694" y="35981"/>
                </a:cubicBezTo>
                <a:close/>
                <a:moveTo>
                  <a:pt x="7442" y="36318"/>
                </a:moveTo>
                <a:cubicBezTo>
                  <a:pt x="7270" y="36318"/>
                  <a:pt x="7117" y="36446"/>
                  <a:pt x="7099" y="36624"/>
                </a:cubicBezTo>
                <a:cubicBezTo>
                  <a:pt x="7076" y="36841"/>
                  <a:pt x="7049" y="37064"/>
                  <a:pt x="7016" y="37290"/>
                </a:cubicBezTo>
                <a:cubicBezTo>
                  <a:pt x="6988" y="37475"/>
                  <a:pt x="7118" y="37649"/>
                  <a:pt x="7306" y="37675"/>
                </a:cubicBezTo>
                <a:cubicBezTo>
                  <a:pt x="7323" y="37677"/>
                  <a:pt x="7341" y="37681"/>
                  <a:pt x="7354" y="37681"/>
                </a:cubicBezTo>
                <a:cubicBezTo>
                  <a:pt x="7523" y="37681"/>
                  <a:pt x="7667" y="37559"/>
                  <a:pt x="7692" y="37389"/>
                </a:cubicBezTo>
                <a:cubicBezTo>
                  <a:pt x="7726" y="37154"/>
                  <a:pt x="7754" y="36925"/>
                  <a:pt x="7779" y="36695"/>
                </a:cubicBezTo>
                <a:cubicBezTo>
                  <a:pt x="7798" y="36507"/>
                  <a:pt x="7662" y="36339"/>
                  <a:pt x="7474" y="36320"/>
                </a:cubicBezTo>
                <a:cubicBezTo>
                  <a:pt x="7463" y="36319"/>
                  <a:pt x="7453" y="36318"/>
                  <a:pt x="7442" y="36318"/>
                </a:cubicBezTo>
                <a:close/>
                <a:moveTo>
                  <a:pt x="35182" y="36935"/>
                </a:moveTo>
                <a:cubicBezTo>
                  <a:pt x="35096" y="36935"/>
                  <a:pt x="35010" y="36968"/>
                  <a:pt x="34943" y="37032"/>
                </a:cubicBezTo>
                <a:cubicBezTo>
                  <a:pt x="34778" y="37194"/>
                  <a:pt x="34615" y="37354"/>
                  <a:pt x="34453" y="37515"/>
                </a:cubicBezTo>
                <a:cubicBezTo>
                  <a:pt x="34318" y="37648"/>
                  <a:pt x="34318" y="37863"/>
                  <a:pt x="34450" y="37997"/>
                </a:cubicBezTo>
                <a:cubicBezTo>
                  <a:pt x="34518" y="38065"/>
                  <a:pt x="34605" y="38099"/>
                  <a:pt x="34693" y="38099"/>
                </a:cubicBezTo>
                <a:cubicBezTo>
                  <a:pt x="34780" y="38099"/>
                  <a:pt x="34867" y="38066"/>
                  <a:pt x="34933" y="37997"/>
                </a:cubicBezTo>
                <a:cubicBezTo>
                  <a:pt x="35093" y="37839"/>
                  <a:pt x="35256" y="37681"/>
                  <a:pt x="35420" y="37521"/>
                </a:cubicBezTo>
                <a:cubicBezTo>
                  <a:pt x="35554" y="37390"/>
                  <a:pt x="35559" y="37173"/>
                  <a:pt x="35427" y="37039"/>
                </a:cubicBezTo>
                <a:cubicBezTo>
                  <a:pt x="35360" y="36970"/>
                  <a:pt x="35271" y="36935"/>
                  <a:pt x="35182" y="36935"/>
                </a:cubicBezTo>
                <a:close/>
                <a:moveTo>
                  <a:pt x="49841" y="37671"/>
                </a:moveTo>
                <a:cubicBezTo>
                  <a:pt x="49787" y="37671"/>
                  <a:pt x="49732" y="37684"/>
                  <a:pt x="49682" y="37710"/>
                </a:cubicBezTo>
                <a:cubicBezTo>
                  <a:pt x="49515" y="37799"/>
                  <a:pt x="49451" y="38006"/>
                  <a:pt x="49537" y="38172"/>
                </a:cubicBezTo>
                <a:cubicBezTo>
                  <a:pt x="49638" y="38362"/>
                  <a:pt x="49736" y="38562"/>
                  <a:pt x="49831" y="38770"/>
                </a:cubicBezTo>
                <a:cubicBezTo>
                  <a:pt x="49889" y="38897"/>
                  <a:pt x="50012" y="38970"/>
                  <a:pt x="50142" y="38970"/>
                </a:cubicBezTo>
                <a:cubicBezTo>
                  <a:pt x="50191" y="38970"/>
                  <a:pt x="50238" y="38960"/>
                  <a:pt x="50287" y="38937"/>
                </a:cubicBezTo>
                <a:cubicBezTo>
                  <a:pt x="50457" y="38857"/>
                  <a:pt x="50532" y="38656"/>
                  <a:pt x="50453" y="38484"/>
                </a:cubicBezTo>
                <a:cubicBezTo>
                  <a:pt x="50353" y="38265"/>
                  <a:pt x="50248" y="38051"/>
                  <a:pt x="50144" y="37854"/>
                </a:cubicBezTo>
                <a:cubicBezTo>
                  <a:pt x="50082" y="37737"/>
                  <a:pt x="49963" y="37671"/>
                  <a:pt x="49841" y="37671"/>
                </a:cubicBezTo>
                <a:close/>
                <a:moveTo>
                  <a:pt x="33482" y="38489"/>
                </a:moveTo>
                <a:lnTo>
                  <a:pt x="33002" y="38968"/>
                </a:lnTo>
                <a:cubicBezTo>
                  <a:pt x="32867" y="39101"/>
                  <a:pt x="32867" y="39316"/>
                  <a:pt x="32999" y="39450"/>
                </a:cubicBezTo>
                <a:cubicBezTo>
                  <a:pt x="33066" y="39518"/>
                  <a:pt x="33155" y="39551"/>
                  <a:pt x="33242" y="39551"/>
                </a:cubicBezTo>
                <a:cubicBezTo>
                  <a:pt x="33329" y="39551"/>
                  <a:pt x="33416" y="39516"/>
                  <a:pt x="33484" y="39453"/>
                </a:cubicBezTo>
                <a:lnTo>
                  <a:pt x="33968" y="38968"/>
                </a:lnTo>
                <a:lnTo>
                  <a:pt x="33482" y="38489"/>
                </a:lnTo>
                <a:close/>
                <a:moveTo>
                  <a:pt x="7122" y="38342"/>
                </a:moveTo>
                <a:cubicBezTo>
                  <a:pt x="6963" y="38342"/>
                  <a:pt x="6817" y="38455"/>
                  <a:pt x="6784" y="38617"/>
                </a:cubicBezTo>
                <a:cubicBezTo>
                  <a:pt x="6755" y="38763"/>
                  <a:pt x="6725" y="38911"/>
                  <a:pt x="6694" y="39059"/>
                </a:cubicBezTo>
                <a:cubicBezTo>
                  <a:pt x="6680" y="39137"/>
                  <a:pt x="6663" y="39215"/>
                  <a:pt x="6649" y="39293"/>
                </a:cubicBezTo>
                <a:cubicBezTo>
                  <a:pt x="6616" y="39481"/>
                  <a:pt x="6737" y="39658"/>
                  <a:pt x="6925" y="39691"/>
                </a:cubicBezTo>
                <a:cubicBezTo>
                  <a:pt x="6944" y="39695"/>
                  <a:pt x="6967" y="39698"/>
                  <a:pt x="6986" y="39698"/>
                </a:cubicBezTo>
                <a:cubicBezTo>
                  <a:pt x="7149" y="39698"/>
                  <a:pt x="7292" y="39580"/>
                  <a:pt x="7320" y="39415"/>
                </a:cubicBezTo>
                <a:cubicBezTo>
                  <a:pt x="7334" y="39344"/>
                  <a:pt x="7349" y="39273"/>
                  <a:pt x="7363" y="39198"/>
                </a:cubicBezTo>
                <a:cubicBezTo>
                  <a:pt x="7394" y="39047"/>
                  <a:pt x="7424" y="38899"/>
                  <a:pt x="7455" y="38751"/>
                </a:cubicBezTo>
                <a:cubicBezTo>
                  <a:pt x="7492" y="38565"/>
                  <a:pt x="7370" y="38386"/>
                  <a:pt x="7186" y="38348"/>
                </a:cubicBezTo>
                <a:cubicBezTo>
                  <a:pt x="7165" y="38344"/>
                  <a:pt x="7143" y="38342"/>
                  <a:pt x="7122" y="38342"/>
                </a:cubicBezTo>
                <a:close/>
                <a:moveTo>
                  <a:pt x="50661" y="39550"/>
                </a:moveTo>
                <a:cubicBezTo>
                  <a:pt x="50621" y="39550"/>
                  <a:pt x="50581" y="39557"/>
                  <a:pt x="50542" y="39572"/>
                </a:cubicBezTo>
                <a:cubicBezTo>
                  <a:pt x="50363" y="39639"/>
                  <a:pt x="50274" y="39837"/>
                  <a:pt x="50342" y="40013"/>
                </a:cubicBezTo>
                <a:cubicBezTo>
                  <a:pt x="50422" y="40223"/>
                  <a:pt x="50500" y="40437"/>
                  <a:pt x="50577" y="40649"/>
                </a:cubicBezTo>
                <a:cubicBezTo>
                  <a:pt x="50627" y="40788"/>
                  <a:pt x="50759" y="40875"/>
                  <a:pt x="50898" y="40875"/>
                </a:cubicBezTo>
                <a:cubicBezTo>
                  <a:pt x="50938" y="40875"/>
                  <a:pt x="50977" y="40870"/>
                  <a:pt x="51013" y="40856"/>
                </a:cubicBezTo>
                <a:cubicBezTo>
                  <a:pt x="51192" y="40793"/>
                  <a:pt x="51284" y="40597"/>
                  <a:pt x="51220" y="40420"/>
                </a:cubicBezTo>
                <a:cubicBezTo>
                  <a:pt x="51143" y="40202"/>
                  <a:pt x="51063" y="39987"/>
                  <a:pt x="50984" y="39771"/>
                </a:cubicBezTo>
                <a:cubicBezTo>
                  <a:pt x="50931" y="39634"/>
                  <a:pt x="50799" y="39550"/>
                  <a:pt x="50661" y="39550"/>
                </a:cubicBezTo>
                <a:close/>
                <a:moveTo>
                  <a:pt x="32266" y="39825"/>
                </a:moveTo>
                <a:cubicBezTo>
                  <a:pt x="32180" y="39825"/>
                  <a:pt x="32094" y="39857"/>
                  <a:pt x="32029" y="39923"/>
                </a:cubicBezTo>
                <a:cubicBezTo>
                  <a:pt x="31865" y="40081"/>
                  <a:pt x="31700" y="40237"/>
                  <a:pt x="31537" y="40394"/>
                </a:cubicBezTo>
                <a:cubicBezTo>
                  <a:pt x="31400" y="40524"/>
                  <a:pt x="31396" y="40739"/>
                  <a:pt x="31527" y="40875"/>
                </a:cubicBezTo>
                <a:cubicBezTo>
                  <a:pt x="31594" y="40948"/>
                  <a:pt x="31685" y="40983"/>
                  <a:pt x="31773" y="40983"/>
                </a:cubicBezTo>
                <a:cubicBezTo>
                  <a:pt x="31859" y="40983"/>
                  <a:pt x="31945" y="40950"/>
                  <a:pt x="32008" y="40887"/>
                </a:cubicBezTo>
                <a:lnTo>
                  <a:pt x="32503" y="40411"/>
                </a:lnTo>
                <a:cubicBezTo>
                  <a:pt x="32639" y="40281"/>
                  <a:pt x="32641" y="40063"/>
                  <a:pt x="32510" y="39928"/>
                </a:cubicBezTo>
                <a:cubicBezTo>
                  <a:pt x="32444" y="39860"/>
                  <a:pt x="32355" y="39825"/>
                  <a:pt x="32266" y="39825"/>
                </a:cubicBezTo>
                <a:close/>
                <a:moveTo>
                  <a:pt x="6861" y="40374"/>
                </a:moveTo>
                <a:cubicBezTo>
                  <a:pt x="6673" y="40376"/>
                  <a:pt x="6520" y="40531"/>
                  <a:pt x="6524" y="40719"/>
                </a:cubicBezTo>
                <a:cubicBezTo>
                  <a:pt x="6525" y="40960"/>
                  <a:pt x="6541" y="41202"/>
                  <a:pt x="6567" y="41436"/>
                </a:cubicBezTo>
                <a:cubicBezTo>
                  <a:pt x="6586" y="41610"/>
                  <a:pt x="6734" y="41739"/>
                  <a:pt x="6904" y="41739"/>
                </a:cubicBezTo>
                <a:cubicBezTo>
                  <a:pt x="6916" y="41739"/>
                  <a:pt x="6932" y="41739"/>
                  <a:pt x="6944" y="41735"/>
                </a:cubicBezTo>
                <a:cubicBezTo>
                  <a:pt x="7132" y="41714"/>
                  <a:pt x="7266" y="41544"/>
                  <a:pt x="7243" y="41358"/>
                </a:cubicBezTo>
                <a:cubicBezTo>
                  <a:pt x="7221" y="41148"/>
                  <a:pt x="7207" y="40931"/>
                  <a:pt x="7205" y="40713"/>
                </a:cubicBezTo>
                <a:cubicBezTo>
                  <a:pt x="7205" y="40526"/>
                  <a:pt x="7050" y="40374"/>
                  <a:pt x="6864" y="40374"/>
                </a:cubicBezTo>
                <a:close/>
                <a:moveTo>
                  <a:pt x="30780" y="41232"/>
                </a:moveTo>
                <a:cubicBezTo>
                  <a:pt x="30697" y="41232"/>
                  <a:pt x="30614" y="41262"/>
                  <a:pt x="30548" y="41322"/>
                </a:cubicBezTo>
                <a:cubicBezTo>
                  <a:pt x="30381" y="41475"/>
                  <a:pt x="30214" y="41628"/>
                  <a:pt x="30044" y="41777"/>
                </a:cubicBezTo>
                <a:cubicBezTo>
                  <a:pt x="29903" y="41904"/>
                  <a:pt x="29891" y="42118"/>
                  <a:pt x="30016" y="42260"/>
                </a:cubicBezTo>
                <a:cubicBezTo>
                  <a:pt x="30084" y="42335"/>
                  <a:pt x="30176" y="42375"/>
                  <a:pt x="30270" y="42375"/>
                </a:cubicBezTo>
                <a:cubicBezTo>
                  <a:pt x="30352" y="42375"/>
                  <a:pt x="30432" y="42344"/>
                  <a:pt x="30499" y="42286"/>
                </a:cubicBezTo>
                <a:cubicBezTo>
                  <a:pt x="30670" y="42133"/>
                  <a:pt x="30840" y="41979"/>
                  <a:pt x="31009" y="41826"/>
                </a:cubicBezTo>
                <a:cubicBezTo>
                  <a:pt x="31148" y="41699"/>
                  <a:pt x="31160" y="41482"/>
                  <a:pt x="31031" y="41343"/>
                </a:cubicBezTo>
                <a:cubicBezTo>
                  <a:pt x="30964" y="41269"/>
                  <a:pt x="30872" y="41232"/>
                  <a:pt x="30780" y="41232"/>
                </a:cubicBezTo>
                <a:close/>
                <a:moveTo>
                  <a:pt x="51367" y="41476"/>
                </a:moveTo>
                <a:cubicBezTo>
                  <a:pt x="51326" y="41476"/>
                  <a:pt x="51286" y="41484"/>
                  <a:pt x="51246" y="41499"/>
                </a:cubicBezTo>
                <a:cubicBezTo>
                  <a:pt x="51067" y="41567"/>
                  <a:pt x="50978" y="41765"/>
                  <a:pt x="51046" y="41940"/>
                </a:cubicBezTo>
                <a:cubicBezTo>
                  <a:pt x="51126" y="42158"/>
                  <a:pt x="51211" y="42373"/>
                  <a:pt x="51298" y="42585"/>
                </a:cubicBezTo>
                <a:cubicBezTo>
                  <a:pt x="51352" y="42717"/>
                  <a:pt x="51481" y="42799"/>
                  <a:pt x="51616" y="42799"/>
                </a:cubicBezTo>
                <a:cubicBezTo>
                  <a:pt x="51660" y="42799"/>
                  <a:pt x="51703" y="42790"/>
                  <a:pt x="51745" y="42773"/>
                </a:cubicBezTo>
                <a:cubicBezTo>
                  <a:pt x="51919" y="42700"/>
                  <a:pt x="52004" y="42504"/>
                  <a:pt x="51932" y="42326"/>
                </a:cubicBezTo>
                <a:cubicBezTo>
                  <a:pt x="51847" y="42121"/>
                  <a:pt x="51767" y="41909"/>
                  <a:pt x="51687" y="41699"/>
                </a:cubicBezTo>
                <a:cubicBezTo>
                  <a:pt x="51635" y="41562"/>
                  <a:pt x="51504" y="41476"/>
                  <a:pt x="51367" y="41476"/>
                </a:cubicBezTo>
                <a:close/>
                <a:moveTo>
                  <a:pt x="7214" y="42380"/>
                </a:moveTo>
                <a:cubicBezTo>
                  <a:pt x="7175" y="42380"/>
                  <a:pt x="7136" y="42387"/>
                  <a:pt x="7097" y="42401"/>
                </a:cubicBezTo>
                <a:cubicBezTo>
                  <a:pt x="6920" y="42465"/>
                  <a:pt x="6828" y="42662"/>
                  <a:pt x="6892" y="42839"/>
                </a:cubicBezTo>
                <a:cubicBezTo>
                  <a:pt x="6976" y="43063"/>
                  <a:pt x="7071" y="43286"/>
                  <a:pt x="7179" y="43503"/>
                </a:cubicBezTo>
                <a:cubicBezTo>
                  <a:pt x="7240" y="43621"/>
                  <a:pt x="7360" y="43691"/>
                  <a:pt x="7485" y="43691"/>
                </a:cubicBezTo>
                <a:cubicBezTo>
                  <a:pt x="7537" y="43691"/>
                  <a:pt x="7589" y="43680"/>
                  <a:pt x="7638" y="43652"/>
                </a:cubicBezTo>
                <a:cubicBezTo>
                  <a:pt x="7806" y="43567"/>
                  <a:pt x="7874" y="43364"/>
                  <a:pt x="7789" y="43193"/>
                </a:cubicBezTo>
                <a:cubicBezTo>
                  <a:pt x="7693" y="43002"/>
                  <a:pt x="7606" y="42804"/>
                  <a:pt x="7535" y="42604"/>
                </a:cubicBezTo>
                <a:cubicBezTo>
                  <a:pt x="7485" y="42467"/>
                  <a:pt x="7354" y="42380"/>
                  <a:pt x="7214" y="42380"/>
                </a:cubicBezTo>
                <a:close/>
                <a:moveTo>
                  <a:pt x="29238" y="42588"/>
                </a:moveTo>
                <a:cubicBezTo>
                  <a:pt x="29160" y="42588"/>
                  <a:pt x="29082" y="42614"/>
                  <a:pt x="29017" y="42669"/>
                </a:cubicBezTo>
                <a:cubicBezTo>
                  <a:pt x="28845" y="42813"/>
                  <a:pt x="28671" y="42957"/>
                  <a:pt x="28496" y="43100"/>
                </a:cubicBezTo>
                <a:cubicBezTo>
                  <a:pt x="28348" y="43218"/>
                  <a:pt x="28327" y="43435"/>
                  <a:pt x="28445" y="43581"/>
                </a:cubicBezTo>
                <a:cubicBezTo>
                  <a:pt x="28513" y="43663"/>
                  <a:pt x="28610" y="43706"/>
                  <a:pt x="28711" y="43706"/>
                </a:cubicBezTo>
                <a:cubicBezTo>
                  <a:pt x="28787" y="43706"/>
                  <a:pt x="28862" y="43680"/>
                  <a:pt x="28928" y="43630"/>
                </a:cubicBezTo>
                <a:cubicBezTo>
                  <a:pt x="29106" y="43487"/>
                  <a:pt x="29283" y="43339"/>
                  <a:pt x="29458" y="43192"/>
                </a:cubicBezTo>
                <a:cubicBezTo>
                  <a:pt x="29601" y="43070"/>
                  <a:pt x="29622" y="42853"/>
                  <a:pt x="29500" y="42709"/>
                </a:cubicBezTo>
                <a:cubicBezTo>
                  <a:pt x="29432" y="42629"/>
                  <a:pt x="29335" y="42588"/>
                  <a:pt x="29238" y="42588"/>
                </a:cubicBezTo>
                <a:close/>
                <a:moveTo>
                  <a:pt x="52188" y="43354"/>
                </a:moveTo>
                <a:cubicBezTo>
                  <a:pt x="52134" y="43354"/>
                  <a:pt x="52079" y="43367"/>
                  <a:pt x="52028" y="43393"/>
                </a:cubicBezTo>
                <a:cubicBezTo>
                  <a:pt x="51861" y="43482"/>
                  <a:pt x="51797" y="43689"/>
                  <a:pt x="51887" y="43856"/>
                </a:cubicBezTo>
                <a:cubicBezTo>
                  <a:pt x="52000" y="44069"/>
                  <a:pt x="52118" y="44276"/>
                  <a:pt x="52242" y="44469"/>
                </a:cubicBezTo>
                <a:cubicBezTo>
                  <a:pt x="52304" y="44573"/>
                  <a:pt x="52417" y="44629"/>
                  <a:pt x="52530" y="44629"/>
                </a:cubicBezTo>
                <a:cubicBezTo>
                  <a:pt x="52593" y="44629"/>
                  <a:pt x="52655" y="44612"/>
                  <a:pt x="52711" y="44577"/>
                </a:cubicBezTo>
                <a:cubicBezTo>
                  <a:pt x="52871" y="44478"/>
                  <a:pt x="52920" y="44268"/>
                  <a:pt x="52819" y="44106"/>
                </a:cubicBezTo>
                <a:cubicBezTo>
                  <a:pt x="52708" y="43925"/>
                  <a:pt x="52596" y="43732"/>
                  <a:pt x="52490" y="43534"/>
                </a:cubicBezTo>
                <a:cubicBezTo>
                  <a:pt x="52429" y="43419"/>
                  <a:pt x="52310" y="43354"/>
                  <a:pt x="52188" y="43354"/>
                </a:cubicBezTo>
                <a:close/>
                <a:moveTo>
                  <a:pt x="27634" y="43865"/>
                </a:moveTo>
                <a:cubicBezTo>
                  <a:pt x="27562" y="43865"/>
                  <a:pt x="27490" y="43888"/>
                  <a:pt x="27428" y="43934"/>
                </a:cubicBezTo>
                <a:cubicBezTo>
                  <a:pt x="27251" y="44071"/>
                  <a:pt x="27069" y="44207"/>
                  <a:pt x="26886" y="44339"/>
                </a:cubicBezTo>
                <a:cubicBezTo>
                  <a:pt x="26731" y="44450"/>
                  <a:pt x="26698" y="44664"/>
                  <a:pt x="26810" y="44817"/>
                </a:cubicBezTo>
                <a:cubicBezTo>
                  <a:pt x="26876" y="44911"/>
                  <a:pt x="26980" y="44958"/>
                  <a:pt x="27086" y="44958"/>
                </a:cubicBezTo>
                <a:cubicBezTo>
                  <a:pt x="27156" y="44958"/>
                  <a:pt x="27225" y="44937"/>
                  <a:pt x="27286" y="44890"/>
                </a:cubicBezTo>
                <a:cubicBezTo>
                  <a:pt x="27472" y="44756"/>
                  <a:pt x="27658" y="44619"/>
                  <a:pt x="27840" y="44480"/>
                </a:cubicBezTo>
                <a:cubicBezTo>
                  <a:pt x="27991" y="44367"/>
                  <a:pt x="28019" y="44151"/>
                  <a:pt x="27906" y="44002"/>
                </a:cubicBezTo>
                <a:cubicBezTo>
                  <a:pt x="27840" y="43912"/>
                  <a:pt x="27737" y="43865"/>
                  <a:pt x="27634" y="43865"/>
                </a:cubicBezTo>
                <a:close/>
                <a:moveTo>
                  <a:pt x="8234" y="44147"/>
                </a:moveTo>
                <a:cubicBezTo>
                  <a:pt x="8157" y="44147"/>
                  <a:pt x="8079" y="44173"/>
                  <a:pt x="8015" y="44226"/>
                </a:cubicBezTo>
                <a:cubicBezTo>
                  <a:pt x="7871" y="44348"/>
                  <a:pt x="7850" y="44563"/>
                  <a:pt x="7970" y="44707"/>
                </a:cubicBezTo>
                <a:cubicBezTo>
                  <a:pt x="8119" y="44888"/>
                  <a:pt x="8283" y="45067"/>
                  <a:pt x="8455" y="45236"/>
                </a:cubicBezTo>
                <a:cubicBezTo>
                  <a:pt x="8522" y="45302"/>
                  <a:pt x="8609" y="45333"/>
                  <a:pt x="8696" y="45333"/>
                </a:cubicBezTo>
                <a:cubicBezTo>
                  <a:pt x="8783" y="45333"/>
                  <a:pt x="8872" y="45302"/>
                  <a:pt x="8938" y="45232"/>
                </a:cubicBezTo>
                <a:cubicBezTo>
                  <a:pt x="9072" y="45098"/>
                  <a:pt x="9072" y="44881"/>
                  <a:pt x="8936" y="44749"/>
                </a:cubicBezTo>
                <a:cubicBezTo>
                  <a:pt x="8780" y="44594"/>
                  <a:pt x="8632" y="44434"/>
                  <a:pt x="8498" y="44271"/>
                </a:cubicBezTo>
                <a:cubicBezTo>
                  <a:pt x="8430" y="44189"/>
                  <a:pt x="8332" y="44147"/>
                  <a:pt x="8234" y="44147"/>
                </a:cubicBezTo>
                <a:close/>
                <a:moveTo>
                  <a:pt x="53354" y="45035"/>
                </a:moveTo>
                <a:cubicBezTo>
                  <a:pt x="53271" y="45035"/>
                  <a:pt x="53189" y="45064"/>
                  <a:pt x="53123" y="45124"/>
                </a:cubicBezTo>
                <a:cubicBezTo>
                  <a:pt x="52984" y="45251"/>
                  <a:pt x="52975" y="45469"/>
                  <a:pt x="53104" y="45608"/>
                </a:cubicBezTo>
                <a:cubicBezTo>
                  <a:pt x="53198" y="45707"/>
                  <a:pt x="53295" y="45807"/>
                  <a:pt x="53394" y="45905"/>
                </a:cubicBezTo>
                <a:cubicBezTo>
                  <a:pt x="53460" y="45967"/>
                  <a:pt x="53547" y="46000"/>
                  <a:pt x="53632" y="46000"/>
                </a:cubicBezTo>
                <a:cubicBezTo>
                  <a:pt x="53723" y="46000"/>
                  <a:pt x="53811" y="45966"/>
                  <a:pt x="53877" y="45896"/>
                </a:cubicBezTo>
                <a:cubicBezTo>
                  <a:pt x="54009" y="45762"/>
                  <a:pt x="54006" y="45545"/>
                  <a:pt x="53869" y="45415"/>
                </a:cubicBezTo>
                <a:cubicBezTo>
                  <a:pt x="53776" y="45324"/>
                  <a:pt x="53690" y="45236"/>
                  <a:pt x="53606" y="45145"/>
                </a:cubicBezTo>
                <a:cubicBezTo>
                  <a:pt x="53538" y="45072"/>
                  <a:pt x="53446" y="45035"/>
                  <a:pt x="53354" y="45035"/>
                </a:cubicBezTo>
                <a:close/>
                <a:moveTo>
                  <a:pt x="25963" y="45055"/>
                </a:moveTo>
                <a:cubicBezTo>
                  <a:pt x="25898" y="45055"/>
                  <a:pt x="25832" y="45074"/>
                  <a:pt x="25774" y="45112"/>
                </a:cubicBezTo>
                <a:cubicBezTo>
                  <a:pt x="25586" y="45236"/>
                  <a:pt x="25398" y="45359"/>
                  <a:pt x="25207" y="45481"/>
                </a:cubicBezTo>
                <a:cubicBezTo>
                  <a:pt x="25047" y="45581"/>
                  <a:pt x="25000" y="45794"/>
                  <a:pt x="25103" y="45953"/>
                </a:cubicBezTo>
                <a:cubicBezTo>
                  <a:pt x="25167" y="46054"/>
                  <a:pt x="25278" y="46112"/>
                  <a:pt x="25391" y="46112"/>
                </a:cubicBezTo>
                <a:cubicBezTo>
                  <a:pt x="25454" y="46112"/>
                  <a:pt x="25517" y="46094"/>
                  <a:pt x="25572" y="46059"/>
                </a:cubicBezTo>
                <a:cubicBezTo>
                  <a:pt x="25767" y="45933"/>
                  <a:pt x="25960" y="45807"/>
                  <a:pt x="26151" y="45681"/>
                </a:cubicBezTo>
                <a:cubicBezTo>
                  <a:pt x="26311" y="45576"/>
                  <a:pt x="26351" y="45364"/>
                  <a:pt x="26247" y="45208"/>
                </a:cubicBezTo>
                <a:cubicBezTo>
                  <a:pt x="26181" y="45108"/>
                  <a:pt x="26073" y="45055"/>
                  <a:pt x="25963" y="45055"/>
                </a:cubicBezTo>
                <a:close/>
                <a:moveTo>
                  <a:pt x="9750" y="45516"/>
                </a:moveTo>
                <a:cubicBezTo>
                  <a:pt x="9642" y="45516"/>
                  <a:pt x="9534" y="45567"/>
                  <a:pt x="9468" y="45663"/>
                </a:cubicBezTo>
                <a:cubicBezTo>
                  <a:pt x="9360" y="45820"/>
                  <a:pt x="9402" y="46033"/>
                  <a:pt x="9555" y="46139"/>
                </a:cubicBezTo>
                <a:cubicBezTo>
                  <a:pt x="9746" y="46271"/>
                  <a:pt x="9949" y="46400"/>
                  <a:pt x="10154" y="46520"/>
                </a:cubicBezTo>
                <a:cubicBezTo>
                  <a:pt x="10210" y="46553"/>
                  <a:pt x="10269" y="46567"/>
                  <a:pt x="10326" y="46567"/>
                </a:cubicBezTo>
                <a:cubicBezTo>
                  <a:pt x="10445" y="46567"/>
                  <a:pt x="10558" y="46510"/>
                  <a:pt x="10622" y="46397"/>
                </a:cubicBezTo>
                <a:cubicBezTo>
                  <a:pt x="10717" y="46233"/>
                  <a:pt x="10664" y="46025"/>
                  <a:pt x="10500" y="45929"/>
                </a:cubicBezTo>
                <a:cubicBezTo>
                  <a:pt x="10307" y="45818"/>
                  <a:pt x="10120" y="45698"/>
                  <a:pt x="9944" y="45576"/>
                </a:cubicBezTo>
                <a:cubicBezTo>
                  <a:pt x="9885" y="45536"/>
                  <a:pt x="9818" y="45516"/>
                  <a:pt x="9750" y="45516"/>
                </a:cubicBezTo>
                <a:close/>
                <a:moveTo>
                  <a:pt x="24207" y="46113"/>
                </a:moveTo>
                <a:cubicBezTo>
                  <a:pt x="24155" y="46113"/>
                  <a:pt x="24102" y="46125"/>
                  <a:pt x="24053" y="46150"/>
                </a:cubicBezTo>
                <a:cubicBezTo>
                  <a:pt x="23857" y="46251"/>
                  <a:pt x="23655" y="46344"/>
                  <a:pt x="23454" y="46433"/>
                </a:cubicBezTo>
                <a:cubicBezTo>
                  <a:pt x="23282" y="46510"/>
                  <a:pt x="23202" y="46709"/>
                  <a:pt x="23278" y="46883"/>
                </a:cubicBezTo>
                <a:cubicBezTo>
                  <a:pt x="23332" y="47014"/>
                  <a:pt x="23457" y="47088"/>
                  <a:pt x="23591" y="47088"/>
                </a:cubicBezTo>
                <a:cubicBezTo>
                  <a:pt x="23636" y="47088"/>
                  <a:pt x="23683" y="47080"/>
                  <a:pt x="23726" y="47061"/>
                </a:cubicBezTo>
                <a:cubicBezTo>
                  <a:pt x="23942" y="46967"/>
                  <a:pt x="24154" y="46868"/>
                  <a:pt x="24363" y="46762"/>
                </a:cubicBezTo>
                <a:cubicBezTo>
                  <a:pt x="24533" y="46675"/>
                  <a:pt x="24597" y="46468"/>
                  <a:pt x="24514" y="46301"/>
                </a:cubicBezTo>
                <a:cubicBezTo>
                  <a:pt x="24452" y="46181"/>
                  <a:pt x="24331" y="46113"/>
                  <a:pt x="24207" y="46113"/>
                </a:cubicBezTo>
                <a:close/>
                <a:moveTo>
                  <a:pt x="11551" y="46489"/>
                </a:moveTo>
                <a:cubicBezTo>
                  <a:pt x="11416" y="46489"/>
                  <a:pt x="11289" y="46569"/>
                  <a:pt x="11234" y="46701"/>
                </a:cubicBezTo>
                <a:cubicBezTo>
                  <a:pt x="11161" y="46875"/>
                  <a:pt x="11244" y="47074"/>
                  <a:pt x="11418" y="47147"/>
                </a:cubicBezTo>
                <a:cubicBezTo>
                  <a:pt x="11630" y="47236"/>
                  <a:pt x="11852" y="47321"/>
                  <a:pt x="12077" y="47399"/>
                </a:cubicBezTo>
                <a:cubicBezTo>
                  <a:pt x="12113" y="47413"/>
                  <a:pt x="12151" y="47419"/>
                  <a:pt x="12190" y="47419"/>
                </a:cubicBezTo>
                <a:cubicBezTo>
                  <a:pt x="12330" y="47419"/>
                  <a:pt x="12462" y="47330"/>
                  <a:pt x="12509" y="47187"/>
                </a:cubicBezTo>
                <a:cubicBezTo>
                  <a:pt x="12572" y="47008"/>
                  <a:pt x="12478" y="46815"/>
                  <a:pt x="12299" y="46753"/>
                </a:cubicBezTo>
                <a:cubicBezTo>
                  <a:pt x="12089" y="46678"/>
                  <a:pt x="11880" y="46600"/>
                  <a:pt x="11680" y="46515"/>
                </a:cubicBezTo>
                <a:cubicBezTo>
                  <a:pt x="11638" y="46498"/>
                  <a:pt x="11594" y="46489"/>
                  <a:pt x="11551" y="46489"/>
                </a:cubicBezTo>
                <a:close/>
                <a:moveTo>
                  <a:pt x="22311" y="46877"/>
                </a:moveTo>
                <a:cubicBezTo>
                  <a:pt x="22278" y="46877"/>
                  <a:pt x="22244" y="46882"/>
                  <a:pt x="22211" y="46892"/>
                </a:cubicBezTo>
                <a:cubicBezTo>
                  <a:pt x="22002" y="46956"/>
                  <a:pt x="21785" y="47015"/>
                  <a:pt x="21570" y="47067"/>
                </a:cubicBezTo>
                <a:cubicBezTo>
                  <a:pt x="21385" y="47111"/>
                  <a:pt x="21272" y="47297"/>
                  <a:pt x="21318" y="47479"/>
                </a:cubicBezTo>
                <a:cubicBezTo>
                  <a:pt x="21358" y="47636"/>
                  <a:pt x="21497" y="47740"/>
                  <a:pt x="21650" y="47740"/>
                </a:cubicBezTo>
                <a:cubicBezTo>
                  <a:pt x="21676" y="47740"/>
                  <a:pt x="21702" y="47737"/>
                  <a:pt x="21731" y="47730"/>
                </a:cubicBezTo>
                <a:cubicBezTo>
                  <a:pt x="21959" y="47676"/>
                  <a:pt x="22187" y="47613"/>
                  <a:pt x="22409" y="47545"/>
                </a:cubicBezTo>
                <a:cubicBezTo>
                  <a:pt x="22588" y="47492"/>
                  <a:pt x="22691" y="47300"/>
                  <a:pt x="22637" y="47120"/>
                </a:cubicBezTo>
                <a:cubicBezTo>
                  <a:pt x="22593" y="46972"/>
                  <a:pt x="22457" y="46877"/>
                  <a:pt x="22311" y="46877"/>
                </a:cubicBezTo>
                <a:close/>
                <a:moveTo>
                  <a:pt x="13504" y="47115"/>
                </a:moveTo>
                <a:cubicBezTo>
                  <a:pt x="13346" y="47115"/>
                  <a:pt x="13206" y="47222"/>
                  <a:pt x="13168" y="47380"/>
                </a:cubicBezTo>
                <a:cubicBezTo>
                  <a:pt x="13128" y="47565"/>
                  <a:pt x="13239" y="47747"/>
                  <a:pt x="13425" y="47790"/>
                </a:cubicBezTo>
                <a:cubicBezTo>
                  <a:pt x="13648" y="47843"/>
                  <a:pt x="13879" y="47891"/>
                  <a:pt x="14112" y="47931"/>
                </a:cubicBezTo>
                <a:cubicBezTo>
                  <a:pt x="14131" y="47935"/>
                  <a:pt x="14154" y="47936"/>
                  <a:pt x="14173" y="47936"/>
                </a:cubicBezTo>
                <a:cubicBezTo>
                  <a:pt x="14336" y="47936"/>
                  <a:pt x="14479" y="47818"/>
                  <a:pt x="14506" y="47653"/>
                </a:cubicBezTo>
                <a:cubicBezTo>
                  <a:pt x="14539" y="47467"/>
                  <a:pt x="14418" y="47288"/>
                  <a:pt x="14230" y="47257"/>
                </a:cubicBezTo>
                <a:cubicBezTo>
                  <a:pt x="14011" y="47217"/>
                  <a:pt x="13792" y="47173"/>
                  <a:pt x="13578" y="47123"/>
                </a:cubicBezTo>
                <a:cubicBezTo>
                  <a:pt x="13553" y="47118"/>
                  <a:pt x="13528" y="47115"/>
                  <a:pt x="13504" y="47115"/>
                </a:cubicBezTo>
                <a:close/>
                <a:moveTo>
                  <a:pt x="20307" y="47314"/>
                </a:moveTo>
                <a:cubicBezTo>
                  <a:pt x="20291" y="47314"/>
                  <a:pt x="20275" y="47316"/>
                  <a:pt x="20259" y="47318"/>
                </a:cubicBezTo>
                <a:cubicBezTo>
                  <a:pt x="20038" y="47349"/>
                  <a:pt x="19816" y="47375"/>
                  <a:pt x="19595" y="47398"/>
                </a:cubicBezTo>
                <a:cubicBezTo>
                  <a:pt x="19407" y="47417"/>
                  <a:pt x="19268" y="47584"/>
                  <a:pt x="19289" y="47771"/>
                </a:cubicBezTo>
                <a:cubicBezTo>
                  <a:pt x="19307" y="47947"/>
                  <a:pt x="19454" y="48079"/>
                  <a:pt x="19628" y="48079"/>
                </a:cubicBezTo>
                <a:cubicBezTo>
                  <a:pt x="19639" y="48079"/>
                  <a:pt x="19651" y="48077"/>
                  <a:pt x="19663" y="48077"/>
                </a:cubicBezTo>
                <a:cubicBezTo>
                  <a:pt x="19894" y="48056"/>
                  <a:pt x="20125" y="48027"/>
                  <a:pt x="20355" y="47996"/>
                </a:cubicBezTo>
                <a:cubicBezTo>
                  <a:pt x="20542" y="47969"/>
                  <a:pt x="20673" y="47796"/>
                  <a:pt x="20647" y="47608"/>
                </a:cubicBezTo>
                <a:cubicBezTo>
                  <a:pt x="20623" y="47438"/>
                  <a:pt x="20476" y="47314"/>
                  <a:pt x="20307" y="47314"/>
                </a:cubicBezTo>
                <a:close/>
                <a:moveTo>
                  <a:pt x="15531" y="47425"/>
                </a:moveTo>
                <a:cubicBezTo>
                  <a:pt x="15355" y="47425"/>
                  <a:pt x="15204" y="47561"/>
                  <a:pt x="15189" y="47740"/>
                </a:cubicBezTo>
                <a:cubicBezTo>
                  <a:pt x="15174" y="47930"/>
                  <a:pt x="15315" y="48093"/>
                  <a:pt x="15504" y="48107"/>
                </a:cubicBezTo>
                <a:cubicBezTo>
                  <a:pt x="15636" y="48117"/>
                  <a:pt x="15766" y="48124"/>
                  <a:pt x="15900" y="48131"/>
                </a:cubicBezTo>
                <a:lnTo>
                  <a:pt x="16197" y="48145"/>
                </a:lnTo>
                <a:lnTo>
                  <a:pt x="16215" y="47804"/>
                </a:lnTo>
                <a:lnTo>
                  <a:pt x="16217" y="47462"/>
                </a:lnTo>
                <a:lnTo>
                  <a:pt x="15935" y="47450"/>
                </a:lnTo>
                <a:cubicBezTo>
                  <a:pt x="15808" y="47443"/>
                  <a:pt x="15683" y="47434"/>
                  <a:pt x="15556" y="47425"/>
                </a:cubicBezTo>
                <a:cubicBezTo>
                  <a:pt x="15548" y="47425"/>
                  <a:pt x="15539" y="47425"/>
                  <a:pt x="15531" y="47425"/>
                </a:cubicBezTo>
                <a:close/>
                <a:moveTo>
                  <a:pt x="18275" y="47482"/>
                </a:moveTo>
                <a:cubicBezTo>
                  <a:pt x="18267" y="47482"/>
                  <a:pt x="18260" y="47482"/>
                  <a:pt x="18252" y="47483"/>
                </a:cubicBezTo>
                <a:cubicBezTo>
                  <a:pt x="18031" y="47486"/>
                  <a:pt x="17805" y="47492"/>
                  <a:pt x="17579" y="47492"/>
                </a:cubicBezTo>
                <a:cubicBezTo>
                  <a:pt x="17390" y="47492"/>
                  <a:pt x="17238" y="47643"/>
                  <a:pt x="17238" y="47832"/>
                </a:cubicBezTo>
                <a:cubicBezTo>
                  <a:pt x="17238" y="48022"/>
                  <a:pt x="17390" y="48173"/>
                  <a:pt x="17579" y="48173"/>
                </a:cubicBezTo>
                <a:cubicBezTo>
                  <a:pt x="17814" y="48173"/>
                  <a:pt x="18043" y="48171"/>
                  <a:pt x="18271" y="48166"/>
                </a:cubicBezTo>
                <a:cubicBezTo>
                  <a:pt x="18460" y="48161"/>
                  <a:pt x="18611" y="48004"/>
                  <a:pt x="18605" y="47815"/>
                </a:cubicBezTo>
                <a:cubicBezTo>
                  <a:pt x="18598" y="47633"/>
                  <a:pt x="18454" y="47482"/>
                  <a:pt x="18275" y="474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15"/>
          <p:cNvSpPr/>
          <p:nvPr/>
        </p:nvSpPr>
        <p:spPr>
          <a:xfrm rot="6404316">
            <a:off x="1122067" y="46845"/>
            <a:ext cx="1400491" cy="118186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15"/>
          <p:cNvSpPr/>
          <p:nvPr/>
        </p:nvSpPr>
        <p:spPr>
          <a:xfrm rot="10800000">
            <a:off x="218712" y="16"/>
            <a:ext cx="836012" cy="5141709"/>
          </a:xfrm>
          <a:custGeom>
            <a:avLst/>
            <a:gdLst/>
            <a:ahLst/>
            <a:cxnLst/>
            <a:rect l="l" t="t" r="r" b="b"/>
            <a:pathLst>
              <a:path w="9337" h="32918" extrusionOk="0">
                <a:moveTo>
                  <a:pt x="1" y="1"/>
                </a:moveTo>
                <a:lnTo>
                  <a:pt x="1" y="32917"/>
                </a:lnTo>
                <a:lnTo>
                  <a:pt x="9337" y="32917"/>
                </a:lnTo>
                <a:lnTo>
                  <a:pt x="9337" y="1"/>
                </a:lnTo>
                <a:lnTo>
                  <a:pt x="4504" y="2702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15"/>
          <p:cNvSpPr/>
          <p:nvPr/>
        </p:nvSpPr>
        <p:spPr>
          <a:xfrm rot="-6414670">
            <a:off x="6419456" y="3119516"/>
            <a:ext cx="2361558" cy="1514531"/>
          </a:xfrm>
          <a:custGeom>
            <a:avLst/>
            <a:gdLst/>
            <a:ahLst/>
            <a:cxnLst/>
            <a:rect l="l" t="t" r="r" b="b"/>
            <a:pathLst>
              <a:path w="51816" h="33231" extrusionOk="0">
                <a:moveTo>
                  <a:pt x="29827" y="0"/>
                </a:moveTo>
                <a:cubicBezTo>
                  <a:pt x="29615" y="0"/>
                  <a:pt x="29401" y="5"/>
                  <a:pt x="29189" y="14"/>
                </a:cubicBezTo>
                <a:cubicBezTo>
                  <a:pt x="28999" y="23"/>
                  <a:pt x="28852" y="181"/>
                  <a:pt x="28860" y="370"/>
                </a:cubicBezTo>
                <a:cubicBezTo>
                  <a:pt x="28867" y="555"/>
                  <a:pt x="29018" y="697"/>
                  <a:pt x="29201" y="697"/>
                </a:cubicBezTo>
                <a:cubicBezTo>
                  <a:pt x="29206" y="697"/>
                  <a:pt x="29210" y="697"/>
                  <a:pt x="29217" y="695"/>
                </a:cubicBezTo>
                <a:cubicBezTo>
                  <a:pt x="29422" y="687"/>
                  <a:pt x="29623" y="683"/>
                  <a:pt x="29825" y="683"/>
                </a:cubicBezTo>
                <a:lnTo>
                  <a:pt x="29886" y="683"/>
                </a:lnTo>
                <a:cubicBezTo>
                  <a:pt x="30073" y="683"/>
                  <a:pt x="30225" y="532"/>
                  <a:pt x="30226" y="344"/>
                </a:cubicBezTo>
                <a:cubicBezTo>
                  <a:pt x="30230" y="155"/>
                  <a:pt x="30077" y="2"/>
                  <a:pt x="29887" y="0"/>
                </a:cubicBezTo>
                <a:close/>
                <a:moveTo>
                  <a:pt x="31251" y="67"/>
                </a:moveTo>
                <a:cubicBezTo>
                  <a:pt x="31077" y="67"/>
                  <a:pt x="30927" y="199"/>
                  <a:pt x="30911" y="376"/>
                </a:cubicBezTo>
                <a:cubicBezTo>
                  <a:pt x="30894" y="563"/>
                  <a:pt x="31031" y="730"/>
                  <a:pt x="31220" y="748"/>
                </a:cubicBezTo>
                <a:cubicBezTo>
                  <a:pt x="31441" y="770"/>
                  <a:pt x="31664" y="793"/>
                  <a:pt x="31884" y="824"/>
                </a:cubicBezTo>
                <a:cubicBezTo>
                  <a:pt x="31900" y="826"/>
                  <a:pt x="31916" y="826"/>
                  <a:pt x="31930" y="826"/>
                </a:cubicBezTo>
                <a:cubicBezTo>
                  <a:pt x="32098" y="826"/>
                  <a:pt x="32246" y="702"/>
                  <a:pt x="32268" y="530"/>
                </a:cubicBezTo>
                <a:cubicBezTo>
                  <a:pt x="32295" y="344"/>
                  <a:pt x="32162" y="172"/>
                  <a:pt x="31977" y="146"/>
                </a:cubicBezTo>
                <a:cubicBezTo>
                  <a:pt x="31745" y="115"/>
                  <a:pt x="31516" y="89"/>
                  <a:pt x="31283" y="68"/>
                </a:cubicBezTo>
                <a:cubicBezTo>
                  <a:pt x="31272" y="67"/>
                  <a:pt x="31262" y="67"/>
                  <a:pt x="31251" y="67"/>
                </a:cubicBezTo>
                <a:close/>
                <a:moveTo>
                  <a:pt x="27841" y="133"/>
                </a:moveTo>
                <a:cubicBezTo>
                  <a:pt x="27827" y="133"/>
                  <a:pt x="27812" y="134"/>
                  <a:pt x="27797" y="136"/>
                </a:cubicBezTo>
                <a:cubicBezTo>
                  <a:pt x="27567" y="165"/>
                  <a:pt x="27338" y="200"/>
                  <a:pt x="27107" y="240"/>
                </a:cubicBezTo>
                <a:cubicBezTo>
                  <a:pt x="26921" y="271"/>
                  <a:pt x="26794" y="449"/>
                  <a:pt x="26827" y="635"/>
                </a:cubicBezTo>
                <a:cubicBezTo>
                  <a:pt x="26855" y="801"/>
                  <a:pt x="27001" y="920"/>
                  <a:pt x="27164" y="920"/>
                </a:cubicBezTo>
                <a:cubicBezTo>
                  <a:pt x="27183" y="920"/>
                  <a:pt x="27200" y="918"/>
                  <a:pt x="27223" y="914"/>
                </a:cubicBezTo>
                <a:cubicBezTo>
                  <a:pt x="27446" y="876"/>
                  <a:pt x="27668" y="843"/>
                  <a:pt x="27887" y="814"/>
                </a:cubicBezTo>
                <a:cubicBezTo>
                  <a:pt x="28073" y="788"/>
                  <a:pt x="28207" y="615"/>
                  <a:pt x="28181" y="428"/>
                </a:cubicBezTo>
                <a:cubicBezTo>
                  <a:pt x="28157" y="257"/>
                  <a:pt x="28009" y="133"/>
                  <a:pt x="27841" y="133"/>
                </a:cubicBezTo>
                <a:close/>
                <a:moveTo>
                  <a:pt x="33276" y="382"/>
                </a:moveTo>
                <a:cubicBezTo>
                  <a:pt x="33118" y="382"/>
                  <a:pt x="32976" y="490"/>
                  <a:pt x="32941" y="650"/>
                </a:cubicBezTo>
                <a:cubicBezTo>
                  <a:pt x="32901" y="834"/>
                  <a:pt x="33016" y="1017"/>
                  <a:pt x="33202" y="1059"/>
                </a:cubicBezTo>
                <a:cubicBezTo>
                  <a:pt x="33421" y="1109"/>
                  <a:pt x="33638" y="1161"/>
                  <a:pt x="33854" y="1217"/>
                </a:cubicBezTo>
                <a:cubicBezTo>
                  <a:pt x="33881" y="1224"/>
                  <a:pt x="33911" y="1227"/>
                  <a:pt x="33940" y="1227"/>
                </a:cubicBezTo>
                <a:cubicBezTo>
                  <a:pt x="34092" y="1227"/>
                  <a:pt x="34229" y="1126"/>
                  <a:pt x="34271" y="972"/>
                </a:cubicBezTo>
                <a:cubicBezTo>
                  <a:pt x="34318" y="789"/>
                  <a:pt x="34210" y="602"/>
                  <a:pt x="34027" y="555"/>
                </a:cubicBezTo>
                <a:cubicBezTo>
                  <a:pt x="33801" y="494"/>
                  <a:pt x="33575" y="440"/>
                  <a:pt x="33350" y="390"/>
                </a:cubicBezTo>
                <a:cubicBezTo>
                  <a:pt x="33325" y="384"/>
                  <a:pt x="33300" y="382"/>
                  <a:pt x="33276" y="382"/>
                </a:cubicBezTo>
                <a:close/>
                <a:moveTo>
                  <a:pt x="25825" y="513"/>
                </a:moveTo>
                <a:cubicBezTo>
                  <a:pt x="25798" y="513"/>
                  <a:pt x="25770" y="517"/>
                  <a:pt x="25742" y="523"/>
                </a:cubicBezTo>
                <a:cubicBezTo>
                  <a:pt x="25516" y="581"/>
                  <a:pt x="25294" y="640"/>
                  <a:pt x="25070" y="704"/>
                </a:cubicBezTo>
                <a:cubicBezTo>
                  <a:pt x="24889" y="756"/>
                  <a:pt x="24785" y="947"/>
                  <a:pt x="24837" y="1128"/>
                </a:cubicBezTo>
                <a:cubicBezTo>
                  <a:pt x="24880" y="1278"/>
                  <a:pt x="25018" y="1375"/>
                  <a:pt x="25165" y="1375"/>
                </a:cubicBezTo>
                <a:cubicBezTo>
                  <a:pt x="25195" y="1375"/>
                  <a:pt x="25228" y="1372"/>
                  <a:pt x="25261" y="1363"/>
                </a:cubicBezTo>
                <a:cubicBezTo>
                  <a:pt x="25475" y="1299"/>
                  <a:pt x="25692" y="1243"/>
                  <a:pt x="25907" y="1189"/>
                </a:cubicBezTo>
                <a:cubicBezTo>
                  <a:pt x="26090" y="1144"/>
                  <a:pt x="26203" y="956"/>
                  <a:pt x="26158" y="774"/>
                </a:cubicBezTo>
                <a:cubicBezTo>
                  <a:pt x="26119" y="618"/>
                  <a:pt x="25980" y="513"/>
                  <a:pt x="25825" y="513"/>
                </a:cubicBezTo>
                <a:close/>
                <a:moveTo>
                  <a:pt x="35246" y="945"/>
                </a:moveTo>
                <a:cubicBezTo>
                  <a:pt x="35104" y="945"/>
                  <a:pt x="34974" y="1033"/>
                  <a:pt x="34924" y="1173"/>
                </a:cubicBezTo>
                <a:cubicBezTo>
                  <a:pt x="34860" y="1352"/>
                  <a:pt x="34954" y="1547"/>
                  <a:pt x="35133" y="1610"/>
                </a:cubicBezTo>
                <a:cubicBezTo>
                  <a:pt x="35343" y="1684"/>
                  <a:pt x="35552" y="1763"/>
                  <a:pt x="35760" y="1844"/>
                </a:cubicBezTo>
                <a:cubicBezTo>
                  <a:pt x="35802" y="1860"/>
                  <a:pt x="35845" y="1869"/>
                  <a:pt x="35887" y="1869"/>
                </a:cubicBezTo>
                <a:cubicBezTo>
                  <a:pt x="36023" y="1869"/>
                  <a:pt x="36151" y="1787"/>
                  <a:pt x="36205" y="1651"/>
                </a:cubicBezTo>
                <a:cubicBezTo>
                  <a:pt x="36275" y="1476"/>
                  <a:pt x="36189" y="1278"/>
                  <a:pt x="36014" y="1208"/>
                </a:cubicBezTo>
                <a:cubicBezTo>
                  <a:pt x="35797" y="1123"/>
                  <a:pt x="35579" y="1041"/>
                  <a:pt x="35360" y="965"/>
                </a:cubicBezTo>
                <a:cubicBezTo>
                  <a:pt x="35322" y="952"/>
                  <a:pt x="35284" y="945"/>
                  <a:pt x="35246" y="945"/>
                </a:cubicBezTo>
                <a:close/>
                <a:moveTo>
                  <a:pt x="23868" y="1127"/>
                </a:moveTo>
                <a:cubicBezTo>
                  <a:pt x="23828" y="1127"/>
                  <a:pt x="23787" y="1134"/>
                  <a:pt x="23747" y="1149"/>
                </a:cubicBezTo>
                <a:cubicBezTo>
                  <a:pt x="23526" y="1234"/>
                  <a:pt x="23307" y="1323"/>
                  <a:pt x="23099" y="1415"/>
                </a:cubicBezTo>
                <a:cubicBezTo>
                  <a:pt x="22925" y="1491"/>
                  <a:pt x="22847" y="1691"/>
                  <a:pt x="22923" y="1865"/>
                </a:cubicBezTo>
                <a:cubicBezTo>
                  <a:pt x="22979" y="1992"/>
                  <a:pt x="23104" y="2068"/>
                  <a:pt x="23236" y="2068"/>
                </a:cubicBezTo>
                <a:cubicBezTo>
                  <a:pt x="23281" y="2068"/>
                  <a:pt x="23330" y="2060"/>
                  <a:pt x="23375" y="2041"/>
                </a:cubicBezTo>
                <a:cubicBezTo>
                  <a:pt x="23575" y="1950"/>
                  <a:pt x="23782" y="1867"/>
                  <a:pt x="23992" y="1787"/>
                </a:cubicBezTo>
                <a:cubicBezTo>
                  <a:pt x="24168" y="1719"/>
                  <a:pt x="24255" y="1521"/>
                  <a:pt x="24187" y="1345"/>
                </a:cubicBezTo>
                <a:cubicBezTo>
                  <a:pt x="24136" y="1210"/>
                  <a:pt x="24006" y="1127"/>
                  <a:pt x="23868" y="1127"/>
                </a:cubicBezTo>
                <a:close/>
                <a:moveTo>
                  <a:pt x="37138" y="1739"/>
                </a:moveTo>
                <a:cubicBezTo>
                  <a:pt x="37011" y="1739"/>
                  <a:pt x="36889" y="1809"/>
                  <a:pt x="36829" y="1929"/>
                </a:cubicBezTo>
                <a:cubicBezTo>
                  <a:pt x="36747" y="2100"/>
                  <a:pt x="36815" y="2305"/>
                  <a:pt x="36985" y="2388"/>
                </a:cubicBezTo>
                <a:cubicBezTo>
                  <a:pt x="37185" y="2486"/>
                  <a:pt x="37385" y="2588"/>
                  <a:pt x="37582" y="2694"/>
                </a:cubicBezTo>
                <a:cubicBezTo>
                  <a:pt x="37634" y="2722"/>
                  <a:pt x="37689" y="2736"/>
                  <a:pt x="37743" y="2736"/>
                </a:cubicBezTo>
                <a:cubicBezTo>
                  <a:pt x="37865" y="2736"/>
                  <a:pt x="37983" y="2670"/>
                  <a:pt x="38046" y="2555"/>
                </a:cubicBezTo>
                <a:cubicBezTo>
                  <a:pt x="38134" y="2390"/>
                  <a:pt x="38073" y="2181"/>
                  <a:pt x="37907" y="2093"/>
                </a:cubicBezTo>
                <a:cubicBezTo>
                  <a:pt x="37703" y="1982"/>
                  <a:pt x="37496" y="1876"/>
                  <a:pt x="37288" y="1773"/>
                </a:cubicBezTo>
                <a:cubicBezTo>
                  <a:pt x="37239" y="1750"/>
                  <a:pt x="37188" y="1739"/>
                  <a:pt x="37138" y="1739"/>
                </a:cubicBezTo>
                <a:close/>
                <a:moveTo>
                  <a:pt x="22014" y="1997"/>
                </a:moveTo>
                <a:cubicBezTo>
                  <a:pt x="21956" y="1997"/>
                  <a:pt x="21898" y="2012"/>
                  <a:pt x="21846" y="2042"/>
                </a:cubicBezTo>
                <a:cubicBezTo>
                  <a:pt x="21639" y="2161"/>
                  <a:pt x="21437" y="2284"/>
                  <a:pt x="21244" y="2409"/>
                </a:cubicBezTo>
                <a:cubicBezTo>
                  <a:pt x="21084" y="2513"/>
                  <a:pt x="21041" y="2725"/>
                  <a:pt x="21144" y="2884"/>
                </a:cubicBezTo>
                <a:cubicBezTo>
                  <a:pt x="21210" y="2983"/>
                  <a:pt x="21319" y="3038"/>
                  <a:pt x="21430" y="3038"/>
                </a:cubicBezTo>
                <a:cubicBezTo>
                  <a:pt x="21493" y="3038"/>
                  <a:pt x="21559" y="3021"/>
                  <a:pt x="21616" y="2983"/>
                </a:cubicBezTo>
                <a:cubicBezTo>
                  <a:pt x="21799" y="2864"/>
                  <a:pt x="21988" y="2748"/>
                  <a:pt x="22185" y="2639"/>
                </a:cubicBezTo>
                <a:cubicBezTo>
                  <a:pt x="22350" y="2545"/>
                  <a:pt x="22405" y="2336"/>
                  <a:pt x="22311" y="2171"/>
                </a:cubicBezTo>
                <a:cubicBezTo>
                  <a:pt x="22249" y="2060"/>
                  <a:pt x="22133" y="1997"/>
                  <a:pt x="22014" y="1997"/>
                </a:cubicBezTo>
                <a:close/>
                <a:moveTo>
                  <a:pt x="38923" y="2746"/>
                </a:moveTo>
                <a:cubicBezTo>
                  <a:pt x="38811" y="2746"/>
                  <a:pt x="38700" y="2801"/>
                  <a:pt x="38635" y="2903"/>
                </a:cubicBezTo>
                <a:cubicBezTo>
                  <a:pt x="38531" y="3061"/>
                  <a:pt x="38576" y="3275"/>
                  <a:pt x="38734" y="3377"/>
                </a:cubicBezTo>
                <a:cubicBezTo>
                  <a:pt x="38922" y="3497"/>
                  <a:pt x="39106" y="3624"/>
                  <a:pt x="39288" y="3753"/>
                </a:cubicBezTo>
                <a:cubicBezTo>
                  <a:pt x="39349" y="3796"/>
                  <a:pt x="39419" y="3815"/>
                  <a:pt x="39486" y="3815"/>
                </a:cubicBezTo>
                <a:cubicBezTo>
                  <a:pt x="39592" y="3815"/>
                  <a:pt x="39698" y="3765"/>
                  <a:pt x="39768" y="3667"/>
                </a:cubicBezTo>
                <a:cubicBezTo>
                  <a:pt x="39877" y="3513"/>
                  <a:pt x="39841" y="3301"/>
                  <a:pt x="39686" y="3191"/>
                </a:cubicBezTo>
                <a:cubicBezTo>
                  <a:pt x="39495" y="3057"/>
                  <a:pt x="39304" y="2927"/>
                  <a:pt x="39108" y="2800"/>
                </a:cubicBezTo>
                <a:cubicBezTo>
                  <a:pt x="39051" y="2764"/>
                  <a:pt x="38987" y="2746"/>
                  <a:pt x="38923" y="2746"/>
                </a:cubicBezTo>
                <a:close/>
                <a:moveTo>
                  <a:pt x="20335" y="3174"/>
                </a:moveTo>
                <a:cubicBezTo>
                  <a:pt x="20256" y="3174"/>
                  <a:pt x="20176" y="3202"/>
                  <a:pt x="20111" y="3257"/>
                </a:cubicBezTo>
                <a:cubicBezTo>
                  <a:pt x="19941" y="3405"/>
                  <a:pt x="19764" y="3563"/>
                  <a:pt x="19593" y="3728"/>
                </a:cubicBezTo>
                <a:cubicBezTo>
                  <a:pt x="19456" y="3859"/>
                  <a:pt x="19451" y="4074"/>
                  <a:pt x="19581" y="4211"/>
                </a:cubicBezTo>
                <a:cubicBezTo>
                  <a:pt x="19649" y="4283"/>
                  <a:pt x="19741" y="4317"/>
                  <a:pt x="19830" y="4317"/>
                </a:cubicBezTo>
                <a:cubicBezTo>
                  <a:pt x="19917" y="4317"/>
                  <a:pt x="20002" y="4284"/>
                  <a:pt x="20066" y="4224"/>
                </a:cubicBezTo>
                <a:cubicBezTo>
                  <a:pt x="20228" y="4067"/>
                  <a:pt x="20394" y="3918"/>
                  <a:pt x="20558" y="3777"/>
                </a:cubicBezTo>
                <a:cubicBezTo>
                  <a:pt x="20700" y="3652"/>
                  <a:pt x="20718" y="3438"/>
                  <a:pt x="20594" y="3294"/>
                </a:cubicBezTo>
                <a:cubicBezTo>
                  <a:pt x="20527" y="3215"/>
                  <a:pt x="20431" y="3174"/>
                  <a:pt x="20335" y="3174"/>
                </a:cubicBezTo>
                <a:close/>
                <a:moveTo>
                  <a:pt x="40569" y="3962"/>
                </a:moveTo>
                <a:cubicBezTo>
                  <a:pt x="40471" y="3962"/>
                  <a:pt x="40375" y="4003"/>
                  <a:pt x="40307" y="4085"/>
                </a:cubicBezTo>
                <a:cubicBezTo>
                  <a:pt x="40189" y="4231"/>
                  <a:pt x="40206" y="4446"/>
                  <a:pt x="40350" y="4568"/>
                </a:cubicBezTo>
                <a:cubicBezTo>
                  <a:pt x="40522" y="4710"/>
                  <a:pt x="40689" y="4858"/>
                  <a:pt x="40854" y="5007"/>
                </a:cubicBezTo>
                <a:cubicBezTo>
                  <a:pt x="40920" y="5066"/>
                  <a:pt x="41002" y="5098"/>
                  <a:pt x="41085" y="5098"/>
                </a:cubicBezTo>
                <a:cubicBezTo>
                  <a:pt x="41179" y="5098"/>
                  <a:pt x="41270" y="5060"/>
                  <a:pt x="41339" y="4981"/>
                </a:cubicBezTo>
                <a:cubicBezTo>
                  <a:pt x="41466" y="4842"/>
                  <a:pt x="41454" y="4625"/>
                  <a:pt x="41315" y="4500"/>
                </a:cubicBezTo>
                <a:cubicBezTo>
                  <a:pt x="41144" y="4343"/>
                  <a:pt x="40967" y="4191"/>
                  <a:pt x="40790" y="4041"/>
                </a:cubicBezTo>
                <a:cubicBezTo>
                  <a:pt x="40725" y="3988"/>
                  <a:pt x="40647" y="3962"/>
                  <a:pt x="40569" y="3962"/>
                </a:cubicBezTo>
                <a:close/>
                <a:moveTo>
                  <a:pt x="385" y="3950"/>
                </a:moveTo>
                <a:cubicBezTo>
                  <a:pt x="349" y="3950"/>
                  <a:pt x="312" y="3956"/>
                  <a:pt x="275" y="3968"/>
                </a:cubicBezTo>
                <a:cubicBezTo>
                  <a:pt x="96" y="4029"/>
                  <a:pt x="1" y="4224"/>
                  <a:pt x="62" y="4403"/>
                </a:cubicBezTo>
                <a:cubicBezTo>
                  <a:pt x="138" y="4622"/>
                  <a:pt x="216" y="4841"/>
                  <a:pt x="301" y="5058"/>
                </a:cubicBezTo>
                <a:cubicBezTo>
                  <a:pt x="354" y="5195"/>
                  <a:pt x="484" y="5277"/>
                  <a:pt x="619" y="5277"/>
                </a:cubicBezTo>
                <a:cubicBezTo>
                  <a:pt x="661" y="5277"/>
                  <a:pt x="703" y="5268"/>
                  <a:pt x="741" y="5254"/>
                </a:cubicBezTo>
                <a:cubicBezTo>
                  <a:pt x="917" y="5185"/>
                  <a:pt x="1004" y="4987"/>
                  <a:pt x="938" y="4811"/>
                </a:cubicBezTo>
                <a:cubicBezTo>
                  <a:pt x="856" y="4602"/>
                  <a:pt x="781" y="4390"/>
                  <a:pt x="710" y="4180"/>
                </a:cubicBezTo>
                <a:cubicBezTo>
                  <a:pt x="661" y="4039"/>
                  <a:pt x="527" y="3950"/>
                  <a:pt x="385" y="3950"/>
                </a:cubicBezTo>
                <a:close/>
                <a:moveTo>
                  <a:pt x="18886" y="4620"/>
                </a:moveTo>
                <a:cubicBezTo>
                  <a:pt x="18792" y="4620"/>
                  <a:pt x="18698" y="4659"/>
                  <a:pt x="18630" y="4735"/>
                </a:cubicBezTo>
                <a:cubicBezTo>
                  <a:pt x="18477" y="4908"/>
                  <a:pt x="18326" y="5082"/>
                  <a:pt x="18179" y="5259"/>
                </a:cubicBezTo>
                <a:cubicBezTo>
                  <a:pt x="18057" y="5405"/>
                  <a:pt x="18074" y="5621"/>
                  <a:pt x="18220" y="5743"/>
                </a:cubicBezTo>
                <a:cubicBezTo>
                  <a:pt x="18283" y="5796"/>
                  <a:pt x="18361" y="5823"/>
                  <a:pt x="18439" y="5823"/>
                </a:cubicBezTo>
                <a:cubicBezTo>
                  <a:pt x="18537" y="5823"/>
                  <a:pt x="18634" y="5781"/>
                  <a:pt x="18702" y="5699"/>
                </a:cubicBezTo>
                <a:cubicBezTo>
                  <a:pt x="18846" y="5527"/>
                  <a:pt x="18990" y="5355"/>
                  <a:pt x="19141" y="5188"/>
                </a:cubicBezTo>
                <a:cubicBezTo>
                  <a:pt x="19266" y="5047"/>
                  <a:pt x="19254" y="4832"/>
                  <a:pt x="19112" y="4707"/>
                </a:cubicBezTo>
                <a:cubicBezTo>
                  <a:pt x="19047" y="4648"/>
                  <a:pt x="18966" y="4620"/>
                  <a:pt x="18886" y="4620"/>
                </a:cubicBezTo>
                <a:close/>
                <a:moveTo>
                  <a:pt x="42056" y="5375"/>
                </a:moveTo>
                <a:cubicBezTo>
                  <a:pt x="41973" y="5375"/>
                  <a:pt x="41890" y="5405"/>
                  <a:pt x="41824" y="5466"/>
                </a:cubicBezTo>
                <a:cubicBezTo>
                  <a:pt x="41687" y="5595"/>
                  <a:pt x="41678" y="5810"/>
                  <a:pt x="41807" y="5949"/>
                </a:cubicBezTo>
                <a:cubicBezTo>
                  <a:pt x="41958" y="6111"/>
                  <a:pt x="42106" y="6280"/>
                  <a:pt x="42250" y="6448"/>
                </a:cubicBezTo>
                <a:cubicBezTo>
                  <a:pt x="42318" y="6528"/>
                  <a:pt x="42413" y="6570"/>
                  <a:pt x="42511" y="6570"/>
                </a:cubicBezTo>
                <a:cubicBezTo>
                  <a:pt x="42589" y="6570"/>
                  <a:pt x="42667" y="6544"/>
                  <a:pt x="42730" y="6492"/>
                </a:cubicBezTo>
                <a:cubicBezTo>
                  <a:pt x="42874" y="6370"/>
                  <a:pt x="42891" y="6153"/>
                  <a:pt x="42769" y="6010"/>
                </a:cubicBezTo>
                <a:cubicBezTo>
                  <a:pt x="42618" y="5831"/>
                  <a:pt x="42465" y="5656"/>
                  <a:pt x="42305" y="5485"/>
                </a:cubicBezTo>
                <a:cubicBezTo>
                  <a:pt x="42239" y="5412"/>
                  <a:pt x="42147" y="5375"/>
                  <a:pt x="42056" y="5375"/>
                </a:cubicBezTo>
                <a:close/>
                <a:moveTo>
                  <a:pt x="1169" y="5846"/>
                </a:moveTo>
                <a:cubicBezTo>
                  <a:pt x="1118" y="5846"/>
                  <a:pt x="1066" y="5858"/>
                  <a:pt x="1017" y="5882"/>
                </a:cubicBezTo>
                <a:cubicBezTo>
                  <a:pt x="849" y="5963"/>
                  <a:pt x="779" y="6168"/>
                  <a:pt x="861" y="6337"/>
                </a:cubicBezTo>
                <a:cubicBezTo>
                  <a:pt x="964" y="6549"/>
                  <a:pt x="1070" y="6754"/>
                  <a:pt x="1181" y="6959"/>
                </a:cubicBezTo>
                <a:cubicBezTo>
                  <a:pt x="1242" y="7072"/>
                  <a:pt x="1358" y="7136"/>
                  <a:pt x="1480" y="7136"/>
                </a:cubicBezTo>
                <a:cubicBezTo>
                  <a:pt x="1537" y="7136"/>
                  <a:pt x="1591" y="7124"/>
                  <a:pt x="1643" y="7096"/>
                </a:cubicBezTo>
                <a:cubicBezTo>
                  <a:pt x="1808" y="7006"/>
                  <a:pt x="1869" y="6798"/>
                  <a:pt x="1780" y="6632"/>
                </a:cubicBezTo>
                <a:cubicBezTo>
                  <a:pt x="1674" y="6438"/>
                  <a:pt x="1572" y="6238"/>
                  <a:pt x="1475" y="6038"/>
                </a:cubicBezTo>
                <a:cubicBezTo>
                  <a:pt x="1415" y="5917"/>
                  <a:pt x="1295" y="5846"/>
                  <a:pt x="1169" y="5846"/>
                </a:cubicBezTo>
                <a:close/>
                <a:moveTo>
                  <a:pt x="17579" y="6203"/>
                </a:moveTo>
                <a:cubicBezTo>
                  <a:pt x="17479" y="6203"/>
                  <a:pt x="17379" y="6247"/>
                  <a:pt x="17311" y="6332"/>
                </a:cubicBezTo>
                <a:lnTo>
                  <a:pt x="16885" y="6865"/>
                </a:lnTo>
                <a:cubicBezTo>
                  <a:pt x="16769" y="7013"/>
                  <a:pt x="16792" y="7229"/>
                  <a:pt x="16939" y="7345"/>
                </a:cubicBezTo>
                <a:cubicBezTo>
                  <a:pt x="17004" y="7395"/>
                  <a:pt x="17078" y="7420"/>
                  <a:pt x="17153" y="7420"/>
                </a:cubicBezTo>
                <a:cubicBezTo>
                  <a:pt x="17252" y="7420"/>
                  <a:pt x="17353" y="7375"/>
                  <a:pt x="17421" y="7291"/>
                </a:cubicBezTo>
                <a:lnTo>
                  <a:pt x="17845" y="6758"/>
                </a:lnTo>
                <a:cubicBezTo>
                  <a:pt x="17963" y="6610"/>
                  <a:pt x="17939" y="6394"/>
                  <a:pt x="17791" y="6276"/>
                </a:cubicBezTo>
                <a:cubicBezTo>
                  <a:pt x="17728" y="6227"/>
                  <a:pt x="17654" y="6203"/>
                  <a:pt x="17579" y="6203"/>
                </a:cubicBezTo>
                <a:close/>
                <a:moveTo>
                  <a:pt x="43337" y="6976"/>
                </a:moveTo>
                <a:cubicBezTo>
                  <a:pt x="43271" y="6976"/>
                  <a:pt x="43204" y="6995"/>
                  <a:pt x="43145" y="7036"/>
                </a:cubicBezTo>
                <a:cubicBezTo>
                  <a:pt x="42988" y="7140"/>
                  <a:pt x="42947" y="7352"/>
                  <a:pt x="43053" y="7508"/>
                </a:cubicBezTo>
                <a:cubicBezTo>
                  <a:pt x="43178" y="7689"/>
                  <a:pt x="43296" y="7879"/>
                  <a:pt x="43413" y="8070"/>
                </a:cubicBezTo>
                <a:cubicBezTo>
                  <a:pt x="43475" y="8176"/>
                  <a:pt x="43590" y="8235"/>
                  <a:pt x="43705" y="8235"/>
                </a:cubicBezTo>
                <a:cubicBezTo>
                  <a:pt x="43765" y="8235"/>
                  <a:pt x="43826" y="8217"/>
                  <a:pt x="43882" y="8188"/>
                </a:cubicBezTo>
                <a:cubicBezTo>
                  <a:pt x="44042" y="8091"/>
                  <a:pt x="44096" y="7882"/>
                  <a:pt x="43998" y="7719"/>
                </a:cubicBezTo>
                <a:cubicBezTo>
                  <a:pt x="43877" y="7515"/>
                  <a:pt x="43748" y="7317"/>
                  <a:pt x="43621" y="7126"/>
                </a:cubicBezTo>
                <a:cubicBezTo>
                  <a:pt x="43554" y="7029"/>
                  <a:pt x="43446" y="6976"/>
                  <a:pt x="43337" y="6976"/>
                </a:cubicBezTo>
                <a:close/>
                <a:moveTo>
                  <a:pt x="2187" y="7623"/>
                </a:moveTo>
                <a:cubicBezTo>
                  <a:pt x="2122" y="7623"/>
                  <a:pt x="2056" y="7642"/>
                  <a:pt x="1998" y="7680"/>
                </a:cubicBezTo>
                <a:cubicBezTo>
                  <a:pt x="1841" y="7785"/>
                  <a:pt x="1800" y="7997"/>
                  <a:pt x="1904" y="8153"/>
                </a:cubicBezTo>
                <a:cubicBezTo>
                  <a:pt x="2034" y="8350"/>
                  <a:pt x="2172" y="8542"/>
                  <a:pt x="2309" y="8727"/>
                </a:cubicBezTo>
                <a:cubicBezTo>
                  <a:pt x="2375" y="8817"/>
                  <a:pt x="2477" y="8864"/>
                  <a:pt x="2582" y="8864"/>
                </a:cubicBezTo>
                <a:cubicBezTo>
                  <a:pt x="2653" y="8864"/>
                  <a:pt x="2726" y="8843"/>
                  <a:pt x="2787" y="8796"/>
                </a:cubicBezTo>
                <a:cubicBezTo>
                  <a:pt x="2938" y="8683"/>
                  <a:pt x="2969" y="8471"/>
                  <a:pt x="2856" y="8318"/>
                </a:cubicBezTo>
                <a:cubicBezTo>
                  <a:pt x="2726" y="8143"/>
                  <a:pt x="2596" y="7960"/>
                  <a:pt x="2470" y="7774"/>
                </a:cubicBezTo>
                <a:cubicBezTo>
                  <a:pt x="2405" y="7676"/>
                  <a:pt x="2297" y="7623"/>
                  <a:pt x="2187" y="7623"/>
                </a:cubicBezTo>
                <a:close/>
                <a:moveTo>
                  <a:pt x="16292" y="7795"/>
                </a:moveTo>
                <a:cubicBezTo>
                  <a:pt x="16194" y="7795"/>
                  <a:pt x="16097" y="7837"/>
                  <a:pt x="16030" y="7917"/>
                </a:cubicBezTo>
                <a:cubicBezTo>
                  <a:pt x="15884" y="8089"/>
                  <a:pt x="15738" y="8261"/>
                  <a:pt x="15589" y="8428"/>
                </a:cubicBezTo>
                <a:cubicBezTo>
                  <a:pt x="15462" y="8569"/>
                  <a:pt x="15476" y="8784"/>
                  <a:pt x="15617" y="8909"/>
                </a:cubicBezTo>
                <a:cubicBezTo>
                  <a:pt x="15683" y="8968"/>
                  <a:pt x="15763" y="8996"/>
                  <a:pt x="15843" y="8996"/>
                </a:cubicBezTo>
                <a:cubicBezTo>
                  <a:pt x="15936" y="8996"/>
                  <a:pt x="16030" y="8958"/>
                  <a:pt x="16098" y="8881"/>
                </a:cubicBezTo>
                <a:cubicBezTo>
                  <a:pt x="16253" y="8709"/>
                  <a:pt x="16402" y="8534"/>
                  <a:pt x="16553" y="8358"/>
                </a:cubicBezTo>
                <a:cubicBezTo>
                  <a:pt x="16675" y="8212"/>
                  <a:pt x="16654" y="7997"/>
                  <a:pt x="16512" y="7875"/>
                </a:cubicBezTo>
                <a:cubicBezTo>
                  <a:pt x="16447" y="7821"/>
                  <a:pt x="16369" y="7795"/>
                  <a:pt x="16292" y="7795"/>
                </a:cubicBezTo>
                <a:close/>
                <a:moveTo>
                  <a:pt x="44349" y="8758"/>
                </a:moveTo>
                <a:cubicBezTo>
                  <a:pt x="44300" y="8758"/>
                  <a:pt x="44250" y="8768"/>
                  <a:pt x="44203" y="8791"/>
                </a:cubicBezTo>
                <a:cubicBezTo>
                  <a:pt x="44033" y="8871"/>
                  <a:pt x="43960" y="9073"/>
                  <a:pt x="44040" y="9245"/>
                </a:cubicBezTo>
                <a:cubicBezTo>
                  <a:pt x="44136" y="9444"/>
                  <a:pt x="44226" y="9648"/>
                  <a:pt x="44311" y="9855"/>
                </a:cubicBezTo>
                <a:cubicBezTo>
                  <a:pt x="44365" y="9987"/>
                  <a:pt x="44492" y="10065"/>
                  <a:pt x="44626" y="10065"/>
                </a:cubicBezTo>
                <a:cubicBezTo>
                  <a:pt x="44669" y="10065"/>
                  <a:pt x="44716" y="10056"/>
                  <a:pt x="44756" y="10039"/>
                </a:cubicBezTo>
                <a:cubicBezTo>
                  <a:pt x="44930" y="9966"/>
                  <a:pt x="45013" y="9766"/>
                  <a:pt x="44942" y="9592"/>
                </a:cubicBezTo>
                <a:cubicBezTo>
                  <a:pt x="44850" y="9377"/>
                  <a:pt x="44754" y="9161"/>
                  <a:pt x="44657" y="8953"/>
                </a:cubicBezTo>
                <a:cubicBezTo>
                  <a:pt x="44599" y="8831"/>
                  <a:pt x="44477" y="8758"/>
                  <a:pt x="44349" y="8758"/>
                </a:cubicBezTo>
                <a:close/>
                <a:moveTo>
                  <a:pt x="3456" y="9233"/>
                </a:moveTo>
                <a:cubicBezTo>
                  <a:pt x="3373" y="9233"/>
                  <a:pt x="3289" y="9263"/>
                  <a:pt x="3223" y="9325"/>
                </a:cubicBezTo>
                <a:cubicBezTo>
                  <a:pt x="3086" y="9453"/>
                  <a:pt x="3079" y="9670"/>
                  <a:pt x="3207" y="9808"/>
                </a:cubicBezTo>
                <a:cubicBezTo>
                  <a:pt x="3369" y="9978"/>
                  <a:pt x="3536" y="10148"/>
                  <a:pt x="3703" y="10307"/>
                </a:cubicBezTo>
                <a:cubicBezTo>
                  <a:pt x="3769" y="10369"/>
                  <a:pt x="3852" y="10400"/>
                  <a:pt x="3937" y="10400"/>
                </a:cubicBezTo>
                <a:cubicBezTo>
                  <a:pt x="4029" y="10400"/>
                  <a:pt x="4118" y="10366"/>
                  <a:pt x="4186" y="10293"/>
                </a:cubicBezTo>
                <a:cubicBezTo>
                  <a:pt x="4316" y="10157"/>
                  <a:pt x="4309" y="9942"/>
                  <a:pt x="4172" y="9811"/>
                </a:cubicBezTo>
                <a:cubicBezTo>
                  <a:pt x="4014" y="9663"/>
                  <a:pt x="3857" y="9505"/>
                  <a:pt x="3704" y="9342"/>
                </a:cubicBezTo>
                <a:cubicBezTo>
                  <a:pt x="3638" y="9269"/>
                  <a:pt x="3548" y="9233"/>
                  <a:pt x="3456" y="9233"/>
                </a:cubicBezTo>
                <a:close/>
                <a:moveTo>
                  <a:pt x="14894" y="9298"/>
                </a:moveTo>
                <a:cubicBezTo>
                  <a:pt x="14810" y="9298"/>
                  <a:pt x="14725" y="9329"/>
                  <a:pt x="14659" y="9392"/>
                </a:cubicBezTo>
                <a:cubicBezTo>
                  <a:pt x="14496" y="9545"/>
                  <a:pt x="14331" y="9696"/>
                  <a:pt x="14165" y="9837"/>
                </a:cubicBezTo>
                <a:cubicBezTo>
                  <a:pt x="14019" y="9961"/>
                  <a:pt x="14006" y="10176"/>
                  <a:pt x="14127" y="10319"/>
                </a:cubicBezTo>
                <a:cubicBezTo>
                  <a:pt x="14193" y="10397"/>
                  <a:pt x="14292" y="10439"/>
                  <a:pt x="14388" y="10439"/>
                </a:cubicBezTo>
                <a:cubicBezTo>
                  <a:pt x="14466" y="10439"/>
                  <a:pt x="14546" y="10413"/>
                  <a:pt x="14607" y="10357"/>
                </a:cubicBezTo>
                <a:cubicBezTo>
                  <a:pt x="14781" y="10209"/>
                  <a:pt x="14956" y="10049"/>
                  <a:pt x="15128" y="9888"/>
                </a:cubicBezTo>
                <a:cubicBezTo>
                  <a:pt x="15264" y="9759"/>
                  <a:pt x="15271" y="9542"/>
                  <a:pt x="15140" y="9405"/>
                </a:cubicBezTo>
                <a:cubicBezTo>
                  <a:pt x="15073" y="9334"/>
                  <a:pt x="14984" y="9298"/>
                  <a:pt x="14894" y="9298"/>
                </a:cubicBezTo>
                <a:close/>
                <a:moveTo>
                  <a:pt x="13295" y="10576"/>
                </a:moveTo>
                <a:cubicBezTo>
                  <a:pt x="13231" y="10576"/>
                  <a:pt x="13165" y="10595"/>
                  <a:pt x="13107" y="10633"/>
                </a:cubicBezTo>
                <a:cubicBezTo>
                  <a:pt x="12919" y="10755"/>
                  <a:pt x="12730" y="10870"/>
                  <a:pt x="12542" y="10976"/>
                </a:cubicBezTo>
                <a:cubicBezTo>
                  <a:pt x="12377" y="11068"/>
                  <a:pt x="12320" y="11276"/>
                  <a:pt x="12412" y="11441"/>
                </a:cubicBezTo>
                <a:cubicBezTo>
                  <a:pt x="12476" y="11551"/>
                  <a:pt x="12591" y="11615"/>
                  <a:pt x="12711" y="11615"/>
                </a:cubicBezTo>
                <a:cubicBezTo>
                  <a:pt x="12768" y="11615"/>
                  <a:pt x="12825" y="11600"/>
                  <a:pt x="12879" y="11572"/>
                </a:cubicBezTo>
                <a:cubicBezTo>
                  <a:pt x="13079" y="11459"/>
                  <a:pt x="13284" y="11334"/>
                  <a:pt x="13484" y="11203"/>
                </a:cubicBezTo>
                <a:cubicBezTo>
                  <a:pt x="13641" y="11099"/>
                  <a:pt x="13686" y="10889"/>
                  <a:pt x="13581" y="10731"/>
                </a:cubicBezTo>
                <a:cubicBezTo>
                  <a:pt x="13515" y="10631"/>
                  <a:pt x="13407" y="10576"/>
                  <a:pt x="13295" y="10576"/>
                </a:cubicBezTo>
                <a:close/>
                <a:moveTo>
                  <a:pt x="4993" y="10587"/>
                </a:moveTo>
                <a:cubicBezTo>
                  <a:pt x="4887" y="10587"/>
                  <a:pt x="4781" y="10637"/>
                  <a:pt x="4716" y="10731"/>
                </a:cubicBezTo>
                <a:cubicBezTo>
                  <a:pt x="4605" y="10884"/>
                  <a:pt x="4641" y="11097"/>
                  <a:pt x="4796" y="11207"/>
                </a:cubicBezTo>
                <a:cubicBezTo>
                  <a:pt x="4991" y="11346"/>
                  <a:pt x="5190" y="11476"/>
                  <a:pt x="5390" y="11594"/>
                </a:cubicBezTo>
                <a:cubicBezTo>
                  <a:pt x="5446" y="11627"/>
                  <a:pt x="5507" y="11643"/>
                  <a:pt x="5564" y="11643"/>
                </a:cubicBezTo>
                <a:cubicBezTo>
                  <a:pt x="5682" y="11643"/>
                  <a:pt x="5795" y="11582"/>
                  <a:pt x="5860" y="11478"/>
                </a:cubicBezTo>
                <a:cubicBezTo>
                  <a:pt x="5955" y="11315"/>
                  <a:pt x="5903" y="11104"/>
                  <a:pt x="5741" y="11009"/>
                </a:cubicBezTo>
                <a:cubicBezTo>
                  <a:pt x="5555" y="10897"/>
                  <a:pt x="5371" y="10778"/>
                  <a:pt x="5190" y="10651"/>
                </a:cubicBezTo>
                <a:cubicBezTo>
                  <a:pt x="5131" y="10608"/>
                  <a:pt x="5062" y="10587"/>
                  <a:pt x="4993" y="10587"/>
                </a:cubicBezTo>
                <a:close/>
                <a:moveTo>
                  <a:pt x="45093" y="10666"/>
                </a:moveTo>
                <a:cubicBezTo>
                  <a:pt x="45059" y="10666"/>
                  <a:pt x="45024" y="10671"/>
                  <a:pt x="44989" y="10682"/>
                </a:cubicBezTo>
                <a:cubicBezTo>
                  <a:pt x="44808" y="10741"/>
                  <a:pt x="44711" y="10932"/>
                  <a:pt x="44768" y="11113"/>
                </a:cubicBezTo>
                <a:cubicBezTo>
                  <a:pt x="44834" y="11323"/>
                  <a:pt x="44899" y="11539"/>
                  <a:pt x="44956" y="11754"/>
                </a:cubicBezTo>
                <a:cubicBezTo>
                  <a:pt x="44998" y="11905"/>
                  <a:pt x="45137" y="12006"/>
                  <a:pt x="45286" y="12006"/>
                </a:cubicBezTo>
                <a:cubicBezTo>
                  <a:pt x="45317" y="12006"/>
                  <a:pt x="45347" y="12001"/>
                  <a:pt x="45376" y="11994"/>
                </a:cubicBezTo>
                <a:cubicBezTo>
                  <a:pt x="45559" y="11945"/>
                  <a:pt x="45667" y="11758"/>
                  <a:pt x="45616" y="11575"/>
                </a:cubicBezTo>
                <a:cubicBezTo>
                  <a:pt x="45554" y="11348"/>
                  <a:pt x="45489" y="11122"/>
                  <a:pt x="45420" y="10904"/>
                </a:cubicBezTo>
                <a:cubicBezTo>
                  <a:pt x="45372" y="10758"/>
                  <a:pt x="45238" y="10666"/>
                  <a:pt x="45093" y="10666"/>
                </a:cubicBezTo>
                <a:close/>
                <a:moveTo>
                  <a:pt x="11470" y="11511"/>
                </a:moveTo>
                <a:cubicBezTo>
                  <a:pt x="11431" y="11511"/>
                  <a:pt x="11391" y="11518"/>
                  <a:pt x="11352" y="11532"/>
                </a:cubicBezTo>
                <a:cubicBezTo>
                  <a:pt x="11147" y="11608"/>
                  <a:pt x="10938" y="11676"/>
                  <a:pt x="10731" y="11732"/>
                </a:cubicBezTo>
                <a:cubicBezTo>
                  <a:pt x="10550" y="11782"/>
                  <a:pt x="10443" y="11968"/>
                  <a:pt x="10491" y="12151"/>
                </a:cubicBezTo>
                <a:cubicBezTo>
                  <a:pt x="10533" y="12303"/>
                  <a:pt x="10672" y="12403"/>
                  <a:pt x="10822" y="12403"/>
                </a:cubicBezTo>
                <a:cubicBezTo>
                  <a:pt x="10853" y="12403"/>
                  <a:pt x="10882" y="12399"/>
                  <a:pt x="10912" y="12392"/>
                </a:cubicBezTo>
                <a:cubicBezTo>
                  <a:pt x="11138" y="12331"/>
                  <a:pt x="11366" y="12258"/>
                  <a:pt x="11591" y="12173"/>
                </a:cubicBezTo>
                <a:cubicBezTo>
                  <a:pt x="11767" y="12107"/>
                  <a:pt x="11856" y="11911"/>
                  <a:pt x="11791" y="11733"/>
                </a:cubicBezTo>
                <a:cubicBezTo>
                  <a:pt x="11740" y="11595"/>
                  <a:pt x="11609" y="11511"/>
                  <a:pt x="11470" y="11511"/>
                </a:cubicBezTo>
                <a:close/>
                <a:moveTo>
                  <a:pt x="6794" y="11549"/>
                </a:moveTo>
                <a:cubicBezTo>
                  <a:pt x="6655" y="11549"/>
                  <a:pt x="6523" y="11634"/>
                  <a:pt x="6473" y="11773"/>
                </a:cubicBezTo>
                <a:cubicBezTo>
                  <a:pt x="6407" y="11949"/>
                  <a:pt x="6497" y="12147"/>
                  <a:pt x="6675" y="12211"/>
                </a:cubicBezTo>
                <a:cubicBezTo>
                  <a:pt x="6901" y="12295"/>
                  <a:pt x="7132" y="12368"/>
                  <a:pt x="7359" y="12427"/>
                </a:cubicBezTo>
                <a:cubicBezTo>
                  <a:pt x="7389" y="12434"/>
                  <a:pt x="7419" y="12437"/>
                  <a:pt x="7446" y="12437"/>
                </a:cubicBezTo>
                <a:cubicBezTo>
                  <a:pt x="7598" y="12437"/>
                  <a:pt x="7737" y="12337"/>
                  <a:pt x="7777" y="12184"/>
                </a:cubicBezTo>
                <a:cubicBezTo>
                  <a:pt x="7823" y="12001"/>
                  <a:pt x="7714" y="11813"/>
                  <a:pt x="7532" y="11766"/>
                </a:cubicBezTo>
                <a:cubicBezTo>
                  <a:pt x="7325" y="11713"/>
                  <a:pt x="7116" y="11647"/>
                  <a:pt x="6911" y="11570"/>
                </a:cubicBezTo>
                <a:cubicBezTo>
                  <a:pt x="6872" y="11556"/>
                  <a:pt x="6833" y="11549"/>
                  <a:pt x="6794" y="11549"/>
                </a:cubicBezTo>
                <a:close/>
                <a:moveTo>
                  <a:pt x="9481" y="11943"/>
                </a:moveTo>
                <a:cubicBezTo>
                  <a:pt x="9473" y="11943"/>
                  <a:pt x="9464" y="11943"/>
                  <a:pt x="9455" y="11944"/>
                </a:cubicBezTo>
                <a:cubicBezTo>
                  <a:pt x="9325" y="11952"/>
                  <a:pt x="9195" y="11958"/>
                  <a:pt x="9064" y="11958"/>
                </a:cubicBezTo>
                <a:cubicBezTo>
                  <a:pt x="8979" y="11958"/>
                  <a:pt x="8896" y="11958"/>
                  <a:pt x="8811" y="11952"/>
                </a:cubicBezTo>
                <a:cubicBezTo>
                  <a:pt x="8806" y="11952"/>
                  <a:pt x="8800" y="11952"/>
                  <a:pt x="8795" y="11952"/>
                </a:cubicBezTo>
                <a:cubicBezTo>
                  <a:pt x="8617" y="11952"/>
                  <a:pt x="8463" y="12097"/>
                  <a:pt x="8454" y="12281"/>
                </a:cubicBezTo>
                <a:cubicBezTo>
                  <a:pt x="8447" y="12470"/>
                  <a:pt x="8593" y="12628"/>
                  <a:pt x="8783" y="12637"/>
                </a:cubicBezTo>
                <a:cubicBezTo>
                  <a:pt x="8875" y="12642"/>
                  <a:pt x="8976" y="12642"/>
                  <a:pt x="9064" y="12644"/>
                </a:cubicBezTo>
                <a:cubicBezTo>
                  <a:pt x="9209" y="12644"/>
                  <a:pt x="9353" y="12641"/>
                  <a:pt x="9499" y="12627"/>
                </a:cubicBezTo>
                <a:cubicBezTo>
                  <a:pt x="9688" y="12616"/>
                  <a:pt x="9831" y="12453"/>
                  <a:pt x="9819" y="12264"/>
                </a:cubicBezTo>
                <a:cubicBezTo>
                  <a:pt x="9809" y="12083"/>
                  <a:pt x="9661" y="11943"/>
                  <a:pt x="9481" y="11943"/>
                </a:cubicBezTo>
                <a:close/>
                <a:moveTo>
                  <a:pt x="45589" y="12656"/>
                </a:moveTo>
                <a:cubicBezTo>
                  <a:pt x="45568" y="12656"/>
                  <a:pt x="45547" y="12658"/>
                  <a:pt x="45526" y="12662"/>
                </a:cubicBezTo>
                <a:cubicBezTo>
                  <a:pt x="45342" y="12696"/>
                  <a:pt x="45217" y="12874"/>
                  <a:pt x="45251" y="13060"/>
                </a:cubicBezTo>
                <a:cubicBezTo>
                  <a:pt x="45291" y="13279"/>
                  <a:pt x="45328" y="13497"/>
                  <a:pt x="45359" y="13720"/>
                </a:cubicBezTo>
                <a:cubicBezTo>
                  <a:pt x="45382" y="13889"/>
                  <a:pt x="45529" y="14012"/>
                  <a:pt x="45698" y="14012"/>
                </a:cubicBezTo>
                <a:cubicBezTo>
                  <a:pt x="45715" y="14012"/>
                  <a:pt x="45729" y="14012"/>
                  <a:pt x="45743" y="14010"/>
                </a:cubicBezTo>
                <a:cubicBezTo>
                  <a:pt x="45929" y="13984"/>
                  <a:pt x="46060" y="13810"/>
                  <a:pt x="46033" y="13624"/>
                </a:cubicBezTo>
                <a:cubicBezTo>
                  <a:pt x="46002" y="13393"/>
                  <a:pt x="45964" y="13164"/>
                  <a:pt x="45924" y="12934"/>
                </a:cubicBezTo>
                <a:cubicBezTo>
                  <a:pt x="45895" y="12771"/>
                  <a:pt x="45751" y="12656"/>
                  <a:pt x="45589" y="12656"/>
                </a:cubicBezTo>
                <a:close/>
                <a:moveTo>
                  <a:pt x="45830" y="14691"/>
                </a:moveTo>
                <a:cubicBezTo>
                  <a:pt x="45824" y="14691"/>
                  <a:pt x="45818" y="14691"/>
                  <a:pt x="45813" y="14691"/>
                </a:cubicBezTo>
                <a:cubicBezTo>
                  <a:pt x="45623" y="14702"/>
                  <a:pt x="45481" y="14862"/>
                  <a:pt x="45491" y="15051"/>
                </a:cubicBezTo>
                <a:cubicBezTo>
                  <a:pt x="45503" y="15275"/>
                  <a:pt x="45512" y="15500"/>
                  <a:pt x="45516" y="15720"/>
                </a:cubicBezTo>
                <a:cubicBezTo>
                  <a:pt x="45517" y="15908"/>
                  <a:pt x="45668" y="16058"/>
                  <a:pt x="45856" y="16058"/>
                </a:cubicBezTo>
                <a:cubicBezTo>
                  <a:pt x="45858" y="16058"/>
                  <a:pt x="45860" y="16058"/>
                  <a:pt x="45860" y="16056"/>
                </a:cubicBezTo>
                <a:cubicBezTo>
                  <a:pt x="46049" y="16052"/>
                  <a:pt x="46199" y="15899"/>
                  <a:pt x="46197" y="15710"/>
                </a:cubicBezTo>
                <a:cubicBezTo>
                  <a:pt x="46195" y="15477"/>
                  <a:pt x="46186" y="15244"/>
                  <a:pt x="46172" y="15013"/>
                </a:cubicBezTo>
                <a:cubicBezTo>
                  <a:pt x="46162" y="14829"/>
                  <a:pt x="46015" y="14691"/>
                  <a:pt x="45830" y="14691"/>
                </a:cubicBezTo>
                <a:close/>
                <a:moveTo>
                  <a:pt x="45810" y="16741"/>
                </a:moveTo>
                <a:cubicBezTo>
                  <a:pt x="45633" y="16741"/>
                  <a:pt x="45485" y="16877"/>
                  <a:pt x="45472" y="17057"/>
                </a:cubicBezTo>
                <a:cubicBezTo>
                  <a:pt x="45456" y="17276"/>
                  <a:pt x="45434" y="17500"/>
                  <a:pt x="45406" y="17719"/>
                </a:cubicBezTo>
                <a:cubicBezTo>
                  <a:pt x="45385" y="17909"/>
                  <a:pt x="45517" y="18077"/>
                  <a:pt x="45703" y="18101"/>
                </a:cubicBezTo>
                <a:cubicBezTo>
                  <a:pt x="45719" y="18103"/>
                  <a:pt x="45735" y="18103"/>
                  <a:pt x="45747" y="18103"/>
                </a:cubicBezTo>
                <a:cubicBezTo>
                  <a:pt x="45917" y="18103"/>
                  <a:pt x="46065" y="17978"/>
                  <a:pt x="46084" y="17806"/>
                </a:cubicBezTo>
                <a:cubicBezTo>
                  <a:pt x="46112" y="17573"/>
                  <a:pt x="46136" y="17338"/>
                  <a:pt x="46153" y="17109"/>
                </a:cubicBezTo>
                <a:cubicBezTo>
                  <a:pt x="46169" y="16920"/>
                  <a:pt x="46028" y="16756"/>
                  <a:pt x="45839" y="16742"/>
                </a:cubicBezTo>
                <a:cubicBezTo>
                  <a:pt x="45829" y="16742"/>
                  <a:pt x="45820" y="16741"/>
                  <a:pt x="45810" y="16741"/>
                </a:cubicBezTo>
                <a:close/>
                <a:moveTo>
                  <a:pt x="45509" y="18767"/>
                </a:moveTo>
                <a:cubicBezTo>
                  <a:pt x="45354" y="18767"/>
                  <a:pt x="45214" y="18873"/>
                  <a:pt x="45178" y="19031"/>
                </a:cubicBezTo>
                <a:cubicBezTo>
                  <a:pt x="45130" y="19247"/>
                  <a:pt x="45074" y="19462"/>
                  <a:pt x="45013" y="19674"/>
                </a:cubicBezTo>
                <a:cubicBezTo>
                  <a:pt x="44961" y="19857"/>
                  <a:pt x="45065" y="20046"/>
                  <a:pt x="45248" y="20098"/>
                </a:cubicBezTo>
                <a:cubicBezTo>
                  <a:pt x="45277" y="20107"/>
                  <a:pt x="45310" y="20111"/>
                  <a:pt x="45342" y="20111"/>
                </a:cubicBezTo>
                <a:cubicBezTo>
                  <a:pt x="45489" y="20111"/>
                  <a:pt x="45625" y="20013"/>
                  <a:pt x="45672" y="19864"/>
                </a:cubicBezTo>
                <a:cubicBezTo>
                  <a:pt x="45735" y="19640"/>
                  <a:pt x="45794" y="19412"/>
                  <a:pt x="45846" y="19184"/>
                </a:cubicBezTo>
                <a:cubicBezTo>
                  <a:pt x="45886" y="19002"/>
                  <a:pt x="45771" y="18816"/>
                  <a:pt x="45587" y="18776"/>
                </a:cubicBezTo>
                <a:cubicBezTo>
                  <a:pt x="45561" y="18770"/>
                  <a:pt x="45535" y="18767"/>
                  <a:pt x="45509" y="18767"/>
                </a:cubicBezTo>
                <a:close/>
                <a:moveTo>
                  <a:pt x="44890" y="20718"/>
                </a:moveTo>
                <a:cubicBezTo>
                  <a:pt x="44757" y="20718"/>
                  <a:pt x="44630" y="20797"/>
                  <a:pt x="44574" y="20927"/>
                </a:cubicBezTo>
                <a:cubicBezTo>
                  <a:pt x="44487" y="21132"/>
                  <a:pt x="44396" y="21334"/>
                  <a:pt x="44299" y="21530"/>
                </a:cubicBezTo>
                <a:cubicBezTo>
                  <a:pt x="44214" y="21699"/>
                  <a:pt x="44283" y="21904"/>
                  <a:pt x="44452" y="21988"/>
                </a:cubicBezTo>
                <a:cubicBezTo>
                  <a:pt x="44502" y="22012"/>
                  <a:pt x="44553" y="22022"/>
                  <a:pt x="44605" y="22022"/>
                </a:cubicBezTo>
                <a:cubicBezTo>
                  <a:pt x="44730" y="22022"/>
                  <a:pt x="44850" y="21953"/>
                  <a:pt x="44911" y="21835"/>
                </a:cubicBezTo>
                <a:cubicBezTo>
                  <a:pt x="45015" y="21626"/>
                  <a:pt x="45112" y="21411"/>
                  <a:pt x="45204" y="21193"/>
                </a:cubicBezTo>
                <a:cubicBezTo>
                  <a:pt x="45277" y="21020"/>
                  <a:pt x="45196" y="20820"/>
                  <a:pt x="45022" y="20745"/>
                </a:cubicBezTo>
                <a:cubicBezTo>
                  <a:pt x="44979" y="20727"/>
                  <a:pt x="44934" y="20718"/>
                  <a:pt x="44890" y="20718"/>
                </a:cubicBezTo>
                <a:close/>
                <a:moveTo>
                  <a:pt x="43919" y="22520"/>
                </a:moveTo>
                <a:cubicBezTo>
                  <a:pt x="43807" y="22520"/>
                  <a:pt x="43697" y="22576"/>
                  <a:pt x="43632" y="22678"/>
                </a:cubicBezTo>
                <a:cubicBezTo>
                  <a:pt x="43517" y="22855"/>
                  <a:pt x="43392" y="23055"/>
                  <a:pt x="43267" y="23272"/>
                </a:cubicBezTo>
                <a:cubicBezTo>
                  <a:pt x="43171" y="23435"/>
                  <a:pt x="43225" y="23644"/>
                  <a:pt x="43388" y="23739"/>
                </a:cubicBezTo>
                <a:cubicBezTo>
                  <a:pt x="43442" y="23773"/>
                  <a:pt x="43501" y="23786"/>
                  <a:pt x="43560" y="23786"/>
                </a:cubicBezTo>
                <a:cubicBezTo>
                  <a:pt x="43677" y="23786"/>
                  <a:pt x="43791" y="23726"/>
                  <a:pt x="43857" y="23618"/>
                </a:cubicBezTo>
                <a:cubicBezTo>
                  <a:pt x="43979" y="23411"/>
                  <a:pt x="44096" y="23218"/>
                  <a:pt x="44207" y="23046"/>
                </a:cubicBezTo>
                <a:cubicBezTo>
                  <a:pt x="44308" y="22888"/>
                  <a:pt x="44261" y="22678"/>
                  <a:pt x="44103" y="22575"/>
                </a:cubicBezTo>
                <a:cubicBezTo>
                  <a:pt x="44046" y="22538"/>
                  <a:pt x="43982" y="22520"/>
                  <a:pt x="43919" y="22520"/>
                </a:cubicBezTo>
                <a:close/>
                <a:moveTo>
                  <a:pt x="42907" y="24304"/>
                </a:moveTo>
                <a:cubicBezTo>
                  <a:pt x="42782" y="24304"/>
                  <a:pt x="42661" y="24373"/>
                  <a:pt x="42601" y="24494"/>
                </a:cubicBezTo>
                <a:cubicBezTo>
                  <a:pt x="42500" y="24695"/>
                  <a:pt x="42398" y="24904"/>
                  <a:pt x="42297" y="25116"/>
                </a:cubicBezTo>
                <a:cubicBezTo>
                  <a:pt x="42217" y="25286"/>
                  <a:pt x="42288" y="25490"/>
                  <a:pt x="42460" y="25571"/>
                </a:cubicBezTo>
                <a:cubicBezTo>
                  <a:pt x="42509" y="25592"/>
                  <a:pt x="42557" y="25603"/>
                  <a:pt x="42606" y="25603"/>
                </a:cubicBezTo>
                <a:cubicBezTo>
                  <a:pt x="42735" y="25603"/>
                  <a:pt x="42858" y="25531"/>
                  <a:pt x="42914" y="25406"/>
                </a:cubicBezTo>
                <a:cubicBezTo>
                  <a:pt x="43013" y="25199"/>
                  <a:pt x="43110" y="24994"/>
                  <a:pt x="43209" y="24800"/>
                </a:cubicBezTo>
                <a:cubicBezTo>
                  <a:pt x="43296" y="24633"/>
                  <a:pt x="43230" y="24426"/>
                  <a:pt x="43060" y="24341"/>
                </a:cubicBezTo>
                <a:cubicBezTo>
                  <a:pt x="43011" y="24316"/>
                  <a:pt x="42959" y="24304"/>
                  <a:pt x="42907" y="24304"/>
                </a:cubicBezTo>
                <a:close/>
                <a:moveTo>
                  <a:pt x="47002" y="25297"/>
                </a:moveTo>
                <a:cubicBezTo>
                  <a:pt x="46990" y="25297"/>
                  <a:pt x="46979" y="25297"/>
                  <a:pt x="46967" y="25298"/>
                </a:cubicBezTo>
                <a:cubicBezTo>
                  <a:pt x="46803" y="25316"/>
                  <a:pt x="46640" y="25351"/>
                  <a:pt x="46477" y="25401"/>
                </a:cubicBezTo>
                <a:cubicBezTo>
                  <a:pt x="46386" y="25429"/>
                  <a:pt x="46299" y="25458"/>
                  <a:pt x="46219" y="25490"/>
                </a:cubicBezTo>
                <a:cubicBezTo>
                  <a:pt x="46042" y="25559"/>
                  <a:pt x="45955" y="25757"/>
                  <a:pt x="46025" y="25933"/>
                </a:cubicBezTo>
                <a:cubicBezTo>
                  <a:pt x="46080" y="26068"/>
                  <a:pt x="46207" y="26150"/>
                  <a:pt x="46345" y="26150"/>
                </a:cubicBezTo>
                <a:cubicBezTo>
                  <a:pt x="46386" y="26150"/>
                  <a:pt x="46428" y="26145"/>
                  <a:pt x="46468" y="26127"/>
                </a:cubicBezTo>
                <a:cubicBezTo>
                  <a:pt x="46534" y="26103"/>
                  <a:pt x="46604" y="26077"/>
                  <a:pt x="46677" y="26054"/>
                </a:cubicBezTo>
                <a:cubicBezTo>
                  <a:pt x="46798" y="26018"/>
                  <a:pt x="46923" y="25992"/>
                  <a:pt x="47041" y="25980"/>
                </a:cubicBezTo>
                <a:cubicBezTo>
                  <a:pt x="47231" y="25957"/>
                  <a:pt x="47367" y="25789"/>
                  <a:pt x="47344" y="25601"/>
                </a:cubicBezTo>
                <a:cubicBezTo>
                  <a:pt x="47324" y="25424"/>
                  <a:pt x="47173" y="25297"/>
                  <a:pt x="47002" y="25297"/>
                </a:cubicBezTo>
                <a:close/>
                <a:moveTo>
                  <a:pt x="48313" y="25590"/>
                </a:moveTo>
                <a:cubicBezTo>
                  <a:pt x="48198" y="25590"/>
                  <a:pt x="48085" y="25648"/>
                  <a:pt x="48022" y="25754"/>
                </a:cubicBezTo>
                <a:cubicBezTo>
                  <a:pt x="47923" y="25914"/>
                  <a:pt x="47975" y="26124"/>
                  <a:pt x="48135" y="26223"/>
                </a:cubicBezTo>
                <a:cubicBezTo>
                  <a:pt x="48296" y="26320"/>
                  <a:pt x="48448" y="26446"/>
                  <a:pt x="48585" y="26597"/>
                </a:cubicBezTo>
                <a:cubicBezTo>
                  <a:pt x="48653" y="26670"/>
                  <a:pt x="48743" y="26706"/>
                  <a:pt x="48837" y="26706"/>
                </a:cubicBezTo>
                <a:cubicBezTo>
                  <a:pt x="48919" y="26706"/>
                  <a:pt x="49002" y="26678"/>
                  <a:pt x="49066" y="26619"/>
                </a:cubicBezTo>
                <a:cubicBezTo>
                  <a:pt x="49205" y="26494"/>
                  <a:pt x="49217" y="26277"/>
                  <a:pt x="49089" y="26138"/>
                </a:cubicBezTo>
                <a:cubicBezTo>
                  <a:pt x="48908" y="25940"/>
                  <a:pt x="48708" y="25773"/>
                  <a:pt x="48491" y="25641"/>
                </a:cubicBezTo>
                <a:cubicBezTo>
                  <a:pt x="48436" y="25606"/>
                  <a:pt x="48374" y="25590"/>
                  <a:pt x="48313" y="25590"/>
                </a:cubicBezTo>
                <a:close/>
                <a:moveTo>
                  <a:pt x="42065" y="26175"/>
                </a:moveTo>
                <a:cubicBezTo>
                  <a:pt x="41928" y="26175"/>
                  <a:pt x="41799" y="26257"/>
                  <a:pt x="41746" y="26392"/>
                </a:cubicBezTo>
                <a:cubicBezTo>
                  <a:pt x="41661" y="26609"/>
                  <a:pt x="41579" y="26826"/>
                  <a:pt x="41502" y="27045"/>
                </a:cubicBezTo>
                <a:cubicBezTo>
                  <a:pt x="41440" y="27224"/>
                  <a:pt x="41532" y="27419"/>
                  <a:pt x="41711" y="27483"/>
                </a:cubicBezTo>
                <a:cubicBezTo>
                  <a:pt x="41748" y="27495"/>
                  <a:pt x="41788" y="27502"/>
                  <a:pt x="41824" y="27502"/>
                </a:cubicBezTo>
                <a:cubicBezTo>
                  <a:pt x="41965" y="27502"/>
                  <a:pt x="42097" y="27414"/>
                  <a:pt x="42147" y="27269"/>
                </a:cubicBezTo>
                <a:cubicBezTo>
                  <a:pt x="42222" y="27061"/>
                  <a:pt x="42300" y="26850"/>
                  <a:pt x="42382" y="26642"/>
                </a:cubicBezTo>
                <a:cubicBezTo>
                  <a:pt x="42451" y="26466"/>
                  <a:pt x="42365" y="26268"/>
                  <a:pt x="42189" y="26199"/>
                </a:cubicBezTo>
                <a:cubicBezTo>
                  <a:pt x="42148" y="26183"/>
                  <a:pt x="42106" y="26175"/>
                  <a:pt x="42065" y="26175"/>
                </a:cubicBezTo>
                <a:close/>
                <a:moveTo>
                  <a:pt x="45366" y="26357"/>
                </a:moveTo>
                <a:cubicBezTo>
                  <a:pt x="45223" y="26357"/>
                  <a:pt x="45090" y="26448"/>
                  <a:pt x="45043" y="26593"/>
                </a:cubicBezTo>
                <a:cubicBezTo>
                  <a:pt x="44996" y="26746"/>
                  <a:pt x="44970" y="26911"/>
                  <a:pt x="44970" y="27080"/>
                </a:cubicBezTo>
                <a:cubicBezTo>
                  <a:pt x="44970" y="27196"/>
                  <a:pt x="44980" y="27315"/>
                  <a:pt x="45003" y="27436"/>
                </a:cubicBezTo>
                <a:cubicBezTo>
                  <a:pt x="45032" y="27601"/>
                  <a:pt x="45178" y="27718"/>
                  <a:pt x="45338" y="27718"/>
                </a:cubicBezTo>
                <a:cubicBezTo>
                  <a:pt x="45359" y="27718"/>
                  <a:pt x="45380" y="27714"/>
                  <a:pt x="45399" y="27711"/>
                </a:cubicBezTo>
                <a:cubicBezTo>
                  <a:pt x="45585" y="27676"/>
                  <a:pt x="45708" y="27497"/>
                  <a:pt x="45674" y="27313"/>
                </a:cubicBezTo>
                <a:cubicBezTo>
                  <a:pt x="45658" y="27233"/>
                  <a:pt x="45651" y="27156"/>
                  <a:pt x="45651" y="27083"/>
                </a:cubicBezTo>
                <a:cubicBezTo>
                  <a:pt x="45651" y="26983"/>
                  <a:pt x="45665" y="26889"/>
                  <a:pt x="45693" y="26805"/>
                </a:cubicBezTo>
                <a:cubicBezTo>
                  <a:pt x="45752" y="26625"/>
                  <a:pt x="45655" y="26433"/>
                  <a:pt x="45474" y="26374"/>
                </a:cubicBezTo>
                <a:cubicBezTo>
                  <a:pt x="45438" y="26363"/>
                  <a:pt x="45402" y="26357"/>
                  <a:pt x="45366" y="26357"/>
                </a:cubicBezTo>
                <a:close/>
                <a:moveTo>
                  <a:pt x="49492" y="27211"/>
                </a:moveTo>
                <a:cubicBezTo>
                  <a:pt x="49460" y="27211"/>
                  <a:pt x="49428" y="27215"/>
                  <a:pt x="49396" y="27224"/>
                </a:cubicBezTo>
                <a:cubicBezTo>
                  <a:pt x="49214" y="27276"/>
                  <a:pt x="49113" y="27467"/>
                  <a:pt x="49165" y="27648"/>
                </a:cubicBezTo>
                <a:cubicBezTo>
                  <a:pt x="49221" y="27843"/>
                  <a:pt x="49257" y="28044"/>
                  <a:pt x="49273" y="28248"/>
                </a:cubicBezTo>
                <a:cubicBezTo>
                  <a:pt x="49287" y="28427"/>
                  <a:pt x="49436" y="28564"/>
                  <a:pt x="49614" y="28564"/>
                </a:cubicBezTo>
                <a:lnTo>
                  <a:pt x="49640" y="28564"/>
                </a:lnTo>
                <a:cubicBezTo>
                  <a:pt x="49828" y="28550"/>
                  <a:pt x="49968" y="28389"/>
                  <a:pt x="49956" y="28199"/>
                </a:cubicBezTo>
                <a:cubicBezTo>
                  <a:pt x="49939" y="27949"/>
                  <a:pt x="49892" y="27700"/>
                  <a:pt x="49821" y="27457"/>
                </a:cubicBezTo>
                <a:cubicBezTo>
                  <a:pt x="49778" y="27307"/>
                  <a:pt x="49640" y="27211"/>
                  <a:pt x="49492" y="27211"/>
                </a:cubicBezTo>
                <a:close/>
                <a:moveTo>
                  <a:pt x="41432" y="28127"/>
                </a:moveTo>
                <a:cubicBezTo>
                  <a:pt x="41278" y="28127"/>
                  <a:pt x="41138" y="28233"/>
                  <a:pt x="41098" y="28389"/>
                </a:cubicBezTo>
                <a:cubicBezTo>
                  <a:pt x="41040" y="28625"/>
                  <a:pt x="40992" y="28858"/>
                  <a:pt x="40953" y="29082"/>
                </a:cubicBezTo>
                <a:cubicBezTo>
                  <a:pt x="40922" y="29268"/>
                  <a:pt x="41045" y="29444"/>
                  <a:pt x="41233" y="29477"/>
                </a:cubicBezTo>
                <a:cubicBezTo>
                  <a:pt x="41252" y="29478"/>
                  <a:pt x="41271" y="29482"/>
                  <a:pt x="41292" y="29482"/>
                </a:cubicBezTo>
                <a:cubicBezTo>
                  <a:pt x="41457" y="29482"/>
                  <a:pt x="41600" y="29362"/>
                  <a:pt x="41628" y="29195"/>
                </a:cubicBezTo>
                <a:cubicBezTo>
                  <a:pt x="41662" y="28988"/>
                  <a:pt x="41709" y="28771"/>
                  <a:pt x="41763" y="28549"/>
                </a:cubicBezTo>
                <a:cubicBezTo>
                  <a:pt x="41807" y="28366"/>
                  <a:pt x="41694" y="28182"/>
                  <a:pt x="41511" y="28137"/>
                </a:cubicBezTo>
                <a:cubicBezTo>
                  <a:pt x="41485" y="28130"/>
                  <a:pt x="41458" y="28127"/>
                  <a:pt x="41432" y="28127"/>
                </a:cubicBezTo>
                <a:close/>
                <a:moveTo>
                  <a:pt x="45905" y="28265"/>
                </a:moveTo>
                <a:cubicBezTo>
                  <a:pt x="45838" y="28265"/>
                  <a:pt x="45771" y="28285"/>
                  <a:pt x="45712" y="28326"/>
                </a:cubicBezTo>
                <a:cubicBezTo>
                  <a:pt x="45556" y="28432"/>
                  <a:pt x="45517" y="28644"/>
                  <a:pt x="45623" y="28801"/>
                </a:cubicBezTo>
                <a:cubicBezTo>
                  <a:pt x="45707" y="28920"/>
                  <a:pt x="45795" y="29042"/>
                  <a:pt x="45893" y="29164"/>
                </a:cubicBezTo>
                <a:cubicBezTo>
                  <a:pt x="45950" y="29237"/>
                  <a:pt x="46007" y="29308"/>
                  <a:pt x="46068" y="29374"/>
                </a:cubicBezTo>
                <a:cubicBezTo>
                  <a:pt x="46136" y="29451"/>
                  <a:pt x="46232" y="29491"/>
                  <a:pt x="46325" y="29491"/>
                </a:cubicBezTo>
                <a:cubicBezTo>
                  <a:pt x="46405" y="29491"/>
                  <a:pt x="46485" y="29461"/>
                  <a:pt x="46555" y="29404"/>
                </a:cubicBezTo>
                <a:cubicBezTo>
                  <a:pt x="46696" y="29277"/>
                  <a:pt x="46710" y="29061"/>
                  <a:pt x="46583" y="28920"/>
                </a:cubicBezTo>
                <a:cubicBezTo>
                  <a:pt x="46531" y="28861"/>
                  <a:pt x="46480" y="28801"/>
                  <a:pt x="46430" y="28738"/>
                </a:cubicBezTo>
                <a:cubicBezTo>
                  <a:pt x="46343" y="28630"/>
                  <a:pt x="46263" y="28521"/>
                  <a:pt x="46188" y="28415"/>
                </a:cubicBezTo>
                <a:cubicBezTo>
                  <a:pt x="46122" y="28318"/>
                  <a:pt x="46015" y="28265"/>
                  <a:pt x="45905" y="28265"/>
                </a:cubicBezTo>
                <a:close/>
                <a:moveTo>
                  <a:pt x="47369" y="29680"/>
                </a:moveTo>
                <a:cubicBezTo>
                  <a:pt x="47254" y="29680"/>
                  <a:pt x="47142" y="29737"/>
                  <a:pt x="47076" y="29842"/>
                </a:cubicBezTo>
                <a:cubicBezTo>
                  <a:pt x="46977" y="30003"/>
                  <a:pt x="47028" y="30214"/>
                  <a:pt x="47187" y="30313"/>
                </a:cubicBezTo>
                <a:cubicBezTo>
                  <a:pt x="47386" y="30434"/>
                  <a:pt x="47594" y="30545"/>
                  <a:pt x="47824" y="30655"/>
                </a:cubicBezTo>
                <a:cubicBezTo>
                  <a:pt x="47872" y="30676"/>
                  <a:pt x="47923" y="30686"/>
                  <a:pt x="47970" y="30686"/>
                </a:cubicBezTo>
                <a:cubicBezTo>
                  <a:pt x="48100" y="30686"/>
                  <a:pt x="48222" y="30613"/>
                  <a:pt x="48281" y="30490"/>
                </a:cubicBezTo>
                <a:cubicBezTo>
                  <a:pt x="48361" y="30320"/>
                  <a:pt x="48288" y="30116"/>
                  <a:pt x="48116" y="30034"/>
                </a:cubicBezTo>
                <a:cubicBezTo>
                  <a:pt x="47909" y="29939"/>
                  <a:pt x="47725" y="29840"/>
                  <a:pt x="47549" y="29730"/>
                </a:cubicBezTo>
                <a:cubicBezTo>
                  <a:pt x="47493" y="29696"/>
                  <a:pt x="47431" y="29680"/>
                  <a:pt x="47369" y="29680"/>
                </a:cubicBezTo>
                <a:close/>
                <a:moveTo>
                  <a:pt x="49428" y="29227"/>
                </a:moveTo>
                <a:cubicBezTo>
                  <a:pt x="49287" y="29227"/>
                  <a:pt x="49155" y="29315"/>
                  <a:pt x="49106" y="29456"/>
                </a:cubicBezTo>
                <a:cubicBezTo>
                  <a:pt x="49038" y="29647"/>
                  <a:pt x="48952" y="29835"/>
                  <a:pt x="48847" y="30017"/>
                </a:cubicBezTo>
                <a:cubicBezTo>
                  <a:pt x="48753" y="30180"/>
                  <a:pt x="48811" y="30391"/>
                  <a:pt x="48974" y="30485"/>
                </a:cubicBezTo>
                <a:cubicBezTo>
                  <a:pt x="49011" y="30507"/>
                  <a:pt x="49052" y="30519"/>
                  <a:pt x="49092" y="30526"/>
                </a:cubicBezTo>
                <a:cubicBezTo>
                  <a:pt x="49014" y="30565"/>
                  <a:pt x="48952" y="30634"/>
                  <a:pt x="48922" y="30726"/>
                </a:cubicBezTo>
                <a:cubicBezTo>
                  <a:pt x="48863" y="30903"/>
                  <a:pt x="48960" y="31098"/>
                  <a:pt x="49141" y="31155"/>
                </a:cubicBezTo>
                <a:cubicBezTo>
                  <a:pt x="49296" y="31206"/>
                  <a:pt x="49454" y="31256"/>
                  <a:pt x="49610" y="31307"/>
                </a:cubicBezTo>
                <a:lnTo>
                  <a:pt x="49794" y="31364"/>
                </a:lnTo>
                <a:cubicBezTo>
                  <a:pt x="49829" y="31376"/>
                  <a:pt x="49864" y="31380"/>
                  <a:pt x="49899" y="31380"/>
                </a:cubicBezTo>
                <a:cubicBezTo>
                  <a:pt x="50045" y="31380"/>
                  <a:pt x="50179" y="31289"/>
                  <a:pt x="50220" y="31145"/>
                </a:cubicBezTo>
                <a:cubicBezTo>
                  <a:pt x="50279" y="30964"/>
                  <a:pt x="50179" y="30771"/>
                  <a:pt x="50000" y="30714"/>
                </a:cubicBezTo>
                <a:lnTo>
                  <a:pt x="49814" y="30657"/>
                </a:lnTo>
                <a:cubicBezTo>
                  <a:pt x="49657" y="30608"/>
                  <a:pt x="49503" y="30559"/>
                  <a:pt x="49350" y="30509"/>
                </a:cubicBezTo>
                <a:cubicBezTo>
                  <a:pt x="49332" y="30502"/>
                  <a:pt x="49313" y="30497"/>
                  <a:pt x="49296" y="30495"/>
                </a:cubicBezTo>
                <a:cubicBezTo>
                  <a:pt x="49353" y="30467"/>
                  <a:pt x="49403" y="30422"/>
                  <a:pt x="49438" y="30361"/>
                </a:cubicBezTo>
                <a:cubicBezTo>
                  <a:pt x="49565" y="30142"/>
                  <a:pt x="49671" y="29913"/>
                  <a:pt x="49751" y="29683"/>
                </a:cubicBezTo>
                <a:cubicBezTo>
                  <a:pt x="49814" y="29504"/>
                  <a:pt x="49720" y="29310"/>
                  <a:pt x="49542" y="29247"/>
                </a:cubicBezTo>
                <a:cubicBezTo>
                  <a:pt x="49505" y="29233"/>
                  <a:pt x="49466" y="29227"/>
                  <a:pt x="49428" y="29227"/>
                </a:cubicBezTo>
                <a:close/>
                <a:moveTo>
                  <a:pt x="41191" y="30156"/>
                </a:moveTo>
                <a:cubicBezTo>
                  <a:pt x="41185" y="30156"/>
                  <a:pt x="41180" y="30156"/>
                  <a:pt x="41174" y="30156"/>
                </a:cubicBezTo>
                <a:cubicBezTo>
                  <a:pt x="40985" y="30165"/>
                  <a:pt x="40842" y="30326"/>
                  <a:pt x="40851" y="30516"/>
                </a:cubicBezTo>
                <a:cubicBezTo>
                  <a:pt x="40866" y="30780"/>
                  <a:pt x="40898" y="31030"/>
                  <a:pt x="40955" y="31256"/>
                </a:cubicBezTo>
                <a:cubicBezTo>
                  <a:pt x="40993" y="31413"/>
                  <a:pt x="41132" y="31517"/>
                  <a:pt x="41287" y="31517"/>
                </a:cubicBezTo>
                <a:cubicBezTo>
                  <a:pt x="41313" y="31517"/>
                  <a:pt x="41341" y="31515"/>
                  <a:pt x="41365" y="31507"/>
                </a:cubicBezTo>
                <a:cubicBezTo>
                  <a:pt x="41549" y="31463"/>
                  <a:pt x="41662" y="31275"/>
                  <a:pt x="41617" y="31093"/>
                </a:cubicBezTo>
                <a:cubicBezTo>
                  <a:pt x="41572" y="30909"/>
                  <a:pt x="41542" y="30702"/>
                  <a:pt x="41532" y="30481"/>
                </a:cubicBezTo>
                <a:cubicBezTo>
                  <a:pt x="41524" y="30297"/>
                  <a:pt x="41376" y="30156"/>
                  <a:pt x="41191" y="30156"/>
                </a:cubicBezTo>
                <a:close/>
                <a:moveTo>
                  <a:pt x="51443" y="30706"/>
                </a:moveTo>
                <a:cubicBezTo>
                  <a:pt x="51410" y="30706"/>
                  <a:pt x="51375" y="30711"/>
                  <a:pt x="51341" y="30721"/>
                </a:cubicBezTo>
                <a:cubicBezTo>
                  <a:pt x="51161" y="30778"/>
                  <a:pt x="51061" y="30970"/>
                  <a:pt x="51117" y="31150"/>
                </a:cubicBezTo>
                <a:cubicBezTo>
                  <a:pt x="51121" y="31154"/>
                  <a:pt x="51121" y="31159"/>
                  <a:pt x="51122" y="31162"/>
                </a:cubicBezTo>
                <a:cubicBezTo>
                  <a:pt x="51016" y="31185"/>
                  <a:pt x="50921" y="31258"/>
                  <a:pt x="50874" y="31368"/>
                </a:cubicBezTo>
                <a:cubicBezTo>
                  <a:pt x="50801" y="31541"/>
                  <a:pt x="50886" y="31741"/>
                  <a:pt x="51060" y="31812"/>
                </a:cubicBezTo>
                <a:lnTo>
                  <a:pt x="51168" y="31858"/>
                </a:lnTo>
                <a:cubicBezTo>
                  <a:pt x="51211" y="31877"/>
                  <a:pt x="51256" y="31885"/>
                  <a:pt x="51303" y="31885"/>
                </a:cubicBezTo>
                <a:cubicBezTo>
                  <a:pt x="51373" y="31885"/>
                  <a:pt x="51439" y="31865"/>
                  <a:pt x="51498" y="31825"/>
                </a:cubicBezTo>
                <a:cubicBezTo>
                  <a:pt x="51703" y="31682"/>
                  <a:pt x="51816" y="31468"/>
                  <a:pt x="51816" y="31228"/>
                </a:cubicBezTo>
                <a:cubicBezTo>
                  <a:pt x="51816" y="31138"/>
                  <a:pt x="51800" y="31043"/>
                  <a:pt x="51769" y="30945"/>
                </a:cubicBezTo>
                <a:cubicBezTo>
                  <a:pt x="51724" y="30798"/>
                  <a:pt x="51589" y="30706"/>
                  <a:pt x="51443" y="30706"/>
                </a:cubicBezTo>
                <a:close/>
                <a:moveTo>
                  <a:pt x="48282" y="30899"/>
                </a:moveTo>
                <a:cubicBezTo>
                  <a:pt x="48200" y="30899"/>
                  <a:pt x="48118" y="30929"/>
                  <a:pt x="48053" y="30989"/>
                </a:cubicBezTo>
                <a:cubicBezTo>
                  <a:pt x="47898" y="31128"/>
                  <a:pt x="47731" y="31263"/>
                  <a:pt x="47552" y="31388"/>
                </a:cubicBezTo>
                <a:cubicBezTo>
                  <a:pt x="47398" y="31498"/>
                  <a:pt x="47361" y="31710"/>
                  <a:pt x="47471" y="31865"/>
                </a:cubicBezTo>
                <a:cubicBezTo>
                  <a:pt x="47537" y="31960"/>
                  <a:pt x="47645" y="32011"/>
                  <a:pt x="47751" y="32011"/>
                </a:cubicBezTo>
                <a:cubicBezTo>
                  <a:pt x="47820" y="32011"/>
                  <a:pt x="47888" y="31990"/>
                  <a:pt x="47945" y="31946"/>
                </a:cubicBezTo>
                <a:cubicBezTo>
                  <a:pt x="48147" y="31806"/>
                  <a:pt x="48340" y="31651"/>
                  <a:pt x="48514" y="31493"/>
                </a:cubicBezTo>
                <a:cubicBezTo>
                  <a:pt x="48653" y="31368"/>
                  <a:pt x="48663" y="31150"/>
                  <a:pt x="48534" y="31011"/>
                </a:cubicBezTo>
                <a:cubicBezTo>
                  <a:pt x="48468" y="30937"/>
                  <a:pt x="48375" y="30899"/>
                  <a:pt x="48282" y="30899"/>
                </a:cubicBezTo>
                <a:close/>
                <a:moveTo>
                  <a:pt x="46556" y="31987"/>
                </a:moveTo>
                <a:cubicBezTo>
                  <a:pt x="46511" y="31987"/>
                  <a:pt x="46466" y="31996"/>
                  <a:pt x="46423" y="32014"/>
                </a:cubicBezTo>
                <a:cubicBezTo>
                  <a:pt x="46223" y="32097"/>
                  <a:pt x="46020" y="32172"/>
                  <a:pt x="45813" y="32237"/>
                </a:cubicBezTo>
                <a:cubicBezTo>
                  <a:pt x="45632" y="32292"/>
                  <a:pt x="45529" y="32483"/>
                  <a:pt x="45587" y="32664"/>
                </a:cubicBezTo>
                <a:cubicBezTo>
                  <a:pt x="45630" y="32812"/>
                  <a:pt x="45768" y="32906"/>
                  <a:pt x="45912" y="32906"/>
                </a:cubicBezTo>
                <a:cubicBezTo>
                  <a:pt x="45947" y="32906"/>
                  <a:pt x="45980" y="32900"/>
                  <a:pt x="46013" y="32890"/>
                </a:cubicBezTo>
                <a:cubicBezTo>
                  <a:pt x="46240" y="32820"/>
                  <a:pt x="46468" y="32737"/>
                  <a:pt x="46689" y="32645"/>
                </a:cubicBezTo>
                <a:cubicBezTo>
                  <a:pt x="46862" y="32570"/>
                  <a:pt x="46944" y="32370"/>
                  <a:pt x="46871" y="32197"/>
                </a:cubicBezTo>
                <a:cubicBezTo>
                  <a:pt x="46816" y="32066"/>
                  <a:pt x="46690" y="31987"/>
                  <a:pt x="46556" y="31987"/>
                </a:cubicBezTo>
                <a:close/>
                <a:moveTo>
                  <a:pt x="41966" y="31991"/>
                </a:moveTo>
                <a:cubicBezTo>
                  <a:pt x="41868" y="31991"/>
                  <a:pt x="41772" y="32032"/>
                  <a:pt x="41704" y="32111"/>
                </a:cubicBezTo>
                <a:cubicBezTo>
                  <a:pt x="41582" y="32257"/>
                  <a:pt x="41602" y="32473"/>
                  <a:pt x="41746" y="32595"/>
                </a:cubicBezTo>
                <a:cubicBezTo>
                  <a:pt x="41940" y="32760"/>
                  <a:pt x="42170" y="32897"/>
                  <a:pt x="42425" y="32996"/>
                </a:cubicBezTo>
                <a:cubicBezTo>
                  <a:pt x="42467" y="33012"/>
                  <a:pt x="42511" y="33020"/>
                  <a:pt x="42552" y="33020"/>
                </a:cubicBezTo>
                <a:cubicBezTo>
                  <a:pt x="42688" y="33020"/>
                  <a:pt x="42816" y="32940"/>
                  <a:pt x="42870" y="32803"/>
                </a:cubicBezTo>
                <a:cubicBezTo>
                  <a:pt x="42938" y="32628"/>
                  <a:pt x="42853" y="32429"/>
                  <a:pt x="42677" y="32360"/>
                </a:cubicBezTo>
                <a:cubicBezTo>
                  <a:pt x="42490" y="32285"/>
                  <a:pt x="42325" y="32188"/>
                  <a:pt x="42186" y="32071"/>
                </a:cubicBezTo>
                <a:cubicBezTo>
                  <a:pt x="42121" y="32017"/>
                  <a:pt x="42043" y="31991"/>
                  <a:pt x="41966" y="31991"/>
                </a:cubicBezTo>
                <a:close/>
                <a:moveTo>
                  <a:pt x="44576" y="32500"/>
                </a:moveTo>
                <a:cubicBezTo>
                  <a:pt x="44563" y="32500"/>
                  <a:pt x="44549" y="32501"/>
                  <a:pt x="44535" y="32502"/>
                </a:cubicBezTo>
                <a:cubicBezTo>
                  <a:pt x="44309" y="32532"/>
                  <a:pt x="44092" y="32546"/>
                  <a:pt x="43891" y="32549"/>
                </a:cubicBezTo>
                <a:cubicBezTo>
                  <a:pt x="43701" y="32551"/>
                  <a:pt x="43552" y="32706"/>
                  <a:pt x="43553" y="32893"/>
                </a:cubicBezTo>
                <a:cubicBezTo>
                  <a:pt x="43555" y="33081"/>
                  <a:pt x="43708" y="33231"/>
                  <a:pt x="43894" y="33231"/>
                </a:cubicBezTo>
                <a:lnTo>
                  <a:pt x="43899" y="33231"/>
                </a:lnTo>
                <a:cubicBezTo>
                  <a:pt x="44125" y="33229"/>
                  <a:pt x="44368" y="33212"/>
                  <a:pt x="44617" y="33180"/>
                </a:cubicBezTo>
                <a:cubicBezTo>
                  <a:pt x="44805" y="33159"/>
                  <a:pt x="44937" y="32987"/>
                  <a:pt x="44916" y="32801"/>
                </a:cubicBezTo>
                <a:cubicBezTo>
                  <a:pt x="44895" y="32628"/>
                  <a:pt x="44746" y="32500"/>
                  <a:pt x="44576" y="325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15"/>
          <p:cNvSpPr/>
          <p:nvPr/>
        </p:nvSpPr>
        <p:spPr>
          <a:xfrm rot="8100000">
            <a:off x="7167924" y="572202"/>
            <a:ext cx="1400539" cy="1181908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15"/>
          <p:cNvSpPr/>
          <p:nvPr/>
        </p:nvSpPr>
        <p:spPr>
          <a:xfrm rot="315490">
            <a:off x="2788985" y="-595860"/>
            <a:ext cx="4199974" cy="6228171"/>
          </a:xfrm>
          <a:prstGeom prst="roundRect">
            <a:avLst>
              <a:gd name="adj" fmla="val 624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15"/>
          <p:cNvSpPr/>
          <p:nvPr/>
        </p:nvSpPr>
        <p:spPr>
          <a:xfrm rot="315265">
            <a:off x="2655762" y="-445035"/>
            <a:ext cx="4150541" cy="6228171"/>
          </a:xfrm>
          <a:prstGeom prst="roundRect">
            <a:avLst>
              <a:gd name="adj" fmla="val 6249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15"/>
          <p:cNvSpPr txBox="1">
            <a:spLocks noGrp="1"/>
          </p:cNvSpPr>
          <p:nvPr>
            <p:ph type="subTitle" idx="1"/>
          </p:nvPr>
        </p:nvSpPr>
        <p:spPr>
          <a:xfrm>
            <a:off x="218656" y="1073550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674" name="Google Shape;674;p15"/>
          <p:cNvSpPr txBox="1">
            <a:spLocks noGrp="1"/>
          </p:cNvSpPr>
          <p:nvPr>
            <p:ph type="subTitle" idx="2"/>
          </p:nvPr>
        </p:nvSpPr>
        <p:spPr>
          <a:xfrm>
            <a:off x="218656" y="1593696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675" name="Google Shape;675;p15"/>
          <p:cNvSpPr txBox="1">
            <a:spLocks noGrp="1"/>
          </p:cNvSpPr>
          <p:nvPr>
            <p:ph type="subTitle" idx="3"/>
          </p:nvPr>
        </p:nvSpPr>
        <p:spPr>
          <a:xfrm>
            <a:off x="218656" y="2113842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676" name="Google Shape;676;p15"/>
          <p:cNvSpPr txBox="1">
            <a:spLocks noGrp="1"/>
          </p:cNvSpPr>
          <p:nvPr>
            <p:ph type="subTitle" idx="4"/>
          </p:nvPr>
        </p:nvSpPr>
        <p:spPr>
          <a:xfrm>
            <a:off x="218656" y="2633988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Font typeface="Capriola"/>
              <a:buNone/>
              <a:defRPr sz="1200" b="1"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677" name="Google Shape;677;p15"/>
          <p:cNvSpPr txBox="1">
            <a:spLocks noGrp="1"/>
          </p:cNvSpPr>
          <p:nvPr>
            <p:ph type="subTitle" idx="5"/>
          </p:nvPr>
        </p:nvSpPr>
        <p:spPr>
          <a:xfrm>
            <a:off x="218656" y="3154133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678" name="Google Shape;678;p15"/>
          <p:cNvSpPr txBox="1">
            <a:spLocks noGrp="1"/>
          </p:cNvSpPr>
          <p:nvPr>
            <p:ph type="subTitle" idx="6"/>
          </p:nvPr>
        </p:nvSpPr>
        <p:spPr>
          <a:xfrm>
            <a:off x="218656" y="3674279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679" name="Google Shape;679;p15"/>
          <p:cNvSpPr txBox="1">
            <a:spLocks noGrp="1"/>
          </p:cNvSpPr>
          <p:nvPr>
            <p:ph type="subTitle" idx="7"/>
          </p:nvPr>
        </p:nvSpPr>
        <p:spPr>
          <a:xfrm>
            <a:off x="218656" y="4194425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grpSp>
        <p:nvGrpSpPr>
          <p:cNvPr id="680" name="Google Shape;680;p15"/>
          <p:cNvGrpSpPr/>
          <p:nvPr/>
        </p:nvGrpSpPr>
        <p:grpSpPr>
          <a:xfrm>
            <a:off x="441648" y="539502"/>
            <a:ext cx="390115" cy="478199"/>
            <a:chOff x="6813948" y="1342927"/>
            <a:chExt cx="390115" cy="478199"/>
          </a:xfrm>
        </p:grpSpPr>
        <p:sp>
          <p:nvSpPr>
            <p:cNvPr id="681" name="Google Shape;681;p15"/>
            <p:cNvSpPr/>
            <p:nvPr/>
          </p:nvSpPr>
          <p:spPr>
            <a:xfrm rot="-5400000">
              <a:off x="6814041" y="1342927"/>
              <a:ext cx="390022" cy="390022"/>
            </a:xfrm>
            <a:custGeom>
              <a:avLst/>
              <a:gdLst/>
              <a:ahLst/>
              <a:cxnLst/>
              <a:rect l="l" t="t" r="r" b="b"/>
              <a:pathLst>
                <a:path w="12553" h="12553" extrusionOk="0">
                  <a:moveTo>
                    <a:pt x="1" y="1"/>
                  </a:moveTo>
                  <a:lnTo>
                    <a:pt x="1" y="12552"/>
                  </a:lnTo>
                  <a:lnTo>
                    <a:pt x="12552" y="12552"/>
                  </a:lnTo>
                  <a:lnTo>
                    <a:pt x="12552" y="1271"/>
                  </a:lnTo>
                  <a:cubicBezTo>
                    <a:pt x="12552" y="569"/>
                    <a:pt x="11984" y="1"/>
                    <a:pt x="11280" y="1"/>
                  </a:cubicBezTo>
                  <a:lnTo>
                    <a:pt x="2903" y="1"/>
                  </a:lnTo>
                  <a:lnTo>
                    <a:pt x="2903" y="6"/>
                  </a:lnTo>
                  <a:cubicBezTo>
                    <a:pt x="2868" y="2"/>
                    <a:pt x="2832" y="1"/>
                    <a:pt x="27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5"/>
            <p:cNvSpPr/>
            <p:nvPr/>
          </p:nvSpPr>
          <p:spPr>
            <a:xfrm rot="-5400000">
              <a:off x="6969484" y="1540346"/>
              <a:ext cx="78980" cy="390053"/>
            </a:xfrm>
            <a:custGeom>
              <a:avLst/>
              <a:gdLst/>
              <a:ahLst/>
              <a:cxnLst/>
              <a:rect l="l" t="t" r="r" b="b"/>
              <a:pathLst>
                <a:path w="2542" h="12554" extrusionOk="0">
                  <a:moveTo>
                    <a:pt x="1271" y="0"/>
                  </a:moveTo>
                  <a:cubicBezTo>
                    <a:pt x="569" y="0"/>
                    <a:pt x="1" y="570"/>
                    <a:pt x="1" y="1272"/>
                  </a:cubicBezTo>
                  <a:lnTo>
                    <a:pt x="1" y="12554"/>
                  </a:lnTo>
                  <a:lnTo>
                    <a:pt x="2542" y="12554"/>
                  </a:lnTo>
                  <a:lnTo>
                    <a:pt x="2542" y="1272"/>
                  </a:lnTo>
                  <a:cubicBezTo>
                    <a:pt x="2542" y="570"/>
                    <a:pt x="1974" y="0"/>
                    <a:pt x="1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5"/>
            <p:cNvSpPr/>
            <p:nvPr/>
          </p:nvSpPr>
          <p:spPr>
            <a:xfrm rot="-5400000">
              <a:off x="6991404" y="1550583"/>
              <a:ext cx="55646" cy="369547"/>
            </a:xfrm>
            <a:custGeom>
              <a:avLst/>
              <a:gdLst/>
              <a:ahLst/>
              <a:cxnLst/>
              <a:rect l="l" t="t" r="r" b="b"/>
              <a:pathLst>
                <a:path w="1791" h="11894" extrusionOk="0">
                  <a:moveTo>
                    <a:pt x="895" y="0"/>
                  </a:moveTo>
                  <a:cubicBezTo>
                    <a:pt x="400" y="0"/>
                    <a:pt x="0" y="404"/>
                    <a:pt x="0" y="896"/>
                  </a:cubicBezTo>
                  <a:lnTo>
                    <a:pt x="0" y="11894"/>
                  </a:lnTo>
                  <a:lnTo>
                    <a:pt x="1790" y="11894"/>
                  </a:lnTo>
                  <a:lnTo>
                    <a:pt x="1790" y="896"/>
                  </a:lnTo>
                  <a:cubicBezTo>
                    <a:pt x="1790" y="400"/>
                    <a:pt x="1389" y="0"/>
                    <a:pt x="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5"/>
            <p:cNvSpPr/>
            <p:nvPr/>
          </p:nvSpPr>
          <p:spPr>
            <a:xfrm rot="-5400000">
              <a:off x="6875342" y="1749137"/>
              <a:ext cx="86872" cy="57107"/>
            </a:xfrm>
            <a:custGeom>
              <a:avLst/>
              <a:gdLst/>
              <a:ahLst/>
              <a:cxnLst/>
              <a:rect l="l" t="t" r="r" b="b"/>
              <a:pathLst>
                <a:path w="2796" h="1838" extrusionOk="0">
                  <a:moveTo>
                    <a:pt x="0" y="1"/>
                  </a:moveTo>
                  <a:lnTo>
                    <a:pt x="391" y="920"/>
                  </a:lnTo>
                  <a:lnTo>
                    <a:pt x="0" y="1838"/>
                  </a:lnTo>
                  <a:lnTo>
                    <a:pt x="2795" y="1838"/>
                  </a:lnTo>
                  <a:lnTo>
                    <a:pt x="27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5" name="Google Shape;685;p15"/>
          <p:cNvSpPr/>
          <p:nvPr/>
        </p:nvSpPr>
        <p:spPr>
          <a:xfrm rot="-5099455">
            <a:off x="2834816" y="4670177"/>
            <a:ext cx="291044" cy="261312"/>
          </a:xfrm>
          <a:custGeom>
            <a:avLst/>
            <a:gdLst/>
            <a:ahLst/>
            <a:cxnLst/>
            <a:rect l="l" t="t" r="r" b="b"/>
            <a:pathLst>
              <a:path w="5547" h="5547" extrusionOk="0">
                <a:moveTo>
                  <a:pt x="2774" y="0"/>
                </a:moveTo>
                <a:cubicBezTo>
                  <a:pt x="1242" y="0"/>
                  <a:pt x="0" y="1242"/>
                  <a:pt x="0" y="2774"/>
                </a:cubicBezTo>
                <a:cubicBezTo>
                  <a:pt x="0" y="4305"/>
                  <a:pt x="1242" y="5547"/>
                  <a:pt x="2774" y="5547"/>
                </a:cubicBezTo>
                <a:cubicBezTo>
                  <a:pt x="4305" y="5547"/>
                  <a:pt x="5547" y="4305"/>
                  <a:pt x="5547" y="2774"/>
                </a:cubicBezTo>
                <a:cubicBezTo>
                  <a:pt x="5547" y="1242"/>
                  <a:pt x="4305" y="0"/>
                  <a:pt x="277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15"/>
          <p:cNvSpPr/>
          <p:nvPr/>
        </p:nvSpPr>
        <p:spPr>
          <a:xfrm rot="-5099455">
            <a:off x="2893478" y="4001182"/>
            <a:ext cx="290991" cy="261312"/>
          </a:xfrm>
          <a:custGeom>
            <a:avLst/>
            <a:gdLst/>
            <a:ahLst/>
            <a:cxnLst/>
            <a:rect l="l" t="t" r="r" b="b"/>
            <a:pathLst>
              <a:path w="5546" h="5547" extrusionOk="0">
                <a:moveTo>
                  <a:pt x="2773" y="0"/>
                </a:moveTo>
                <a:cubicBezTo>
                  <a:pt x="1241" y="0"/>
                  <a:pt x="0" y="1242"/>
                  <a:pt x="0" y="2774"/>
                </a:cubicBezTo>
                <a:cubicBezTo>
                  <a:pt x="0" y="4305"/>
                  <a:pt x="1241" y="5547"/>
                  <a:pt x="2773" y="5547"/>
                </a:cubicBezTo>
                <a:cubicBezTo>
                  <a:pt x="4305" y="5547"/>
                  <a:pt x="5545" y="4305"/>
                  <a:pt x="5545" y="2774"/>
                </a:cubicBezTo>
                <a:cubicBezTo>
                  <a:pt x="5545" y="1242"/>
                  <a:pt x="4305" y="0"/>
                  <a:pt x="27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15"/>
          <p:cNvSpPr/>
          <p:nvPr/>
        </p:nvSpPr>
        <p:spPr>
          <a:xfrm rot="-5099455">
            <a:off x="2952103" y="3332318"/>
            <a:ext cx="290991" cy="261312"/>
          </a:xfrm>
          <a:custGeom>
            <a:avLst/>
            <a:gdLst/>
            <a:ahLst/>
            <a:cxnLst/>
            <a:rect l="l" t="t" r="r" b="b"/>
            <a:pathLst>
              <a:path w="5546" h="5547" extrusionOk="0">
                <a:moveTo>
                  <a:pt x="2773" y="0"/>
                </a:moveTo>
                <a:cubicBezTo>
                  <a:pt x="1241" y="0"/>
                  <a:pt x="0" y="1242"/>
                  <a:pt x="0" y="2774"/>
                </a:cubicBezTo>
                <a:cubicBezTo>
                  <a:pt x="0" y="4305"/>
                  <a:pt x="1241" y="5547"/>
                  <a:pt x="2773" y="5547"/>
                </a:cubicBezTo>
                <a:cubicBezTo>
                  <a:pt x="4305" y="5547"/>
                  <a:pt x="5545" y="4305"/>
                  <a:pt x="5545" y="2774"/>
                </a:cubicBezTo>
                <a:cubicBezTo>
                  <a:pt x="5545" y="1242"/>
                  <a:pt x="4305" y="0"/>
                  <a:pt x="27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15"/>
          <p:cNvSpPr/>
          <p:nvPr/>
        </p:nvSpPr>
        <p:spPr>
          <a:xfrm rot="-5099455">
            <a:off x="3010728" y="2663454"/>
            <a:ext cx="290991" cy="261312"/>
          </a:xfrm>
          <a:custGeom>
            <a:avLst/>
            <a:gdLst/>
            <a:ahLst/>
            <a:cxnLst/>
            <a:rect l="l" t="t" r="r" b="b"/>
            <a:pathLst>
              <a:path w="5546" h="5547" extrusionOk="0">
                <a:moveTo>
                  <a:pt x="2773" y="0"/>
                </a:moveTo>
                <a:cubicBezTo>
                  <a:pt x="1241" y="0"/>
                  <a:pt x="0" y="1242"/>
                  <a:pt x="0" y="2774"/>
                </a:cubicBezTo>
                <a:cubicBezTo>
                  <a:pt x="0" y="4305"/>
                  <a:pt x="1241" y="5547"/>
                  <a:pt x="2773" y="5547"/>
                </a:cubicBezTo>
                <a:cubicBezTo>
                  <a:pt x="4305" y="5547"/>
                  <a:pt x="5545" y="4305"/>
                  <a:pt x="5545" y="2774"/>
                </a:cubicBezTo>
                <a:cubicBezTo>
                  <a:pt x="5545" y="1242"/>
                  <a:pt x="4305" y="0"/>
                  <a:pt x="27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15"/>
          <p:cNvSpPr/>
          <p:nvPr/>
        </p:nvSpPr>
        <p:spPr>
          <a:xfrm rot="-5099455">
            <a:off x="3069353" y="1994590"/>
            <a:ext cx="290991" cy="261312"/>
          </a:xfrm>
          <a:custGeom>
            <a:avLst/>
            <a:gdLst/>
            <a:ahLst/>
            <a:cxnLst/>
            <a:rect l="l" t="t" r="r" b="b"/>
            <a:pathLst>
              <a:path w="5546" h="5547" extrusionOk="0">
                <a:moveTo>
                  <a:pt x="2773" y="0"/>
                </a:moveTo>
                <a:cubicBezTo>
                  <a:pt x="1241" y="0"/>
                  <a:pt x="0" y="1242"/>
                  <a:pt x="0" y="2774"/>
                </a:cubicBezTo>
                <a:cubicBezTo>
                  <a:pt x="0" y="4305"/>
                  <a:pt x="1241" y="5547"/>
                  <a:pt x="2773" y="5547"/>
                </a:cubicBezTo>
                <a:cubicBezTo>
                  <a:pt x="4305" y="5547"/>
                  <a:pt x="5546" y="4305"/>
                  <a:pt x="5546" y="2774"/>
                </a:cubicBezTo>
                <a:cubicBezTo>
                  <a:pt x="5546" y="1242"/>
                  <a:pt x="4305" y="0"/>
                  <a:pt x="27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15"/>
          <p:cNvSpPr/>
          <p:nvPr/>
        </p:nvSpPr>
        <p:spPr>
          <a:xfrm rot="-5099455">
            <a:off x="3127977" y="1325726"/>
            <a:ext cx="290991" cy="261312"/>
          </a:xfrm>
          <a:custGeom>
            <a:avLst/>
            <a:gdLst/>
            <a:ahLst/>
            <a:cxnLst/>
            <a:rect l="l" t="t" r="r" b="b"/>
            <a:pathLst>
              <a:path w="5546" h="5547" extrusionOk="0">
                <a:moveTo>
                  <a:pt x="2773" y="0"/>
                </a:moveTo>
                <a:cubicBezTo>
                  <a:pt x="1241" y="0"/>
                  <a:pt x="1" y="1242"/>
                  <a:pt x="1" y="2774"/>
                </a:cubicBezTo>
                <a:cubicBezTo>
                  <a:pt x="1" y="4305"/>
                  <a:pt x="1241" y="5547"/>
                  <a:pt x="2773" y="5547"/>
                </a:cubicBezTo>
                <a:cubicBezTo>
                  <a:pt x="4305" y="5547"/>
                  <a:pt x="5546" y="4305"/>
                  <a:pt x="5546" y="2774"/>
                </a:cubicBezTo>
                <a:cubicBezTo>
                  <a:pt x="5546" y="1242"/>
                  <a:pt x="4305" y="0"/>
                  <a:pt x="27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15"/>
          <p:cNvSpPr/>
          <p:nvPr/>
        </p:nvSpPr>
        <p:spPr>
          <a:xfrm rot="-5099455">
            <a:off x="3186602" y="656862"/>
            <a:ext cx="290991" cy="261312"/>
          </a:xfrm>
          <a:custGeom>
            <a:avLst/>
            <a:gdLst/>
            <a:ahLst/>
            <a:cxnLst/>
            <a:rect l="l" t="t" r="r" b="b"/>
            <a:pathLst>
              <a:path w="5546" h="5547" extrusionOk="0">
                <a:moveTo>
                  <a:pt x="2773" y="0"/>
                </a:moveTo>
                <a:cubicBezTo>
                  <a:pt x="1241" y="0"/>
                  <a:pt x="1" y="1242"/>
                  <a:pt x="1" y="2774"/>
                </a:cubicBezTo>
                <a:cubicBezTo>
                  <a:pt x="1" y="4305"/>
                  <a:pt x="1241" y="5547"/>
                  <a:pt x="2773" y="5547"/>
                </a:cubicBezTo>
                <a:cubicBezTo>
                  <a:pt x="4305" y="5547"/>
                  <a:pt x="5546" y="4305"/>
                  <a:pt x="5546" y="2774"/>
                </a:cubicBezTo>
                <a:cubicBezTo>
                  <a:pt x="5546" y="1242"/>
                  <a:pt x="4305" y="0"/>
                  <a:pt x="27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15"/>
          <p:cNvSpPr/>
          <p:nvPr/>
        </p:nvSpPr>
        <p:spPr>
          <a:xfrm rot="-5099455">
            <a:off x="3245227" y="-12003"/>
            <a:ext cx="290991" cy="261312"/>
          </a:xfrm>
          <a:custGeom>
            <a:avLst/>
            <a:gdLst/>
            <a:ahLst/>
            <a:cxnLst/>
            <a:rect l="l" t="t" r="r" b="b"/>
            <a:pathLst>
              <a:path w="5546" h="5547" extrusionOk="0">
                <a:moveTo>
                  <a:pt x="2773" y="0"/>
                </a:moveTo>
                <a:cubicBezTo>
                  <a:pt x="1241" y="0"/>
                  <a:pt x="1" y="1242"/>
                  <a:pt x="1" y="2774"/>
                </a:cubicBezTo>
                <a:cubicBezTo>
                  <a:pt x="1" y="4305"/>
                  <a:pt x="1241" y="5547"/>
                  <a:pt x="2773" y="5547"/>
                </a:cubicBezTo>
                <a:cubicBezTo>
                  <a:pt x="4305" y="5547"/>
                  <a:pt x="5546" y="4305"/>
                  <a:pt x="5546" y="2774"/>
                </a:cubicBezTo>
                <a:cubicBezTo>
                  <a:pt x="5546" y="1242"/>
                  <a:pt x="4305" y="0"/>
                  <a:pt x="27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3" name="Google Shape;693;p15"/>
          <p:cNvGrpSpPr/>
          <p:nvPr/>
        </p:nvGrpSpPr>
        <p:grpSpPr>
          <a:xfrm rot="-5099455">
            <a:off x="1775847" y="715938"/>
            <a:ext cx="5811017" cy="3753021"/>
            <a:chOff x="269075" y="1162963"/>
            <a:chExt cx="4946076" cy="2568137"/>
          </a:xfrm>
        </p:grpSpPr>
        <p:sp>
          <p:nvSpPr>
            <p:cNvPr id="694" name="Google Shape;694;p15"/>
            <p:cNvSpPr/>
            <p:nvPr/>
          </p:nvSpPr>
          <p:spPr>
            <a:xfrm>
              <a:off x="269075" y="1162963"/>
              <a:ext cx="4946076" cy="2568137"/>
            </a:xfrm>
            <a:custGeom>
              <a:avLst/>
              <a:gdLst/>
              <a:ahLst/>
              <a:cxnLst/>
              <a:rect l="l" t="t" r="r" b="b"/>
              <a:pathLst>
                <a:path w="110911" h="57588" extrusionOk="0">
                  <a:moveTo>
                    <a:pt x="1" y="0"/>
                  </a:moveTo>
                  <a:lnTo>
                    <a:pt x="1" y="57588"/>
                  </a:lnTo>
                  <a:lnTo>
                    <a:pt x="110910" y="57588"/>
                  </a:lnTo>
                  <a:lnTo>
                    <a:pt x="110910" y="0"/>
                  </a:lnTo>
                  <a:lnTo>
                    <a:pt x="101481" y="0"/>
                  </a:lnTo>
                  <a:lnTo>
                    <a:pt x="101481" y="3966"/>
                  </a:lnTo>
                  <a:cubicBezTo>
                    <a:pt x="102278" y="4404"/>
                    <a:pt x="102820" y="5251"/>
                    <a:pt x="102820" y="6225"/>
                  </a:cubicBezTo>
                  <a:cubicBezTo>
                    <a:pt x="102820" y="7646"/>
                    <a:pt x="101667" y="8798"/>
                    <a:pt x="100246" y="8798"/>
                  </a:cubicBezTo>
                  <a:cubicBezTo>
                    <a:pt x="98825" y="8798"/>
                    <a:pt x="97673" y="7646"/>
                    <a:pt x="97673" y="6225"/>
                  </a:cubicBezTo>
                  <a:cubicBezTo>
                    <a:pt x="97673" y="5251"/>
                    <a:pt x="98214" y="4404"/>
                    <a:pt x="99011" y="3966"/>
                  </a:cubicBezTo>
                  <a:lnTo>
                    <a:pt x="99011" y="0"/>
                  </a:lnTo>
                  <a:lnTo>
                    <a:pt x="88685" y="0"/>
                  </a:lnTo>
                  <a:lnTo>
                    <a:pt x="88685" y="3966"/>
                  </a:lnTo>
                  <a:cubicBezTo>
                    <a:pt x="89483" y="4404"/>
                    <a:pt x="90023" y="5251"/>
                    <a:pt x="90023" y="6225"/>
                  </a:cubicBezTo>
                  <a:cubicBezTo>
                    <a:pt x="90023" y="7646"/>
                    <a:pt x="88870" y="8798"/>
                    <a:pt x="87449" y="8798"/>
                  </a:cubicBezTo>
                  <a:cubicBezTo>
                    <a:pt x="86028" y="8798"/>
                    <a:pt x="84875" y="7647"/>
                    <a:pt x="84875" y="6225"/>
                  </a:cubicBezTo>
                  <a:cubicBezTo>
                    <a:pt x="84875" y="5251"/>
                    <a:pt x="85417" y="4404"/>
                    <a:pt x="86214" y="3966"/>
                  </a:cubicBezTo>
                  <a:lnTo>
                    <a:pt x="86214" y="0"/>
                  </a:lnTo>
                  <a:lnTo>
                    <a:pt x="75888" y="0"/>
                  </a:lnTo>
                  <a:lnTo>
                    <a:pt x="75888" y="3966"/>
                  </a:lnTo>
                  <a:cubicBezTo>
                    <a:pt x="76686" y="4404"/>
                    <a:pt x="77226" y="5251"/>
                    <a:pt x="77226" y="6225"/>
                  </a:cubicBezTo>
                  <a:cubicBezTo>
                    <a:pt x="77226" y="7646"/>
                    <a:pt x="76073" y="8798"/>
                    <a:pt x="74652" y="8798"/>
                  </a:cubicBezTo>
                  <a:cubicBezTo>
                    <a:pt x="73231" y="8798"/>
                    <a:pt x="72078" y="7647"/>
                    <a:pt x="72078" y="6225"/>
                  </a:cubicBezTo>
                  <a:cubicBezTo>
                    <a:pt x="72078" y="5251"/>
                    <a:pt x="72620" y="4404"/>
                    <a:pt x="73417" y="3966"/>
                  </a:cubicBezTo>
                  <a:lnTo>
                    <a:pt x="73417" y="0"/>
                  </a:lnTo>
                  <a:lnTo>
                    <a:pt x="63091" y="0"/>
                  </a:lnTo>
                  <a:lnTo>
                    <a:pt x="63091" y="3966"/>
                  </a:lnTo>
                  <a:cubicBezTo>
                    <a:pt x="63888" y="4404"/>
                    <a:pt x="64428" y="5251"/>
                    <a:pt x="64428" y="6225"/>
                  </a:cubicBezTo>
                  <a:cubicBezTo>
                    <a:pt x="64428" y="7646"/>
                    <a:pt x="63276" y="8798"/>
                    <a:pt x="61855" y="8798"/>
                  </a:cubicBezTo>
                  <a:cubicBezTo>
                    <a:pt x="60434" y="8798"/>
                    <a:pt x="59281" y="7647"/>
                    <a:pt x="59281" y="6225"/>
                  </a:cubicBezTo>
                  <a:cubicBezTo>
                    <a:pt x="59281" y="5251"/>
                    <a:pt x="59823" y="4404"/>
                    <a:pt x="60620" y="3966"/>
                  </a:cubicBezTo>
                  <a:lnTo>
                    <a:pt x="60620" y="0"/>
                  </a:lnTo>
                  <a:lnTo>
                    <a:pt x="50293" y="0"/>
                  </a:lnTo>
                  <a:lnTo>
                    <a:pt x="50293" y="3966"/>
                  </a:lnTo>
                  <a:cubicBezTo>
                    <a:pt x="51090" y="4404"/>
                    <a:pt x="51631" y="5251"/>
                    <a:pt x="51631" y="6225"/>
                  </a:cubicBezTo>
                  <a:cubicBezTo>
                    <a:pt x="51631" y="7646"/>
                    <a:pt x="50479" y="8798"/>
                    <a:pt x="49058" y="8798"/>
                  </a:cubicBezTo>
                  <a:cubicBezTo>
                    <a:pt x="47637" y="8798"/>
                    <a:pt x="46484" y="7646"/>
                    <a:pt x="46484" y="6225"/>
                  </a:cubicBezTo>
                  <a:cubicBezTo>
                    <a:pt x="46484" y="5251"/>
                    <a:pt x="47026" y="4404"/>
                    <a:pt x="47821" y="3966"/>
                  </a:cubicBezTo>
                  <a:lnTo>
                    <a:pt x="47821" y="0"/>
                  </a:lnTo>
                  <a:lnTo>
                    <a:pt x="37496" y="0"/>
                  </a:lnTo>
                  <a:lnTo>
                    <a:pt x="37496" y="3966"/>
                  </a:lnTo>
                  <a:cubicBezTo>
                    <a:pt x="38293" y="4404"/>
                    <a:pt x="38834" y="5251"/>
                    <a:pt x="38834" y="6225"/>
                  </a:cubicBezTo>
                  <a:cubicBezTo>
                    <a:pt x="38834" y="7646"/>
                    <a:pt x="37682" y="8798"/>
                    <a:pt x="36261" y="8798"/>
                  </a:cubicBezTo>
                  <a:cubicBezTo>
                    <a:pt x="34840" y="8798"/>
                    <a:pt x="33687" y="7646"/>
                    <a:pt x="33687" y="6225"/>
                  </a:cubicBezTo>
                  <a:cubicBezTo>
                    <a:pt x="33687" y="5251"/>
                    <a:pt x="34228" y="4404"/>
                    <a:pt x="35024" y="3966"/>
                  </a:cubicBezTo>
                  <a:lnTo>
                    <a:pt x="35024" y="0"/>
                  </a:lnTo>
                  <a:lnTo>
                    <a:pt x="24698" y="0"/>
                  </a:lnTo>
                  <a:lnTo>
                    <a:pt x="24698" y="3966"/>
                  </a:lnTo>
                  <a:cubicBezTo>
                    <a:pt x="25496" y="4404"/>
                    <a:pt x="26037" y="5251"/>
                    <a:pt x="26037" y="6225"/>
                  </a:cubicBezTo>
                  <a:cubicBezTo>
                    <a:pt x="26037" y="7646"/>
                    <a:pt x="24885" y="8798"/>
                    <a:pt x="23464" y="8798"/>
                  </a:cubicBezTo>
                  <a:cubicBezTo>
                    <a:pt x="22042" y="8798"/>
                    <a:pt x="20890" y="7646"/>
                    <a:pt x="20890" y="6225"/>
                  </a:cubicBezTo>
                  <a:cubicBezTo>
                    <a:pt x="20890" y="5251"/>
                    <a:pt x="21431" y="4404"/>
                    <a:pt x="22229" y="3966"/>
                  </a:cubicBezTo>
                  <a:lnTo>
                    <a:pt x="22229" y="0"/>
                  </a:lnTo>
                  <a:lnTo>
                    <a:pt x="11901" y="0"/>
                  </a:lnTo>
                  <a:lnTo>
                    <a:pt x="11901" y="3966"/>
                  </a:lnTo>
                  <a:cubicBezTo>
                    <a:pt x="12699" y="4404"/>
                    <a:pt x="13240" y="5251"/>
                    <a:pt x="13240" y="6225"/>
                  </a:cubicBezTo>
                  <a:cubicBezTo>
                    <a:pt x="13240" y="7646"/>
                    <a:pt x="12088" y="8798"/>
                    <a:pt x="10666" y="8798"/>
                  </a:cubicBezTo>
                  <a:cubicBezTo>
                    <a:pt x="9245" y="8798"/>
                    <a:pt x="8093" y="7646"/>
                    <a:pt x="8093" y="6225"/>
                  </a:cubicBezTo>
                  <a:cubicBezTo>
                    <a:pt x="8093" y="5251"/>
                    <a:pt x="8634" y="4404"/>
                    <a:pt x="9430" y="3966"/>
                  </a:cubicBezTo>
                  <a:lnTo>
                    <a:pt x="94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5"/>
            <p:cNvSpPr/>
            <p:nvPr/>
          </p:nvSpPr>
          <p:spPr>
            <a:xfrm>
              <a:off x="355231" y="1162963"/>
              <a:ext cx="20558" cy="2568137"/>
            </a:xfrm>
            <a:custGeom>
              <a:avLst/>
              <a:gdLst/>
              <a:ahLst/>
              <a:cxnLst/>
              <a:rect l="l" t="t" r="r" b="b"/>
              <a:pathLst>
                <a:path w="461" h="57588" extrusionOk="0">
                  <a:moveTo>
                    <a:pt x="0" y="0"/>
                  </a:moveTo>
                  <a:lnTo>
                    <a:pt x="0" y="57588"/>
                  </a:lnTo>
                  <a:lnTo>
                    <a:pt x="461" y="57588"/>
                  </a:lnTo>
                  <a:lnTo>
                    <a:pt x="461" y="31294"/>
                  </a:lnTo>
                  <a:lnTo>
                    <a:pt x="461" y="27145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5"/>
            <p:cNvSpPr/>
            <p:nvPr/>
          </p:nvSpPr>
          <p:spPr>
            <a:xfrm>
              <a:off x="560811" y="1162963"/>
              <a:ext cx="20514" cy="2568137"/>
            </a:xfrm>
            <a:custGeom>
              <a:avLst/>
              <a:gdLst/>
              <a:ahLst/>
              <a:cxnLst/>
              <a:rect l="l" t="t" r="r" b="b"/>
              <a:pathLst>
                <a:path w="460" h="57588" extrusionOk="0">
                  <a:moveTo>
                    <a:pt x="0" y="0"/>
                  </a:moveTo>
                  <a:lnTo>
                    <a:pt x="0" y="57588"/>
                  </a:lnTo>
                  <a:lnTo>
                    <a:pt x="459" y="57588"/>
                  </a:lnTo>
                  <a:lnTo>
                    <a:pt x="459" y="31294"/>
                  </a:lnTo>
                  <a:lnTo>
                    <a:pt x="459" y="27145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5"/>
            <p:cNvSpPr/>
            <p:nvPr/>
          </p:nvSpPr>
          <p:spPr>
            <a:xfrm>
              <a:off x="766258" y="1547321"/>
              <a:ext cx="20647" cy="2183773"/>
            </a:xfrm>
            <a:custGeom>
              <a:avLst/>
              <a:gdLst/>
              <a:ahLst/>
              <a:cxnLst/>
              <a:rect l="l" t="t" r="r" b="b"/>
              <a:pathLst>
                <a:path w="463" h="48969" extrusionOk="0">
                  <a:moveTo>
                    <a:pt x="462" y="0"/>
                  </a:moveTo>
                  <a:cubicBezTo>
                    <a:pt x="379" y="34"/>
                    <a:pt x="292" y="64"/>
                    <a:pt x="201" y="87"/>
                  </a:cubicBezTo>
                  <a:lnTo>
                    <a:pt x="1" y="87"/>
                  </a:lnTo>
                  <a:lnTo>
                    <a:pt x="1" y="18526"/>
                  </a:lnTo>
                  <a:lnTo>
                    <a:pt x="1" y="22675"/>
                  </a:lnTo>
                  <a:lnTo>
                    <a:pt x="1" y="48969"/>
                  </a:lnTo>
                  <a:lnTo>
                    <a:pt x="462" y="48969"/>
                  </a:lnTo>
                  <a:lnTo>
                    <a:pt x="462" y="22675"/>
                  </a:lnTo>
                  <a:lnTo>
                    <a:pt x="462" y="18526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5"/>
            <p:cNvSpPr/>
            <p:nvPr/>
          </p:nvSpPr>
          <p:spPr>
            <a:xfrm>
              <a:off x="971927" y="1162963"/>
              <a:ext cx="20558" cy="2568137"/>
            </a:xfrm>
            <a:custGeom>
              <a:avLst/>
              <a:gdLst/>
              <a:ahLst/>
              <a:cxnLst/>
              <a:rect l="l" t="t" r="r" b="b"/>
              <a:pathLst>
                <a:path w="461" h="57588" extrusionOk="0">
                  <a:moveTo>
                    <a:pt x="0" y="0"/>
                  </a:moveTo>
                  <a:lnTo>
                    <a:pt x="0" y="27145"/>
                  </a:lnTo>
                  <a:lnTo>
                    <a:pt x="0" y="31294"/>
                  </a:lnTo>
                  <a:lnTo>
                    <a:pt x="0" y="57588"/>
                  </a:lnTo>
                  <a:lnTo>
                    <a:pt x="461" y="57588"/>
                  </a:lnTo>
                  <a:lnTo>
                    <a:pt x="461" y="31294"/>
                  </a:lnTo>
                  <a:lnTo>
                    <a:pt x="461" y="27145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5"/>
            <p:cNvSpPr/>
            <p:nvPr/>
          </p:nvSpPr>
          <p:spPr>
            <a:xfrm>
              <a:off x="1177507" y="1162963"/>
              <a:ext cx="20558" cy="2568137"/>
            </a:xfrm>
            <a:custGeom>
              <a:avLst/>
              <a:gdLst/>
              <a:ahLst/>
              <a:cxnLst/>
              <a:rect l="l" t="t" r="r" b="b"/>
              <a:pathLst>
                <a:path w="461" h="57588" extrusionOk="0">
                  <a:moveTo>
                    <a:pt x="0" y="0"/>
                  </a:moveTo>
                  <a:lnTo>
                    <a:pt x="0" y="57588"/>
                  </a:lnTo>
                  <a:lnTo>
                    <a:pt x="461" y="57588"/>
                  </a:lnTo>
                  <a:lnTo>
                    <a:pt x="461" y="31294"/>
                  </a:lnTo>
                  <a:lnTo>
                    <a:pt x="461" y="27145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5"/>
            <p:cNvSpPr/>
            <p:nvPr/>
          </p:nvSpPr>
          <p:spPr>
            <a:xfrm>
              <a:off x="1383087" y="1163007"/>
              <a:ext cx="20514" cy="204245"/>
            </a:xfrm>
            <a:custGeom>
              <a:avLst/>
              <a:gdLst/>
              <a:ahLst/>
              <a:cxnLst/>
              <a:rect l="l" t="t" r="r" b="b"/>
              <a:pathLst>
                <a:path w="460" h="4580" extrusionOk="0">
                  <a:moveTo>
                    <a:pt x="0" y="1"/>
                  </a:moveTo>
                  <a:lnTo>
                    <a:pt x="0" y="4147"/>
                  </a:lnTo>
                  <a:cubicBezTo>
                    <a:pt x="171" y="4271"/>
                    <a:pt x="324" y="4417"/>
                    <a:pt x="459" y="4579"/>
                  </a:cubicBezTo>
                  <a:lnTo>
                    <a:pt x="459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5"/>
            <p:cNvSpPr/>
            <p:nvPr/>
          </p:nvSpPr>
          <p:spPr>
            <a:xfrm>
              <a:off x="1383087" y="1513965"/>
              <a:ext cx="20514" cy="2217130"/>
            </a:xfrm>
            <a:custGeom>
              <a:avLst/>
              <a:gdLst/>
              <a:ahLst/>
              <a:cxnLst/>
              <a:rect l="l" t="t" r="r" b="b"/>
              <a:pathLst>
                <a:path w="460" h="49717" extrusionOk="0">
                  <a:moveTo>
                    <a:pt x="459" y="1"/>
                  </a:moveTo>
                  <a:cubicBezTo>
                    <a:pt x="346" y="138"/>
                    <a:pt x="218" y="264"/>
                    <a:pt x="76" y="373"/>
                  </a:cubicBezTo>
                  <a:lnTo>
                    <a:pt x="0" y="373"/>
                  </a:lnTo>
                  <a:lnTo>
                    <a:pt x="0" y="19274"/>
                  </a:lnTo>
                  <a:lnTo>
                    <a:pt x="0" y="23423"/>
                  </a:lnTo>
                  <a:lnTo>
                    <a:pt x="0" y="49717"/>
                  </a:lnTo>
                  <a:lnTo>
                    <a:pt x="459" y="49717"/>
                  </a:lnTo>
                  <a:lnTo>
                    <a:pt x="459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5"/>
            <p:cNvSpPr/>
            <p:nvPr/>
          </p:nvSpPr>
          <p:spPr>
            <a:xfrm>
              <a:off x="1588578" y="1162963"/>
              <a:ext cx="20647" cy="2568137"/>
            </a:xfrm>
            <a:custGeom>
              <a:avLst/>
              <a:gdLst/>
              <a:ahLst/>
              <a:cxnLst/>
              <a:rect l="l" t="t" r="r" b="b"/>
              <a:pathLst>
                <a:path w="463" h="57588" extrusionOk="0">
                  <a:moveTo>
                    <a:pt x="1" y="0"/>
                  </a:moveTo>
                  <a:lnTo>
                    <a:pt x="1" y="57588"/>
                  </a:lnTo>
                  <a:lnTo>
                    <a:pt x="463" y="57588"/>
                  </a:lnTo>
                  <a:lnTo>
                    <a:pt x="463" y="31294"/>
                  </a:lnTo>
                  <a:lnTo>
                    <a:pt x="461" y="27145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5"/>
            <p:cNvSpPr/>
            <p:nvPr/>
          </p:nvSpPr>
          <p:spPr>
            <a:xfrm>
              <a:off x="1794247" y="1162963"/>
              <a:ext cx="20558" cy="208794"/>
            </a:xfrm>
            <a:custGeom>
              <a:avLst/>
              <a:gdLst/>
              <a:ahLst/>
              <a:cxnLst/>
              <a:rect l="l" t="t" r="r" b="b"/>
              <a:pathLst>
                <a:path w="461" h="4682" extrusionOk="0">
                  <a:moveTo>
                    <a:pt x="0" y="0"/>
                  </a:moveTo>
                  <a:lnTo>
                    <a:pt x="0" y="4681"/>
                  </a:lnTo>
                  <a:cubicBezTo>
                    <a:pt x="133" y="4505"/>
                    <a:pt x="287" y="4344"/>
                    <a:pt x="461" y="4208"/>
                  </a:cubicBezTo>
                  <a:lnTo>
                    <a:pt x="46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5"/>
            <p:cNvSpPr/>
            <p:nvPr/>
          </p:nvSpPr>
          <p:spPr>
            <a:xfrm>
              <a:off x="1794202" y="1509461"/>
              <a:ext cx="20603" cy="2221634"/>
            </a:xfrm>
            <a:custGeom>
              <a:avLst/>
              <a:gdLst/>
              <a:ahLst/>
              <a:cxnLst/>
              <a:rect l="l" t="t" r="r" b="b"/>
              <a:pathLst>
                <a:path w="462" h="49818" extrusionOk="0">
                  <a:moveTo>
                    <a:pt x="0" y="1"/>
                  </a:moveTo>
                  <a:lnTo>
                    <a:pt x="0" y="19375"/>
                  </a:lnTo>
                  <a:lnTo>
                    <a:pt x="0" y="23524"/>
                  </a:lnTo>
                  <a:lnTo>
                    <a:pt x="0" y="49818"/>
                  </a:lnTo>
                  <a:lnTo>
                    <a:pt x="462" y="49818"/>
                  </a:lnTo>
                  <a:lnTo>
                    <a:pt x="462" y="23524"/>
                  </a:lnTo>
                  <a:lnTo>
                    <a:pt x="460" y="19375"/>
                  </a:lnTo>
                  <a:lnTo>
                    <a:pt x="460" y="473"/>
                  </a:lnTo>
                  <a:cubicBezTo>
                    <a:pt x="288" y="336"/>
                    <a:pt x="134" y="178"/>
                    <a:pt x="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1999782" y="1162963"/>
              <a:ext cx="20603" cy="2568137"/>
            </a:xfrm>
            <a:custGeom>
              <a:avLst/>
              <a:gdLst/>
              <a:ahLst/>
              <a:cxnLst/>
              <a:rect l="l" t="t" r="r" b="b"/>
              <a:pathLst>
                <a:path w="462" h="57588" extrusionOk="0">
                  <a:moveTo>
                    <a:pt x="0" y="0"/>
                  </a:moveTo>
                  <a:lnTo>
                    <a:pt x="0" y="57588"/>
                  </a:lnTo>
                  <a:lnTo>
                    <a:pt x="462" y="57588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2205362" y="1162963"/>
              <a:ext cx="20647" cy="2568137"/>
            </a:xfrm>
            <a:custGeom>
              <a:avLst/>
              <a:gdLst/>
              <a:ahLst/>
              <a:cxnLst/>
              <a:rect l="l" t="t" r="r" b="b"/>
              <a:pathLst>
                <a:path w="463" h="57588" extrusionOk="0">
                  <a:moveTo>
                    <a:pt x="0" y="0"/>
                  </a:moveTo>
                  <a:lnTo>
                    <a:pt x="0" y="57588"/>
                  </a:lnTo>
                  <a:lnTo>
                    <a:pt x="462" y="57588"/>
                  </a:lnTo>
                  <a:lnTo>
                    <a:pt x="462" y="31294"/>
                  </a:lnTo>
                  <a:lnTo>
                    <a:pt x="462" y="27145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5"/>
            <p:cNvSpPr/>
            <p:nvPr/>
          </p:nvSpPr>
          <p:spPr>
            <a:xfrm>
              <a:off x="2410853" y="1545805"/>
              <a:ext cx="20647" cy="2185289"/>
            </a:xfrm>
            <a:custGeom>
              <a:avLst/>
              <a:gdLst/>
              <a:ahLst/>
              <a:cxnLst/>
              <a:rect l="l" t="t" r="r" b="b"/>
              <a:pathLst>
                <a:path w="463" h="49003" extrusionOk="0">
                  <a:moveTo>
                    <a:pt x="1" y="0"/>
                  </a:moveTo>
                  <a:lnTo>
                    <a:pt x="1" y="49003"/>
                  </a:lnTo>
                  <a:lnTo>
                    <a:pt x="463" y="49003"/>
                  </a:lnTo>
                  <a:lnTo>
                    <a:pt x="463" y="22709"/>
                  </a:lnTo>
                  <a:lnTo>
                    <a:pt x="461" y="18560"/>
                  </a:lnTo>
                  <a:lnTo>
                    <a:pt x="461" y="121"/>
                  </a:lnTo>
                  <a:lnTo>
                    <a:pt x="342" y="121"/>
                  </a:lnTo>
                  <a:cubicBezTo>
                    <a:pt x="225" y="90"/>
                    <a:pt x="112" y="48"/>
                    <a:pt x="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5"/>
            <p:cNvSpPr/>
            <p:nvPr/>
          </p:nvSpPr>
          <p:spPr>
            <a:xfrm>
              <a:off x="2616433" y="1162963"/>
              <a:ext cx="20647" cy="2568137"/>
            </a:xfrm>
            <a:custGeom>
              <a:avLst/>
              <a:gdLst/>
              <a:ahLst/>
              <a:cxnLst/>
              <a:rect l="l" t="t" r="r" b="b"/>
              <a:pathLst>
                <a:path w="463" h="57588" extrusionOk="0">
                  <a:moveTo>
                    <a:pt x="2" y="0"/>
                  </a:moveTo>
                  <a:lnTo>
                    <a:pt x="2" y="27145"/>
                  </a:lnTo>
                  <a:lnTo>
                    <a:pt x="1" y="31294"/>
                  </a:lnTo>
                  <a:lnTo>
                    <a:pt x="1" y="57588"/>
                  </a:lnTo>
                  <a:lnTo>
                    <a:pt x="463" y="57588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5"/>
            <p:cNvSpPr/>
            <p:nvPr/>
          </p:nvSpPr>
          <p:spPr>
            <a:xfrm>
              <a:off x="2822102" y="1162963"/>
              <a:ext cx="20558" cy="2568137"/>
            </a:xfrm>
            <a:custGeom>
              <a:avLst/>
              <a:gdLst/>
              <a:ahLst/>
              <a:cxnLst/>
              <a:rect l="l" t="t" r="r" b="b"/>
              <a:pathLst>
                <a:path w="461" h="57588" extrusionOk="0">
                  <a:moveTo>
                    <a:pt x="0" y="0"/>
                  </a:moveTo>
                  <a:lnTo>
                    <a:pt x="0" y="27145"/>
                  </a:lnTo>
                  <a:lnTo>
                    <a:pt x="0" y="31294"/>
                  </a:lnTo>
                  <a:lnTo>
                    <a:pt x="0" y="57588"/>
                  </a:lnTo>
                  <a:lnTo>
                    <a:pt x="461" y="57588"/>
                  </a:lnTo>
                  <a:lnTo>
                    <a:pt x="461" y="31294"/>
                  </a:lnTo>
                  <a:lnTo>
                    <a:pt x="461" y="27145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5"/>
            <p:cNvSpPr/>
            <p:nvPr/>
          </p:nvSpPr>
          <p:spPr>
            <a:xfrm>
              <a:off x="3027682" y="1553386"/>
              <a:ext cx="20558" cy="2177708"/>
            </a:xfrm>
            <a:custGeom>
              <a:avLst/>
              <a:gdLst/>
              <a:ahLst/>
              <a:cxnLst/>
              <a:rect l="l" t="t" r="r" b="b"/>
              <a:pathLst>
                <a:path w="461" h="48833" extrusionOk="0">
                  <a:moveTo>
                    <a:pt x="461" y="1"/>
                  </a:moveTo>
                  <a:cubicBezTo>
                    <a:pt x="312" y="29"/>
                    <a:pt x="158" y="43"/>
                    <a:pt x="1" y="43"/>
                  </a:cubicBezTo>
                  <a:lnTo>
                    <a:pt x="1" y="48833"/>
                  </a:lnTo>
                  <a:lnTo>
                    <a:pt x="461" y="48833"/>
                  </a:lnTo>
                  <a:lnTo>
                    <a:pt x="461" y="22539"/>
                  </a:lnTo>
                  <a:lnTo>
                    <a:pt x="461" y="18390"/>
                  </a:lnTo>
                  <a:lnTo>
                    <a:pt x="461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5"/>
            <p:cNvSpPr/>
            <p:nvPr/>
          </p:nvSpPr>
          <p:spPr>
            <a:xfrm>
              <a:off x="3233218" y="1162963"/>
              <a:ext cx="20558" cy="2568137"/>
            </a:xfrm>
            <a:custGeom>
              <a:avLst/>
              <a:gdLst/>
              <a:ahLst/>
              <a:cxnLst/>
              <a:rect l="l" t="t" r="r" b="b"/>
              <a:pathLst>
                <a:path w="461" h="57588" extrusionOk="0">
                  <a:moveTo>
                    <a:pt x="0" y="0"/>
                  </a:moveTo>
                  <a:lnTo>
                    <a:pt x="0" y="57588"/>
                  </a:lnTo>
                  <a:lnTo>
                    <a:pt x="461" y="5758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5"/>
            <p:cNvSpPr/>
            <p:nvPr/>
          </p:nvSpPr>
          <p:spPr>
            <a:xfrm>
              <a:off x="3438798" y="1162963"/>
              <a:ext cx="20647" cy="2568137"/>
            </a:xfrm>
            <a:custGeom>
              <a:avLst/>
              <a:gdLst/>
              <a:ahLst/>
              <a:cxnLst/>
              <a:rect l="l" t="t" r="r" b="b"/>
              <a:pathLst>
                <a:path w="463" h="57588" extrusionOk="0">
                  <a:moveTo>
                    <a:pt x="0" y="0"/>
                  </a:moveTo>
                  <a:lnTo>
                    <a:pt x="0" y="27145"/>
                  </a:lnTo>
                  <a:lnTo>
                    <a:pt x="0" y="31294"/>
                  </a:lnTo>
                  <a:lnTo>
                    <a:pt x="0" y="57588"/>
                  </a:lnTo>
                  <a:lnTo>
                    <a:pt x="462" y="57588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5"/>
            <p:cNvSpPr/>
            <p:nvPr/>
          </p:nvSpPr>
          <p:spPr>
            <a:xfrm>
              <a:off x="3653163" y="1162963"/>
              <a:ext cx="11773" cy="184400"/>
            </a:xfrm>
            <a:custGeom>
              <a:avLst/>
              <a:gdLst/>
              <a:ahLst/>
              <a:cxnLst/>
              <a:rect l="l" t="t" r="r" b="b"/>
              <a:pathLst>
                <a:path w="264" h="4135" extrusionOk="0">
                  <a:moveTo>
                    <a:pt x="1" y="0"/>
                  </a:moveTo>
                  <a:lnTo>
                    <a:pt x="1" y="3966"/>
                  </a:lnTo>
                  <a:cubicBezTo>
                    <a:pt x="73" y="4008"/>
                    <a:pt x="144" y="4050"/>
                    <a:pt x="211" y="4097"/>
                  </a:cubicBezTo>
                  <a:cubicBezTo>
                    <a:pt x="230" y="4109"/>
                    <a:pt x="247" y="4121"/>
                    <a:pt x="264" y="4134"/>
                  </a:cubicBezTo>
                  <a:lnTo>
                    <a:pt x="264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5"/>
            <p:cNvSpPr/>
            <p:nvPr/>
          </p:nvSpPr>
          <p:spPr>
            <a:xfrm>
              <a:off x="3644378" y="1533943"/>
              <a:ext cx="20647" cy="2197151"/>
            </a:xfrm>
            <a:custGeom>
              <a:avLst/>
              <a:gdLst/>
              <a:ahLst/>
              <a:cxnLst/>
              <a:rect l="l" t="t" r="r" b="b"/>
              <a:pathLst>
                <a:path w="463" h="49269" extrusionOk="0">
                  <a:moveTo>
                    <a:pt x="462" y="0"/>
                  </a:moveTo>
                  <a:cubicBezTo>
                    <a:pt x="319" y="103"/>
                    <a:pt x="164" y="191"/>
                    <a:pt x="0" y="263"/>
                  </a:cubicBezTo>
                  <a:lnTo>
                    <a:pt x="0" y="49269"/>
                  </a:lnTo>
                  <a:lnTo>
                    <a:pt x="462" y="49269"/>
                  </a:lnTo>
                  <a:lnTo>
                    <a:pt x="462" y="22975"/>
                  </a:lnTo>
                  <a:lnTo>
                    <a:pt x="462" y="18829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5"/>
            <p:cNvSpPr/>
            <p:nvPr/>
          </p:nvSpPr>
          <p:spPr>
            <a:xfrm>
              <a:off x="3849958" y="1162963"/>
              <a:ext cx="20647" cy="2568137"/>
            </a:xfrm>
            <a:custGeom>
              <a:avLst/>
              <a:gdLst/>
              <a:ahLst/>
              <a:cxnLst/>
              <a:rect l="l" t="t" r="r" b="b"/>
              <a:pathLst>
                <a:path w="463" h="57588" extrusionOk="0">
                  <a:moveTo>
                    <a:pt x="0" y="0"/>
                  </a:moveTo>
                  <a:lnTo>
                    <a:pt x="0" y="57588"/>
                  </a:lnTo>
                  <a:lnTo>
                    <a:pt x="462" y="57588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5"/>
            <p:cNvSpPr/>
            <p:nvPr/>
          </p:nvSpPr>
          <p:spPr>
            <a:xfrm>
              <a:off x="4055493" y="1162963"/>
              <a:ext cx="20603" cy="258963"/>
            </a:xfrm>
            <a:custGeom>
              <a:avLst/>
              <a:gdLst/>
              <a:ahLst/>
              <a:cxnLst/>
              <a:rect l="l" t="t" r="r" b="b"/>
              <a:pathLst>
                <a:path w="462" h="5807" extrusionOk="0">
                  <a:moveTo>
                    <a:pt x="0" y="0"/>
                  </a:moveTo>
                  <a:lnTo>
                    <a:pt x="0" y="5807"/>
                  </a:lnTo>
                  <a:cubicBezTo>
                    <a:pt x="68" y="5400"/>
                    <a:pt x="230" y="5025"/>
                    <a:pt x="462" y="4708"/>
                  </a:cubicBezTo>
                  <a:lnTo>
                    <a:pt x="46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5"/>
            <p:cNvSpPr/>
            <p:nvPr/>
          </p:nvSpPr>
          <p:spPr>
            <a:xfrm>
              <a:off x="4055493" y="1459292"/>
              <a:ext cx="20603" cy="2271803"/>
            </a:xfrm>
            <a:custGeom>
              <a:avLst/>
              <a:gdLst/>
              <a:ahLst/>
              <a:cxnLst/>
              <a:rect l="l" t="t" r="r" b="b"/>
              <a:pathLst>
                <a:path w="462" h="50943" extrusionOk="0">
                  <a:moveTo>
                    <a:pt x="0" y="0"/>
                  </a:moveTo>
                  <a:lnTo>
                    <a:pt x="0" y="50943"/>
                  </a:lnTo>
                  <a:lnTo>
                    <a:pt x="462" y="50943"/>
                  </a:lnTo>
                  <a:lnTo>
                    <a:pt x="462" y="24649"/>
                  </a:lnTo>
                  <a:lnTo>
                    <a:pt x="462" y="20503"/>
                  </a:lnTo>
                  <a:lnTo>
                    <a:pt x="462" y="1100"/>
                  </a:lnTo>
                  <a:cubicBezTo>
                    <a:pt x="229" y="780"/>
                    <a:pt x="67" y="408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5"/>
            <p:cNvSpPr/>
            <p:nvPr/>
          </p:nvSpPr>
          <p:spPr>
            <a:xfrm>
              <a:off x="4261207" y="1162963"/>
              <a:ext cx="20514" cy="256778"/>
            </a:xfrm>
            <a:custGeom>
              <a:avLst/>
              <a:gdLst/>
              <a:ahLst/>
              <a:cxnLst/>
              <a:rect l="l" t="t" r="r" b="b"/>
              <a:pathLst>
                <a:path w="460" h="5758" extrusionOk="0">
                  <a:moveTo>
                    <a:pt x="0" y="0"/>
                  </a:moveTo>
                  <a:lnTo>
                    <a:pt x="0" y="4697"/>
                  </a:lnTo>
                  <a:cubicBezTo>
                    <a:pt x="226" y="5004"/>
                    <a:pt x="387" y="5365"/>
                    <a:pt x="459" y="5757"/>
                  </a:cubicBezTo>
                  <a:lnTo>
                    <a:pt x="459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5"/>
            <p:cNvSpPr/>
            <p:nvPr/>
          </p:nvSpPr>
          <p:spPr>
            <a:xfrm>
              <a:off x="4261207" y="1461433"/>
              <a:ext cx="20514" cy="2269663"/>
            </a:xfrm>
            <a:custGeom>
              <a:avLst/>
              <a:gdLst/>
              <a:ahLst/>
              <a:cxnLst/>
              <a:rect l="l" t="t" r="r" b="b"/>
              <a:pathLst>
                <a:path w="460" h="50895" extrusionOk="0">
                  <a:moveTo>
                    <a:pt x="459" y="1"/>
                  </a:moveTo>
                  <a:cubicBezTo>
                    <a:pt x="387" y="393"/>
                    <a:pt x="227" y="754"/>
                    <a:pt x="0" y="1061"/>
                  </a:cubicBezTo>
                  <a:lnTo>
                    <a:pt x="0" y="50895"/>
                  </a:lnTo>
                  <a:lnTo>
                    <a:pt x="459" y="50895"/>
                  </a:lnTo>
                  <a:lnTo>
                    <a:pt x="459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5"/>
            <p:cNvSpPr/>
            <p:nvPr/>
          </p:nvSpPr>
          <p:spPr>
            <a:xfrm>
              <a:off x="4466653" y="1162963"/>
              <a:ext cx="20647" cy="2568137"/>
            </a:xfrm>
            <a:custGeom>
              <a:avLst/>
              <a:gdLst/>
              <a:ahLst/>
              <a:cxnLst/>
              <a:rect l="l" t="t" r="r" b="b"/>
              <a:pathLst>
                <a:path w="463" h="57588" extrusionOk="0">
                  <a:moveTo>
                    <a:pt x="0" y="0"/>
                  </a:moveTo>
                  <a:lnTo>
                    <a:pt x="0" y="57588"/>
                  </a:lnTo>
                  <a:lnTo>
                    <a:pt x="462" y="57588"/>
                  </a:lnTo>
                  <a:lnTo>
                    <a:pt x="462" y="31294"/>
                  </a:lnTo>
                  <a:lnTo>
                    <a:pt x="462" y="27145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5"/>
            <p:cNvSpPr/>
            <p:nvPr/>
          </p:nvSpPr>
          <p:spPr>
            <a:xfrm>
              <a:off x="4672144" y="1162963"/>
              <a:ext cx="12219" cy="184490"/>
            </a:xfrm>
            <a:custGeom>
              <a:avLst/>
              <a:gdLst/>
              <a:ahLst/>
              <a:cxnLst/>
              <a:rect l="l" t="t" r="r" b="b"/>
              <a:pathLst>
                <a:path w="274" h="4137" extrusionOk="0">
                  <a:moveTo>
                    <a:pt x="1" y="0"/>
                  </a:moveTo>
                  <a:lnTo>
                    <a:pt x="1" y="4137"/>
                  </a:lnTo>
                  <a:cubicBezTo>
                    <a:pt x="22" y="4123"/>
                    <a:pt x="41" y="4109"/>
                    <a:pt x="62" y="4094"/>
                  </a:cubicBezTo>
                  <a:cubicBezTo>
                    <a:pt x="132" y="4049"/>
                    <a:pt x="201" y="4006"/>
                    <a:pt x="274" y="3966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5"/>
            <p:cNvSpPr/>
            <p:nvPr/>
          </p:nvSpPr>
          <p:spPr>
            <a:xfrm>
              <a:off x="4672233" y="1533631"/>
              <a:ext cx="20647" cy="2197463"/>
            </a:xfrm>
            <a:custGeom>
              <a:avLst/>
              <a:gdLst/>
              <a:ahLst/>
              <a:cxnLst/>
              <a:rect l="l" t="t" r="r" b="b"/>
              <a:pathLst>
                <a:path w="463" h="49276" extrusionOk="0">
                  <a:moveTo>
                    <a:pt x="0" y="0"/>
                  </a:moveTo>
                  <a:lnTo>
                    <a:pt x="0" y="18833"/>
                  </a:lnTo>
                  <a:lnTo>
                    <a:pt x="0" y="22982"/>
                  </a:lnTo>
                  <a:lnTo>
                    <a:pt x="0" y="49276"/>
                  </a:lnTo>
                  <a:lnTo>
                    <a:pt x="462" y="49276"/>
                  </a:lnTo>
                  <a:lnTo>
                    <a:pt x="462" y="266"/>
                  </a:lnTo>
                  <a:cubicBezTo>
                    <a:pt x="299" y="193"/>
                    <a:pt x="144" y="105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5"/>
            <p:cNvSpPr/>
            <p:nvPr/>
          </p:nvSpPr>
          <p:spPr>
            <a:xfrm>
              <a:off x="4877858" y="1162963"/>
              <a:ext cx="20603" cy="2568137"/>
            </a:xfrm>
            <a:custGeom>
              <a:avLst/>
              <a:gdLst/>
              <a:ahLst/>
              <a:cxnLst/>
              <a:rect l="l" t="t" r="r" b="b"/>
              <a:pathLst>
                <a:path w="462" h="57588" extrusionOk="0">
                  <a:moveTo>
                    <a:pt x="1" y="0"/>
                  </a:moveTo>
                  <a:lnTo>
                    <a:pt x="1" y="57588"/>
                  </a:lnTo>
                  <a:lnTo>
                    <a:pt x="461" y="57588"/>
                  </a:lnTo>
                  <a:lnTo>
                    <a:pt x="461" y="31294"/>
                  </a:lnTo>
                  <a:lnTo>
                    <a:pt x="461" y="27145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5"/>
            <p:cNvSpPr/>
            <p:nvPr/>
          </p:nvSpPr>
          <p:spPr>
            <a:xfrm>
              <a:off x="5083438" y="1162963"/>
              <a:ext cx="20514" cy="2568137"/>
            </a:xfrm>
            <a:custGeom>
              <a:avLst/>
              <a:gdLst/>
              <a:ahLst/>
              <a:cxnLst/>
              <a:rect l="l" t="t" r="r" b="b"/>
              <a:pathLst>
                <a:path w="460" h="57588" extrusionOk="0">
                  <a:moveTo>
                    <a:pt x="1" y="0"/>
                  </a:moveTo>
                  <a:lnTo>
                    <a:pt x="1" y="27145"/>
                  </a:lnTo>
                  <a:lnTo>
                    <a:pt x="1" y="31294"/>
                  </a:lnTo>
                  <a:lnTo>
                    <a:pt x="1" y="57588"/>
                  </a:lnTo>
                  <a:lnTo>
                    <a:pt x="460" y="57588"/>
                  </a:lnTo>
                  <a:lnTo>
                    <a:pt x="46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5"/>
            <p:cNvSpPr/>
            <p:nvPr/>
          </p:nvSpPr>
          <p:spPr>
            <a:xfrm>
              <a:off x="269075" y="1325197"/>
              <a:ext cx="420575" cy="20558"/>
            </a:xfrm>
            <a:custGeom>
              <a:avLst/>
              <a:gdLst/>
              <a:ahLst/>
              <a:cxnLst/>
              <a:rect l="l" t="t" r="r" b="b"/>
              <a:pathLst>
                <a:path w="9431" h="461" extrusionOk="0">
                  <a:moveTo>
                    <a:pt x="1" y="0"/>
                  </a:moveTo>
                  <a:lnTo>
                    <a:pt x="1" y="461"/>
                  </a:lnTo>
                  <a:lnTo>
                    <a:pt x="9218" y="461"/>
                  </a:lnTo>
                  <a:cubicBezTo>
                    <a:pt x="9288" y="414"/>
                    <a:pt x="9358" y="370"/>
                    <a:pt x="9430" y="331"/>
                  </a:cubicBezTo>
                  <a:lnTo>
                    <a:pt x="943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5"/>
            <p:cNvSpPr/>
            <p:nvPr/>
          </p:nvSpPr>
          <p:spPr>
            <a:xfrm>
              <a:off x="799659" y="1325108"/>
              <a:ext cx="460666" cy="20647"/>
            </a:xfrm>
            <a:custGeom>
              <a:avLst/>
              <a:gdLst/>
              <a:ahLst/>
              <a:cxnLst/>
              <a:rect l="l" t="t" r="r" b="b"/>
              <a:pathLst>
                <a:path w="10330" h="463" extrusionOk="0">
                  <a:moveTo>
                    <a:pt x="0" y="1"/>
                  </a:moveTo>
                  <a:lnTo>
                    <a:pt x="0" y="333"/>
                  </a:lnTo>
                  <a:cubicBezTo>
                    <a:pt x="74" y="373"/>
                    <a:pt x="145" y="416"/>
                    <a:pt x="212" y="463"/>
                  </a:cubicBezTo>
                  <a:lnTo>
                    <a:pt x="10117" y="463"/>
                  </a:lnTo>
                  <a:cubicBezTo>
                    <a:pt x="10187" y="416"/>
                    <a:pt x="10257" y="372"/>
                    <a:pt x="10329" y="333"/>
                  </a:cubicBezTo>
                  <a:lnTo>
                    <a:pt x="10329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5"/>
            <p:cNvSpPr/>
            <p:nvPr/>
          </p:nvSpPr>
          <p:spPr>
            <a:xfrm>
              <a:off x="1370333" y="1325108"/>
              <a:ext cx="460666" cy="20647"/>
            </a:xfrm>
            <a:custGeom>
              <a:avLst/>
              <a:gdLst/>
              <a:ahLst/>
              <a:cxnLst/>
              <a:rect l="l" t="t" r="r" b="b"/>
              <a:pathLst>
                <a:path w="10330" h="463" extrusionOk="0">
                  <a:moveTo>
                    <a:pt x="1" y="1"/>
                  </a:moveTo>
                  <a:lnTo>
                    <a:pt x="1" y="333"/>
                  </a:lnTo>
                  <a:cubicBezTo>
                    <a:pt x="75" y="373"/>
                    <a:pt x="146" y="416"/>
                    <a:pt x="212" y="463"/>
                  </a:cubicBezTo>
                  <a:lnTo>
                    <a:pt x="10118" y="463"/>
                  </a:lnTo>
                  <a:cubicBezTo>
                    <a:pt x="10186" y="416"/>
                    <a:pt x="10257" y="372"/>
                    <a:pt x="10329" y="333"/>
                  </a:cubicBezTo>
                  <a:lnTo>
                    <a:pt x="10329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5"/>
            <p:cNvSpPr/>
            <p:nvPr/>
          </p:nvSpPr>
          <p:spPr>
            <a:xfrm>
              <a:off x="1941007" y="1325108"/>
              <a:ext cx="460666" cy="20647"/>
            </a:xfrm>
            <a:custGeom>
              <a:avLst/>
              <a:gdLst/>
              <a:ahLst/>
              <a:cxnLst/>
              <a:rect l="l" t="t" r="r" b="b"/>
              <a:pathLst>
                <a:path w="10330" h="463" extrusionOk="0">
                  <a:moveTo>
                    <a:pt x="1" y="1"/>
                  </a:moveTo>
                  <a:lnTo>
                    <a:pt x="1" y="333"/>
                  </a:lnTo>
                  <a:cubicBezTo>
                    <a:pt x="75" y="373"/>
                    <a:pt x="146" y="416"/>
                    <a:pt x="212" y="463"/>
                  </a:cubicBezTo>
                  <a:lnTo>
                    <a:pt x="10118" y="463"/>
                  </a:lnTo>
                  <a:cubicBezTo>
                    <a:pt x="10187" y="416"/>
                    <a:pt x="10257" y="372"/>
                    <a:pt x="10329" y="333"/>
                  </a:cubicBezTo>
                  <a:lnTo>
                    <a:pt x="10329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5"/>
            <p:cNvSpPr/>
            <p:nvPr/>
          </p:nvSpPr>
          <p:spPr>
            <a:xfrm>
              <a:off x="2511815" y="1325108"/>
              <a:ext cx="460577" cy="20647"/>
            </a:xfrm>
            <a:custGeom>
              <a:avLst/>
              <a:gdLst/>
              <a:ahLst/>
              <a:cxnLst/>
              <a:rect l="l" t="t" r="r" b="b"/>
              <a:pathLst>
                <a:path w="10328" h="463" extrusionOk="0">
                  <a:moveTo>
                    <a:pt x="1" y="1"/>
                  </a:moveTo>
                  <a:lnTo>
                    <a:pt x="1" y="333"/>
                  </a:lnTo>
                  <a:cubicBezTo>
                    <a:pt x="73" y="373"/>
                    <a:pt x="144" y="416"/>
                    <a:pt x="212" y="463"/>
                  </a:cubicBezTo>
                  <a:lnTo>
                    <a:pt x="10118" y="463"/>
                  </a:lnTo>
                  <a:cubicBezTo>
                    <a:pt x="10186" y="414"/>
                    <a:pt x="10255" y="372"/>
                    <a:pt x="10328" y="333"/>
                  </a:cubicBezTo>
                  <a:lnTo>
                    <a:pt x="10328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5"/>
            <p:cNvSpPr/>
            <p:nvPr/>
          </p:nvSpPr>
          <p:spPr>
            <a:xfrm>
              <a:off x="3082489" y="1325197"/>
              <a:ext cx="460533" cy="20558"/>
            </a:xfrm>
            <a:custGeom>
              <a:avLst/>
              <a:gdLst/>
              <a:ahLst/>
              <a:cxnLst/>
              <a:rect l="l" t="t" r="r" b="b"/>
              <a:pathLst>
                <a:path w="10327" h="461" extrusionOk="0">
                  <a:moveTo>
                    <a:pt x="1" y="0"/>
                  </a:moveTo>
                  <a:lnTo>
                    <a:pt x="1" y="331"/>
                  </a:lnTo>
                  <a:cubicBezTo>
                    <a:pt x="73" y="371"/>
                    <a:pt x="144" y="414"/>
                    <a:pt x="213" y="461"/>
                  </a:cubicBezTo>
                  <a:lnTo>
                    <a:pt x="10115" y="461"/>
                  </a:lnTo>
                  <a:cubicBezTo>
                    <a:pt x="10184" y="412"/>
                    <a:pt x="10254" y="370"/>
                    <a:pt x="10327" y="331"/>
                  </a:cubicBezTo>
                  <a:lnTo>
                    <a:pt x="10327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5"/>
            <p:cNvSpPr/>
            <p:nvPr/>
          </p:nvSpPr>
          <p:spPr>
            <a:xfrm>
              <a:off x="3653163" y="1325108"/>
              <a:ext cx="460622" cy="20514"/>
            </a:xfrm>
            <a:custGeom>
              <a:avLst/>
              <a:gdLst/>
              <a:ahLst/>
              <a:cxnLst/>
              <a:rect l="l" t="t" r="r" b="b"/>
              <a:pathLst>
                <a:path w="10329" h="460" extrusionOk="0">
                  <a:moveTo>
                    <a:pt x="1" y="1"/>
                  </a:moveTo>
                  <a:lnTo>
                    <a:pt x="1" y="330"/>
                  </a:lnTo>
                  <a:cubicBezTo>
                    <a:pt x="73" y="372"/>
                    <a:pt x="144" y="414"/>
                    <a:pt x="211" y="460"/>
                  </a:cubicBezTo>
                  <a:lnTo>
                    <a:pt x="10118" y="460"/>
                  </a:lnTo>
                  <a:cubicBezTo>
                    <a:pt x="10186" y="414"/>
                    <a:pt x="10256" y="372"/>
                    <a:pt x="10328" y="333"/>
                  </a:cubicBezTo>
                  <a:lnTo>
                    <a:pt x="10328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5"/>
            <p:cNvSpPr/>
            <p:nvPr/>
          </p:nvSpPr>
          <p:spPr>
            <a:xfrm>
              <a:off x="4223837" y="1325108"/>
              <a:ext cx="460622" cy="20514"/>
            </a:xfrm>
            <a:custGeom>
              <a:avLst/>
              <a:gdLst/>
              <a:ahLst/>
              <a:cxnLst/>
              <a:rect l="l" t="t" r="r" b="b"/>
              <a:pathLst>
                <a:path w="10329" h="460" extrusionOk="0">
                  <a:moveTo>
                    <a:pt x="1" y="1"/>
                  </a:moveTo>
                  <a:lnTo>
                    <a:pt x="1" y="330"/>
                  </a:lnTo>
                  <a:cubicBezTo>
                    <a:pt x="73" y="372"/>
                    <a:pt x="145" y="414"/>
                    <a:pt x="213" y="460"/>
                  </a:cubicBezTo>
                  <a:lnTo>
                    <a:pt x="10118" y="460"/>
                  </a:lnTo>
                  <a:cubicBezTo>
                    <a:pt x="10186" y="414"/>
                    <a:pt x="10256" y="372"/>
                    <a:pt x="10328" y="333"/>
                  </a:cubicBezTo>
                  <a:lnTo>
                    <a:pt x="10328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5"/>
            <p:cNvSpPr/>
            <p:nvPr/>
          </p:nvSpPr>
          <p:spPr>
            <a:xfrm>
              <a:off x="4794555" y="1325108"/>
              <a:ext cx="420531" cy="20514"/>
            </a:xfrm>
            <a:custGeom>
              <a:avLst/>
              <a:gdLst/>
              <a:ahLst/>
              <a:cxnLst/>
              <a:rect l="l" t="t" r="r" b="b"/>
              <a:pathLst>
                <a:path w="9430" h="460" extrusionOk="0">
                  <a:moveTo>
                    <a:pt x="0" y="1"/>
                  </a:moveTo>
                  <a:lnTo>
                    <a:pt x="0" y="330"/>
                  </a:lnTo>
                  <a:cubicBezTo>
                    <a:pt x="73" y="372"/>
                    <a:pt x="144" y="414"/>
                    <a:pt x="212" y="460"/>
                  </a:cubicBezTo>
                  <a:lnTo>
                    <a:pt x="9429" y="460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5"/>
            <p:cNvSpPr/>
            <p:nvPr/>
          </p:nvSpPr>
          <p:spPr>
            <a:xfrm>
              <a:off x="269075" y="1530554"/>
              <a:ext cx="445014" cy="20647"/>
            </a:xfrm>
            <a:custGeom>
              <a:avLst/>
              <a:gdLst/>
              <a:ahLst/>
              <a:cxnLst/>
              <a:rect l="l" t="t" r="r" b="b"/>
              <a:pathLst>
                <a:path w="9979" h="463" extrusionOk="0">
                  <a:moveTo>
                    <a:pt x="1" y="1"/>
                  </a:moveTo>
                  <a:lnTo>
                    <a:pt x="1" y="463"/>
                  </a:lnTo>
                  <a:lnTo>
                    <a:pt x="9979" y="463"/>
                  </a:lnTo>
                  <a:cubicBezTo>
                    <a:pt x="9643" y="370"/>
                    <a:pt x="9336" y="213"/>
                    <a:pt x="907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5"/>
            <p:cNvSpPr/>
            <p:nvPr/>
          </p:nvSpPr>
          <p:spPr>
            <a:xfrm>
              <a:off x="775266" y="1530554"/>
              <a:ext cx="509632" cy="20647"/>
            </a:xfrm>
            <a:custGeom>
              <a:avLst/>
              <a:gdLst/>
              <a:ahLst/>
              <a:cxnLst/>
              <a:rect l="l" t="t" r="r" b="b"/>
              <a:pathLst>
                <a:path w="11428" h="463" extrusionOk="0">
                  <a:moveTo>
                    <a:pt x="908" y="1"/>
                  </a:moveTo>
                  <a:cubicBezTo>
                    <a:pt x="714" y="156"/>
                    <a:pt x="495" y="284"/>
                    <a:pt x="260" y="376"/>
                  </a:cubicBezTo>
                  <a:cubicBezTo>
                    <a:pt x="177" y="410"/>
                    <a:pt x="90" y="439"/>
                    <a:pt x="0" y="463"/>
                  </a:cubicBezTo>
                  <a:lnTo>
                    <a:pt x="11428" y="463"/>
                  </a:lnTo>
                  <a:cubicBezTo>
                    <a:pt x="11091" y="370"/>
                    <a:pt x="10782" y="213"/>
                    <a:pt x="1051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5"/>
            <p:cNvSpPr/>
            <p:nvPr/>
          </p:nvSpPr>
          <p:spPr>
            <a:xfrm>
              <a:off x="1345940" y="1530554"/>
              <a:ext cx="509587" cy="20647"/>
            </a:xfrm>
            <a:custGeom>
              <a:avLst/>
              <a:gdLst/>
              <a:ahLst/>
              <a:cxnLst/>
              <a:rect l="l" t="t" r="r" b="b"/>
              <a:pathLst>
                <a:path w="11427" h="463" extrusionOk="0">
                  <a:moveTo>
                    <a:pt x="835" y="1"/>
                  </a:moveTo>
                  <a:lnTo>
                    <a:pt x="835" y="61"/>
                  </a:lnTo>
                  <a:cubicBezTo>
                    <a:pt x="586" y="241"/>
                    <a:pt x="305" y="380"/>
                    <a:pt x="0" y="463"/>
                  </a:cubicBezTo>
                  <a:lnTo>
                    <a:pt x="11426" y="463"/>
                  </a:lnTo>
                  <a:cubicBezTo>
                    <a:pt x="11091" y="370"/>
                    <a:pt x="10782" y="213"/>
                    <a:pt x="1051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5"/>
            <p:cNvSpPr/>
            <p:nvPr/>
          </p:nvSpPr>
          <p:spPr>
            <a:xfrm>
              <a:off x="1916614" y="1530554"/>
              <a:ext cx="509632" cy="20647"/>
            </a:xfrm>
            <a:custGeom>
              <a:avLst/>
              <a:gdLst/>
              <a:ahLst/>
              <a:cxnLst/>
              <a:rect l="l" t="t" r="r" b="b"/>
              <a:pathLst>
                <a:path w="11428" h="463" extrusionOk="0">
                  <a:moveTo>
                    <a:pt x="910" y="1"/>
                  </a:moveTo>
                  <a:cubicBezTo>
                    <a:pt x="644" y="213"/>
                    <a:pt x="337" y="370"/>
                    <a:pt x="1" y="463"/>
                  </a:cubicBezTo>
                  <a:lnTo>
                    <a:pt x="11428" y="463"/>
                  </a:lnTo>
                  <a:cubicBezTo>
                    <a:pt x="11310" y="432"/>
                    <a:pt x="11195" y="390"/>
                    <a:pt x="11088" y="342"/>
                  </a:cubicBezTo>
                  <a:cubicBezTo>
                    <a:pt x="10882" y="254"/>
                    <a:pt x="10692" y="139"/>
                    <a:pt x="105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5"/>
            <p:cNvSpPr/>
            <p:nvPr/>
          </p:nvSpPr>
          <p:spPr>
            <a:xfrm>
              <a:off x="2487377" y="1530554"/>
              <a:ext cx="509542" cy="20647"/>
            </a:xfrm>
            <a:custGeom>
              <a:avLst/>
              <a:gdLst/>
              <a:ahLst/>
              <a:cxnLst/>
              <a:rect l="l" t="t" r="r" b="b"/>
              <a:pathLst>
                <a:path w="11426" h="463" extrusionOk="0">
                  <a:moveTo>
                    <a:pt x="910" y="1"/>
                  </a:moveTo>
                  <a:cubicBezTo>
                    <a:pt x="642" y="213"/>
                    <a:pt x="336" y="370"/>
                    <a:pt x="0" y="463"/>
                  </a:cubicBezTo>
                  <a:lnTo>
                    <a:pt x="11426" y="463"/>
                  </a:lnTo>
                  <a:cubicBezTo>
                    <a:pt x="11089" y="370"/>
                    <a:pt x="10781" y="213"/>
                    <a:pt x="1051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5"/>
            <p:cNvSpPr/>
            <p:nvPr/>
          </p:nvSpPr>
          <p:spPr>
            <a:xfrm>
              <a:off x="3058051" y="1530554"/>
              <a:ext cx="509498" cy="20647"/>
            </a:xfrm>
            <a:custGeom>
              <a:avLst/>
              <a:gdLst/>
              <a:ahLst/>
              <a:cxnLst/>
              <a:rect l="l" t="t" r="r" b="b"/>
              <a:pathLst>
                <a:path w="11425" h="463" extrusionOk="0">
                  <a:moveTo>
                    <a:pt x="908" y="1"/>
                  </a:moveTo>
                  <a:cubicBezTo>
                    <a:pt x="643" y="213"/>
                    <a:pt x="336" y="370"/>
                    <a:pt x="0" y="463"/>
                  </a:cubicBezTo>
                  <a:lnTo>
                    <a:pt x="11425" y="463"/>
                  </a:lnTo>
                  <a:cubicBezTo>
                    <a:pt x="11089" y="370"/>
                    <a:pt x="10781" y="213"/>
                    <a:pt x="1051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5"/>
            <p:cNvSpPr/>
            <p:nvPr/>
          </p:nvSpPr>
          <p:spPr>
            <a:xfrm>
              <a:off x="3628725" y="1530554"/>
              <a:ext cx="509587" cy="20647"/>
            </a:xfrm>
            <a:custGeom>
              <a:avLst/>
              <a:gdLst/>
              <a:ahLst/>
              <a:cxnLst/>
              <a:rect l="l" t="t" r="r" b="b"/>
              <a:pathLst>
                <a:path w="11427" h="463" extrusionOk="0">
                  <a:moveTo>
                    <a:pt x="813" y="1"/>
                  </a:moveTo>
                  <a:lnTo>
                    <a:pt x="813" y="75"/>
                  </a:lnTo>
                  <a:cubicBezTo>
                    <a:pt x="670" y="177"/>
                    <a:pt x="515" y="264"/>
                    <a:pt x="351" y="338"/>
                  </a:cubicBezTo>
                  <a:cubicBezTo>
                    <a:pt x="238" y="389"/>
                    <a:pt x="121" y="430"/>
                    <a:pt x="0" y="463"/>
                  </a:cubicBezTo>
                  <a:lnTo>
                    <a:pt x="11426" y="463"/>
                  </a:lnTo>
                  <a:cubicBezTo>
                    <a:pt x="11089" y="370"/>
                    <a:pt x="10781" y="213"/>
                    <a:pt x="1051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5"/>
            <p:cNvSpPr/>
            <p:nvPr/>
          </p:nvSpPr>
          <p:spPr>
            <a:xfrm>
              <a:off x="4199399" y="1530688"/>
              <a:ext cx="509453" cy="20514"/>
            </a:xfrm>
            <a:custGeom>
              <a:avLst/>
              <a:gdLst/>
              <a:ahLst/>
              <a:cxnLst/>
              <a:rect l="l" t="t" r="r" b="b"/>
              <a:pathLst>
                <a:path w="11424" h="460" extrusionOk="0">
                  <a:moveTo>
                    <a:pt x="910" y="1"/>
                  </a:moveTo>
                  <a:cubicBezTo>
                    <a:pt x="643" y="210"/>
                    <a:pt x="336" y="367"/>
                    <a:pt x="0" y="460"/>
                  </a:cubicBezTo>
                  <a:lnTo>
                    <a:pt x="11423" y="460"/>
                  </a:lnTo>
                  <a:cubicBezTo>
                    <a:pt x="11301" y="427"/>
                    <a:pt x="11180" y="385"/>
                    <a:pt x="11067" y="332"/>
                  </a:cubicBezTo>
                  <a:cubicBezTo>
                    <a:pt x="10903" y="259"/>
                    <a:pt x="10748" y="169"/>
                    <a:pt x="10605" y="66"/>
                  </a:cubicBezTo>
                  <a:lnTo>
                    <a:pt x="10605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5"/>
            <p:cNvSpPr/>
            <p:nvPr/>
          </p:nvSpPr>
          <p:spPr>
            <a:xfrm>
              <a:off x="4770073" y="1530688"/>
              <a:ext cx="445014" cy="20514"/>
            </a:xfrm>
            <a:custGeom>
              <a:avLst/>
              <a:gdLst/>
              <a:ahLst/>
              <a:cxnLst/>
              <a:rect l="l" t="t" r="r" b="b"/>
              <a:pathLst>
                <a:path w="9979" h="460" extrusionOk="0">
                  <a:moveTo>
                    <a:pt x="910" y="1"/>
                  </a:moveTo>
                  <a:cubicBezTo>
                    <a:pt x="643" y="210"/>
                    <a:pt x="336" y="367"/>
                    <a:pt x="1" y="460"/>
                  </a:cubicBezTo>
                  <a:lnTo>
                    <a:pt x="9978" y="460"/>
                  </a:lnTo>
                  <a:lnTo>
                    <a:pt x="9978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5"/>
            <p:cNvSpPr/>
            <p:nvPr/>
          </p:nvSpPr>
          <p:spPr>
            <a:xfrm>
              <a:off x="269075" y="1736223"/>
              <a:ext cx="4946076" cy="20558"/>
            </a:xfrm>
            <a:custGeom>
              <a:avLst/>
              <a:gdLst/>
              <a:ahLst/>
              <a:cxnLst/>
              <a:rect l="l" t="t" r="r" b="b"/>
              <a:pathLst>
                <a:path w="110911" h="461" extrusionOk="0">
                  <a:moveTo>
                    <a:pt x="1" y="0"/>
                  </a:moveTo>
                  <a:lnTo>
                    <a:pt x="1" y="461"/>
                  </a:lnTo>
                  <a:lnTo>
                    <a:pt x="110910" y="461"/>
                  </a:lnTo>
                  <a:lnTo>
                    <a:pt x="11091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5"/>
            <p:cNvSpPr/>
            <p:nvPr/>
          </p:nvSpPr>
          <p:spPr>
            <a:xfrm>
              <a:off x="269075" y="1941803"/>
              <a:ext cx="4946076" cy="20647"/>
            </a:xfrm>
            <a:custGeom>
              <a:avLst/>
              <a:gdLst/>
              <a:ahLst/>
              <a:cxnLst/>
              <a:rect l="l" t="t" r="r" b="b"/>
              <a:pathLst>
                <a:path w="110911" h="463" extrusionOk="0">
                  <a:moveTo>
                    <a:pt x="1" y="1"/>
                  </a:moveTo>
                  <a:lnTo>
                    <a:pt x="1" y="462"/>
                  </a:lnTo>
                  <a:lnTo>
                    <a:pt x="24981" y="462"/>
                  </a:lnTo>
                  <a:lnTo>
                    <a:pt x="25440" y="461"/>
                  </a:lnTo>
                  <a:lnTo>
                    <a:pt x="110910" y="461"/>
                  </a:lnTo>
                  <a:lnTo>
                    <a:pt x="110910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5"/>
            <p:cNvSpPr/>
            <p:nvPr/>
          </p:nvSpPr>
          <p:spPr>
            <a:xfrm>
              <a:off x="269075" y="2147383"/>
              <a:ext cx="4946076" cy="20603"/>
            </a:xfrm>
            <a:custGeom>
              <a:avLst/>
              <a:gdLst/>
              <a:ahLst/>
              <a:cxnLst/>
              <a:rect l="l" t="t" r="r" b="b"/>
              <a:pathLst>
                <a:path w="110911" h="462" extrusionOk="0">
                  <a:moveTo>
                    <a:pt x="1" y="1"/>
                  </a:moveTo>
                  <a:lnTo>
                    <a:pt x="1" y="461"/>
                  </a:lnTo>
                  <a:lnTo>
                    <a:pt x="110910" y="461"/>
                  </a:lnTo>
                  <a:lnTo>
                    <a:pt x="110910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5"/>
            <p:cNvSpPr/>
            <p:nvPr/>
          </p:nvSpPr>
          <p:spPr>
            <a:xfrm>
              <a:off x="269075" y="2352963"/>
              <a:ext cx="4946076" cy="20514"/>
            </a:xfrm>
            <a:custGeom>
              <a:avLst/>
              <a:gdLst/>
              <a:ahLst/>
              <a:cxnLst/>
              <a:rect l="l" t="t" r="r" b="b"/>
              <a:pathLst>
                <a:path w="110911" h="460" extrusionOk="0">
                  <a:moveTo>
                    <a:pt x="1" y="1"/>
                  </a:moveTo>
                  <a:lnTo>
                    <a:pt x="1" y="460"/>
                  </a:lnTo>
                  <a:lnTo>
                    <a:pt x="110910" y="460"/>
                  </a:lnTo>
                  <a:lnTo>
                    <a:pt x="110910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5"/>
            <p:cNvSpPr/>
            <p:nvPr/>
          </p:nvSpPr>
          <p:spPr>
            <a:xfrm>
              <a:off x="269075" y="2558498"/>
              <a:ext cx="4946076" cy="20647"/>
            </a:xfrm>
            <a:custGeom>
              <a:avLst/>
              <a:gdLst/>
              <a:ahLst/>
              <a:cxnLst/>
              <a:rect l="l" t="t" r="r" b="b"/>
              <a:pathLst>
                <a:path w="110911" h="463" extrusionOk="0">
                  <a:moveTo>
                    <a:pt x="1" y="0"/>
                  </a:moveTo>
                  <a:lnTo>
                    <a:pt x="1" y="461"/>
                  </a:lnTo>
                  <a:lnTo>
                    <a:pt x="53101" y="461"/>
                  </a:lnTo>
                  <a:lnTo>
                    <a:pt x="57250" y="462"/>
                  </a:lnTo>
                  <a:lnTo>
                    <a:pt x="110910" y="462"/>
                  </a:lnTo>
                  <a:lnTo>
                    <a:pt x="11091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5"/>
            <p:cNvSpPr/>
            <p:nvPr/>
          </p:nvSpPr>
          <p:spPr>
            <a:xfrm>
              <a:off x="269075" y="2764078"/>
              <a:ext cx="4946076" cy="20647"/>
            </a:xfrm>
            <a:custGeom>
              <a:avLst/>
              <a:gdLst/>
              <a:ahLst/>
              <a:cxnLst/>
              <a:rect l="l" t="t" r="r" b="b"/>
              <a:pathLst>
                <a:path w="110911" h="463" extrusionOk="0">
                  <a:moveTo>
                    <a:pt x="1" y="0"/>
                  </a:moveTo>
                  <a:lnTo>
                    <a:pt x="1" y="462"/>
                  </a:lnTo>
                  <a:lnTo>
                    <a:pt x="110910" y="462"/>
                  </a:lnTo>
                  <a:lnTo>
                    <a:pt x="11091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5"/>
            <p:cNvSpPr/>
            <p:nvPr/>
          </p:nvSpPr>
          <p:spPr>
            <a:xfrm>
              <a:off x="269075" y="2969658"/>
              <a:ext cx="4946076" cy="20647"/>
            </a:xfrm>
            <a:custGeom>
              <a:avLst/>
              <a:gdLst/>
              <a:ahLst/>
              <a:cxnLst/>
              <a:rect l="l" t="t" r="r" b="b"/>
              <a:pathLst>
                <a:path w="110911" h="463" extrusionOk="0">
                  <a:moveTo>
                    <a:pt x="1" y="0"/>
                  </a:moveTo>
                  <a:lnTo>
                    <a:pt x="1" y="462"/>
                  </a:lnTo>
                  <a:lnTo>
                    <a:pt x="110910" y="462"/>
                  </a:lnTo>
                  <a:lnTo>
                    <a:pt x="11091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5"/>
            <p:cNvSpPr/>
            <p:nvPr/>
          </p:nvSpPr>
          <p:spPr>
            <a:xfrm>
              <a:off x="269075" y="3175238"/>
              <a:ext cx="4946076" cy="20647"/>
            </a:xfrm>
            <a:custGeom>
              <a:avLst/>
              <a:gdLst/>
              <a:ahLst/>
              <a:cxnLst/>
              <a:rect l="l" t="t" r="r" b="b"/>
              <a:pathLst>
                <a:path w="110911" h="463" extrusionOk="0">
                  <a:moveTo>
                    <a:pt x="1" y="0"/>
                  </a:moveTo>
                  <a:lnTo>
                    <a:pt x="1" y="462"/>
                  </a:lnTo>
                  <a:lnTo>
                    <a:pt x="110910" y="462"/>
                  </a:lnTo>
                  <a:lnTo>
                    <a:pt x="11091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5"/>
            <p:cNvSpPr/>
            <p:nvPr/>
          </p:nvSpPr>
          <p:spPr>
            <a:xfrm>
              <a:off x="269075" y="3380774"/>
              <a:ext cx="4946076" cy="20603"/>
            </a:xfrm>
            <a:custGeom>
              <a:avLst/>
              <a:gdLst/>
              <a:ahLst/>
              <a:cxnLst/>
              <a:rect l="l" t="t" r="r" b="b"/>
              <a:pathLst>
                <a:path w="110911" h="462" extrusionOk="0">
                  <a:moveTo>
                    <a:pt x="1" y="0"/>
                  </a:moveTo>
                  <a:lnTo>
                    <a:pt x="1" y="462"/>
                  </a:lnTo>
                  <a:lnTo>
                    <a:pt x="110910" y="462"/>
                  </a:lnTo>
                  <a:lnTo>
                    <a:pt x="11091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5"/>
            <p:cNvSpPr/>
            <p:nvPr/>
          </p:nvSpPr>
          <p:spPr>
            <a:xfrm>
              <a:off x="269075" y="3586354"/>
              <a:ext cx="4946076" cy="20647"/>
            </a:xfrm>
            <a:custGeom>
              <a:avLst/>
              <a:gdLst/>
              <a:ahLst/>
              <a:cxnLst/>
              <a:rect l="l" t="t" r="r" b="b"/>
              <a:pathLst>
                <a:path w="110911" h="463" extrusionOk="0">
                  <a:moveTo>
                    <a:pt x="1" y="0"/>
                  </a:moveTo>
                  <a:lnTo>
                    <a:pt x="1" y="462"/>
                  </a:lnTo>
                  <a:lnTo>
                    <a:pt x="110910" y="462"/>
                  </a:lnTo>
                  <a:lnTo>
                    <a:pt x="11091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3" name="Google Shape;753;p15"/>
          <p:cNvSpPr/>
          <p:nvPr/>
        </p:nvSpPr>
        <p:spPr>
          <a:xfrm rot="-5099455">
            <a:off x="2589177" y="4443735"/>
            <a:ext cx="201637" cy="663290"/>
          </a:xfrm>
          <a:custGeom>
            <a:avLst/>
            <a:gdLst/>
            <a:ahLst/>
            <a:cxnLst/>
            <a:rect l="l" t="t" r="r" b="b"/>
            <a:pathLst>
              <a:path w="3843" h="14080" extrusionOk="0">
                <a:moveTo>
                  <a:pt x="1922" y="1"/>
                </a:moveTo>
                <a:cubicBezTo>
                  <a:pt x="861" y="1"/>
                  <a:pt x="1" y="861"/>
                  <a:pt x="1" y="1922"/>
                </a:cubicBezTo>
                <a:lnTo>
                  <a:pt x="1" y="12158"/>
                </a:lnTo>
                <a:cubicBezTo>
                  <a:pt x="1" y="13220"/>
                  <a:pt x="862" y="14080"/>
                  <a:pt x="1922" y="14080"/>
                </a:cubicBezTo>
                <a:cubicBezTo>
                  <a:pt x="2982" y="14080"/>
                  <a:pt x="3842" y="13220"/>
                  <a:pt x="3842" y="12158"/>
                </a:cubicBezTo>
                <a:lnTo>
                  <a:pt x="3842" y="1922"/>
                </a:lnTo>
                <a:cubicBezTo>
                  <a:pt x="3842" y="861"/>
                  <a:pt x="2982" y="1"/>
                  <a:pt x="19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5"/>
          <p:cNvSpPr/>
          <p:nvPr/>
        </p:nvSpPr>
        <p:spPr>
          <a:xfrm rot="-5099455">
            <a:off x="2647802" y="3774871"/>
            <a:ext cx="201637" cy="663290"/>
          </a:xfrm>
          <a:custGeom>
            <a:avLst/>
            <a:gdLst/>
            <a:ahLst/>
            <a:cxnLst/>
            <a:rect l="l" t="t" r="r" b="b"/>
            <a:pathLst>
              <a:path w="3843" h="14080" extrusionOk="0">
                <a:moveTo>
                  <a:pt x="1922" y="1"/>
                </a:moveTo>
                <a:cubicBezTo>
                  <a:pt x="861" y="1"/>
                  <a:pt x="1" y="861"/>
                  <a:pt x="1" y="1922"/>
                </a:cubicBezTo>
                <a:lnTo>
                  <a:pt x="1" y="12158"/>
                </a:lnTo>
                <a:cubicBezTo>
                  <a:pt x="1" y="13220"/>
                  <a:pt x="862" y="14080"/>
                  <a:pt x="1922" y="14080"/>
                </a:cubicBezTo>
                <a:cubicBezTo>
                  <a:pt x="2982" y="14080"/>
                  <a:pt x="3842" y="13220"/>
                  <a:pt x="3842" y="12158"/>
                </a:cubicBezTo>
                <a:lnTo>
                  <a:pt x="3842" y="1922"/>
                </a:lnTo>
                <a:cubicBezTo>
                  <a:pt x="3842" y="861"/>
                  <a:pt x="2982" y="1"/>
                  <a:pt x="19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5"/>
          <p:cNvSpPr/>
          <p:nvPr/>
        </p:nvSpPr>
        <p:spPr>
          <a:xfrm rot="-5099455">
            <a:off x="2706483" y="3105955"/>
            <a:ext cx="201532" cy="663290"/>
          </a:xfrm>
          <a:custGeom>
            <a:avLst/>
            <a:gdLst/>
            <a:ahLst/>
            <a:cxnLst/>
            <a:rect l="l" t="t" r="r" b="b"/>
            <a:pathLst>
              <a:path w="3841" h="14080" extrusionOk="0">
                <a:moveTo>
                  <a:pt x="1920" y="1"/>
                </a:moveTo>
                <a:cubicBezTo>
                  <a:pt x="859" y="1"/>
                  <a:pt x="0" y="861"/>
                  <a:pt x="0" y="1922"/>
                </a:cubicBezTo>
                <a:lnTo>
                  <a:pt x="0" y="12158"/>
                </a:lnTo>
                <a:cubicBezTo>
                  <a:pt x="0" y="13220"/>
                  <a:pt x="860" y="14080"/>
                  <a:pt x="1920" y="14080"/>
                </a:cubicBezTo>
                <a:cubicBezTo>
                  <a:pt x="2981" y="14080"/>
                  <a:pt x="3840" y="13220"/>
                  <a:pt x="3840" y="12158"/>
                </a:cubicBezTo>
                <a:lnTo>
                  <a:pt x="3840" y="1922"/>
                </a:lnTo>
                <a:cubicBezTo>
                  <a:pt x="3840" y="861"/>
                  <a:pt x="2981" y="1"/>
                  <a:pt x="19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5"/>
          <p:cNvSpPr/>
          <p:nvPr/>
        </p:nvSpPr>
        <p:spPr>
          <a:xfrm rot="-5099455">
            <a:off x="2765108" y="2437091"/>
            <a:ext cx="201532" cy="663290"/>
          </a:xfrm>
          <a:custGeom>
            <a:avLst/>
            <a:gdLst/>
            <a:ahLst/>
            <a:cxnLst/>
            <a:rect l="l" t="t" r="r" b="b"/>
            <a:pathLst>
              <a:path w="3841" h="14080" extrusionOk="0">
                <a:moveTo>
                  <a:pt x="1920" y="1"/>
                </a:moveTo>
                <a:cubicBezTo>
                  <a:pt x="860" y="1"/>
                  <a:pt x="1" y="861"/>
                  <a:pt x="1" y="1922"/>
                </a:cubicBezTo>
                <a:lnTo>
                  <a:pt x="1" y="12158"/>
                </a:lnTo>
                <a:cubicBezTo>
                  <a:pt x="1" y="13220"/>
                  <a:pt x="860" y="14080"/>
                  <a:pt x="1920" y="14080"/>
                </a:cubicBezTo>
                <a:cubicBezTo>
                  <a:pt x="2981" y="14080"/>
                  <a:pt x="3840" y="13220"/>
                  <a:pt x="3840" y="12158"/>
                </a:cubicBezTo>
                <a:lnTo>
                  <a:pt x="3840" y="1922"/>
                </a:lnTo>
                <a:cubicBezTo>
                  <a:pt x="3840" y="861"/>
                  <a:pt x="2981" y="1"/>
                  <a:pt x="19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5"/>
          <p:cNvSpPr/>
          <p:nvPr/>
        </p:nvSpPr>
        <p:spPr>
          <a:xfrm rot="-5099455">
            <a:off x="2823733" y="1768227"/>
            <a:ext cx="201532" cy="663290"/>
          </a:xfrm>
          <a:custGeom>
            <a:avLst/>
            <a:gdLst/>
            <a:ahLst/>
            <a:cxnLst/>
            <a:rect l="l" t="t" r="r" b="b"/>
            <a:pathLst>
              <a:path w="3841" h="14080" extrusionOk="0">
                <a:moveTo>
                  <a:pt x="1921" y="1"/>
                </a:moveTo>
                <a:cubicBezTo>
                  <a:pt x="859" y="1"/>
                  <a:pt x="1" y="861"/>
                  <a:pt x="1" y="1922"/>
                </a:cubicBezTo>
                <a:lnTo>
                  <a:pt x="1" y="12158"/>
                </a:lnTo>
                <a:cubicBezTo>
                  <a:pt x="1" y="13220"/>
                  <a:pt x="859" y="14080"/>
                  <a:pt x="1921" y="14080"/>
                </a:cubicBezTo>
                <a:cubicBezTo>
                  <a:pt x="2981" y="14080"/>
                  <a:pt x="3841" y="13220"/>
                  <a:pt x="3841" y="12158"/>
                </a:cubicBezTo>
                <a:lnTo>
                  <a:pt x="3841" y="1922"/>
                </a:lnTo>
                <a:cubicBezTo>
                  <a:pt x="3841" y="861"/>
                  <a:pt x="2981" y="1"/>
                  <a:pt x="19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5"/>
          <p:cNvSpPr/>
          <p:nvPr/>
        </p:nvSpPr>
        <p:spPr>
          <a:xfrm rot="-5099455">
            <a:off x="2882329" y="1099389"/>
            <a:ext cx="201585" cy="663290"/>
          </a:xfrm>
          <a:custGeom>
            <a:avLst/>
            <a:gdLst/>
            <a:ahLst/>
            <a:cxnLst/>
            <a:rect l="l" t="t" r="r" b="b"/>
            <a:pathLst>
              <a:path w="3842" h="14080" extrusionOk="0">
                <a:moveTo>
                  <a:pt x="1922" y="1"/>
                </a:moveTo>
                <a:cubicBezTo>
                  <a:pt x="860" y="1"/>
                  <a:pt x="0" y="861"/>
                  <a:pt x="0" y="1922"/>
                </a:cubicBezTo>
                <a:lnTo>
                  <a:pt x="0" y="12158"/>
                </a:lnTo>
                <a:cubicBezTo>
                  <a:pt x="0" y="13220"/>
                  <a:pt x="860" y="14080"/>
                  <a:pt x="1922" y="14080"/>
                </a:cubicBezTo>
                <a:cubicBezTo>
                  <a:pt x="2982" y="14080"/>
                  <a:pt x="3842" y="13220"/>
                  <a:pt x="3842" y="12158"/>
                </a:cubicBezTo>
                <a:lnTo>
                  <a:pt x="3842" y="1922"/>
                </a:lnTo>
                <a:cubicBezTo>
                  <a:pt x="3842" y="861"/>
                  <a:pt x="2982" y="1"/>
                  <a:pt x="19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5"/>
          <p:cNvSpPr/>
          <p:nvPr/>
        </p:nvSpPr>
        <p:spPr>
          <a:xfrm rot="-5099455">
            <a:off x="2940954" y="430524"/>
            <a:ext cx="201585" cy="663290"/>
          </a:xfrm>
          <a:custGeom>
            <a:avLst/>
            <a:gdLst/>
            <a:ahLst/>
            <a:cxnLst/>
            <a:rect l="l" t="t" r="r" b="b"/>
            <a:pathLst>
              <a:path w="3842" h="14080" extrusionOk="0">
                <a:moveTo>
                  <a:pt x="1922" y="1"/>
                </a:moveTo>
                <a:cubicBezTo>
                  <a:pt x="860" y="1"/>
                  <a:pt x="0" y="861"/>
                  <a:pt x="0" y="1922"/>
                </a:cubicBezTo>
                <a:lnTo>
                  <a:pt x="0" y="12158"/>
                </a:lnTo>
                <a:cubicBezTo>
                  <a:pt x="0" y="13220"/>
                  <a:pt x="860" y="14080"/>
                  <a:pt x="1922" y="14080"/>
                </a:cubicBezTo>
                <a:cubicBezTo>
                  <a:pt x="2982" y="14080"/>
                  <a:pt x="3842" y="13220"/>
                  <a:pt x="3842" y="12158"/>
                </a:cubicBezTo>
                <a:lnTo>
                  <a:pt x="3842" y="1922"/>
                </a:lnTo>
                <a:cubicBezTo>
                  <a:pt x="3842" y="861"/>
                  <a:pt x="2982" y="1"/>
                  <a:pt x="19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5"/>
          <p:cNvSpPr/>
          <p:nvPr/>
        </p:nvSpPr>
        <p:spPr>
          <a:xfrm rot="-5099455">
            <a:off x="2999579" y="-238340"/>
            <a:ext cx="201585" cy="663290"/>
          </a:xfrm>
          <a:custGeom>
            <a:avLst/>
            <a:gdLst/>
            <a:ahLst/>
            <a:cxnLst/>
            <a:rect l="l" t="t" r="r" b="b"/>
            <a:pathLst>
              <a:path w="3842" h="14080" extrusionOk="0">
                <a:moveTo>
                  <a:pt x="1922" y="1"/>
                </a:moveTo>
                <a:cubicBezTo>
                  <a:pt x="860" y="1"/>
                  <a:pt x="1" y="861"/>
                  <a:pt x="1" y="1922"/>
                </a:cubicBezTo>
                <a:lnTo>
                  <a:pt x="1" y="12158"/>
                </a:lnTo>
                <a:cubicBezTo>
                  <a:pt x="1" y="13220"/>
                  <a:pt x="860" y="14080"/>
                  <a:pt x="1922" y="14080"/>
                </a:cubicBezTo>
                <a:cubicBezTo>
                  <a:pt x="2982" y="14080"/>
                  <a:pt x="3842" y="13220"/>
                  <a:pt x="3842" y="12158"/>
                </a:cubicBezTo>
                <a:lnTo>
                  <a:pt x="3842" y="1922"/>
                </a:lnTo>
                <a:cubicBezTo>
                  <a:pt x="3842" y="861"/>
                  <a:pt x="2982" y="1"/>
                  <a:pt x="19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5"/>
          <p:cNvSpPr txBox="1">
            <a:spLocks noGrp="1"/>
          </p:cNvSpPr>
          <p:nvPr>
            <p:ph type="title"/>
          </p:nvPr>
        </p:nvSpPr>
        <p:spPr>
          <a:xfrm rot="300111">
            <a:off x="2456113" y="2158577"/>
            <a:ext cx="4799979" cy="8420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Back to School " panose="02000603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_POINT_1">
    <p:bg>
      <p:bgPr>
        <a:solidFill>
          <a:schemeClr val="accent5"/>
        </a:solidFill>
        <a:effectLst/>
      </p:bgPr>
    </p:bg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18"/>
          <p:cNvSpPr/>
          <p:nvPr/>
        </p:nvSpPr>
        <p:spPr>
          <a:xfrm flipH="1">
            <a:off x="77" y="-37211"/>
            <a:ext cx="5033661" cy="3076189"/>
          </a:xfrm>
          <a:custGeom>
            <a:avLst/>
            <a:gdLst/>
            <a:ahLst/>
            <a:cxnLst/>
            <a:rect l="l" t="t" r="r" b="b"/>
            <a:pathLst>
              <a:path w="51440" h="31437" extrusionOk="0">
                <a:moveTo>
                  <a:pt x="51440" y="0"/>
                </a:moveTo>
                <a:lnTo>
                  <a:pt x="2368" y="363"/>
                </a:lnTo>
                <a:cubicBezTo>
                  <a:pt x="4510" y="748"/>
                  <a:pt x="5991" y="2928"/>
                  <a:pt x="6168" y="5098"/>
                </a:cubicBezTo>
                <a:cubicBezTo>
                  <a:pt x="6344" y="7271"/>
                  <a:pt x="5483" y="9393"/>
                  <a:pt x="4409" y="11289"/>
                </a:cubicBezTo>
                <a:cubicBezTo>
                  <a:pt x="3336" y="13182"/>
                  <a:pt x="2032" y="14958"/>
                  <a:pt x="1187" y="16966"/>
                </a:cubicBezTo>
                <a:cubicBezTo>
                  <a:pt x="537" y="18519"/>
                  <a:pt x="173" y="20188"/>
                  <a:pt x="84" y="21870"/>
                </a:cubicBezTo>
                <a:cubicBezTo>
                  <a:pt x="0" y="23437"/>
                  <a:pt x="163" y="25047"/>
                  <a:pt x="807" y="26476"/>
                </a:cubicBezTo>
                <a:cubicBezTo>
                  <a:pt x="1977" y="29075"/>
                  <a:pt x="4662" y="30795"/>
                  <a:pt x="7473" y="31273"/>
                </a:cubicBezTo>
                <a:cubicBezTo>
                  <a:pt x="8126" y="31385"/>
                  <a:pt x="8784" y="31437"/>
                  <a:pt x="9443" y="31437"/>
                </a:cubicBezTo>
                <a:cubicBezTo>
                  <a:pt x="11619" y="31437"/>
                  <a:pt x="13800" y="30870"/>
                  <a:pt x="15816" y="30020"/>
                </a:cubicBezTo>
                <a:cubicBezTo>
                  <a:pt x="18444" y="28912"/>
                  <a:pt x="20842" y="27341"/>
                  <a:pt x="23264" y="25836"/>
                </a:cubicBezTo>
                <a:cubicBezTo>
                  <a:pt x="27830" y="23001"/>
                  <a:pt x="32557" y="20360"/>
                  <a:pt x="37631" y="18589"/>
                </a:cubicBezTo>
                <a:cubicBezTo>
                  <a:pt x="41456" y="17253"/>
                  <a:pt x="45503" y="16426"/>
                  <a:pt x="49545" y="16426"/>
                </a:cubicBezTo>
                <a:cubicBezTo>
                  <a:pt x="50177" y="16426"/>
                  <a:pt x="50809" y="16446"/>
                  <a:pt x="51440" y="16488"/>
                </a:cubicBezTo>
                <a:lnTo>
                  <a:pt x="514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18"/>
          <p:cNvSpPr/>
          <p:nvPr/>
        </p:nvSpPr>
        <p:spPr>
          <a:xfrm rot="5400000" flipH="1">
            <a:off x="635597" y="2702607"/>
            <a:ext cx="1805387" cy="3076409"/>
          </a:xfrm>
          <a:custGeom>
            <a:avLst/>
            <a:gdLst/>
            <a:ahLst/>
            <a:cxnLst/>
            <a:rect l="l" t="t" r="r" b="b"/>
            <a:pathLst>
              <a:path w="20839" h="35510" extrusionOk="0">
                <a:moveTo>
                  <a:pt x="1" y="1"/>
                </a:moveTo>
                <a:lnTo>
                  <a:pt x="1" y="35510"/>
                </a:lnTo>
                <a:cubicBezTo>
                  <a:pt x="405" y="33962"/>
                  <a:pt x="1953" y="32416"/>
                  <a:pt x="2970" y="31699"/>
                </a:cubicBezTo>
                <a:cubicBezTo>
                  <a:pt x="5126" y="30183"/>
                  <a:pt x="7328" y="28954"/>
                  <a:pt x="9733" y="27857"/>
                </a:cubicBezTo>
                <a:cubicBezTo>
                  <a:pt x="12107" y="26774"/>
                  <a:pt x="14522" y="25697"/>
                  <a:pt x="16572" y="24078"/>
                </a:cubicBezTo>
                <a:cubicBezTo>
                  <a:pt x="19081" y="22095"/>
                  <a:pt x="20838" y="19156"/>
                  <a:pt x="20797" y="15889"/>
                </a:cubicBezTo>
                <a:cubicBezTo>
                  <a:pt x="20773" y="13947"/>
                  <a:pt x="20064" y="12000"/>
                  <a:pt x="18735" y="10588"/>
                </a:cubicBezTo>
                <a:cubicBezTo>
                  <a:pt x="16768" y="8504"/>
                  <a:pt x="14076" y="8061"/>
                  <a:pt x="11457" y="7303"/>
                </a:cubicBezTo>
                <a:cubicBezTo>
                  <a:pt x="8618" y="6483"/>
                  <a:pt x="5694" y="5548"/>
                  <a:pt x="3101" y="4091"/>
                </a:cubicBezTo>
                <a:cubicBezTo>
                  <a:pt x="1651" y="3278"/>
                  <a:pt x="610" y="1665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18"/>
          <p:cNvSpPr/>
          <p:nvPr/>
        </p:nvSpPr>
        <p:spPr>
          <a:xfrm flipH="1">
            <a:off x="4900865" y="2874835"/>
            <a:ext cx="4243207" cy="2268677"/>
          </a:xfrm>
          <a:custGeom>
            <a:avLst/>
            <a:gdLst/>
            <a:ahLst/>
            <a:cxnLst/>
            <a:rect l="l" t="t" r="r" b="b"/>
            <a:pathLst>
              <a:path w="36725" h="19635" extrusionOk="0">
                <a:moveTo>
                  <a:pt x="16954" y="1"/>
                </a:moveTo>
                <a:cubicBezTo>
                  <a:pt x="16286" y="1"/>
                  <a:pt x="15614" y="74"/>
                  <a:pt x="14952" y="171"/>
                </a:cubicBezTo>
                <a:cubicBezTo>
                  <a:pt x="12377" y="548"/>
                  <a:pt x="9854" y="1265"/>
                  <a:pt x="7265" y="1521"/>
                </a:cubicBezTo>
                <a:cubicBezTo>
                  <a:pt x="6695" y="1577"/>
                  <a:pt x="6117" y="1609"/>
                  <a:pt x="5539" y="1609"/>
                </a:cubicBezTo>
                <a:cubicBezTo>
                  <a:pt x="3597" y="1609"/>
                  <a:pt x="1654" y="1252"/>
                  <a:pt x="1" y="281"/>
                </a:cubicBezTo>
                <a:lnTo>
                  <a:pt x="1" y="19635"/>
                </a:lnTo>
                <a:lnTo>
                  <a:pt x="36475" y="19631"/>
                </a:lnTo>
                <a:cubicBezTo>
                  <a:pt x="36475" y="19632"/>
                  <a:pt x="36475" y="19633"/>
                  <a:pt x="36475" y="19633"/>
                </a:cubicBezTo>
                <a:cubicBezTo>
                  <a:pt x="36487" y="19633"/>
                  <a:pt x="36711" y="18885"/>
                  <a:pt x="36714" y="18403"/>
                </a:cubicBezTo>
                <a:cubicBezTo>
                  <a:pt x="36724" y="16226"/>
                  <a:pt x="35596" y="14139"/>
                  <a:pt x="33976" y="12689"/>
                </a:cubicBezTo>
                <a:cubicBezTo>
                  <a:pt x="32353" y="11239"/>
                  <a:pt x="30277" y="10373"/>
                  <a:pt x="28159" y="9882"/>
                </a:cubicBezTo>
                <a:cubicBezTo>
                  <a:pt x="26487" y="9495"/>
                  <a:pt x="24618" y="9245"/>
                  <a:pt x="23486" y="7958"/>
                </a:cubicBezTo>
                <a:cubicBezTo>
                  <a:pt x="21967" y="6231"/>
                  <a:pt x="22458" y="3375"/>
                  <a:pt x="20995" y="1597"/>
                </a:cubicBezTo>
                <a:cubicBezTo>
                  <a:pt x="20309" y="759"/>
                  <a:pt x="19257" y="278"/>
                  <a:pt x="18188" y="98"/>
                </a:cubicBezTo>
                <a:cubicBezTo>
                  <a:pt x="17780" y="29"/>
                  <a:pt x="17367" y="1"/>
                  <a:pt x="169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6" name="Google Shape;966;p18"/>
          <p:cNvGrpSpPr/>
          <p:nvPr/>
        </p:nvGrpSpPr>
        <p:grpSpPr>
          <a:xfrm>
            <a:off x="1384775" y="254267"/>
            <a:ext cx="7401223" cy="4605175"/>
            <a:chOff x="1384800" y="539500"/>
            <a:chExt cx="7046100" cy="4059927"/>
          </a:xfrm>
        </p:grpSpPr>
        <p:sp>
          <p:nvSpPr>
            <p:cNvPr id="967" name="Google Shape;967;p18"/>
            <p:cNvSpPr/>
            <p:nvPr/>
          </p:nvSpPr>
          <p:spPr>
            <a:xfrm>
              <a:off x="1384800" y="539500"/>
              <a:ext cx="7046100" cy="4059900"/>
            </a:xfrm>
            <a:prstGeom prst="roundRect">
              <a:avLst>
                <a:gd name="adj" fmla="val 8642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68" name="Google Shape;968;p18"/>
            <p:cNvCxnSpPr/>
            <p:nvPr/>
          </p:nvCxnSpPr>
          <p:spPr>
            <a:xfrm>
              <a:off x="1384800" y="429420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9" name="Google Shape;969;p18"/>
            <p:cNvCxnSpPr/>
            <p:nvPr/>
          </p:nvCxnSpPr>
          <p:spPr>
            <a:xfrm>
              <a:off x="1384800" y="404965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0" name="Google Shape;970;p18"/>
            <p:cNvCxnSpPr/>
            <p:nvPr/>
          </p:nvCxnSpPr>
          <p:spPr>
            <a:xfrm>
              <a:off x="1384800" y="380510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1" name="Google Shape;971;p18"/>
            <p:cNvCxnSpPr/>
            <p:nvPr/>
          </p:nvCxnSpPr>
          <p:spPr>
            <a:xfrm>
              <a:off x="1384800" y="356055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2" name="Google Shape;972;p18"/>
            <p:cNvCxnSpPr/>
            <p:nvPr/>
          </p:nvCxnSpPr>
          <p:spPr>
            <a:xfrm>
              <a:off x="1384800" y="331600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3" name="Google Shape;973;p18"/>
            <p:cNvCxnSpPr/>
            <p:nvPr/>
          </p:nvCxnSpPr>
          <p:spPr>
            <a:xfrm>
              <a:off x="1384800" y="307145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4" name="Google Shape;974;p18"/>
            <p:cNvCxnSpPr/>
            <p:nvPr/>
          </p:nvCxnSpPr>
          <p:spPr>
            <a:xfrm>
              <a:off x="1384800" y="282690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5" name="Google Shape;975;p18"/>
            <p:cNvCxnSpPr/>
            <p:nvPr/>
          </p:nvCxnSpPr>
          <p:spPr>
            <a:xfrm>
              <a:off x="1384800" y="258235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6" name="Google Shape;976;p18"/>
            <p:cNvCxnSpPr/>
            <p:nvPr/>
          </p:nvCxnSpPr>
          <p:spPr>
            <a:xfrm>
              <a:off x="1384800" y="233780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7" name="Google Shape;977;p18"/>
            <p:cNvCxnSpPr/>
            <p:nvPr/>
          </p:nvCxnSpPr>
          <p:spPr>
            <a:xfrm>
              <a:off x="1384800" y="209325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8" name="Google Shape;978;p18"/>
            <p:cNvCxnSpPr/>
            <p:nvPr/>
          </p:nvCxnSpPr>
          <p:spPr>
            <a:xfrm>
              <a:off x="1384800" y="184870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9" name="Google Shape;979;p18"/>
            <p:cNvCxnSpPr/>
            <p:nvPr/>
          </p:nvCxnSpPr>
          <p:spPr>
            <a:xfrm>
              <a:off x="1384800" y="160415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0" name="Google Shape;980;p18"/>
            <p:cNvCxnSpPr/>
            <p:nvPr/>
          </p:nvCxnSpPr>
          <p:spPr>
            <a:xfrm>
              <a:off x="1384800" y="135960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1" name="Google Shape;981;p18"/>
            <p:cNvCxnSpPr/>
            <p:nvPr/>
          </p:nvCxnSpPr>
          <p:spPr>
            <a:xfrm>
              <a:off x="1384800" y="111505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2" name="Google Shape;982;p18"/>
            <p:cNvCxnSpPr/>
            <p:nvPr/>
          </p:nvCxnSpPr>
          <p:spPr>
            <a:xfrm>
              <a:off x="1384800" y="87050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83" name="Google Shape;983;p18"/>
            <p:cNvSpPr/>
            <p:nvPr/>
          </p:nvSpPr>
          <p:spPr>
            <a:xfrm flipH="1">
              <a:off x="1699150" y="539500"/>
              <a:ext cx="33600" cy="4059927"/>
            </a:xfrm>
            <a:custGeom>
              <a:avLst/>
              <a:gdLst/>
              <a:ahLst/>
              <a:cxnLst/>
              <a:rect l="l" t="t" r="r" b="b"/>
              <a:pathLst>
                <a:path w="448" h="64148" extrusionOk="0">
                  <a:moveTo>
                    <a:pt x="0" y="1"/>
                  </a:moveTo>
                  <a:lnTo>
                    <a:pt x="0" y="64148"/>
                  </a:lnTo>
                  <a:lnTo>
                    <a:pt x="448" y="64148"/>
                  </a:lnTo>
                  <a:lnTo>
                    <a:pt x="4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4" name="Google Shape;984;p18"/>
          <p:cNvSpPr/>
          <p:nvPr/>
        </p:nvSpPr>
        <p:spPr>
          <a:xfrm rot="10800000">
            <a:off x="218712" y="16"/>
            <a:ext cx="836012" cy="5141709"/>
          </a:xfrm>
          <a:custGeom>
            <a:avLst/>
            <a:gdLst/>
            <a:ahLst/>
            <a:cxnLst/>
            <a:rect l="l" t="t" r="r" b="b"/>
            <a:pathLst>
              <a:path w="9337" h="32918" extrusionOk="0">
                <a:moveTo>
                  <a:pt x="1" y="1"/>
                </a:moveTo>
                <a:lnTo>
                  <a:pt x="1" y="32917"/>
                </a:lnTo>
                <a:lnTo>
                  <a:pt x="9337" y="32917"/>
                </a:lnTo>
                <a:lnTo>
                  <a:pt x="9337" y="1"/>
                </a:lnTo>
                <a:lnTo>
                  <a:pt x="4504" y="2702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18"/>
          <p:cNvSpPr txBox="1">
            <a:spLocks noGrp="1"/>
          </p:cNvSpPr>
          <p:nvPr>
            <p:ph type="subTitle" idx="1"/>
          </p:nvPr>
        </p:nvSpPr>
        <p:spPr>
          <a:xfrm>
            <a:off x="218656" y="1073550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986" name="Google Shape;986;p18"/>
          <p:cNvSpPr txBox="1">
            <a:spLocks noGrp="1"/>
          </p:cNvSpPr>
          <p:nvPr>
            <p:ph type="subTitle" idx="2"/>
          </p:nvPr>
        </p:nvSpPr>
        <p:spPr>
          <a:xfrm>
            <a:off x="218656" y="1593696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987" name="Google Shape;987;p18"/>
          <p:cNvSpPr txBox="1">
            <a:spLocks noGrp="1"/>
          </p:cNvSpPr>
          <p:nvPr>
            <p:ph type="subTitle" idx="3"/>
          </p:nvPr>
        </p:nvSpPr>
        <p:spPr>
          <a:xfrm>
            <a:off x="218656" y="2633988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988" name="Google Shape;988;p18"/>
          <p:cNvSpPr txBox="1">
            <a:spLocks noGrp="1"/>
          </p:cNvSpPr>
          <p:nvPr>
            <p:ph type="subTitle" idx="4"/>
          </p:nvPr>
        </p:nvSpPr>
        <p:spPr>
          <a:xfrm>
            <a:off x="218656" y="3154133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989" name="Google Shape;989;p18"/>
          <p:cNvSpPr txBox="1">
            <a:spLocks noGrp="1"/>
          </p:cNvSpPr>
          <p:nvPr>
            <p:ph type="subTitle" idx="5"/>
          </p:nvPr>
        </p:nvSpPr>
        <p:spPr>
          <a:xfrm>
            <a:off x="218656" y="3674279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990" name="Google Shape;990;p18"/>
          <p:cNvSpPr txBox="1">
            <a:spLocks noGrp="1"/>
          </p:cNvSpPr>
          <p:nvPr>
            <p:ph type="subTitle" idx="6"/>
          </p:nvPr>
        </p:nvSpPr>
        <p:spPr>
          <a:xfrm>
            <a:off x="218656" y="4194425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grpSp>
        <p:nvGrpSpPr>
          <p:cNvPr id="991" name="Google Shape;991;p18"/>
          <p:cNvGrpSpPr/>
          <p:nvPr/>
        </p:nvGrpSpPr>
        <p:grpSpPr>
          <a:xfrm>
            <a:off x="441648" y="539502"/>
            <a:ext cx="390115" cy="478199"/>
            <a:chOff x="6813948" y="1342927"/>
            <a:chExt cx="390115" cy="478199"/>
          </a:xfrm>
        </p:grpSpPr>
        <p:sp>
          <p:nvSpPr>
            <p:cNvPr id="992" name="Google Shape;992;p18"/>
            <p:cNvSpPr/>
            <p:nvPr/>
          </p:nvSpPr>
          <p:spPr>
            <a:xfrm rot="-5400000">
              <a:off x="6814041" y="1342927"/>
              <a:ext cx="390022" cy="390022"/>
            </a:xfrm>
            <a:custGeom>
              <a:avLst/>
              <a:gdLst/>
              <a:ahLst/>
              <a:cxnLst/>
              <a:rect l="l" t="t" r="r" b="b"/>
              <a:pathLst>
                <a:path w="12553" h="12553" extrusionOk="0">
                  <a:moveTo>
                    <a:pt x="1" y="1"/>
                  </a:moveTo>
                  <a:lnTo>
                    <a:pt x="1" y="12552"/>
                  </a:lnTo>
                  <a:lnTo>
                    <a:pt x="12552" y="12552"/>
                  </a:lnTo>
                  <a:lnTo>
                    <a:pt x="12552" y="1271"/>
                  </a:lnTo>
                  <a:cubicBezTo>
                    <a:pt x="12552" y="569"/>
                    <a:pt x="11984" y="1"/>
                    <a:pt x="11280" y="1"/>
                  </a:cubicBezTo>
                  <a:lnTo>
                    <a:pt x="2903" y="1"/>
                  </a:lnTo>
                  <a:lnTo>
                    <a:pt x="2903" y="6"/>
                  </a:lnTo>
                  <a:cubicBezTo>
                    <a:pt x="2868" y="2"/>
                    <a:pt x="2832" y="1"/>
                    <a:pt x="27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8"/>
            <p:cNvSpPr/>
            <p:nvPr/>
          </p:nvSpPr>
          <p:spPr>
            <a:xfrm rot="-5400000">
              <a:off x="6969484" y="1540346"/>
              <a:ext cx="78980" cy="390053"/>
            </a:xfrm>
            <a:custGeom>
              <a:avLst/>
              <a:gdLst/>
              <a:ahLst/>
              <a:cxnLst/>
              <a:rect l="l" t="t" r="r" b="b"/>
              <a:pathLst>
                <a:path w="2542" h="12554" extrusionOk="0">
                  <a:moveTo>
                    <a:pt x="1271" y="0"/>
                  </a:moveTo>
                  <a:cubicBezTo>
                    <a:pt x="569" y="0"/>
                    <a:pt x="1" y="570"/>
                    <a:pt x="1" y="1272"/>
                  </a:cubicBezTo>
                  <a:lnTo>
                    <a:pt x="1" y="12554"/>
                  </a:lnTo>
                  <a:lnTo>
                    <a:pt x="2542" y="12554"/>
                  </a:lnTo>
                  <a:lnTo>
                    <a:pt x="2542" y="1272"/>
                  </a:lnTo>
                  <a:cubicBezTo>
                    <a:pt x="2542" y="570"/>
                    <a:pt x="1974" y="0"/>
                    <a:pt x="1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8"/>
            <p:cNvSpPr/>
            <p:nvPr/>
          </p:nvSpPr>
          <p:spPr>
            <a:xfrm rot="-5400000">
              <a:off x="6991404" y="1550583"/>
              <a:ext cx="55646" cy="369547"/>
            </a:xfrm>
            <a:custGeom>
              <a:avLst/>
              <a:gdLst/>
              <a:ahLst/>
              <a:cxnLst/>
              <a:rect l="l" t="t" r="r" b="b"/>
              <a:pathLst>
                <a:path w="1791" h="11894" extrusionOk="0">
                  <a:moveTo>
                    <a:pt x="895" y="0"/>
                  </a:moveTo>
                  <a:cubicBezTo>
                    <a:pt x="400" y="0"/>
                    <a:pt x="0" y="404"/>
                    <a:pt x="0" y="896"/>
                  </a:cubicBezTo>
                  <a:lnTo>
                    <a:pt x="0" y="11894"/>
                  </a:lnTo>
                  <a:lnTo>
                    <a:pt x="1790" y="11894"/>
                  </a:lnTo>
                  <a:lnTo>
                    <a:pt x="1790" y="896"/>
                  </a:lnTo>
                  <a:cubicBezTo>
                    <a:pt x="1790" y="400"/>
                    <a:pt x="1389" y="0"/>
                    <a:pt x="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8"/>
            <p:cNvSpPr/>
            <p:nvPr/>
          </p:nvSpPr>
          <p:spPr>
            <a:xfrm rot="-5400000">
              <a:off x="6875342" y="1749137"/>
              <a:ext cx="86872" cy="57107"/>
            </a:xfrm>
            <a:custGeom>
              <a:avLst/>
              <a:gdLst/>
              <a:ahLst/>
              <a:cxnLst/>
              <a:rect l="l" t="t" r="r" b="b"/>
              <a:pathLst>
                <a:path w="2796" h="1838" extrusionOk="0">
                  <a:moveTo>
                    <a:pt x="0" y="1"/>
                  </a:moveTo>
                  <a:lnTo>
                    <a:pt x="391" y="920"/>
                  </a:lnTo>
                  <a:lnTo>
                    <a:pt x="0" y="1838"/>
                  </a:lnTo>
                  <a:lnTo>
                    <a:pt x="2795" y="1838"/>
                  </a:lnTo>
                  <a:lnTo>
                    <a:pt x="27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6" name="Google Shape;996;p18"/>
          <p:cNvSpPr txBox="1">
            <a:spLocks noGrp="1"/>
          </p:cNvSpPr>
          <p:nvPr>
            <p:ph type="subTitle" idx="7"/>
          </p:nvPr>
        </p:nvSpPr>
        <p:spPr>
          <a:xfrm>
            <a:off x="218656" y="2113842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Font typeface="Capriola"/>
              <a:buNone/>
              <a:defRPr sz="1200" b="1"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997" name="Google Shape;997;p18"/>
          <p:cNvSpPr txBox="1">
            <a:spLocks noGrp="1"/>
          </p:cNvSpPr>
          <p:nvPr>
            <p:ph type="title"/>
          </p:nvPr>
        </p:nvSpPr>
        <p:spPr>
          <a:xfrm>
            <a:off x="2471275" y="1491850"/>
            <a:ext cx="5322600" cy="18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6500">
                <a:latin typeface="Back to School " panose="02000603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998" name="Google Shape;998;p18"/>
          <p:cNvSpPr txBox="1">
            <a:spLocks noGrp="1"/>
          </p:cNvSpPr>
          <p:nvPr>
            <p:ph type="subTitle" idx="8"/>
          </p:nvPr>
        </p:nvSpPr>
        <p:spPr>
          <a:xfrm>
            <a:off x="3203200" y="3347350"/>
            <a:ext cx="37152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Poppins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999" name="Google Shape;999;p18"/>
          <p:cNvSpPr/>
          <p:nvPr/>
        </p:nvSpPr>
        <p:spPr>
          <a:xfrm>
            <a:off x="7035650" y="-1122972"/>
            <a:ext cx="2518081" cy="2245946"/>
          </a:xfrm>
          <a:custGeom>
            <a:avLst/>
            <a:gdLst/>
            <a:ahLst/>
            <a:cxnLst/>
            <a:rect l="l" t="t" r="r" b="b"/>
            <a:pathLst>
              <a:path w="54010" h="48173" extrusionOk="0">
                <a:moveTo>
                  <a:pt x="16027" y="1"/>
                </a:moveTo>
                <a:cubicBezTo>
                  <a:pt x="15839" y="1"/>
                  <a:pt x="15695" y="152"/>
                  <a:pt x="15695" y="342"/>
                </a:cubicBezTo>
                <a:cubicBezTo>
                  <a:pt x="15695" y="531"/>
                  <a:pt x="15858" y="682"/>
                  <a:pt x="16048" y="682"/>
                </a:cubicBezTo>
                <a:cubicBezTo>
                  <a:pt x="16258" y="682"/>
                  <a:pt x="16474" y="691"/>
                  <a:pt x="16688" y="705"/>
                </a:cubicBezTo>
                <a:lnTo>
                  <a:pt x="16710" y="705"/>
                </a:lnTo>
                <a:cubicBezTo>
                  <a:pt x="16887" y="705"/>
                  <a:pt x="17040" y="566"/>
                  <a:pt x="17053" y="385"/>
                </a:cubicBezTo>
                <a:cubicBezTo>
                  <a:pt x="17066" y="197"/>
                  <a:pt x="16922" y="36"/>
                  <a:pt x="16734" y="22"/>
                </a:cubicBezTo>
                <a:cubicBezTo>
                  <a:pt x="16503" y="6"/>
                  <a:pt x="16274" y="1"/>
                  <a:pt x="16027" y="1"/>
                </a:cubicBezTo>
                <a:close/>
                <a:moveTo>
                  <a:pt x="14663" y="95"/>
                </a:moveTo>
                <a:cubicBezTo>
                  <a:pt x="14648" y="95"/>
                  <a:pt x="14633" y="96"/>
                  <a:pt x="14618" y="98"/>
                </a:cubicBezTo>
                <a:cubicBezTo>
                  <a:pt x="14383" y="129"/>
                  <a:pt x="14148" y="169"/>
                  <a:pt x="13921" y="216"/>
                </a:cubicBezTo>
                <a:cubicBezTo>
                  <a:pt x="13736" y="256"/>
                  <a:pt x="13616" y="437"/>
                  <a:pt x="13655" y="621"/>
                </a:cubicBezTo>
                <a:cubicBezTo>
                  <a:pt x="13689" y="781"/>
                  <a:pt x="13832" y="892"/>
                  <a:pt x="13990" y="892"/>
                </a:cubicBezTo>
                <a:cubicBezTo>
                  <a:pt x="14014" y="892"/>
                  <a:pt x="14037" y="891"/>
                  <a:pt x="14061" y="886"/>
                </a:cubicBezTo>
                <a:cubicBezTo>
                  <a:pt x="14272" y="840"/>
                  <a:pt x="14491" y="804"/>
                  <a:pt x="14711" y="773"/>
                </a:cubicBezTo>
                <a:cubicBezTo>
                  <a:pt x="14897" y="750"/>
                  <a:pt x="15028" y="576"/>
                  <a:pt x="15002" y="388"/>
                </a:cubicBezTo>
                <a:cubicBezTo>
                  <a:pt x="14981" y="218"/>
                  <a:pt x="14833" y="95"/>
                  <a:pt x="14663" y="95"/>
                </a:cubicBezTo>
                <a:close/>
                <a:moveTo>
                  <a:pt x="18063" y="205"/>
                </a:moveTo>
                <a:cubicBezTo>
                  <a:pt x="17904" y="205"/>
                  <a:pt x="17761" y="316"/>
                  <a:pt x="17729" y="479"/>
                </a:cubicBezTo>
                <a:cubicBezTo>
                  <a:pt x="17692" y="663"/>
                  <a:pt x="17812" y="844"/>
                  <a:pt x="17996" y="880"/>
                </a:cubicBezTo>
                <a:cubicBezTo>
                  <a:pt x="18212" y="922"/>
                  <a:pt x="18426" y="972"/>
                  <a:pt x="18639" y="1030"/>
                </a:cubicBezTo>
                <a:cubicBezTo>
                  <a:pt x="18669" y="1037"/>
                  <a:pt x="18698" y="1040"/>
                  <a:pt x="18728" y="1040"/>
                </a:cubicBezTo>
                <a:cubicBezTo>
                  <a:pt x="18881" y="1040"/>
                  <a:pt x="19016" y="939"/>
                  <a:pt x="19058" y="792"/>
                </a:cubicBezTo>
                <a:cubicBezTo>
                  <a:pt x="19109" y="607"/>
                  <a:pt x="18999" y="421"/>
                  <a:pt x="18817" y="371"/>
                </a:cubicBezTo>
                <a:cubicBezTo>
                  <a:pt x="18591" y="310"/>
                  <a:pt x="18361" y="256"/>
                  <a:pt x="18130" y="211"/>
                </a:cubicBezTo>
                <a:cubicBezTo>
                  <a:pt x="18108" y="207"/>
                  <a:pt x="18085" y="205"/>
                  <a:pt x="18063" y="205"/>
                </a:cubicBezTo>
                <a:close/>
                <a:moveTo>
                  <a:pt x="12674" y="576"/>
                </a:moveTo>
                <a:cubicBezTo>
                  <a:pt x="12636" y="576"/>
                  <a:pt x="12598" y="582"/>
                  <a:pt x="12560" y="595"/>
                </a:cubicBezTo>
                <a:cubicBezTo>
                  <a:pt x="12339" y="673"/>
                  <a:pt x="12120" y="759"/>
                  <a:pt x="11903" y="852"/>
                </a:cubicBezTo>
                <a:cubicBezTo>
                  <a:pt x="11729" y="927"/>
                  <a:pt x="11647" y="1127"/>
                  <a:pt x="11722" y="1301"/>
                </a:cubicBezTo>
                <a:cubicBezTo>
                  <a:pt x="11778" y="1430"/>
                  <a:pt x="11905" y="1508"/>
                  <a:pt x="12037" y="1508"/>
                </a:cubicBezTo>
                <a:cubicBezTo>
                  <a:pt x="12082" y="1508"/>
                  <a:pt x="12129" y="1499"/>
                  <a:pt x="12172" y="1480"/>
                </a:cubicBezTo>
                <a:cubicBezTo>
                  <a:pt x="12376" y="1393"/>
                  <a:pt x="12582" y="1313"/>
                  <a:pt x="12789" y="1240"/>
                </a:cubicBezTo>
                <a:cubicBezTo>
                  <a:pt x="12966" y="1178"/>
                  <a:pt x="13060" y="983"/>
                  <a:pt x="12998" y="804"/>
                </a:cubicBezTo>
                <a:cubicBezTo>
                  <a:pt x="12947" y="663"/>
                  <a:pt x="12815" y="576"/>
                  <a:pt x="12674" y="576"/>
                </a:cubicBezTo>
                <a:close/>
                <a:moveTo>
                  <a:pt x="20022" y="794"/>
                </a:moveTo>
                <a:cubicBezTo>
                  <a:pt x="19888" y="794"/>
                  <a:pt x="19762" y="875"/>
                  <a:pt x="19708" y="1005"/>
                </a:cubicBezTo>
                <a:cubicBezTo>
                  <a:pt x="19637" y="1181"/>
                  <a:pt x="19719" y="1381"/>
                  <a:pt x="19892" y="1454"/>
                </a:cubicBezTo>
                <a:cubicBezTo>
                  <a:pt x="20094" y="1537"/>
                  <a:pt x="20297" y="1629"/>
                  <a:pt x="20494" y="1727"/>
                </a:cubicBezTo>
                <a:cubicBezTo>
                  <a:pt x="20542" y="1751"/>
                  <a:pt x="20595" y="1761"/>
                  <a:pt x="20645" y="1761"/>
                </a:cubicBezTo>
                <a:cubicBezTo>
                  <a:pt x="20770" y="1761"/>
                  <a:pt x="20892" y="1692"/>
                  <a:pt x="20954" y="1570"/>
                </a:cubicBezTo>
                <a:cubicBezTo>
                  <a:pt x="21038" y="1402"/>
                  <a:pt x="20968" y="1195"/>
                  <a:pt x="20798" y="1111"/>
                </a:cubicBezTo>
                <a:cubicBezTo>
                  <a:pt x="20588" y="1007"/>
                  <a:pt x="20370" y="910"/>
                  <a:pt x="20155" y="821"/>
                </a:cubicBezTo>
                <a:cubicBezTo>
                  <a:pt x="20111" y="803"/>
                  <a:pt x="20067" y="794"/>
                  <a:pt x="20022" y="794"/>
                </a:cubicBezTo>
                <a:close/>
                <a:moveTo>
                  <a:pt x="10807" y="1426"/>
                </a:moveTo>
                <a:cubicBezTo>
                  <a:pt x="10753" y="1426"/>
                  <a:pt x="10698" y="1439"/>
                  <a:pt x="10646" y="1466"/>
                </a:cubicBezTo>
                <a:cubicBezTo>
                  <a:pt x="10439" y="1577"/>
                  <a:pt x="10238" y="1690"/>
                  <a:pt x="10040" y="1808"/>
                </a:cubicBezTo>
                <a:cubicBezTo>
                  <a:pt x="9878" y="1904"/>
                  <a:pt x="9822" y="2113"/>
                  <a:pt x="9918" y="2274"/>
                </a:cubicBezTo>
                <a:cubicBezTo>
                  <a:pt x="9982" y="2384"/>
                  <a:pt x="10097" y="2444"/>
                  <a:pt x="10213" y="2444"/>
                </a:cubicBezTo>
                <a:cubicBezTo>
                  <a:pt x="10273" y="2444"/>
                  <a:pt x="10333" y="2429"/>
                  <a:pt x="10386" y="2396"/>
                </a:cubicBezTo>
                <a:cubicBezTo>
                  <a:pt x="10577" y="2286"/>
                  <a:pt x="10770" y="2175"/>
                  <a:pt x="10969" y="2069"/>
                </a:cubicBezTo>
                <a:cubicBezTo>
                  <a:pt x="11138" y="1979"/>
                  <a:pt x="11199" y="1774"/>
                  <a:pt x="11109" y="1605"/>
                </a:cubicBezTo>
                <a:cubicBezTo>
                  <a:pt x="11047" y="1491"/>
                  <a:pt x="10929" y="1426"/>
                  <a:pt x="10807" y="1426"/>
                </a:cubicBezTo>
                <a:close/>
                <a:moveTo>
                  <a:pt x="21829" y="1762"/>
                </a:moveTo>
                <a:cubicBezTo>
                  <a:pt x="21718" y="1762"/>
                  <a:pt x="21609" y="1816"/>
                  <a:pt x="21544" y="1914"/>
                </a:cubicBezTo>
                <a:cubicBezTo>
                  <a:pt x="21439" y="2071"/>
                  <a:pt x="21483" y="2283"/>
                  <a:pt x="21639" y="2387"/>
                </a:cubicBezTo>
                <a:cubicBezTo>
                  <a:pt x="21820" y="2509"/>
                  <a:pt x="22002" y="2637"/>
                  <a:pt x="22178" y="2773"/>
                </a:cubicBezTo>
                <a:cubicBezTo>
                  <a:pt x="22239" y="2820"/>
                  <a:pt x="22312" y="2841"/>
                  <a:pt x="22385" y="2841"/>
                </a:cubicBezTo>
                <a:cubicBezTo>
                  <a:pt x="22487" y="2841"/>
                  <a:pt x="22588" y="2794"/>
                  <a:pt x="22656" y="2707"/>
                </a:cubicBezTo>
                <a:cubicBezTo>
                  <a:pt x="22769" y="2556"/>
                  <a:pt x="22741" y="2342"/>
                  <a:pt x="22592" y="2227"/>
                </a:cubicBezTo>
                <a:cubicBezTo>
                  <a:pt x="22404" y="2083"/>
                  <a:pt x="22211" y="1947"/>
                  <a:pt x="22018" y="1819"/>
                </a:cubicBezTo>
                <a:cubicBezTo>
                  <a:pt x="21960" y="1780"/>
                  <a:pt x="21894" y="1762"/>
                  <a:pt x="21829" y="1762"/>
                </a:cubicBezTo>
                <a:close/>
                <a:moveTo>
                  <a:pt x="9063" y="2501"/>
                </a:moveTo>
                <a:cubicBezTo>
                  <a:pt x="8995" y="2501"/>
                  <a:pt x="8926" y="2521"/>
                  <a:pt x="8867" y="2563"/>
                </a:cubicBezTo>
                <a:cubicBezTo>
                  <a:pt x="8681" y="2698"/>
                  <a:pt x="8493" y="2836"/>
                  <a:pt x="8307" y="2978"/>
                </a:cubicBezTo>
                <a:cubicBezTo>
                  <a:pt x="8157" y="3093"/>
                  <a:pt x="8128" y="3308"/>
                  <a:pt x="8244" y="3458"/>
                </a:cubicBezTo>
                <a:cubicBezTo>
                  <a:pt x="8310" y="3545"/>
                  <a:pt x="8413" y="3592"/>
                  <a:pt x="8515" y="3592"/>
                </a:cubicBezTo>
                <a:cubicBezTo>
                  <a:pt x="8588" y="3592"/>
                  <a:pt x="8661" y="3567"/>
                  <a:pt x="8722" y="3519"/>
                </a:cubicBezTo>
                <a:cubicBezTo>
                  <a:pt x="8900" y="3380"/>
                  <a:pt x="9080" y="3249"/>
                  <a:pt x="9261" y="3122"/>
                </a:cubicBezTo>
                <a:cubicBezTo>
                  <a:pt x="9414" y="3013"/>
                  <a:pt x="9452" y="2801"/>
                  <a:pt x="9343" y="2646"/>
                </a:cubicBezTo>
                <a:cubicBezTo>
                  <a:pt x="9277" y="2551"/>
                  <a:pt x="9171" y="2501"/>
                  <a:pt x="9063" y="2501"/>
                </a:cubicBezTo>
                <a:close/>
                <a:moveTo>
                  <a:pt x="23416" y="3053"/>
                </a:moveTo>
                <a:cubicBezTo>
                  <a:pt x="23328" y="3053"/>
                  <a:pt x="23240" y="3087"/>
                  <a:pt x="23174" y="3155"/>
                </a:cubicBezTo>
                <a:cubicBezTo>
                  <a:pt x="23040" y="3287"/>
                  <a:pt x="23040" y="3505"/>
                  <a:pt x="23175" y="3637"/>
                </a:cubicBezTo>
                <a:cubicBezTo>
                  <a:pt x="23332" y="3793"/>
                  <a:pt x="23487" y="3957"/>
                  <a:pt x="23629" y="4120"/>
                </a:cubicBezTo>
                <a:cubicBezTo>
                  <a:pt x="23697" y="4195"/>
                  <a:pt x="23791" y="4235"/>
                  <a:pt x="23886" y="4235"/>
                </a:cubicBezTo>
                <a:cubicBezTo>
                  <a:pt x="23966" y="4235"/>
                  <a:pt x="24046" y="4207"/>
                  <a:pt x="24109" y="4148"/>
                </a:cubicBezTo>
                <a:cubicBezTo>
                  <a:pt x="24251" y="4024"/>
                  <a:pt x="24265" y="3807"/>
                  <a:pt x="24140" y="3665"/>
                </a:cubicBezTo>
                <a:cubicBezTo>
                  <a:pt x="23985" y="3491"/>
                  <a:pt x="23822" y="3319"/>
                  <a:pt x="23655" y="3152"/>
                </a:cubicBezTo>
                <a:cubicBezTo>
                  <a:pt x="23590" y="3086"/>
                  <a:pt x="23503" y="3053"/>
                  <a:pt x="23416" y="3053"/>
                </a:cubicBezTo>
                <a:close/>
                <a:moveTo>
                  <a:pt x="7462" y="3777"/>
                </a:moveTo>
                <a:cubicBezTo>
                  <a:pt x="7386" y="3777"/>
                  <a:pt x="7310" y="3802"/>
                  <a:pt x="7247" y="3854"/>
                </a:cubicBezTo>
                <a:cubicBezTo>
                  <a:pt x="7073" y="3995"/>
                  <a:pt x="6896" y="4134"/>
                  <a:pt x="6718" y="4273"/>
                </a:cubicBezTo>
                <a:cubicBezTo>
                  <a:pt x="6569" y="4391"/>
                  <a:pt x="6543" y="4603"/>
                  <a:pt x="6658" y="4753"/>
                </a:cubicBezTo>
                <a:cubicBezTo>
                  <a:pt x="6725" y="4839"/>
                  <a:pt x="6824" y="4886"/>
                  <a:pt x="6927" y="4886"/>
                </a:cubicBezTo>
                <a:cubicBezTo>
                  <a:pt x="7002" y="4886"/>
                  <a:pt x="7075" y="4862"/>
                  <a:pt x="7137" y="4813"/>
                </a:cubicBezTo>
                <a:cubicBezTo>
                  <a:pt x="7320" y="4671"/>
                  <a:pt x="7500" y="4527"/>
                  <a:pt x="7679" y="4382"/>
                </a:cubicBezTo>
                <a:cubicBezTo>
                  <a:pt x="7824" y="4262"/>
                  <a:pt x="7846" y="4047"/>
                  <a:pt x="7726" y="3901"/>
                </a:cubicBezTo>
                <a:cubicBezTo>
                  <a:pt x="7659" y="3819"/>
                  <a:pt x="7561" y="3777"/>
                  <a:pt x="7462" y="3777"/>
                </a:cubicBezTo>
                <a:close/>
                <a:moveTo>
                  <a:pt x="24721" y="4634"/>
                </a:moveTo>
                <a:cubicBezTo>
                  <a:pt x="24656" y="4634"/>
                  <a:pt x="24590" y="4653"/>
                  <a:pt x="24531" y="4693"/>
                </a:cubicBezTo>
                <a:cubicBezTo>
                  <a:pt x="24375" y="4798"/>
                  <a:pt x="24333" y="5010"/>
                  <a:pt x="24437" y="5166"/>
                </a:cubicBezTo>
                <a:cubicBezTo>
                  <a:pt x="24559" y="5349"/>
                  <a:pt x="24679" y="5538"/>
                  <a:pt x="24787" y="5728"/>
                </a:cubicBezTo>
                <a:cubicBezTo>
                  <a:pt x="24851" y="5837"/>
                  <a:pt x="24966" y="5898"/>
                  <a:pt x="25082" y="5898"/>
                </a:cubicBezTo>
                <a:cubicBezTo>
                  <a:pt x="25139" y="5898"/>
                  <a:pt x="25200" y="5882"/>
                  <a:pt x="25254" y="5853"/>
                </a:cubicBezTo>
                <a:cubicBezTo>
                  <a:pt x="25418" y="5757"/>
                  <a:pt x="25471" y="5549"/>
                  <a:pt x="25378" y="5385"/>
                </a:cubicBezTo>
                <a:cubicBezTo>
                  <a:pt x="25261" y="5184"/>
                  <a:pt x="25134" y="4982"/>
                  <a:pt x="25004" y="4786"/>
                </a:cubicBezTo>
                <a:cubicBezTo>
                  <a:pt x="24939" y="4688"/>
                  <a:pt x="24831" y="4634"/>
                  <a:pt x="24721" y="4634"/>
                </a:cubicBezTo>
                <a:close/>
                <a:moveTo>
                  <a:pt x="5848" y="5040"/>
                </a:moveTo>
                <a:cubicBezTo>
                  <a:pt x="5773" y="5040"/>
                  <a:pt x="5697" y="5064"/>
                  <a:pt x="5634" y="5114"/>
                </a:cubicBezTo>
                <a:cubicBezTo>
                  <a:pt x="5451" y="5260"/>
                  <a:pt x="5271" y="5408"/>
                  <a:pt x="5095" y="5559"/>
                </a:cubicBezTo>
                <a:cubicBezTo>
                  <a:pt x="4953" y="5684"/>
                  <a:pt x="4937" y="5898"/>
                  <a:pt x="5060" y="6042"/>
                </a:cubicBezTo>
                <a:cubicBezTo>
                  <a:pt x="5128" y="6120"/>
                  <a:pt x="5224" y="6159"/>
                  <a:pt x="5319" y="6159"/>
                </a:cubicBezTo>
                <a:cubicBezTo>
                  <a:pt x="5397" y="6159"/>
                  <a:pt x="5477" y="6131"/>
                  <a:pt x="5543" y="6075"/>
                </a:cubicBezTo>
                <a:cubicBezTo>
                  <a:pt x="5712" y="5929"/>
                  <a:pt x="5884" y="5788"/>
                  <a:pt x="6060" y="5649"/>
                </a:cubicBezTo>
                <a:cubicBezTo>
                  <a:pt x="6207" y="5531"/>
                  <a:pt x="6232" y="5316"/>
                  <a:pt x="6114" y="5168"/>
                </a:cubicBezTo>
                <a:cubicBezTo>
                  <a:pt x="6047" y="5083"/>
                  <a:pt x="5948" y="5040"/>
                  <a:pt x="5848" y="5040"/>
                </a:cubicBezTo>
                <a:close/>
                <a:moveTo>
                  <a:pt x="4345" y="6435"/>
                </a:moveTo>
                <a:cubicBezTo>
                  <a:pt x="4249" y="6435"/>
                  <a:pt x="4153" y="6476"/>
                  <a:pt x="4085" y="6555"/>
                </a:cubicBezTo>
                <a:cubicBezTo>
                  <a:pt x="3960" y="6701"/>
                  <a:pt x="3842" y="6850"/>
                  <a:pt x="3736" y="6998"/>
                </a:cubicBezTo>
                <a:cubicBezTo>
                  <a:pt x="3705" y="7040"/>
                  <a:pt x="3677" y="7080"/>
                  <a:pt x="3646" y="7123"/>
                </a:cubicBezTo>
                <a:cubicBezTo>
                  <a:pt x="3540" y="7280"/>
                  <a:pt x="3580" y="7493"/>
                  <a:pt x="3736" y="7599"/>
                </a:cubicBezTo>
                <a:cubicBezTo>
                  <a:pt x="3795" y="7641"/>
                  <a:pt x="3861" y="7660"/>
                  <a:pt x="3929" y="7660"/>
                </a:cubicBezTo>
                <a:cubicBezTo>
                  <a:pt x="4037" y="7660"/>
                  <a:pt x="4144" y="7608"/>
                  <a:pt x="4209" y="7512"/>
                </a:cubicBezTo>
                <a:cubicBezTo>
                  <a:pt x="4235" y="7476"/>
                  <a:pt x="4263" y="7436"/>
                  <a:pt x="4289" y="7400"/>
                </a:cubicBezTo>
                <a:cubicBezTo>
                  <a:pt x="4384" y="7266"/>
                  <a:pt x="4492" y="7132"/>
                  <a:pt x="4605" y="7000"/>
                </a:cubicBezTo>
                <a:cubicBezTo>
                  <a:pt x="4728" y="6857"/>
                  <a:pt x="4711" y="6642"/>
                  <a:pt x="4567" y="6518"/>
                </a:cubicBezTo>
                <a:cubicBezTo>
                  <a:pt x="4503" y="6462"/>
                  <a:pt x="4424" y="6435"/>
                  <a:pt x="4345" y="6435"/>
                </a:cubicBezTo>
                <a:close/>
                <a:moveTo>
                  <a:pt x="25686" y="6442"/>
                </a:moveTo>
                <a:cubicBezTo>
                  <a:pt x="25642" y="6442"/>
                  <a:pt x="25598" y="6451"/>
                  <a:pt x="25555" y="6468"/>
                </a:cubicBezTo>
                <a:cubicBezTo>
                  <a:pt x="25381" y="6539"/>
                  <a:pt x="25298" y="6739"/>
                  <a:pt x="25369" y="6913"/>
                </a:cubicBezTo>
                <a:cubicBezTo>
                  <a:pt x="25452" y="7114"/>
                  <a:pt x="25530" y="7323"/>
                  <a:pt x="25600" y="7532"/>
                </a:cubicBezTo>
                <a:cubicBezTo>
                  <a:pt x="25647" y="7676"/>
                  <a:pt x="25781" y="7764"/>
                  <a:pt x="25923" y="7764"/>
                </a:cubicBezTo>
                <a:cubicBezTo>
                  <a:pt x="25960" y="7764"/>
                  <a:pt x="25998" y="7758"/>
                  <a:pt x="26033" y="7747"/>
                </a:cubicBezTo>
                <a:cubicBezTo>
                  <a:pt x="26210" y="7688"/>
                  <a:pt x="26307" y="7493"/>
                  <a:pt x="26247" y="7314"/>
                </a:cubicBezTo>
                <a:cubicBezTo>
                  <a:pt x="26172" y="7088"/>
                  <a:pt x="26088" y="6868"/>
                  <a:pt x="26000" y="6652"/>
                </a:cubicBezTo>
                <a:cubicBezTo>
                  <a:pt x="25947" y="6521"/>
                  <a:pt x="25820" y="6442"/>
                  <a:pt x="25686" y="6442"/>
                </a:cubicBezTo>
                <a:close/>
                <a:moveTo>
                  <a:pt x="3244" y="8160"/>
                </a:moveTo>
                <a:cubicBezTo>
                  <a:pt x="3119" y="8160"/>
                  <a:pt x="2998" y="8229"/>
                  <a:pt x="2938" y="8348"/>
                </a:cubicBezTo>
                <a:cubicBezTo>
                  <a:pt x="2836" y="8555"/>
                  <a:pt x="2737" y="8764"/>
                  <a:pt x="2638" y="8978"/>
                </a:cubicBezTo>
                <a:cubicBezTo>
                  <a:pt x="2559" y="9148"/>
                  <a:pt x="2636" y="9351"/>
                  <a:pt x="2808" y="9429"/>
                </a:cubicBezTo>
                <a:cubicBezTo>
                  <a:pt x="2853" y="9449"/>
                  <a:pt x="2902" y="9459"/>
                  <a:pt x="2949" y="9459"/>
                </a:cubicBezTo>
                <a:cubicBezTo>
                  <a:pt x="3079" y="9459"/>
                  <a:pt x="3204" y="9386"/>
                  <a:pt x="3260" y="9261"/>
                </a:cubicBezTo>
                <a:cubicBezTo>
                  <a:pt x="3354" y="9058"/>
                  <a:pt x="3449" y="8852"/>
                  <a:pt x="3548" y="8656"/>
                </a:cubicBezTo>
                <a:cubicBezTo>
                  <a:pt x="3633" y="8486"/>
                  <a:pt x="3566" y="8282"/>
                  <a:pt x="3397" y="8197"/>
                </a:cubicBezTo>
                <a:cubicBezTo>
                  <a:pt x="3348" y="8172"/>
                  <a:pt x="3296" y="8160"/>
                  <a:pt x="3244" y="8160"/>
                </a:cubicBezTo>
                <a:close/>
                <a:moveTo>
                  <a:pt x="26272" y="8401"/>
                </a:moveTo>
                <a:cubicBezTo>
                  <a:pt x="26251" y="8401"/>
                  <a:pt x="26229" y="8403"/>
                  <a:pt x="26207" y="8408"/>
                </a:cubicBezTo>
                <a:cubicBezTo>
                  <a:pt x="26021" y="8444"/>
                  <a:pt x="25899" y="8625"/>
                  <a:pt x="25937" y="8809"/>
                </a:cubicBezTo>
                <a:cubicBezTo>
                  <a:pt x="25981" y="9025"/>
                  <a:pt x="26015" y="9244"/>
                  <a:pt x="26043" y="9461"/>
                </a:cubicBezTo>
                <a:cubicBezTo>
                  <a:pt x="26064" y="9633"/>
                  <a:pt x="26212" y="9760"/>
                  <a:pt x="26382" y="9760"/>
                </a:cubicBezTo>
                <a:cubicBezTo>
                  <a:pt x="26394" y="9760"/>
                  <a:pt x="26410" y="9756"/>
                  <a:pt x="26426" y="9756"/>
                </a:cubicBezTo>
                <a:cubicBezTo>
                  <a:pt x="26612" y="9734"/>
                  <a:pt x="26744" y="9562"/>
                  <a:pt x="26721" y="9374"/>
                </a:cubicBezTo>
                <a:cubicBezTo>
                  <a:pt x="26690" y="9139"/>
                  <a:pt x="26653" y="8905"/>
                  <a:pt x="26608" y="8677"/>
                </a:cubicBezTo>
                <a:cubicBezTo>
                  <a:pt x="26576" y="8515"/>
                  <a:pt x="26432" y="8401"/>
                  <a:pt x="26272" y="8401"/>
                </a:cubicBezTo>
                <a:close/>
                <a:moveTo>
                  <a:pt x="2404" y="10032"/>
                </a:moveTo>
                <a:cubicBezTo>
                  <a:pt x="2271" y="10032"/>
                  <a:pt x="2144" y="10109"/>
                  <a:pt x="2088" y="10239"/>
                </a:cubicBezTo>
                <a:cubicBezTo>
                  <a:pt x="2000" y="10450"/>
                  <a:pt x="1908" y="10658"/>
                  <a:pt x="1819" y="10863"/>
                </a:cubicBezTo>
                <a:cubicBezTo>
                  <a:pt x="1741" y="11034"/>
                  <a:pt x="1821" y="11237"/>
                  <a:pt x="1993" y="11312"/>
                </a:cubicBezTo>
                <a:cubicBezTo>
                  <a:pt x="2036" y="11333"/>
                  <a:pt x="2085" y="11341"/>
                  <a:pt x="2130" y="11341"/>
                </a:cubicBezTo>
                <a:cubicBezTo>
                  <a:pt x="2262" y="11341"/>
                  <a:pt x="2386" y="11265"/>
                  <a:pt x="2445" y="11141"/>
                </a:cubicBezTo>
                <a:cubicBezTo>
                  <a:pt x="2537" y="10933"/>
                  <a:pt x="2627" y="10721"/>
                  <a:pt x="2719" y="10509"/>
                </a:cubicBezTo>
                <a:cubicBezTo>
                  <a:pt x="2792" y="10335"/>
                  <a:pt x="2712" y="10133"/>
                  <a:pt x="2538" y="10059"/>
                </a:cubicBezTo>
                <a:cubicBezTo>
                  <a:pt x="2494" y="10040"/>
                  <a:pt x="2449" y="10032"/>
                  <a:pt x="2404" y="10032"/>
                </a:cubicBezTo>
                <a:close/>
                <a:moveTo>
                  <a:pt x="26464" y="10438"/>
                </a:moveTo>
                <a:cubicBezTo>
                  <a:pt x="26278" y="10438"/>
                  <a:pt x="26125" y="10589"/>
                  <a:pt x="26123" y="10776"/>
                </a:cubicBezTo>
                <a:cubicBezTo>
                  <a:pt x="26121" y="10994"/>
                  <a:pt x="26113" y="11214"/>
                  <a:pt x="26095" y="11437"/>
                </a:cubicBezTo>
                <a:cubicBezTo>
                  <a:pt x="26080" y="11625"/>
                  <a:pt x="26220" y="11788"/>
                  <a:pt x="26410" y="11804"/>
                </a:cubicBezTo>
                <a:cubicBezTo>
                  <a:pt x="26419" y="11805"/>
                  <a:pt x="26427" y="11805"/>
                  <a:pt x="26436" y="11805"/>
                </a:cubicBezTo>
                <a:cubicBezTo>
                  <a:pt x="26612" y="11805"/>
                  <a:pt x="26763" y="11668"/>
                  <a:pt x="26775" y="11489"/>
                </a:cubicBezTo>
                <a:cubicBezTo>
                  <a:pt x="26792" y="11251"/>
                  <a:pt x="26803" y="11013"/>
                  <a:pt x="26806" y="10782"/>
                </a:cubicBezTo>
                <a:cubicBezTo>
                  <a:pt x="26808" y="10594"/>
                  <a:pt x="26655" y="10439"/>
                  <a:pt x="26467" y="10438"/>
                </a:cubicBezTo>
                <a:close/>
                <a:moveTo>
                  <a:pt x="1570" y="11902"/>
                </a:moveTo>
                <a:cubicBezTo>
                  <a:pt x="1437" y="11902"/>
                  <a:pt x="1310" y="11981"/>
                  <a:pt x="1254" y="12111"/>
                </a:cubicBezTo>
                <a:cubicBezTo>
                  <a:pt x="1164" y="12325"/>
                  <a:pt x="1079" y="12544"/>
                  <a:pt x="999" y="12761"/>
                </a:cubicBezTo>
                <a:cubicBezTo>
                  <a:pt x="933" y="12940"/>
                  <a:pt x="1023" y="13135"/>
                  <a:pt x="1200" y="13201"/>
                </a:cubicBezTo>
                <a:cubicBezTo>
                  <a:pt x="1240" y="13215"/>
                  <a:pt x="1278" y="13222"/>
                  <a:pt x="1318" y="13222"/>
                </a:cubicBezTo>
                <a:cubicBezTo>
                  <a:pt x="1457" y="13222"/>
                  <a:pt x="1590" y="13137"/>
                  <a:pt x="1638" y="12998"/>
                </a:cubicBezTo>
                <a:cubicBezTo>
                  <a:pt x="1718" y="12789"/>
                  <a:pt x="1798" y="12584"/>
                  <a:pt x="1885" y="12377"/>
                </a:cubicBezTo>
                <a:cubicBezTo>
                  <a:pt x="1958" y="12203"/>
                  <a:pt x="1876" y="12003"/>
                  <a:pt x="1702" y="11929"/>
                </a:cubicBezTo>
                <a:cubicBezTo>
                  <a:pt x="1659" y="11911"/>
                  <a:pt x="1615" y="11902"/>
                  <a:pt x="1570" y="11902"/>
                </a:cubicBezTo>
                <a:close/>
                <a:moveTo>
                  <a:pt x="26247" y="12473"/>
                </a:moveTo>
                <a:cubicBezTo>
                  <a:pt x="26089" y="12473"/>
                  <a:pt x="25945" y="12586"/>
                  <a:pt x="25913" y="12749"/>
                </a:cubicBezTo>
                <a:cubicBezTo>
                  <a:pt x="25869" y="12961"/>
                  <a:pt x="25821" y="13180"/>
                  <a:pt x="25765" y="13396"/>
                </a:cubicBezTo>
                <a:cubicBezTo>
                  <a:pt x="25716" y="13580"/>
                  <a:pt x="25828" y="13766"/>
                  <a:pt x="26010" y="13813"/>
                </a:cubicBezTo>
                <a:cubicBezTo>
                  <a:pt x="26038" y="13820"/>
                  <a:pt x="26068" y="13823"/>
                  <a:pt x="26095" y="13823"/>
                </a:cubicBezTo>
                <a:cubicBezTo>
                  <a:pt x="26247" y="13823"/>
                  <a:pt x="26386" y="13722"/>
                  <a:pt x="26427" y="13566"/>
                </a:cubicBezTo>
                <a:cubicBezTo>
                  <a:pt x="26486" y="13337"/>
                  <a:pt x="26539" y="13107"/>
                  <a:pt x="26584" y="12881"/>
                </a:cubicBezTo>
                <a:cubicBezTo>
                  <a:pt x="26620" y="12697"/>
                  <a:pt x="26499" y="12516"/>
                  <a:pt x="26314" y="12480"/>
                </a:cubicBezTo>
                <a:cubicBezTo>
                  <a:pt x="26292" y="12475"/>
                  <a:pt x="26269" y="12473"/>
                  <a:pt x="26247" y="12473"/>
                </a:cubicBezTo>
                <a:close/>
                <a:moveTo>
                  <a:pt x="903" y="13841"/>
                </a:moveTo>
                <a:cubicBezTo>
                  <a:pt x="752" y="13841"/>
                  <a:pt x="613" y="13940"/>
                  <a:pt x="573" y="14093"/>
                </a:cubicBezTo>
                <a:cubicBezTo>
                  <a:pt x="510" y="14317"/>
                  <a:pt x="453" y="14544"/>
                  <a:pt x="402" y="14770"/>
                </a:cubicBezTo>
                <a:cubicBezTo>
                  <a:pt x="362" y="14956"/>
                  <a:pt x="477" y="15139"/>
                  <a:pt x="661" y="15179"/>
                </a:cubicBezTo>
                <a:cubicBezTo>
                  <a:pt x="687" y="15186"/>
                  <a:pt x="714" y="15187"/>
                  <a:pt x="738" y="15187"/>
                </a:cubicBezTo>
                <a:cubicBezTo>
                  <a:pt x="894" y="15187"/>
                  <a:pt x="1035" y="15080"/>
                  <a:pt x="1072" y="14922"/>
                </a:cubicBezTo>
                <a:cubicBezTo>
                  <a:pt x="1120" y="14706"/>
                  <a:pt x="1174" y="14487"/>
                  <a:pt x="1233" y="14272"/>
                </a:cubicBezTo>
                <a:cubicBezTo>
                  <a:pt x="1280" y="14089"/>
                  <a:pt x="1174" y="13901"/>
                  <a:pt x="992" y="13853"/>
                </a:cubicBezTo>
                <a:cubicBezTo>
                  <a:pt x="962" y="13845"/>
                  <a:pt x="932" y="13841"/>
                  <a:pt x="903" y="13841"/>
                </a:cubicBezTo>
                <a:close/>
                <a:moveTo>
                  <a:pt x="25692" y="14448"/>
                </a:moveTo>
                <a:cubicBezTo>
                  <a:pt x="25553" y="14448"/>
                  <a:pt x="25422" y="14535"/>
                  <a:pt x="25372" y="14673"/>
                </a:cubicBezTo>
                <a:cubicBezTo>
                  <a:pt x="25296" y="14882"/>
                  <a:pt x="25212" y="15090"/>
                  <a:pt x="25129" y="15297"/>
                </a:cubicBezTo>
                <a:cubicBezTo>
                  <a:pt x="25054" y="15471"/>
                  <a:pt x="25139" y="15671"/>
                  <a:pt x="25313" y="15742"/>
                </a:cubicBezTo>
                <a:cubicBezTo>
                  <a:pt x="25357" y="15759"/>
                  <a:pt x="25400" y="15768"/>
                  <a:pt x="25444" y="15768"/>
                </a:cubicBezTo>
                <a:cubicBezTo>
                  <a:pt x="25576" y="15768"/>
                  <a:pt x="25704" y="15688"/>
                  <a:pt x="25760" y="15559"/>
                </a:cubicBezTo>
                <a:cubicBezTo>
                  <a:pt x="25852" y="15342"/>
                  <a:pt x="25937" y="15123"/>
                  <a:pt x="26015" y="14908"/>
                </a:cubicBezTo>
                <a:cubicBezTo>
                  <a:pt x="26080" y="14730"/>
                  <a:pt x="25988" y="14534"/>
                  <a:pt x="25810" y="14470"/>
                </a:cubicBezTo>
                <a:cubicBezTo>
                  <a:pt x="25771" y="14455"/>
                  <a:pt x="25731" y="14448"/>
                  <a:pt x="25692" y="14448"/>
                </a:cubicBezTo>
                <a:close/>
                <a:moveTo>
                  <a:pt x="493" y="15850"/>
                </a:moveTo>
                <a:cubicBezTo>
                  <a:pt x="327" y="15850"/>
                  <a:pt x="180" y="15975"/>
                  <a:pt x="156" y="16145"/>
                </a:cubicBezTo>
                <a:cubicBezTo>
                  <a:pt x="123" y="16376"/>
                  <a:pt x="97" y="16606"/>
                  <a:pt x="76" y="16839"/>
                </a:cubicBezTo>
                <a:cubicBezTo>
                  <a:pt x="58" y="17026"/>
                  <a:pt x="197" y="17193"/>
                  <a:pt x="383" y="17210"/>
                </a:cubicBezTo>
                <a:cubicBezTo>
                  <a:pt x="394" y="17212"/>
                  <a:pt x="406" y="17212"/>
                  <a:pt x="416" y="17212"/>
                </a:cubicBezTo>
                <a:cubicBezTo>
                  <a:pt x="590" y="17212"/>
                  <a:pt x="740" y="17080"/>
                  <a:pt x="757" y="16903"/>
                </a:cubicBezTo>
                <a:cubicBezTo>
                  <a:pt x="776" y="16680"/>
                  <a:pt x="802" y="16458"/>
                  <a:pt x="833" y="16237"/>
                </a:cubicBezTo>
                <a:cubicBezTo>
                  <a:pt x="858" y="16051"/>
                  <a:pt x="727" y="15879"/>
                  <a:pt x="540" y="15853"/>
                </a:cubicBezTo>
                <a:cubicBezTo>
                  <a:pt x="524" y="15851"/>
                  <a:pt x="509" y="15850"/>
                  <a:pt x="493" y="15850"/>
                </a:cubicBezTo>
                <a:close/>
                <a:moveTo>
                  <a:pt x="24865" y="16326"/>
                </a:moveTo>
                <a:cubicBezTo>
                  <a:pt x="24742" y="16326"/>
                  <a:pt x="24622" y="16394"/>
                  <a:pt x="24561" y="16512"/>
                </a:cubicBezTo>
                <a:cubicBezTo>
                  <a:pt x="24460" y="16712"/>
                  <a:pt x="24356" y="16906"/>
                  <a:pt x="24244" y="17103"/>
                </a:cubicBezTo>
                <a:cubicBezTo>
                  <a:pt x="24152" y="17264"/>
                  <a:pt x="24210" y="17473"/>
                  <a:pt x="24375" y="17567"/>
                </a:cubicBezTo>
                <a:cubicBezTo>
                  <a:pt x="24427" y="17595"/>
                  <a:pt x="24486" y="17610"/>
                  <a:pt x="24542" y="17610"/>
                </a:cubicBezTo>
                <a:cubicBezTo>
                  <a:pt x="24661" y="17610"/>
                  <a:pt x="24776" y="17549"/>
                  <a:pt x="24839" y="17438"/>
                </a:cubicBezTo>
                <a:cubicBezTo>
                  <a:pt x="24952" y="17235"/>
                  <a:pt x="25063" y="17030"/>
                  <a:pt x="25169" y="16825"/>
                </a:cubicBezTo>
                <a:cubicBezTo>
                  <a:pt x="25256" y="16654"/>
                  <a:pt x="25190" y="16451"/>
                  <a:pt x="25021" y="16364"/>
                </a:cubicBezTo>
                <a:cubicBezTo>
                  <a:pt x="24971" y="16338"/>
                  <a:pt x="24918" y="16326"/>
                  <a:pt x="24865" y="16326"/>
                </a:cubicBezTo>
                <a:close/>
                <a:moveTo>
                  <a:pt x="343" y="17892"/>
                </a:moveTo>
                <a:cubicBezTo>
                  <a:pt x="157" y="17892"/>
                  <a:pt x="4" y="18045"/>
                  <a:pt x="3" y="18231"/>
                </a:cubicBezTo>
                <a:lnTo>
                  <a:pt x="1" y="18417"/>
                </a:lnTo>
                <a:cubicBezTo>
                  <a:pt x="1" y="18585"/>
                  <a:pt x="6" y="18757"/>
                  <a:pt x="10" y="18929"/>
                </a:cubicBezTo>
                <a:cubicBezTo>
                  <a:pt x="15" y="19115"/>
                  <a:pt x="166" y="19261"/>
                  <a:pt x="350" y="19261"/>
                </a:cubicBezTo>
                <a:cubicBezTo>
                  <a:pt x="354" y="19261"/>
                  <a:pt x="357" y="19261"/>
                  <a:pt x="361" y="19260"/>
                </a:cubicBezTo>
                <a:cubicBezTo>
                  <a:pt x="548" y="19253"/>
                  <a:pt x="698" y="19096"/>
                  <a:pt x="691" y="18907"/>
                </a:cubicBezTo>
                <a:cubicBezTo>
                  <a:pt x="687" y="18743"/>
                  <a:pt x="686" y="18578"/>
                  <a:pt x="686" y="18417"/>
                </a:cubicBezTo>
                <a:lnTo>
                  <a:pt x="687" y="18238"/>
                </a:lnTo>
                <a:cubicBezTo>
                  <a:pt x="689" y="18048"/>
                  <a:pt x="538" y="17895"/>
                  <a:pt x="349" y="17892"/>
                </a:cubicBezTo>
                <a:close/>
                <a:moveTo>
                  <a:pt x="23827" y="18091"/>
                </a:moveTo>
                <a:cubicBezTo>
                  <a:pt x="23717" y="18091"/>
                  <a:pt x="23608" y="18145"/>
                  <a:pt x="23542" y="18243"/>
                </a:cubicBezTo>
                <a:cubicBezTo>
                  <a:pt x="23419" y="18429"/>
                  <a:pt x="23290" y="18615"/>
                  <a:pt x="23160" y="18794"/>
                </a:cubicBezTo>
                <a:cubicBezTo>
                  <a:pt x="23049" y="18948"/>
                  <a:pt x="23083" y="19162"/>
                  <a:pt x="23236" y="19272"/>
                </a:cubicBezTo>
                <a:cubicBezTo>
                  <a:pt x="23297" y="19315"/>
                  <a:pt x="23367" y="19338"/>
                  <a:pt x="23436" y="19338"/>
                </a:cubicBezTo>
                <a:cubicBezTo>
                  <a:pt x="23540" y="19338"/>
                  <a:pt x="23645" y="19287"/>
                  <a:pt x="23713" y="19194"/>
                </a:cubicBezTo>
                <a:cubicBezTo>
                  <a:pt x="23846" y="19008"/>
                  <a:pt x="23978" y="18816"/>
                  <a:pt x="24109" y="18623"/>
                </a:cubicBezTo>
                <a:cubicBezTo>
                  <a:pt x="24217" y="18467"/>
                  <a:pt x="24173" y="18253"/>
                  <a:pt x="24017" y="18149"/>
                </a:cubicBezTo>
                <a:cubicBezTo>
                  <a:pt x="23959" y="18110"/>
                  <a:pt x="23893" y="18091"/>
                  <a:pt x="23827" y="18091"/>
                </a:cubicBezTo>
                <a:close/>
                <a:moveTo>
                  <a:pt x="22595" y="19730"/>
                </a:moveTo>
                <a:cubicBezTo>
                  <a:pt x="22498" y="19730"/>
                  <a:pt x="22400" y="19772"/>
                  <a:pt x="22333" y="19852"/>
                </a:cubicBezTo>
                <a:cubicBezTo>
                  <a:pt x="22187" y="20024"/>
                  <a:pt x="22039" y="20193"/>
                  <a:pt x="21889" y="20356"/>
                </a:cubicBezTo>
                <a:cubicBezTo>
                  <a:pt x="21761" y="20495"/>
                  <a:pt x="21771" y="20711"/>
                  <a:pt x="21910" y="20838"/>
                </a:cubicBezTo>
                <a:cubicBezTo>
                  <a:pt x="21976" y="20897"/>
                  <a:pt x="22058" y="20928"/>
                  <a:pt x="22141" y="20928"/>
                </a:cubicBezTo>
                <a:cubicBezTo>
                  <a:pt x="22235" y="20928"/>
                  <a:pt x="22327" y="20888"/>
                  <a:pt x="22395" y="20817"/>
                </a:cubicBezTo>
                <a:cubicBezTo>
                  <a:pt x="22552" y="20648"/>
                  <a:pt x="22704" y="20471"/>
                  <a:pt x="22856" y="20294"/>
                </a:cubicBezTo>
                <a:cubicBezTo>
                  <a:pt x="22977" y="20148"/>
                  <a:pt x="22958" y="19932"/>
                  <a:pt x="22814" y="19811"/>
                </a:cubicBezTo>
                <a:cubicBezTo>
                  <a:pt x="22751" y="19757"/>
                  <a:pt x="22673" y="19730"/>
                  <a:pt x="22595" y="19730"/>
                </a:cubicBezTo>
                <a:close/>
                <a:moveTo>
                  <a:pt x="445" y="19939"/>
                </a:moveTo>
                <a:cubicBezTo>
                  <a:pt x="433" y="19939"/>
                  <a:pt x="421" y="19940"/>
                  <a:pt x="409" y="19941"/>
                </a:cubicBezTo>
                <a:cubicBezTo>
                  <a:pt x="223" y="19963"/>
                  <a:pt x="86" y="20132"/>
                  <a:pt x="107" y="20320"/>
                </a:cubicBezTo>
                <a:cubicBezTo>
                  <a:pt x="133" y="20549"/>
                  <a:pt x="164" y="20780"/>
                  <a:pt x="199" y="21010"/>
                </a:cubicBezTo>
                <a:cubicBezTo>
                  <a:pt x="223" y="21180"/>
                  <a:pt x="371" y="21302"/>
                  <a:pt x="536" y="21302"/>
                </a:cubicBezTo>
                <a:cubicBezTo>
                  <a:pt x="554" y="21302"/>
                  <a:pt x="571" y="21302"/>
                  <a:pt x="588" y="21297"/>
                </a:cubicBezTo>
                <a:cubicBezTo>
                  <a:pt x="774" y="21269"/>
                  <a:pt x="903" y="21095"/>
                  <a:pt x="875" y="20909"/>
                </a:cubicBezTo>
                <a:cubicBezTo>
                  <a:pt x="842" y="20686"/>
                  <a:pt x="811" y="20466"/>
                  <a:pt x="788" y="20243"/>
                </a:cubicBezTo>
                <a:cubicBezTo>
                  <a:pt x="767" y="20069"/>
                  <a:pt x="618" y="19939"/>
                  <a:pt x="445" y="19939"/>
                </a:cubicBezTo>
                <a:close/>
                <a:moveTo>
                  <a:pt x="21180" y="21212"/>
                </a:moveTo>
                <a:cubicBezTo>
                  <a:pt x="21098" y="21212"/>
                  <a:pt x="21015" y="21242"/>
                  <a:pt x="20949" y="21303"/>
                </a:cubicBezTo>
                <a:cubicBezTo>
                  <a:pt x="20781" y="21458"/>
                  <a:pt x="20612" y="21608"/>
                  <a:pt x="20447" y="21747"/>
                </a:cubicBezTo>
                <a:cubicBezTo>
                  <a:pt x="20303" y="21868"/>
                  <a:pt x="20283" y="22086"/>
                  <a:pt x="20405" y="22228"/>
                </a:cubicBezTo>
                <a:cubicBezTo>
                  <a:pt x="20473" y="22310"/>
                  <a:pt x="20568" y="22351"/>
                  <a:pt x="20666" y="22351"/>
                </a:cubicBezTo>
                <a:cubicBezTo>
                  <a:pt x="20744" y="22351"/>
                  <a:pt x="20822" y="22322"/>
                  <a:pt x="20888" y="22268"/>
                </a:cubicBezTo>
                <a:cubicBezTo>
                  <a:pt x="21062" y="22122"/>
                  <a:pt x="21238" y="21966"/>
                  <a:pt x="21411" y="21806"/>
                </a:cubicBezTo>
                <a:cubicBezTo>
                  <a:pt x="21550" y="21677"/>
                  <a:pt x="21559" y="21462"/>
                  <a:pt x="21431" y="21323"/>
                </a:cubicBezTo>
                <a:cubicBezTo>
                  <a:pt x="21363" y="21249"/>
                  <a:pt x="21272" y="21212"/>
                  <a:pt x="21180" y="21212"/>
                </a:cubicBezTo>
                <a:close/>
                <a:moveTo>
                  <a:pt x="790" y="21959"/>
                </a:moveTo>
                <a:cubicBezTo>
                  <a:pt x="765" y="21959"/>
                  <a:pt x="740" y="21962"/>
                  <a:pt x="715" y="21967"/>
                </a:cubicBezTo>
                <a:cubicBezTo>
                  <a:pt x="533" y="22011"/>
                  <a:pt x="418" y="22193"/>
                  <a:pt x="462" y="22379"/>
                </a:cubicBezTo>
                <a:cubicBezTo>
                  <a:pt x="514" y="22605"/>
                  <a:pt x="573" y="22831"/>
                  <a:pt x="634" y="23054"/>
                </a:cubicBezTo>
                <a:cubicBezTo>
                  <a:pt x="677" y="23207"/>
                  <a:pt x="813" y="23307"/>
                  <a:pt x="964" y="23307"/>
                </a:cubicBezTo>
                <a:cubicBezTo>
                  <a:pt x="993" y="23307"/>
                  <a:pt x="1025" y="23302"/>
                  <a:pt x="1052" y="23293"/>
                </a:cubicBezTo>
                <a:cubicBezTo>
                  <a:pt x="1235" y="23241"/>
                  <a:pt x="1341" y="23054"/>
                  <a:pt x="1291" y="22871"/>
                </a:cubicBezTo>
                <a:cubicBezTo>
                  <a:pt x="1233" y="22657"/>
                  <a:pt x="1176" y="22440"/>
                  <a:pt x="1125" y="22223"/>
                </a:cubicBezTo>
                <a:cubicBezTo>
                  <a:pt x="1088" y="22065"/>
                  <a:pt x="946" y="21959"/>
                  <a:pt x="790" y="21959"/>
                </a:cubicBezTo>
                <a:close/>
                <a:moveTo>
                  <a:pt x="19589" y="22509"/>
                </a:moveTo>
                <a:cubicBezTo>
                  <a:pt x="19518" y="22509"/>
                  <a:pt x="19446" y="22530"/>
                  <a:pt x="19385" y="22576"/>
                </a:cubicBezTo>
                <a:lnTo>
                  <a:pt x="18837" y="22986"/>
                </a:lnTo>
                <a:cubicBezTo>
                  <a:pt x="18684" y="23097"/>
                  <a:pt x="18655" y="23311"/>
                  <a:pt x="18768" y="23464"/>
                </a:cubicBezTo>
                <a:cubicBezTo>
                  <a:pt x="18834" y="23552"/>
                  <a:pt x="18936" y="23599"/>
                  <a:pt x="19041" y="23599"/>
                </a:cubicBezTo>
                <a:cubicBezTo>
                  <a:pt x="19112" y="23599"/>
                  <a:pt x="19185" y="23578"/>
                  <a:pt x="19246" y="23532"/>
                </a:cubicBezTo>
                <a:lnTo>
                  <a:pt x="19793" y="23123"/>
                </a:lnTo>
                <a:cubicBezTo>
                  <a:pt x="19945" y="23010"/>
                  <a:pt x="19976" y="22798"/>
                  <a:pt x="19863" y="22645"/>
                </a:cubicBezTo>
                <a:cubicBezTo>
                  <a:pt x="19796" y="22555"/>
                  <a:pt x="19693" y="22509"/>
                  <a:pt x="19589" y="22509"/>
                </a:cubicBezTo>
                <a:close/>
                <a:moveTo>
                  <a:pt x="17958" y="23754"/>
                </a:moveTo>
                <a:cubicBezTo>
                  <a:pt x="17882" y="23754"/>
                  <a:pt x="17805" y="23779"/>
                  <a:pt x="17742" y="23832"/>
                </a:cubicBezTo>
                <a:cubicBezTo>
                  <a:pt x="17548" y="23990"/>
                  <a:pt x="17374" y="24143"/>
                  <a:pt x="17212" y="24293"/>
                </a:cubicBezTo>
                <a:cubicBezTo>
                  <a:pt x="17073" y="24421"/>
                  <a:pt x="17065" y="24637"/>
                  <a:pt x="17192" y="24776"/>
                </a:cubicBezTo>
                <a:cubicBezTo>
                  <a:pt x="17259" y="24849"/>
                  <a:pt x="17353" y="24885"/>
                  <a:pt x="17444" y="24885"/>
                </a:cubicBezTo>
                <a:cubicBezTo>
                  <a:pt x="17529" y="24885"/>
                  <a:pt x="17612" y="24856"/>
                  <a:pt x="17675" y="24795"/>
                </a:cubicBezTo>
                <a:cubicBezTo>
                  <a:pt x="17829" y="24651"/>
                  <a:pt x="17995" y="24510"/>
                  <a:pt x="18177" y="24359"/>
                </a:cubicBezTo>
                <a:cubicBezTo>
                  <a:pt x="18321" y="24239"/>
                  <a:pt x="18342" y="24023"/>
                  <a:pt x="18222" y="23877"/>
                </a:cubicBezTo>
                <a:cubicBezTo>
                  <a:pt x="18155" y="23796"/>
                  <a:pt x="18057" y="23754"/>
                  <a:pt x="17958" y="23754"/>
                </a:cubicBezTo>
                <a:close/>
                <a:moveTo>
                  <a:pt x="1424" y="23904"/>
                </a:moveTo>
                <a:cubicBezTo>
                  <a:pt x="1374" y="23904"/>
                  <a:pt x="1324" y="23915"/>
                  <a:pt x="1277" y="23938"/>
                </a:cubicBezTo>
                <a:cubicBezTo>
                  <a:pt x="1106" y="24022"/>
                  <a:pt x="1035" y="24225"/>
                  <a:pt x="1117" y="24395"/>
                </a:cubicBezTo>
                <a:cubicBezTo>
                  <a:pt x="1219" y="24606"/>
                  <a:pt x="1337" y="24819"/>
                  <a:pt x="1463" y="25025"/>
                </a:cubicBezTo>
                <a:cubicBezTo>
                  <a:pt x="1529" y="25129"/>
                  <a:pt x="1638" y="25188"/>
                  <a:pt x="1755" y="25188"/>
                </a:cubicBezTo>
                <a:cubicBezTo>
                  <a:pt x="1815" y="25188"/>
                  <a:pt x="1878" y="25172"/>
                  <a:pt x="1930" y="25134"/>
                </a:cubicBezTo>
                <a:cubicBezTo>
                  <a:pt x="2092" y="25037"/>
                  <a:pt x="2144" y="24825"/>
                  <a:pt x="2043" y="24665"/>
                </a:cubicBezTo>
                <a:cubicBezTo>
                  <a:pt x="1928" y="24477"/>
                  <a:pt x="1824" y="24289"/>
                  <a:pt x="1732" y="24098"/>
                </a:cubicBezTo>
                <a:cubicBezTo>
                  <a:pt x="1673" y="23976"/>
                  <a:pt x="1551" y="23904"/>
                  <a:pt x="1424" y="23904"/>
                </a:cubicBezTo>
                <a:close/>
                <a:moveTo>
                  <a:pt x="16515" y="25203"/>
                </a:moveTo>
                <a:cubicBezTo>
                  <a:pt x="16413" y="25203"/>
                  <a:pt x="16312" y="25249"/>
                  <a:pt x="16244" y="25336"/>
                </a:cubicBezTo>
                <a:cubicBezTo>
                  <a:pt x="16095" y="25529"/>
                  <a:pt x="15956" y="25728"/>
                  <a:pt x="15834" y="25928"/>
                </a:cubicBezTo>
                <a:cubicBezTo>
                  <a:pt x="15737" y="26090"/>
                  <a:pt x="15787" y="26300"/>
                  <a:pt x="15947" y="26398"/>
                </a:cubicBezTo>
                <a:cubicBezTo>
                  <a:pt x="16004" y="26432"/>
                  <a:pt x="16065" y="26448"/>
                  <a:pt x="16126" y="26448"/>
                </a:cubicBezTo>
                <a:cubicBezTo>
                  <a:pt x="16241" y="26448"/>
                  <a:pt x="16354" y="26389"/>
                  <a:pt x="16418" y="26288"/>
                </a:cubicBezTo>
                <a:cubicBezTo>
                  <a:pt x="16528" y="26107"/>
                  <a:pt x="16651" y="25928"/>
                  <a:pt x="16787" y="25754"/>
                </a:cubicBezTo>
                <a:cubicBezTo>
                  <a:pt x="16901" y="25605"/>
                  <a:pt x="16875" y="25389"/>
                  <a:pt x="16726" y="25275"/>
                </a:cubicBezTo>
                <a:cubicBezTo>
                  <a:pt x="16663" y="25227"/>
                  <a:pt x="16588" y="25203"/>
                  <a:pt x="16515" y="25203"/>
                </a:cubicBezTo>
                <a:close/>
                <a:moveTo>
                  <a:pt x="2567" y="25602"/>
                </a:moveTo>
                <a:cubicBezTo>
                  <a:pt x="2487" y="25602"/>
                  <a:pt x="2407" y="25629"/>
                  <a:pt x="2342" y="25685"/>
                </a:cubicBezTo>
                <a:cubicBezTo>
                  <a:pt x="2200" y="25810"/>
                  <a:pt x="2184" y="26024"/>
                  <a:pt x="2309" y="26168"/>
                </a:cubicBezTo>
                <a:cubicBezTo>
                  <a:pt x="2452" y="26333"/>
                  <a:pt x="2608" y="26502"/>
                  <a:pt x="2782" y="26684"/>
                </a:cubicBezTo>
                <a:cubicBezTo>
                  <a:pt x="2850" y="26754"/>
                  <a:pt x="2940" y="26789"/>
                  <a:pt x="3030" y="26789"/>
                </a:cubicBezTo>
                <a:cubicBezTo>
                  <a:pt x="3114" y="26789"/>
                  <a:pt x="3201" y="26759"/>
                  <a:pt x="3263" y="26693"/>
                </a:cubicBezTo>
                <a:cubicBezTo>
                  <a:pt x="3401" y="26563"/>
                  <a:pt x="3406" y="26349"/>
                  <a:pt x="3275" y="26212"/>
                </a:cubicBezTo>
                <a:cubicBezTo>
                  <a:pt x="3107" y="26038"/>
                  <a:pt x="2963" y="25876"/>
                  <a:pt x="2825" y="25720"/>
                </a:cubicBezTo>
                <a:cubicBezTo>
                  <a:pt x="2758" y="25642"/>
                  <a:pt x="2663" y="25602"/>
                  <a:pt x="2567" y="25602"/>
                </a:cubicBezTo>
                <a:close/>
                <a:moveTo>
                  <a:pt x="3999" y="27073"/>
                </a:moveTo>
                <a:cubicBezTo>
                  <a:pt x="3911" y="27073"/>
                  <a:pt x="3822" y="27107"/>
                  <a:pt x="3755" y="27176"/>
                </a:cubicBezTo>
                <a:cubicBezTo>
                  <a:pt x="3623" y="27308"/>
                  <a:pt x="3625" y="27525"/>
                  <a:pt x="3760" y="27658"/>
                </a:cubicBezTo>
                <a:cubicBezTo>
                  <a:pt x="3920" y="27817"/>
                  <a:pt x="4080" y="27976"/>
                  <a:pt x="4240" y="28136"/>
                </a:cubicBezTo>
                <a:cubicBezTo>
                  <a:pt x="4308" y="28203"/>
                  <a:pt x="4395" y="28238"/>
                  <a:pt x="4483" y="28238"/>
                </a:cubicBezTo>
                <a:cubicBezTo>
                  <a:pt x="4568" y="28238"/>
                  <a:pt x="4655" y="28205"/>
                  <a:pt x="4721" y="28141"/>
                </a:cubicBezTo>
                <a:cubicBezTo>
                  <a:pt x="4857" y="28010"/>
                  <a:pt x="4859" y="27793"/>
                  <a:pt x="4727" y="27658"/>
                </a:cubicBezTo>
                <a:cubicBezTo>
                  <a:pt x="4565" y="27496"/>
                  <a:pt x="4400" y="27333"/>
                  <a:pt x="4238" y="27171"/>
                </a:cubicBezTo>
                <a:cubicBezTo>
                  <a:pt x="4172" y="27106"/>
                  <a:pt x="4086" y="27073"/>
                  <a:pt x="3999" y="27073"/>
                </a:cubicBezTo>
                <a:close/>
                <a:moveTo>
                  <a:pt x="15560" y="27003"/>
                </a:moveTo>
                <a:cubicBezTo>
                  <a:pt x="15416" y="27003"/>
                  <a:pt x="15282" y="27095"/>
                  <a:pt x="15235" y="27240"/>
                </a:cubicBezTo>
                <a:cubicBezTo>
                  <a:pt x="15162" y="27465"/>
                  <a:pt x="15099" y="27699"/>
                  <a:pt x="15052" y="27939"/>
                </a:cubicBezTo>
                <a:cubicBezTo>
                  <a:pt x="15016" y="28123"/>
                  <a:pt x="15135" y="28304"/>
                  <a:pt x="15320" y="28341"/>
                </a:cubicBezTo>
                <a:cubicBezTo>
                  <a:pt x="15341" y="28344"/>
                  <a:pt x="15365" y="28348"/>
                  <a:pt x="15388" y="28348"/>
                </a:cubicBezTo>
                <a:cubicBezTo>
                  <a:pt x="15546" y="28348"/>
                  <a:pt x="15688" y="28235"/>
                  <a:pt x="15723" y="28073"/>
                </a:cubicBezTo>
                <a:cubicBezTo>
                  <a:pt x="15766" y="27859"/>
                  <a:pt x="15822" y="27649"/>
                  <a:pt x="15886" y="27449"/>
                </a:cubicBezTo>
                <a:cubicBezTo>
                  <a:pt x="15944" y="27268"/>
                  <a:pt x="15845" y="27077"/>
                  <a:pt x="15666" y="27020"/>
                </a:cubicBezTo>
                <a:cubicBezTo>
                  <a:pt x="15631" y="27009"/>
                  <a:pt x="15595" y="27003"/>
                  <a:pt x="15560" y="27003"/>
                </a:cubicBezTo>
                <a:close/>
                <a:moveTo>
                  <a:pt x="5394" y="28572"/>
                </a:moveTo>
                <a:cubicBezTo>
                  <a:pt x="5319" y="28572"/>
                  <a:pt x="5243" y="28597"/>
                  <a:pt x="5180" y="28646"/>
                </a:cubicBezTo>
                <a:cubicBezTo>
                  <a:pt x="5032" y="28765"/>
                  <a:pt x="5008" y="28978"/>
                  <a:pt x="5126" y="29126"/>
                </a:cubicBezTo>
                <a:cubicBezTo>
                  <a:pt x="5269" y="29305"/>
                  <a:pt x="5396" y="29479"/>
                  <a:pt x="5512" y="29655"/>
                </a:cubicBezTo>
                <a:cubicBezTo>
                  <a:pt x="5578" y="29752"/>
                  <a:pt x="5686" y="29807"/>
                  <a:pt x="5797" y="29807"/>
                </a:cubicBezTo>
                <a:cubicBezTo>
                  <a:pt x="5862" y="29807"/>
                  <a:pt x="5928" y="29787"/>
                  <a:pt x="5983" y="29748"/>
                </a:cubicBezTo>
                <a:cubicBezTo>
                  <a:pt x="6143" y="29644"/>
                  <a:pt x="6185" y="29430"/>
                  <a:pt x="6079" y="29274"/>
                </a:cubicBezTo>
                <a:cubicBezTo>
                  <a:pt x="5952" y="29083"/>
                  <a:pt x="5815" y="28895"/>
                  <a:pt x="5660" y="28700"/>
                </a:cubicBezTo>
                <a:cubicBezTo>
                  <a:pt x="5593" y="28616"/>
                  <a:pt x="5494" y="28572"/>
                  <a:pt x="5394" y="28572"/>
                </a:cubicBezTo>
                <a:close/>
                <a:moveTo>
                  <a:pt x="15308" y="29027"/>
                </a:moveTo>
                <a:cubicBezTo>
                  <a:pt x="15301" y="29027"/>
                  <a:pt x="15295" y="29027"/>
                  <a:pt x="15288" y="29027"/>
                </a:cubicBezTo>
                <a:cubicBezTo>
                  <a:pt x="15101" y="29034"/>
                  <a:pt x="14955" y="29192"/>
                  <a:pt x="14962" y="29382"/>
                </a:cubicBezTo>
                <a:cubicBezTo>
                  <a:pt x="14970" y="29609"/>
                  <a:pt x="14989" y="29847"/>
                  <a:pt x="15016" y="30087"/>
                </a:cubicBezTo>
                <a:cubicBezTo>
                  <a:pt x="15035" y="30261"/>
                  <a:pt x="15182" y="30391"/>
                  <a:pt x="15354" y="30391"/>
                </a:cubicBezTo>
                <a:lnTo>
                  <a:pt x="15391" y="30391"/>
                </a:lnTo>
                <a:cubicBezTo>
                  <a:pt x="15579" y="30369"/>
                  <a:pt x="15714" y="30200"/>
                  <a:pt x="15693" y="30013"/>
                </a:cubicBezTo>
                <a:cubicBezTo>
                  <a:pt x="15669" y="29790"/>
                  <a:pt x="15652" y="29568"/>
                  <a:pt x="15643" y="29356"/>
                </a:cubicBezTo>
                <a:cubicBezTo>
                  <a:pt x="15636" y="29172"/>
                  <a:pt x="15495" y="29027"/>
                  <a:pt x="15308" y="29027"/>
                </a:cubicBezTo>
                <a:close/>
                <a:moveTo>
                  <a:pt x="24926" y="30278"/>
                </a:moveTo>
                <a:cubicBezTo>
                  <a:pt x="24748" y="30278"/>
                  <a:pt x="24591" y="30409"/>
                  <a:pt x="24576" y="30591"/>
                </a:cubicBezTo>
                <a:cubicBezTo>
                  <a:pt x="24561" y="30784"/>
                  <a:pt x="24517" y="30981"/>
                  <a:pt x="24451" y="31168"/>
                </a:cubicBezTo>
                <a:cubicBezTo>
                  <a:pt x="24387" y="31347"/>
                  <a:pt x="24481" y="31542"/>
                  <a:pt x="24658" y="31606"/>
                </a:cubicBezTo>
                <a:cubicBezTo>
                  <a:pt x="24698" y="31618"/>
                  <a:pt x="24734" y="31625"/>
                  <a:pt x="24774" y="31625"/>
                </a:cubicBezTo>
                <a:cubicBezTo>
                  <a:pt x="24913" y="31625"/>
                  <a:pt x="25046" y="31537"/>
                  <a:pt x="25096" y="31398"/>
                </a:cubicBezTo>
                <a:cubicBezTo>
                  <a:pt x="25183" y="31154"/>
                  <a:pt x="25237" y="30902"/>
                  <a:pt x="25259" y="30647"/>
                </a:cubicBezTo>
                <a:cubicBezTo>
                  <a:pt x="25273" y="30459"/>
                  <a:pt x="25134" y="30294"/>
                  <a:pt x="24947" y="30278"/>
                </a:cubicBezTo>
                <a:cubicBezTo>
                  <a:pt x="24940" y="30278"/>
                  <a:pt x="24933" y="30278"/>
                  <a:pt x="24926" y="30278"/>
                </a:cubicBezTo>
                <a:close/>
                <a:moveTo>
                  <a:pt x="6438" y="30324"/>
                </a:moveTo>
                <a:cubicBezTo>
                  <a:pt x="6393" y="30324"/>
                  <a:pt x="6347" y="30333"/>
                  <a:pt x="6303" y="30351"/>
                </a:cubicBezTo>
                <a:cubicBezTo>
                  <a:pt x="6129" y="30428"/>
                  <a:pt x="6049" y="30628"/>
                  <a:pt x="6126" y="30802"/>
                </a:cubicBezTo>
                <a:cubicBezTo>
                  <a:pt x="6216" y="31012"/>
                  <a:pt x="6301" y="31219"/>
                  <a:pt x="6379" y="31420"/>
                </a:cubicBezTo>
                <a:cubicBezTo>
                  <a:pt x="6432" y="31558"/>
                  <a:pt x="6562" y="31641"/>
                  <a:pt x="6699" y="31641"/>
                </a:cubicBezTo>
                <a:cubicBezTo>
                  <a:pt x="6741" y="31641"/>
                  <a:pt x="6781" y="31634"/>
                  <a:pt x="6823" y="31617"/>
                </a:cubicBezTo>
                <a:cubicBezTo>
                  <a:pt x="6998" y="31549"/>
                  <a:pt x="7085" y="31351"/>
                  <a:pt x="7017" y="31175"/>
                </a:cubicBezTo>
                <a:cubicBezTo>
                  <a:pt x="6937" y="30965"/>
                  <a:pt x="6849" y="30749"/>
                  <a:pt x="6753" y="30530"/>
                </a:cubicBezTo>
                <a:cubicBezTo>
                  <a:pt x="6696" y="30401"/>
                  <a:pt x="6570" y="30324"/>
                  <a:pt x="6438" y="30324"/>
                </a:cubicBezTo>
                <a:close/>
                <a:moveTo>
                  <a:pt x="15595" y="31054"/>
                </a:moveTo>
                <a:cubicBezTo>
                  <a:pt x="15568" y="31054"/>
                  <a:pt x="15540" y="31057"/>
                  <a:pt x="15513" y="31064"/>
                </a:cubicBezTo>
                <a:cubicBezTo>
                  <a:pt x="15330" y="31107"/>
                  <a:pt x="15217" y="31295"/>
                  <a:pt x="15262" y="31478"/>
                </a:cubicBezTo>
                <a:cubicBezTo>
                  <a:pt x="15320" y="31712"/>
                  <a:pt x="15384" y="31942"/>
                  <a:pt x="15457" y="32159"/>
                </a:cubicBezTo>
                <a:cubicBezTo>
                  <a:pt x="15504" y="32305"/>
                  <a:pt x="15640" y="32397"/>
                  <a:pt x="15782" y="32397"/>
                </a:cubicBezTo>
                <a:cubicBezTo>
                  <a:pt x="15817" y="32397"/>
                  <a:pt x="15852" y="32390"/>
                  <a:pt x="15886" y="32380"/>
                </a:cubicBezTo>
                <a:cubicBezTo>
                  <a:pt x="16067" y="32321"/>
                  <a:pt x="16164" y="32129"/>
                  <a:pt x="16105" y="31949"/>
                </a:cubicBezTo>
                <a:cubicBezTo>
                  <a:pt x="16041" y="31747"/>
                  <a:pt x="15980" y="31533"/>
                  <a:pt x="15926" y="31314"/>
                </a:cubicBezTo>
                <a:cubicBezTo>
                  <a:pt x="15889" y="31159"/>
                  <a:pt x="15749" y="31054"/>
                  <a:pt x="15595" y="31054"/>
                </a:cubicBezTo>
                <a:close/>
                <a:moveTo>
                  <a:pt x="24058" y="32094"/>
                </a:moveTo>
                <a:cubicBezTo>
                  <a:pt x="23965" y="32094"/>
                  <a:pt x="23873" y="32131"/>
                  <a:pt x="23805" y="32204"/>
                </a:cubicBezTo>
                <a:cubicBezTo>
                  <a:pt x="23669" y="32352"/>
                  <a:pt x="23514" y="32501"/>
                  <a:pt x="23342" y="32642"/>
                </a:cubicBezTo>
                <a:cubicBezTo>
                  <a:pt x="23196" y="32762"/>
                  <a:pt x="23177" y="32976"/>
                  <a:pt x="23297" y="33122"/>
                </a:cubicBezTo>
                <a:cubicBezTo>
                  <a:pt x="23365" y="33205"/>
                  <a:pt x="23462" y="33245"/>
                  <a:pt x="23560" y="33245"/>
                </a:cubicBezTo>
                <a:cubicBezTo>
                  <a:pt x="23636" y="33245"/>
                  <a:pt x="23714" y="33219"/>
                  <a:pt x="23777" y="33167"/>
                </a:cubicBezTo>
                <a:cubicBezTo>
                  <a:pt x="23973" y="33007"/>
                  <a:pt x="24151" y="32837"/>
                  <a:pt x="24309" y="32665"/>
                </a:cubicBezTo>
                <a:cubicBezTo>
                  <a:pt x="24436" y="32526"/>
                  <a:pt x="24427" y="32312"/>
                  <a:pt x="24288" y="32183"/>
                </a:cubicBezTo>
                <a:cubicBezTo>
                  <a:pt x="24222" y="32124"/>
                  <a:pt x="24140" y="32094"/>
                  <a:pt x="24058" y="32094"/>
                </a:cubicBezTo>
                <a:close/>
                <a:moveTo>
                  <a:pt x="7132" y="32256"/>
                </a:moveTo>
                <a:cubicBezTo>
                  <a:pt x="7101" y="32256"/>
                  <a:pt x="7071" y="32260"/>
                  <a:pt x="7040" y="32268"/>
                </a:cubicBezTo>
                <a:cubicBezTo>
                  <a:pt x="6857" y="32319"/>
                  <a:pt x="6751" y="32505"/>
                  <a:pt x="6802" y="32687"/>
                </a:cubicBezTo>
                <a:cubicBezTo>
                  <a:pt x="6861" y="32905"/>
                  <a:pt x="6915" y="33120"/>
                  <a:pt x="6958" y="33330"/>
                </a:cubicBezTo>
                <a:cubicBezTo>
                  <a:pt x="6991" y="33492"/>
                  <a:pt x="7134" y="33602"/>
                  <a:pt x="7292" y="33602"/>
                </a:cubicBezTo>
                <a:cubicBezTo>
                  <a:pt x="7314" y="33602"/>
                  <a:pt x="7337" y="33600"/>
                  <a:pt x="7360" y="33596"/>
                </a:cubicBezTo>
                <a:cubicBezTo>
                  <a:pt x="7544" y="33556"/>
                  <a:pt x="7664" y="33376"/>
                  <a:pt x="7624" y="33191"/>
                </a:cubicBezTo>
                <a:cubicBezTo>
                  <a:pt x="7579" y="32967"/>
                  <a:pt x="7523" y="32738"/>
                  <a:pt x="7459" y="32507"/>
                </a:cubicBezTo>
                <a:cubicBezTo>
                  <a:pt x="7418" y="32355"/>
                  <a:pt x="7282" y="32256"/>
                  <a:pt x="7132" y="32256"/>
                </a:cubicBezTo>
                <a:close/>
                <a:moveTo>
                  <a:pt x="42142" y="32930"/>
                </a:moveTo>
                <a:cubicBezTo>
                  <a:pt x="42134" y="32930"/>
                  <a:pt x="42125" y="32930"/>
                  <a:pt x="42116" y="32931"/>
                </a:cubicBezTo>
                <a:cubicBezTo>
                  <a:pt x="41880" y="32950"/>
                  <a:pt x="41642" y="32981"/>
                  <a:pt x="41407" y="33024"/>
                </a:cubicBezTo>
                <a:cubicBezTo>
                  <a:pt x="41223" y="33059"/>
                  <a:pt x="41098" y="33235"/>
                  <a:pt x="41133" y="33422"/>
                </a:cubicBezTo>
                <a:cubicBezTo>
                  <a:pt x="41164" y="33588"/>
                  <a:pt x="41310" y="33702"/>
                  <a:pt x="41470" y="33702"/>
                </a:cubicBezTo>
                <a:cubicBezTo>
                  <a:pt x="41492" y="33702"/>
                  <a:pt x="41511" y="33701"/>
                  <a:pt x="41531" y="33697"/>
                </a:cubicBezTo>
                <a:cubicBezTo>
                  <a:pt x="41743" y="33659"/>
                  <a:pt x="41960" y="33631"/>
                  <a:pt x="42174" y="33612"/>
                </a:cubicBezTo>
                <a:cubicBezTo>
                  <a:pt x="42363" y="33598"/>
                  <a:pt x="42502" y="33433"/>
                  <a:pt x="42486" y="33243"/>
                </a:cubicBezTo>
                <a:cubicBezTo>
                  <a:pt x="42472" y="33063"/>
                  <a:pt x="42319" y="32930"/>
                  <a:pt x="42142" y="32930"/>
                </a:cubicBezTo>
                <a:close/>
                <a:moveTo>
                  <a:pt x="43512" y="32953"/>
                </a:moveTo>
                <a:cubicBezTo>
                  <a:pt x="43339" y="32953"/>
                  <a:pt x="43194" y="33082"/>
                  <a:pt x="43173" y="33254"/>
                </a:cubicBezTo>
                <a:cubicBezTo>
                  <a:pt x="43152" y="33443"/>
                  <a:pt x="43286" y="33614"/>
                  <a:pt x="43474" y="33635"/>
                </a:cubicBezTo>
                <a:cubicBezTo>
                  <a:pt x="43686" y="33661"/>
                  <a:pt x="43903" y="33695"/>
                  <a:pt x="44117" y="33741"/>
                </a:cubicBezTo>
                <a:cubicBezTo>
                  <a:pt x="44139" y="33746"/>
                  <a:pt x="44164" y="33747"/>
                  <a:pt x="44188" y="33747"/>
                </a:cubicBezTo>
                <a:cubicBezTo>
                  <a:pt x="44344" y="33747"/>
                  <a:pt x="44487" y="33640"/>
                  <a:pt x="44522" y="33478"/>
                </a:cubicBezTo>
                <a:cubicBezTo>
                  <a:pt x="44562" y="33294"/>
                  <a:pt x="44443" y="33111"/>
                  <a:pt x="44259" y="33071"/>
                </a:cubicBezTo>
                <a:cubicBezTo>
                  <a:pt x="44025" y="33023"/>
                  <a:pt x="43788" y="32983"/>
                  <a:pt x="43554" y="32955"/>
                </a:cubicBezTo>
                <a:cubicBezTo>
                  <a:pt x="43540" y="32953"/>
                  <a:pt x="43526" y="32953"/>
                  <a:pt x="43512" y="32953"/>
                </a:cubicBezTo>
                <a:close/>
                <a:moveTo>
                  <a:pt x="16321" y="32964"/>
                </a:moveTo>
                <a:cubicBezTo>
                  <a:pt x="16263" y="32964"/>
                  <a:pt x="16205" y="32978"/>
                  <a:pt x="16152" y="33009"/>
                </a:cubicBezTo>
                <a:cubicBezTo>
                  <a:pt x="15989" y="33103"/>
                  <a:pt x="15931" y="33313"/>
                  <a:pt x="16025" y="33476"/>
                </a:cubicBezTo>
                <a:cubicBezTo>
                  <a:pt x="16156" y="33702"/>
                  <a:pt x="16295" y="33909"/>
                  <a:pt x="16442" y="34086"/>
                </a:cubicBezTo>
                <a:cubicBezTo>
                  <a:pt x="16510" y="34170"/>
                  <a:pt x="16608" y="34213"/>
                  <a:pt x="16708" y="34213"/>
                </a:cubicBezTo>
                <a:cubicBezTo>
                  <a:pt x="16783" y="34213"/>
                  <a:pt x="16861" y="34189"/>
                  <a:pt x="16922" y="34132"/>
                </a:cubicBezTo>
                <a:cubicBezTo>
                  <a:pt x="17068" y="34013"/>
                  <a:pt x="17091" y="33798"/>
                  <a:pt x="16971" y="33652"/>
                </a:cubicBezTo>
                <a:cubicBezTo>
                  <a:pt x="16849" y="33504"/>
                  <a:pt x="16729" y="33329"/>
                  <a:pt x="16618" y="33134"/>
                </a:cubicBezTo>
                <a:cubicBezTo>
                  <a:pt x="16556" y="33025"/>
                  <a:pt x="16440" y="32964"/>
                  <a:pt x="16321" y="32964"/>
                </a:cubicBezTo>
                <a:close/>
                <a:moveTo>
                  <a:pt x="22421" y="33314"/>
                </a:moveTo>
                <a:cubicBezTo>
                  <a:pt x="22367" y="33314"/>
                  <a:pt x="22312" y="33326"/>
                  <a:pt x="22261" y="33353"/>
                </a:cubicBezTo>
                <a:cubicBezTo>
                  <a:pt x="22072" y="33452"/>
                  <a:pt x="21874" y="33548"/>
                  <a:pt x="21667" y="33636"/>
                </a:cubicBezTo>
                <a:cubicBezTo>
                  <a:pt x="21497" y="33713"/>
                  <a:pt x="21415" y="33913"/>
                  <a:pt x="21491" y="34086"/>
                </a:cubicBezTo>
                <a:cubicBezTo>
                  <a:pt x="21545" y="34217"/>
                  <a:pt x="21672" y="34293"/>
                  <a:pt x="21804" y="34293"/>
                </a:cubicBezTo>
                <a:cubicBezTo>
                  <a:pt x="21849" y="34293"/>
                  <a:pt x="21896" y="34285"/>
                  <a:pt x="21942" y="34265"/>
                </a:cubicBezTo>
                <a:cubicBezTo>
                  <a:pt x="22162" y="34166"/>
                  <a:pt x="22379" y="34066"/>
                  <a:pt x="22583" y="33956"/>
                </a:cubicBezTo>
                <a:cubicBezTo>
                  <a:pt x="22750" y="33867"/>
                  <a:pt x="22812" y="33661"/>
                  <a:pt x="22724" y="33494"/>
                </a:cubicBezTo>
                <a:cubicBezTo>
                  <a:pt x="22662" y="33379"/>
                  <a:pt x="22543" y="33314"/>
                  <a:pt x="22421" y="33314"/>
                </a:cubicBezTo>
                <a:close/>
                <a:moveTo>
                  <a:pt x="40158" y="33388"/>
                </a:moveTo>
                <a:cubicBezTo>
                  <a:pt x="40118" y="33388"/>
                  <a:pt x="40077" y="33395"/>
                  <a:pt x="40038" y="33410"/>
                </a:cubicBezTo>
                <a:cubicBezTo>
                  <a:pt x="39824" y="33492"/>
                  <a:pt x="39603" y="33584"/>
                  <a:pt x="39384" y="33688"/>
                </a:cubicBezTo>
                <a:cubicBezTo>
                  <a:pt x="39212" y="33772"/>
                  <a:pt x="39141" y="33975"/>
                  <a:pt x="39221" y="34145"/>
                </a:cubicBezTo>
                <a:cubicBezTo>
                  <a:pt x="39280" y="34269"/>
                  <a:pt x="39401" y="34340"/>
                  <a:pt x="39530" y="34340"/>
                </a:cubicBezTo>
                <a:cubicBezTo>
                  <a:pt x="39580" y="34340"/>
                  <a:pt x="39629" y="34331"/>
                  <a:pt x="39678" y="34309"/>
                </a:cubicBezTo>
                <a:cubicBezTo>
                  <a:pt x="39879" y="34210"/>
                  <a:pt x="40084" y="34126"/>
                  <a:pt x="40281" y="34050"/>
                </a:cubicBezTo>
                <a:cubicBezTo>
                  <a:pt x="40458" y="33982"/>
                  <a:pt x="40547" y="33784"/>
                  <a:pt x="40479" y="33608"/>
                </a:cubicBezTo>
                <a:cubicBezTo>
                  <a:pt x="40426" y="33472"/>
                  <a:pt x="40297" y="33388"/>
                  <a:pt x="40158" y="33388"/>
                </a:cubicBezTo>
                <a:close/>
                <a:moveTo>
                  <a:pt x="45489" y="33467"/>
                </a:moveTo>
                <a:cubicBezTo>
                  <a:pt x="45357" y="33467"/>
                  <a:pt x="45232" y="33545"/>
                  <a:pt x="45175" y="33674"/>
                </a:cubicBezTo>
                <a:cubicBezTo>
                  <a:pt x="45102" y="33848"/>
                  <a:pt x="45180" y="34046"/>
                  <a:pt x="45354" y="34123"/>
                </a:cubicBezTo>
                <a:cubicBezTo>
                  <a:pt x="45545" y="34206"/>
                  <a:pt x="45738" y="34304"/>
                  <a:pt x="45931" y="34413"/>
                </a:cubicBezTo>
                <a:cubicBezTo>
                  <a:pt x="45987" y="34443"/>
                  <a:pt x="46044" y="34458"/>
                  <a:pt x="46101" y="34458"/>
                </a:cubicBezTo>
                <a:cubicBezTo>
                  <a:pt x="46221" y="34458"/>
                  <a:pt x="46336" y="34398"/>
                  <a:pt x="46397" y="34286"/>
                </a:cubicBezTo>
                <a:cubicBezTo>
                  <a:pt x="46491" y="34121"/>
                  <a:pt x="46432" y="33913"/>
                  <a:pt x="46268" y="33819"/>
                </a:cubicBezTo>
                <a:cubicBezTo>
                  <a:pt x="46056" y="33697"/>
                  <a:pt x="45839" y="33589"/>
                  <a:pt x="45625" y="33495"/>
                </a:cubicBezTo>
                <a:cubicBezTo>
                  <a:pt x="45581" y="33476"/>
                  <a:pt x="45535" y="33467"/>
                  <a:pt x="45489" y="33467"/>
                </a:cubicBezTo>
                <a:close/>
                <a:moveTo>
                  <a:pt x="20515" y="34062"/>
                </a:moveTo>
                <a:cubicBezTo>
                  <a:pt x="20485" y="34062"/>
                  <a:pt x="20455" y="34066"/>
                  <a:pt x="20424" y="34074"/>
                </a:cubicBezTo>
                <a:cubicBezTo>
                  <a:pt x="20212" y="34130"/>
                  <a:pt x="19997" y="34182"/>
                  <a:pt x="19781" y="34224"/>
                </a:cubicBezTo>
                <a:cubicBezTo>
                  <a:pt x="19597" y="34260"/>
                  <a:pt x="19475" y="34441"/>
                  <a:pt x="19512" y="34625"/>
                </a:cubicBezTo>
                <a:cubicBezTo>
                  <a:pt x="19543" y="34789"/>
                  <a:pt x="19686" y="34902"/>
                  <a:pt x="19847" y="34902"/>
                </a:cubicBezTo>
                <a:cubicBezTo>
                  <a:pt x="19868" y="34902"/>
                  <a:pt x="19891" y="34900"/>
                  <a:pt x="19912" y="34895"/>
                </a:cubicBezTo>
                <a:cubicBezTo>
                  <a:pt x="20143" y="34849"/>
                  <a:pt x="20376" y="34796"/>
                  <a:pt x="20603" y="34735"/>
                </a:cubicBezTo>
                <a:cubicBezTo>
                  <a:pt x="20786" y="34684"/>
                  <a:pt x="20893" y="34497"/>
                  <a:pt x="20845" y="34314"/>
                </a:cubicBezTo>
                <a:cubicBezTo>
                  <a:pt x="20803" y="34162"/>
                  <a:pt x="20665" y="34062"/>
                  <a:pt x="20515" y="34062"/>
                </a:cubicBezTo>
                <a:close/>
                <a:moveTo>
                  <a:pt x="17808" y="34299"/>
                </a:moveTo>
                <a:cubicBezTo>
                  <a:pt x="17657" y="34299"/>
                  <a:pt x="17519" y="34401"/>
                  <a:pt x="17478" y="34554"/>
                </a:cubicBezTo>
                <a:cubicBezTo>
                  <a:pt x="17431" y="34736"/>
                  <a:pt x="17539" y="34922"/>
                  <a:pt x="17722" y="34971"/>
                </a:cubicBezTo>
                <a:cubicBezTo>
                  <a:pt x="17831" y="34999"/>
                  <a:pt x="17942" y="35018"/>
                  <a:pt x="18052" y="35027"/>
                </a:cubicBezTo>
                <a:cubicBezTo>
                  <a:pt x="18187" y="35039"/>
                  <a:pt x="18333" y="35044"/>
                  <a:pt x="18483" y="35044"/>
                </a:cubicBezTo>
                <a:lnTo>
                  <a:pt x="18486" y="35044"/>
                </a:lnTo>
                <a:cubicBezTo>
                  <a:pt x="18676" y="35044"/>
                  <a:pt x="18829" y="34891"/>
                  <a:pt x="18825" y="34703"/>
                </a:cubicBezTo>
                <a:cubicBezTo>
                  <a:pt x="18825" y="34514"/>
                  <a:pt x="18672" y="34363"/>
                  <a:pt x="18483" y="34363"/>
                </a:cubicBezTo>
                <a:cubicBezTo>
                  <a:pt x="18353" y="34363"/>
                  <a:pt x="18226" y="34358"/>
                  <a:pt x="18109" y="34347"/>
                </a:cubicBezTo>
                <a:cubicBezTo>
                  <a:pt x="18038" y="34340"/>
                  <a:pt x="17965" y="34328"/>
                  <a:pt x="17895" y="34311"/>
                </a:cubicBezTo>
                <a:cubicBezTo>
                  <a:pt x="17866" y="34303"/>
                  <a:pt x="17837" y="34299"/>
                  <a:pt x="17808" y="34299"/>
                </a:cubicBezTo>
                <a:close/>
                <a:moveTo>
                  <a:pt x="38338" y="34323"/>
                </a:moveTo>
                <a:cubicBezTo>
                  <a:pt x="38274" y="34323"/>
                  <a:pt x="38210" y="34341"/>
                  <a:pt x="38152" y="34378"/>
                </a:cubicBezTo>
                <a:cubicBezTo>
                  <a:pt x="37964" y="34500"/>
                  <a:pt x="37768" y="34632"/>
                  <a:pt x="37573" y="34773"/>
                </a:cubicBezTo>
                <a:cubicBezTo>
                  <a:pt x="37418" y="34884"/>
                  <a:pt x="37384" y="35096"/>
                  <a:pt x="37495" y="35251"/>
                </a:cubicBezTo>
                <a:cubicBezTo>
                  <a:pt x="37561" y="35345"/>
                  <a:pt x="37665" y="35395"/>
                  <a:pt x="37773" y="35395"/>
                </a:cubicBezTo>
                <a:cubicBezTo>
                  <a:pt x="37842" y="35395"/>
                  <a:pt x="37912" y="35373"/>
                  <a:pt x="37971" y="35326"/>
                </a:cubicBezTo>
                <a:cubicBezTo>
                  <a:pt x="38159" y="35192"/>
                  <a:pt x="38343" y="35067"/>
                  <a:pt x="38522" y="34952"/>
                </a:cubicBezTo>
                <a:cubicBezTo>
                  <a:pt x="38680" y="34849"/>
                  <a:pt x="38725" y="34639"/>
                  <a:pt x="38623" y="34479"/>
                </a:cubicBezTo>
                <a:cubicBezTo>
                  <a:pt x="38559" y="34378"/>
                  <a:pt x="38450" y="34323"/>
                  <a:pt x="38338" y="34323"/>
                </a:cubicBezTo>
                <a:close/>
                <a:moveTo>
                  <a:pt x="7483" y="34273"/>
                </a:moveTo>
                <a:cubicBezTo>
                  <a:pt x="7474" y="34273"/>
                  <a:pt x="7466" y="34273"/>
                  <a:pt x="7457" y="34274"/>
                </a:cubicBezTo>
                <a:cubicBezTo>
                  <a:pt x="7268" y="34286"/>
                  <a:pt x="7127" y="34450"/>
                  <a:pt x="7141" y="34639"/>
                </a:cubicBezTo>
                <a:cubicBezTo>
                  <a:pt x="7155" y="34856"/>
                  <a:pt x="7163" y="35079"/>
                  <a:pt x="7167" y="35300"/>
                </a:cubicBezTo>
                <a:cubicBezTo>
                  <a:pt x="7167" y="35485"/>
                  <a:pt x="7320" y="35638"/>
                  <a:pt x="7507" y="35638"/>
                </a:cubicBezTo>
                <a:cubicBezTo>
                  <a:pt x="7699" y="35635"/>
                  <a:pt x="7850" y="35482"/>
                  <a:pt x="7850" y="35296"/>
                </a:cubicBezTo>
                <a:cubicBezTo>
                  <a:pt x="7848" y="35060"/>
                  <a:pt x="7839" y="34823"/>
                  <a:pt x="7822" y="34590"/>
                </a:cubicBezTo>
                <a:cubicBezTo>
                  <a:pt x="7810" y="34410"/>
                  <a:pt x="7661" y="34273"/>
                  <a:pt x="7483" y="34273"/>
                </a:cubicBezTo>
                <a:close/>
                <a:moveTo>
                  <a:pt x="47224" y="34554"/>
                </a:moveTo>
                <a:cubicBezTo>
                  <a:pt x="47124" y="34554"/>
                  <a:pt x="47025" y="34597"/>
                  <a:pt x="46958" y="34679"/>
                </a:cubicBezTo>
                <a:cubicBezTo>
                  <a:pt x="46838" y="34825"/>
                  <a:pt x="46863" y="35041"/>
                  <a:pt x="47007" y="35160"/>
                </a:cubicBezTo>
                <a:cubicBezTo>
                  <a:pt x="47176" y="35294"/>
                  <a:pt x="47342" y="35442"/>
                  <a:pt x="47508" y="35595"/>
                </a:cubicBezTo>
                <a:cubicBezTo>
                  <a:pt x="47572" y="35656"/>
                  <a:pt x="47657" y="35685"/>
                  <a:pt x="47740" y="35685"/>
                </a:cubicBezTo>
                <a:cubicBezTo>
                  <a:pt x="47831" y="35685"/>
                  <a:pt x="47925" y="35649"/>
                  <a:pt x="47987" y="35574"/>
                </a:cubicBezTo>
                <a:cubicBezTo>
                  <a:pt x="48118" y="35437"/>
                  <a:pt x="48109" y="35220"/>
                  <a:pt x="47970" y="35093"/>
                </a:cubicBezTo>
                <a:cubicBezTo>
                  <a:pt x="47794" y="34929"/>
                  <a:pt x="47615" y="34775"/>
                  <a:pt x="47438" y="34630"/>
                </a:cubicBezTo>
                <a:cubicBezTo>
                  <a:pt x="47375" y="34579"/>
                  <a:pt x="47299" y="34554"/>
                  <a:pt x="47224" y="34554"/>
                </a:cubicBezTo>
                <a:close/>
                <a:moveTo>
                  <a:pt x="36695" y="35553"/>
                </a:moveTo>
                <a:cubicBezTo>
                  <a:pt x="36617" y="35553"/>
                  <a:pt x="36539" y="35579"/>
                  <a:pt x="36475" y="35633"/>
                </a:cubicBezTo>
                <a:cubicBezTo>
                  <a:pt x="36299" y="35783"/>
                  <a:pt x="36125" y="35936"/>
                  <a:pt x="35952" y="36090"/>
                </a:cubicBezTo>
                <a:cubicBezTo>
                  <a:pt x="35811" y="36215"/>
                  <a:pt x="35800" y="36431"/>
                  <a:pt x="35925" y="36572"/>
                </a:cubicBezTo>
                <a:cubicBezTo>
                  <a:pt x="35993" y="36646"/>
                  <a:pt x="36085" y="36685"/>
                  <a:pt x="36179" y="36685"/>
                </a:cubicBezTo>
                <a:cubicBezTo>
                  <a:pt x="36261" y="36685"/>
                  <a:pt x="36343" y="36657"/>
                  <a:pt x="36407" y="36598"/>
                </a:cubicBezTo>
                <a:cubicBezTo>
                  <a:pt x="36575" y="36448"/>
                  <a:pt x="36744" y="36301"/>
                  <a:pt x="36916" y="36156"/>
                </a:cubicBezTo>
                <a:cubicBezTo>
                  <a:pt x="37059" y="36035"/>
                  <a:pt x="37079" y="35817"/>
                  <a:pt x="36958" y="35675"/>
                </a:cubicBezTo>
                <a:cubicBezTo>
                  <a:pt x="36890" y="35595"/>
                  <a:pt x="36793" y="35553"/>
                  <a:pt x="36695" y="35553"/>
                </a:cubicBezTo>
                <a:close/>
                <a:moveTo>
                  <a:pt x="48694" y="35981"/>
                </a:moveTo>
                <a:cubicBezTo>
                  <a:pt x="48613" y="35981"/>
                  <a:pt x="48532" y="36009"/>
                  <a:pt x="48467" y="36066"/>
                </a:cubicBezTo>
                <a:cubicBezTo>
                  <a:pt x="48326" y="36189"/>
                  <a:pt x="48314" y="36407"/>
                  <a:pt x="48437" y="36547"/>
                </a:cubicBezTo>
                <a:cubicBezTo>
                  <a:pt x="48578" y="36709"/>
                  <a:pt x="48715" y="36878"/>
                  <a:pt x="48846" y="37057"/>
                </a:cubicBezTo>
                <a:cubicBezTo>
                  <a:pt x="48912" y="37147"/>
                  <a:pt x="49016" y="37196"/>
                  <a:pt x="49120" y="37196"/>
                </a:cubicBezTo>
                <a:cubicBezTo>
                  <a:pt x="49193" y="37196"/>
                  <a:pt x="49263" y="37173"/>
                  <a:pt x="49320" y="37130"/>
                </a:cubicBezTo>
                <a:cubicBezTo>
                  <a:pt x="49473" y="37020"/>
                  <a:pt x="49506" y="36805"/>
                  <a:pt x="49395" y="36652"/>
                </a:cubicBezTo>
                <a:cubicBezTo>
                  <a:pt x="49254" y="36459"/>
                  <a:pt x="49103" y="36273"/>
                  <a:pt x="48950" y="36096"/>
                </a:cubicBezTo>
                <a:cubicBezTo>
                  <a:pt x="48883" y="36020"/>
                  <a:pt x="48788" y="35981"/>
                  <a:pt x="48694" y="35981"/>
                </a:cubicBezTo>
                <a:close/>
                <a:moveTo>
                  <a:pt x="7442" y="36318"/>
                </a:moveTo>
                <a:cubicBezTo>
                  <a:pt x="7270" y="36318"/>
                  <a:pt x="7117" y="36446"/>
                  <a:pt x="7099" y="36624"/>
                </a:cubicBezTo>
                <a:cubicBezTo>
                  <a:pt x="7076" y="36841"/>
                  <a:pt x="7049" y="37064"/>
                  <a:pt x="7016" y="37290"/>
                </a:cubicBezTo>
                <a:cubicBezTo>
                  <a:pt x="6988" y="37475"/>
                  <a:pt x="7118" y="37649"/>
                  <a:pt x="7306" y="37675"/>
                </a:cubicBezTo>
                <a:cubicBezTo>
                  <a:pt x="7323" y="37677"/>
                  <a:pt x="7341" y="37681"/>
                  <a:pt x="7354" y="37681"/>
                </a:cubicBezTo>
                <a:cubicBezTo>
                  <a:pt x="7523" y="37681"/>
                  <a:pt x="7667" y="37559"/>
                  <a:pt x="7692" y="37389"/>
                </a:cubicBezTo>
                <a:cubicBezTo>
                  <a:pt x="7726" y="37154"/>
                  <a:pt x="7754" y="36925"/>
                  <a:pt x="7779" y="36695"/>
                </a:cubicBezTo>
                <a:cubicBezTo>
                  <a:pt x="7798" y="36507"/>
                  <a:pt x="7662" y="36339"/>
                  <a:pt x="7474" y="36320"/>
                </a:cubicBezTo>
                <a:cubicBezTo>
                  <a:pt x="7463" y="36319"/>
                  <a:pt x="7453" y="36318"/>
                  <a:pt x="7442" y="36318"/>
                </a:cubicBezTo>
                <a:close/>
                <a:moveTo>
                  <a:pt x="35182" y="36935"/>
                </a:moveTo>
                <a:cubicBezTo>
                  <a:pt x="35096" y="36935"/>
                  <a:pt x="35010" y="36968"/>
                  <a:pt x="34943" y="37032"/>
                </a:cubicBezTo>
                <a:cubicBezTo>
                  <a:pt x="34778" y="37194"/>
                  <a:pt x="34615" y="37354"/>
                  <a:pt x="34453" y="37515"/>
                </a:cubicBezTo>
                <a:cubicBezTo>
                  <a:pt x="34318" y="37648"/>
                  <a:pt x="34318" y="37863"/>
                  <a:pt x="34450" y="37997"/>
                </a:cubicBezTo>
                <a:cubicBezTo>
                  <a:pt x="34518" y="38065"/>
                  <a:pt x="34605" y="38099"/>
                  <a:pt x="34693" y="38099"/>
                </a:cubicBezTo>
                <a:cubicBezTo>
                  <a:pt x="34780" y="38099"/>
                  <a:pt x="34867" y="38066"/>
                  <a:pt x="34933" y="37997"/>
                </a:cubicBezTo>
                <a:cubicBezTo>
                  <a:pt x="35093" y="37839"/>
                  <a:pt x="35256" y="37681"/>
                  <a:pt x="35420" y="37521"/>
                </a:cubicBezTo>
                <a:cubicBezTo>
                  <a:pt x="35554" y="37390"/>
                  <a:pt x="35559" y="37173"/>
                  <a:pt x="35427" y="37039"/>
                </a:cubicBezTo>
                <a:cubicBezTo>
                  <a:pt x="35360" y="36970"/>
                  <a:pt x="35271" y="36935"/>
                  <a:pt x="35182" y="36935"/>
                </a:cubicBezTo>
                <a:close/>
                <a:moveTo>
                  <a:pt x="49841" y="37671"/>
                </a:moveTo>
                <a:cubicBezTo>
                  <a:pt x="49787" y="37671"/>
                  <a:pt x="49732" y="37684"/>
                  <a:pt x="49682" y="37710"/>
                </a:cubicBezTo>
                <a:cubicBezTo>
                  <a:pt x="49515" y="37799"/>
                  <a:pt x="49451" y="38006"/>
                  <a:pt x="49537" y="38172"/>
                </a:cubicBezTo>
                <a:cubicBezTo>
                  <a:pt x="49638" y="38362"/>
                  <a:pt x="49736" y="38562"/>
                  <a:pt x="49831" y="38770"/>
                </a:cubicBezTo>
                <a:cubicBezTo>
                  <a:pt x="49889" y="38897"/>
                  <a:pt x="50012" y="38970"/>
                  <a:pt x="50142" y="38970"/>
                </a:cubicBezTo>
                <a:cubicBezTo>
                  <a:pt x="50191" y="38970"/>
                  <a:pt x="50238" y="38960"/>
                  <a:pt x="50287" y="38937"/>
                </a:cubicBezTo>
                <a:cubicBezTo>
                  <a:pt x="50457" y="38857"/>
                  <a:pt x="50532" y="38656"/>
                  <a:pt x="50453" y="38484"/>
                </a:cubicBezTo>
                <a:cubicBezTo>
                  <a:pt x="50353" y="38265"/>
                  <a:pt x="50248" y="38051"/>
                  <a:pt x="50144" y="37854"/>
                </a:cubicBezTo>
                <a:cubicBezTo>
                  <a:pt x="50082" y="37737"/>
                  <a:pt x="49963" y="37671"/>
                  <a:pt x="49841" y="37671"/>
                </a:cubicBezTo>
                <a:close/>
                <a:moveTo>
                  <a:pt x="33482" y="38489"/>
                </a:moveTo>
                <a:lnTo>
                  <a:pt x="33002" y="38968"/>
                </a:lnTo>
                <a:cubicBezTo>
                  <a:pt x="32867" y="39101"/>
                  <a:pt x="32867" y="39316"/>
                  <a:pt x="32999" y="39450"/>
                </a:cubicBezTo>
                <a:cubicBezTo>
                  <a:pt x="33066" y="39518"/>
                  <a:pt x="33155" y="39551"/>
                  <a:pt x="33242" y="39551"/>
                </a:cubicBezTo>
                <a:cubicBezTo>
                  <a:pt x="33329" y="39551"/>
                  <a:pt x="33416" y="39516"/>
                  <a:pt x="33484" y="39453"/>
                </a:cubicBezTo>
                <a:lnTo>
                  <a:pt x="33968" y="38968"/>
                </a:lnTo>
                <a:lnTo>
                  <a:pt x="33482" y="38489"/>
                </a:lnTo>
                <a:close/>
                <a:moveTo>
                  <a:pt x="7122" y="38342"/>
                </a:moveTo>
                <a:cubicBezTo>
                  <a:pt x="6963" y="38342"/>
                  <a:pt x="6817" y="38455"/>
                  <a:pt x="6784" y="38617"/>
                </a:cubicBezTo>
                <a:cubicBezTo>
                  <a:pt x="6755" y="38763"/>
                  <a:pt x="6725" y="38911"/>
                  <a:pt x="6694" y="39059"/>
                </a:cubicBezTo>
                <a:cubicBezTo>
                  <a:pt x="6680" y="39137"/>
                  <a:pt x="6663" y="39215"/>
                  <a:pt x="6649" y="39293"/>
                </a:cubicBezTo>
                <a:cubicBezTo>
                  <a:pt x="6616" y="39481"/>
                  <a:pt x="6737" y="39658"/>
                  <a:pt x="6925" y="39691"/>
                </a:cubicBezTo>
                <a:cubicBezTo>
                  <a:pt x="6944" y="39695"/>
                  <a:pt x="6967" y="39698"/>
                  <a:pt x="6986" y="39698"/>
                </a:cubicBezTo>
                <a:cubicBezTo>
                  <a:pt x="7149" y="39698"/>
                  <a:pt x="7292" y="39580"/>
                  <a:pt x="7320" y="39415"/>
                </a:cubicBezTo>
                <a:cubicBezTo>
                  <a:pt x="7334" y="39344"/>
                  <a:pt x="7349" y="39273"/>
                  <a:pt x="7363" y="39198"/>
                </a:cubicBezTo>
                <a:cubicBezTo>
                  <a:pt x="7394" y="39047"/>
                  <a:pt x="7424" y="38899"/>
                  <a:pt x="7455" y="38751"/>
                </a:cubicBezTo>
                <a:cubicBezTo>
                  <a:pt x="7492" y="38565"/>
                  <a:pt x="7370" y="38386"/>
                  <a:pt x="7186" y="38348"/>
                </a:cubicBezTo>
                <a:cubicBezTo>
                  <a:pt x="7165" y="38344"/>
                  <a:pt x="7143" y="38342"/>
                  <a:pt x="7122" y="38342"/>
                </a:cubicBezTo>
                <a:close/>
                <a:moveTo>
                  <a:pt x="50661" y="39550"/>
                </a:moveTo>
                <a:cubicBezTo>
                  <a:pt x="50621" y="39550"/>
                  <a:pt x="50581" y="39557"/>
                  <a:pt x="50542" y="39572"/>
                </a:cubicBezTo>
                <a:cubicBezTo>
                  <a:pt x="50363" y="39639"/>
                  <a:pt x="50274" y="39837"/>
                  <a:pt x="50342" y="40013"/>
                </a:cubicBezTo>
                <a:cubicBezTo>
                  <a:pt x="50422" y="40223"/>
                  <a:pt x="50500" y="40437"/>
                  <a:pt x="50577" y="40649"/>
                </a:cubicBezTo>
                <a:cubicBezTo>
                  <a:pt x="50627" y="40788"/>
                  <a:pt x="50759" y="40875"/>
                  <a:pt x="50898" y="40875"/>
                </a:cubicBezTo>
                <a:cubicBezTo>
                  <a:pt x="50938" y="40875"/>
                  <a:pt x="50977" y="40870"/>
                  <a:pt x="51013" y="40856"/>
                </a:cubicBezTo>
                <a:cubicBezTo>
                  <a:pt x="51192" y="40793"/>
                  <a:pt x="51284" y="40597"/>
                  <a:pt x="51220" y="40420"/>
                </a:cubicBezTo>
                <a:cubicBezTo>
                  <a:pt x="51143" y="40202"/>
                  <a:pt x="51063" y="39987"/>
                  <a:pt x="50984" y="39771"/>
                </a:cubicBezTo>
                <a:cubicBezTo>
                  <a:pt x="50931" y="39634"/>
                  <a:pt x="50799" y="39550"/>
                  <a:pt x="50661" y="39550"/>
                </a:cubicBezTo>
                <a:close/>
                <a:moveTo>
                  <a:pt x="32266" y="39825"/>
                </a:moveTo>
                <a:cubicBezTo>
                  <a:pt x="32180" y="39825"/>
                  <a:pt x="32094" y="39857"/>
                  <a:pt x="32029" y="39923"/>
                </a:cubicBezTo>
                <a:cubicBezTo>
                  <a:pt x="31865" y="40081"/>
                  <a:pt x="31700" y="40237"/>
                  <a:pt x="31537" y="40394"/>
                </a:cubicBezTo>
                <a:cubicBezTo>
                  <a:pt x="31400" y="40524"/>
                  <a:pt x="31396" y="40739"/>
                  <a:pt x="31527" y="40875"/>
                </a:cubicBezTo>
                <a:cubicBezTo>
                  <a:pt x="31594" y="40948"/>
                  <a:pt x="31685" y="40983"/>
                  <a:pt x="31773" y="40983"/>
                </a:cubicBezTo>
                <a:cubicBezTo>
                  <a:pt x="31859" y="40983"/>
                  <a:pt x="31945" y="40950"/>
                  <a:pt x="32008" y="40887"/>
                </a:cubicBezTo>
                <a:lnTo>
                  <a:pt x="32503" y="40411"/>
                </a:lnTo>
                <a:cubicBezTo>
                  <a:pt x="32639" y="40281"/>
                  <a:pt x="32641" y="40063"/>
                  <a:pt x="32510" y="39928"/>
                </a:cubicBezTo>
                <a:cubicBezTo>
                  <a:pt x="32444" y="39860"/>
                  <a:pt x="32355" y="39825"/>
                  <a:pt x="32266" y="39825"/>
                </a:cubicBezTo>
                <a:close/>
                <a:moveTo>
                  <a:pt x="6861" y="40374"/>
                </a:moveTo>
                <a:cubicBezTo>
                  <a:pt x="6673" y="40376"/>
                  <a:pt x="6520" y="40531"/>
                  <a:pt x="6524" y="40719"/>
                </a:cubicBezTo>
                <a:cubicBezTo>
                  <a:pt x="6525" y="40960"/>
                  <a:pt x="6541" y="41202"/>
                  <a:pt x="6567" y="41436"/>
                </a:cubicBezTo>
                <a:cubicBezTo>
                  <a:pt x="6586" y="41610"/>
                  <a:pt x="6734" y="41739"/>
                  <a:pt x="6904" y="41739"/>
                </a:cubicBezTo>
                <a:cubicBezTo>
                  <a:pt x="6916" y="41739"/>
                  <a:pt x="6932" y="41739"/>
                  <a:pt x="6944" y="41735"/>
                </a:cubicBezTo>
                <a:cubicBezTo>
                  <a:pt x="7132" y="41714"/>
                  <a:pt x="7266" y="41544"/>
                  <a:pt x="7243" y="41358"/>
                </a:cubicBezTo>
                <a:cubicBezTo>
                  <a:pt x="7221" y="41148"/>
                  <a:pt x="7207" y="40931"/>
                  <a:pt x="7205" y="40713"/>
                </a:cubicBezTo>
                <a:cubicBezTo>
                  <a:pt x="7205" y="40526"/>
                  <a:pt x="7050" y="40374"/>
                  <a:pt x="6864" y="40374"/>
                </a:cubicBezTo>
                <a:close/>
                <a:moveTo>
                  <a:pt x="30780" y="41232"/>
                </a:moveTo>
                <a:cubicBezTo>
                  <a:pt x="30697" y="41232"/>
                  <a:pt x="30614" y="41262"/>
                  <a:pt x="30548" y="41322"/>
                </a:cubicBezTo>
                <a:cubicBezTo>
                  <a:pt x="30381" y="41475"/>
                  <a:pt x="30214" y="41628"/>
                  <a:pt x="30044" y="41777"/>
                </a:cubicBezTo>
                <a:cubicBezTo>
                  <a:pt x="29903" y="41904"/>
                  <a:pt x="29891" y="42118"/>
                  <a:pt x="30016" y="42260"/>
                </a:cubicBezTo>
                <a:cubicBezTo>
                  <a:pt x="30084" y="42335"/>
                  <a:pt x="30176" y="42375"/>
                  <a:pt x="30270" y="42375"/>
                </a:cubicBezTo>
                <a:cubicBezTo>
                  <a:pt x="30352" y="42375"/>
                  <a:pt x="30432" y="42344"/>
                  <a:pt x="30499" y="42286"/>
                </a:cubicBezTo>
                <a:cubicBezTo>
                  <a:pt x="30670" y="42133"/>
                  <a:pt x="30840" y="41979"/>
                  <a:pt x="31009" y="41826"/>
                </a:cubicBezTo>
                <a:cubicBezTo>
                  <a:pt x="31148" y="41699"/>
                  <a:pt x="31160" y="41482"/>
                  <a:pt x="31031" y="41343"/>
                </a:cubicBezTo>
                <a:cubicBezTo>
                  <a:pt x="30964" y="41269"/>
                  <a:pt x="30872" y="41232"/>
                  <a:pt x="30780" y="41232"/>
                </a:cubicBezTo>
                <a:close/>
                <a:moveTo>
                  <a:pt x="51367" y="41476"/>
                </a:moveTo>
                <a:cubicBezTo>
                  <a:pt x="51326" y="41476"/>
                  <a:pt x="51286" y="41484"/>
                  <a:pt x="51246" y="41499"/>
                </a:cubicBezTo>
                <a:cubicBezTo>
                  <a:pt x="51067" y="41567"/>
                  <a:pt x="50978" y="41765"/>
                  <a:pt x="51046" y="41940"/>
                </a:cubicBezTo>
                <a:cubicBezTo>
                  <a:pt x="51126" y="42158"/>
                  <a:pt x="51211" y="42373"/>
                  <a:pt x="51298" y="42585"/>
                </a:cubicBezTo>
                <a:cubicBezTo>
                  <a:pt x="51352" y="42717"/>
                  <a:pt x="51481" y="42799"/>
                  <a:pt x="51616" y="42799"/>
                </a:cubicBezTo>
                <a:cubicBezTo>
                  <a:pt x="51660" y="42799"/>
                  <a:pt x="51703" y="42790"/>
                  <a:pt x="51745" y="42773"/>
                </a:cubicBezTo>
                <a:cubicBezTo>
                  <a:pt x="51919" y="42700"/>
                  <a:pt x="52004" y="42504"/>
                  <a:pt x="51932" y="42326"/>
                </a:cubicBezTo>
                <a:cubicBezTo>
                  <a:pt x="51847" y="42121"/>
                  <a:pt x="51767" y="41909"/>
                  <a:pt x="51687" y="41699"/>
                </a:cubicBezTo>
                <a:cubicBezTo>
                  <a:pt x="51635" y="41562"/>
                  <a:pt x="51504" y="41476"/>
                  <a:pt x="51367" y="41476"/>
                </a:cubicBezTo>
                <a:close/>
                <a:moveTo>
                  <a:pt x="7214" y="42380"/>
                </a:moveTo>
                <a:cubicBezTo>
                  <a:pt x="7175" y="42380"/>
                  <a:pt x="7136" y="42387"/>
                  <a:pt x="7097" y="42401"/>
                </a:cubicBezTo>
                <a:cubicBezTo>
                  <a:pt x="6920" y="42465"/>
                  <a:pt x="6828" y="42662"/>
                  <a:pt x="6892" y="42839"/>
                </a:cubicBezTo>
                <a:cubicBezTo>
                  <a:pt x="6976" y="43063"/>
                  <a:pt x="7071" y="43286"/>
                  <a:pt x="7179" y="43503"/>
                </a:cubicBezTo>
                <a:cubicBezTo>
                  <a:pt x="7240" y="43621"/>
                  <a:pt x="7360" y="43691"/>
                  <a:pt x="7485" y="43691"/>
                </a:cubicBezTo>
                <a:cubicBezTo>
                  <a:pt x="7537" y="43691"/>
                  <a:pt x="7589" y="43680"/>
                  <a:pt x="7638" y="43652"/>
                </a:cubicBezTo>
                <a:cubicBezTo>
                  <a:pt x="7806" y="43567"/>
                  <a:pt x="7874" y="43364"/>
                  <a:pt x="7789" y="43193"/>
                </a:cubicBezTo>
                <a:cubicBezTo>
                  <a:pt x="7693" y="43002"/>
                  <a:pt x="7606" y="42804"/>
                  <a:pt x="7535" y="42604"/>
                </a:cubicBezTo>
                <a:cubicBezTo>
                  <a:pt x="7485" y="42467"/>
                  <a:pt x="7354" y="42380"/>
                  <a:pt x="7214" y="42380"/>
                </a:cubicBezTo>
                <a:close/>
                <a:moveTo>
                  <a:pt x="29238" y="42588"/>
                </a:moveTo>
                <a:cubicBezTo>
                  <a:pt x="29160" y="42588"/>
                  <a:pt x="29082" y="42614"/>
                  <a:pt x="29017" y="42669"/>
                </a:cubicBezTo>
                <a:cubicBezTo>
                  <a:pt x="28845" y="42813"/>
                  <a:pt x="28671" y="42957"/>
                  <a:pt x="28496" y="43100"/>
                </a:cubicBezTo>
                <a:cubicBezTo>
                  <a:pt x="28348" y="43218"/>
                  <a:pt x="28327" y="43435"/>
                  <a:pt x="28445" y="43581"/>
                </a:cubicBezTo>
                <a:cubicBezTo>
                  <a:pt x="28513" y="43663"/>
                  <a:pt x="28610" y="43706"/>
                  <a:pt x="28711" y="43706"/>
                </a:cubicBezTo>
                <a:cubicBezTo>
                  <a:pt x="28787" y="43706"/>
                  <a:pt x="28862" y="43680"/>
                  <a:pt x="28928" y="43630"/>
                </a:cubicBezTo>
                <a:cubicBezTo>
                  <a:pt x="29106" y="43487"/>
                  <a:pt x="29283" y="43339"/>
                  <a:pt x="29458" y="43192"/>
                </a:cubicBezTo>
                <a:cubicBezTo>
                  <a:pt x="29601" y="43070"/>
                  <a:pt x="29622" y="42853"/>
                  <a:pt x="29500" y="42709"/>
                </a:cubicBezTo>
                <a:cubicBezTo>
                  <a:pt x="29432" y="42629"/>
                  <a:pt x="29335" y="42588"/>
                  <a:pt x="29238" y="42588"/>
                </a:cubicBezTo>
                <a:close/>
                <a:moveTo>
                  <a:pt x="52188" y="43354"/>
                </a:moveTo>
                <a:cubicBezTo>
                  <a:pt x="52134" y="43354"/>
                  <a:pt x="52079" y="43367"/>
                  <a:pt x="52028" y="43393"/>
                </a:cubicBezTo>
                <a:cubicBezTo>
                  <a:pt x="51861" y="43482"/>
                  <a:pt x="51797" y="43689"/>
                  <a:pt x="51887" y="43856"/>
                </a:cubicBezTo>
                <a:cubicBezTo>
                  <a:pt x="52000" y="44069"/>
                  <a:pt x="52118" y="44276"/>
                  <a:pt x="52242" y="44469"/>
                </a:cubicBezTo>
                <a:cubicBezTo>
                  <a:pt x="52304" y="44573"/>
                  <a:pt x="52417" y="44629"/>
                  <a:pt x="52530" y="44629"/>
                </a:cubicBezTo>
                <a:cubicBezTo>
                  <a:pt x="52593" y="44629"/>
                  <a:pt x="52655" y="44612"/>
                  <a:pt x="52711" y="44577"/>
                </a:cubicBezTo>
                <a:cubicBezTo>
                  <a:pt x="52871" y="44478"/>
                  <a:pt x="52920" y="44268"/>
                  <a:pt x="52819" y="44106"/>
                </a:cubicBezTo>
                <a:cubicBezTo>
                  <a:pt x="52708" y="43925"/>
                  <a:pt x="52596" y="43732"/>
                  <a:pt x="52490" y="43534"/>
                </a:cubicBezTo>
                <a:cubicBezTo>
                  <a:pt x="52429" y="43419"/>
                  <a:pt x="52310" y="43354"/>
                  <a:pt x="52188" y="43354"/>
                </a:cubicBezTo>
                <a:close/>
                <a:moveTo>
                  <a:pt x="27634" y="43865"/>
                </a:moveTo>
                <a:cubicBezTo>
                  <a:pt x="27562" y="43865"/>
                  <a:pt x="27490" y="43888"/>
                  <a:pt x="27428" y="43934"/>
                </a:cubicBezTo>
                <a:cubicBezTo>
                  <a:pt x="27251" y="44071"/>
                  <a:pt x="27069" y="44207"/>
                  <a:pt x="26886" y="44339"/>
                </a:cubicBezTo>
                <a:cubicBezTo>
                  <a:pt x="26731" y="44450"/>
                  <a:pt x="26698" y="44664"/>
                  <a:pt x="26810" y="44817"/>
                </a:cubicBezTo>
                <a:cubicBezTo>
                  <a:pt x="26876" y="44911"/>
                  <a:pt x="26980" y="44958"/>
                  <a:pt x="27086" y="44958"/>
                </a:cubicBezTo>
                <a:cubicBezTo>
                  <a:pt x="27156" y="44958"/>
                  <a:pt x="27225" y="44937"/>
                  <a:pt x="27286" y="44890"/>
                </a:cubicBezTo>
                <a:cubicBezTo>
                  <a:pt x="27472" y="44756"/>
                  <a:pt x="27658" y="44619"/>
                  <a:pt x="27840" y="44480"/>
                </a:cubicBezTo>
                <a:cubicBezTo>
                  <a:pt x="27991" y="44367"/>
                  <a:pt x="28019" y="44151"/>
                  <a:pt x="27906" y="44002"/>
                </a:cubicBezTo>
                <a:cubicBezTo>
                  <a:pt x="27840" y="43912"/>
                  <a:pt x="27737" y="43865"/>
                  <a:pt x="27634" y="43865"/>
                </a:cubicBezTo>
                <a:close/>
                <a:moveTo>
                  <a:pt x="8234" y="44147"/>
                </a:moveTo>
                <a:cubicBezTo>
                  <a:pt x="8157" y="44147"/>
                  <a:pt x="8079" y="44173"/>
                  <a:pt x="8015" y="44226"/>
                </a:cubicBezTo>
                <a:cubicBezTo>
                  <a:pt x="7871" y="44348"/>
                  <a:pt x="7850" y="44563"/>
                  <a:pt x="7970" y="44707"/>
                </a:cubicBezTo>
                <a:cubicBezTo>
                  <a:pt x="8119" y="44888"/>
                  <a:pt x="8283" y="45067"/>
                  <a:pt x="8455" y="45236"/>
                </a:cubicBezTo>
                <a:cubicBezTo>
                  <a:pt x="8522" y="45302"/>
                  <a:pt x="8609" y="45333"/>
                  <a:pt x="8696" y="45333"/>
                </a:cubicBezTo>
                <a:cubicBezTo>
                  <a:pt x="8783" y="45333"/>
                  <a:pt x="8872" y="45302"/>
                  <a:pt x="8938" y="45232"/>
                </a:cubicBezTo>
                <a:cubicBezTo>
                  <a:pt x="9072" y="45098"/>
                  <a:pt x="9072" y="44881"/>
                  <a:pt x="8936" y="44749"/>
                </a:cubicBezTo>
                <a:cubicBezTo>
                  <a:pt x="8780" y="44594"/>
                  <a:pt x="8632" y="44434"/>
                  <a:pt x="8498" y="44271"/>
                </a:cubicBezTo>
                <a:cubicBezTo>
                  <a:pt x="8430" y="44189"/>
                  <a:pt x="8332" y="44147"/>
                  <a:pt x="8234" y="44147"/>
                </a:cubicBezTo>
                <a:close/>
                <a:moveTo>
                  <a:pt x="53354" y="45035"/>
                </a:moveTo>
                <a:cubicBezTo>
                  <a:pt x="53271" y="45035"/>
                  <a:pt x="53189" y="45064"/>
                  <a:pt x="53123" y="45124"/>
                </a:cubicBezTo>
                <a:cubicBezTo>
                  <a:pt x="52984" y="45251"/>
                  <a:pt x="52975" y="45469"/>
                  <a:pt x="53104" y="45608"/>
                </a:cubicBezTo>
                <a:cubicBezTo>
                  <a:pt x="53198" y="45707"/>
                  <a:pt x="53295" y="45807"/>
                  <a:pt x="53394" y="45905"/>
                </a:cubicBezTo>
                <a:cubicBezTo>
                  <a:pt x="53460" y="45967"/>
                  <a:pt x="53547" y="46000"/>
                  <a:pt x="53632" y="46000"/>
                </a:cubicBezTo>
                <a:cubicBezTo>
                  <a:pt x="53723" y="46000"/>
                  <a:pt x="53811" y="45966"/>
                  <a:pt x="53877" y="45896"/>
                </a:cubicBezTo>
                <a:cubicBezTo>
                  <a:pt x="54009" y="45762"/>
                  <a:pt x="54006" y="45545"/>
                  <a:pt x="53869" y="45415"/>
                </a:cubicBezTo>
                <a:cubicBezTo>
                  <a:pt x="53776" y="45324"/>
                  <a:pt x="53690" y="45236"/>
                  <a:pt x="53606" y="45145"/>
                </a:cubicBezTo>
                <a:cubicBezTo>
                  <a:pt x="53538" y="45072"/>
                  <a:pt x="53446" y="45035"/>
                  <a:pt x="53354" y="45035"/>
                </a:cubicBezTo>
                <a:close/>
                <a:moveTo>
                  <a:pt x="25963" y="45055"/>
                </a:moveTo>
                <a:cubicBezTo>
                  <a:pt x="25898" y="45055"/>
                  <a:pt x="25832" y="45074"/>
                  <a:pt x="25774" y="45112"/>
                </a:cubicBezTo>
                <a:cubicBezTo>
                  <a:pt x="25586" y="45236"/>
                  <a:pt x="25398" y="45359"/>
                  <a:pt x="25207" y="45481"/>
                </a:cubicBezTo>
                <a:cubicBezTo>
                  <a:pt x="25047" y="45581"/>
                  <a:pt x="25000" y="45794"/>
                  <a:pt x="25103" y="45953"/>
                </a:cubicBezTo>
                <a:cubicBezTo>
                  <a:pt x="25167" y="46054"/>
                  <a:pt x="25278" y="46112"/>
                  <a:pt x="25391" y="46112"/>
                </a:cubicBezTo>
                <a:cubicBezTo>
                  <a:pt x="25454" y="46112"/>
                  <a:pt x="25517" y="46094"/>
                  <a:pt x="25572" y="46059"/>
                </a:cubicBezTo>
                <a:cubicBezTo>
                  <a:pt x="25767" y="45933"/>
                  <a:pt x="25960" y="45807"/>
                  <a:pt x="26151" y="45681"/>
                </a:cubicBezTo>
                <a:cubicBezTo>
                  <a:pt x="26311" y="45576"/>
                  <a:pt x="26351" y="45364"/>
                  <a:pt x="26247" y="45208"/>
                </a:cubicBezTo>
                <a:cubicBezTo>
                  <a:pt x="26181" y="45108"/>
                  <a:pt x="26073" y="45055"/>
                  <a:pt x="25963" y="45055"/>
                </a:cubicBezTo>
                <a:close/>
                <a:moveTo>
                  <a:pt x="9750" y="45516"/>
                </a:moveTo>
                <a:cubicBezTo>
                  <a:pt x="9642" y="45516"/>
                  <a:pt x="9534" y="45567"/>
                  <a:pt x="9468" y="45663"/>
                </a:cubicBezTo>
                <a:cubicBezTo>
                  <a:pt x="9360" y="45820"/>
                  <a:pt x="9402" y="46033"/>
                  <a:pt x="9555" y="46139"/>
                </a:cubicBezTo>
                <a:cubicBezTo>
                  <a:pt x="9746" y="46271"/>
                  <a:pt x="9949" y="46400"/>
                  <a:pt x="10154" y="46520"/>
                </a:cubicBezTo>
                <a:cubicBezTo>
                  <a:pt x="10210" y="46553"/>
                  <a:pt x="10269" y="46567"/>
                  <a:pt x="10326" y="46567"/>
                </a:cubicBezTo>
                <a:cubicBezTo>
                  <a:pt x="10445" y="46567"/>
                  <a:pt x="10558" y="46510"/>
                  <a:pt x="10622" y="46397"/>
                </a:cubicBezTo>
                <a:cubicBezTo>
                  <a:pt x="10717" y="46233"/>
                  <a:pt x="10664" y="46025"/>
                  <a:pt x="10500" y="45929"/>
                </a:cubicBezTo>
                <a:cubicBezTo>
                  <a:pt x="10307" y="45818"/>
                  <a:pt x="10120" y="45698"/>
                  <a:pt x="9944" y="45576"/>
                </a:cubicBezTo>
                <a:cubicBezTo>
                  <a:pt x="9885" y="45536"/>
                  <a:pt x="9818" y="45516"/>
                  <a:pt x="9750" y="45516"/>
                </a:cubicBezTo>
                <a:close/>
                <a:moveTo>
                  <a:pt x="24207" y="46113"/>
                </a:moveTo>
                <a:cubicBezTo>
                  <a:pt x="24155" y="46113"/>
                  <a:pt x="24102" y="46125"/>
                  <a:pt x="24053" y="46150"/>
                </a:cubicBezTo>
                <a:cubicBezTo>
                  <a:pt x="23857" y="46251"/>
                  <a:pt x="23655" y="46344"/>
                  <a:pt x="23454" y="46433"/>
                </a:cubicBezTo>
                <a:cubicBezTo>
                  <a:pt x="23282" y="46510"/>
                  <a:pt x="23202" y="46709"/>
                  <a:pt x="23278" y="46883"/>
                </a:cubicBezTo>
                <a:cubicBezTo>
                  <a:pt x="23332" y="47014"/>
                  <a:pt x="23457" y="47088"/>
                  <a:pt x="23591" y="47088"/>
                </a:cubicBezTo>
                <a:cubicBezTo>
                  <a:pt x="23636" y="47088"/>
                  <a:pt x="23683" y="47080"/>
                  <a:pt x="23726" y="47061"/>
                </a:cubicBezTo>
                <a:cubicBezTo>
                  <a:pt x="23942" y="46967"/>
                  <a:pt x="24154" y="46868"/>
                  <a:pt x="24363" y="46762"/>
                </a:cubicBezTo>
                <a:cubicBezTo>
                  <a:pt x="24533" y="46675"/>
                  <a:pt x="24597" y="46468"/>
                  <a:pt x="24514" y="46301"/>
                </a:cubicBezTo>
                <a:cubicBezTo>
                  <a:pt x="24452" y="46181"/>
                  <a:pt x="24331" y="46113"/>
                  <a:pt x="24207" y="46113"/>
                </a:cubicBezTo>
                <a:close/>
                <a:moveTo>
                  <a:pt x="11551" y="46489"/>
                </a:moveTo>
                <a:cubicBezTo>
                  <a:pt x="11416" y="46489"/>
                  <a:pt x="11289" y="46569"/>
                  <a:pt x="11234" y="46701"/>
                </a:cubicBezTo>
                <a:cubicBezTo>
                  <a:pt x="11161" y="46875"/>
                  <a:pt x="11244" y="47074"/>
                  <a:pt x="11418" y="47147"/>
                </a:cubicBezTo>
                <a:cubicBezTo>
                  <a:pt x="11630" y="47236"/>
                  <a:pt x="11852" y="47321"/>
                  <a:pt x="12077" y="47399"/>
                </a:cubicBezTo>
                <a:cubicBezTo>
                  <a:pt x="12113" y="47413"/>
                  <a:pt x="12151" y="47419"/>
                  <a:pt x="12190" y="47419"/>
                </a:cubicBezTo>
                <a:cubicBezTo>
                  <a:pt x="12330" y="47419"/>
                  <a:pt x="12462" y="47330"/>
                  <a:pt x="12509" y="47187"/>
                </a:cubicBezTo>
                <a:cubicBezTo>
                  <a:pt x="12572" y="47008"/>
                  <a:pt x="12478" y="46815"/>
                  <a:pt x="12299" y="46753"/>
                </a:cubicBezTo>
                <a:cubicBezTo>
                  <a:pt x="12089" y="46678"/>
                  <a:pt x="11880" y="46600"/>
                  <a:pt x="11680" y="46515"/>
                </a:cubicBezTo>
                <a:cubicBezTo>
                  <a:pt x="11638" y="46498"/>
                  <a:pt x="11594" y="46489"/>
                  <a:pt x="11551" y="46489"/>
                </a:cubicBezTo>
                <a:close/>
                <a:moveTo>
                  <a:pt x="22311" y="46877"/>
                </a:moveTo>
                <a:cubicBezTo>
                  <a:pt x="22278" y="46877"/>
                  <a:pt x="22244" y="46882"/>
                  <a:pt x="22211" y="46892"/>
                </a:cubicBezTo>
                <a:cubicBezTo>
                  <a:pt x="22002" y="46956"/>
                  <a:pt x="21785" y="47015"/>
                  <a:pt x="21570" y="47067"/>
                </a:cubicBezTo>
                <a:cubicBezTo>
                  <a:pt x="21385" y="47111"/>
                  <a:pt x="21272" y="47297"/>
                  <a:pt x="21318" y="47479"/>
                </a:cubicBezTo>
                <a:cubicBezTo>
                  <a:pt x="21358" y="47636"/>
                  <a:pt x="21497" y="47740"/>
                  <a:pt x="21650" y="47740"/>
                </a:cubicBezTo>
                <a:cubicBezTo>
                  <a:pt x="21676" y="47740"/>
                  <a:pt x="21702" y="47737"/>
                  <a:pt x="21731" y="47730"/>
                </a:cubicBezTo>
                <a:cubicBezTo>
                  <a:pt x="21959" y="47676"/>
                  <a:pt x="22187" y="47613"/>
                  <a:pt x="22409" y="47545"/>
                </a:cubicBezTo>
                <a:cubicBezTo>
                  <a:pt x="22588" y="47492"/>
                  <a:pt x="22691" y="47300"/>
                  <a:pt x="22637" y="47120"/>
                </a:cubicBezTo>
                <a:cubicBezTo>
                  <a:pt x="22593" y="46972"/>
                  <a:pt x="22457" y="46877"/>
                  <a:pt x="22311" y="46877"/>
                </a:cubicBezTo>
                <a:close/>
                <a:moveTo>
                  <a:pt x="13504" y="47115"/>
                </a:moveTo>
                <a:cubicBezTo>
                  <a:pt x="13346" y="47115"/>
                  <a:pt x="13206" y="47222"/>
                  <a:pt x="13168" y="47380"/>
                </a:cubicBezTo>
                <a:cubicBezTo>
                  <a:pt x="13128" y="47565"/>
                  <a:pt x="13239" y="47747"/>
                  <a:pt x="13425" y="47790"/>
                </a:cubicBezTo>
                <a:cubicBezTo>
                  <a:pt x="13648" y="47843"/>
                  <a:pt x="13879" y="47891"/>
                  <a:pt x="14112" y="47931"/>
                </a:cubicBezTo>
                <a:cubicBezTo>
                  <a:pt x="14131" y="47935"/>
                  <a:pt x="14154" y="47936"/>
                  <a:pt x="14173" y="47936"/>
                </a:cubicBezTo>
                <a:cubicBezTo>
                  <a:pt x="14336" y="47936"/>
                  <a:pt x="14479" y="47818"/>
                  <a:pt x="14506" y="47653"/>
                </a:cubicBezTo>
                <a:cubicBezTo>
                  <a:pt x="14539" y="47467"/>
                  <a:pt x="14418" y="47288"/>
                  <a:pt x="14230" y="47257"/>
                </a:cubicBezTo>
                <a:cubicBezTo>
                  <a:pt x="14011" y="47217"/>
                  <a:pt x="13792" y="47173"/>
                  <a:pt x="13578" y="47123"/>
                </a:cubicBezTo>
                <a:cubicBezTo>
                  <a:pt x="13553" y="47118"/>
                  <a:pt x="13528" y="47115"/>
                  <a:pt x="13504" y="47115"/>
                </a:cubicBezTo>
                <a:close/>
                <a:moveTo>
                  <a:pt x="20307" y="47314"/>
                </a:moveTo>
                <a:cubicBezTo>
                  <a:pt x="20291" y="47314"/>
                  <a:pt x="20275" y="47316"/>
                  <a:pt x="20259" y="47318"/>
                </a:cubicBezTo>
                <a:cubicBezTo>
                  <a:pt x="20038" y="47349"/>
                  <a:pt x="19816" y="47375"/>
                  <a:pt x="19595" y="47398"/>
                </a:cubicBezTo>
                <a:cubicBezTo>
                  <a:pt x="19407" y="47417"/>
                  <a:pt x="19268" y="47584"/>
                  <a:pt x="19289" y="47771"/>
                </a:cubicBezTo>
                <a:cubicBezTo>
                  <a:pt x="19307" y="47947"/>
                  <a:pt x="19454" y="48079"/>
                  <a:pt x="19628" y="48079"/>
                </a:cubicBezTo>
                <a:cubicBezTo>
                  <a:pt x="19639" y="48079"/>
                  <a:pt x="19651" y="48077"/>
                  <a:pt x="19663" y="48077"/>
                </a:cubicBezTo>
                <a:cubicBezTo>
                  <a:pt x="19894" y="48056"/>
                  <a:pt x="20125" y="48027"/>
                  <a:pt x="20355" y="47996"/>
                </a:cubicBezTo>
                <a:cubicBezTo>
                  <a:pt x="20542" y="47969"/>
                  <a:pt x="20673" y="47796"/>
                  <a:pt x="20647" y="47608"/>
                </a:cubicBezTo>
                <a:cubicBezTo>
                  <a:pt x="20623" y="47438"/>
                  <a:pt x="20476" y="47314"/>
                  <a:pt x="20307" y="47314"/>
                </a:cubicBezTo>
                <a:close/>
                <a:moveTo>
                  <a:pt x="15531" y="47425"/>
                </a:moveTo>
                <a:cubicBezTo>
                  <a:pt x="15355" y="47425"/>
                  <a:pt x="15204" y="47561"/>
                  <a:pt x="15189" y="47740"/>
                </a:cubicBezTo>
                <a:cubicBezTo>
                  <a:pt x="15174" y="47930"/>
                  <a:pt x="15315" y="48093"/>
                  <a:pt x="15504" y="48107"/>
                </a:cubicBezTo>
                <a:cubicBezTo>
                  <a:pt x="15636" y="48117"/>
                  <a:pt x="15766" y="48124"/>
                  <a:pt x="15900" y="48131"/>
                </a:cubicBezTo>
                <a:lnTo>
                  <a:pt x="16197" y="48145"/>
                </a:lnTo>
                <a:lnTo>
                  <a:pt x="16215" y="47804"/>
                </a:lnTo>
                <a:lnTo>
                  <a:pt x="16217" y="47462"/>
                </a:lnTo>
                <a:lnTo>
                  <a:pt x="15935" y="47450"/>
                </a:lnTo>
                <a:cubicBezTo>
                  <a:pt x="15808" y="47443"/>
                  <a:pt x="15683" y="47434"/>
                  <a:pt x="15556" y="47425"/>
                </a:cubicBezTo>
                <a:cubicBezTo>
                  <a:pt x="15548" y="47425"/>
                  <a:pt x="15539" y="47425"/>
                  <a:pt x="15531" y="47425"/>
                </a:cubicBezTo>
                <a:close/>
                <a:moveTo>
                  <a:pt x="18275" y="47482"/>
                </a:moveTo>
                <a:cubicBezTo>
                  <a:pt x="18267" y="47482"/>
                  <a:pt x="18260" y="47482"/>
                  <a:pt x="18252" y="47483"/>
                </a:cubicBezTo>
                <a:cubicBezTo>
                  <a:pt x="18031" y="47486"/>
                  <a:pt x="17805" y="47492"/>
                  <a:pt x="17579" y="47492"/>
                </a:cubicBezTo>
                <a:cubicBezTo>
                  <a:pt x="17390" y="47492"/>
                  <a:pt x="17238" y="47643"/>
                  <a:pt x="17238" y="47832"/>
                </a:cubicBezTo>
                <a:cubicBezTo>
                  <a:pt x="17238" y="48022"/>
                  <a:pt x="17390" y="48173"/>
                  <a:pt x="17579" y="48173"/>
                </a:cubicBezTo>
                <a:cubicBezTo>
                  <a:pt x="17814" y="48173"/>
                  <a:pt x="18043" y="48171"/>
                  <a:pt x="18271" y="48166"/>
                </a:cubicBezTo>
                <a:cubicBezTo>
                  <a:pt x="18460" y="48161"/>
                  <a:pt x="18611" y="48004"/>
                  <a:pt x="18605" y="47815"/>
                </a:cubicBezTo>
                <a:cubicBezTo>
                  <a:pt x="18598" y="47633"/>
                  <a:pt x="18454" y="47482"/>
                  <a:pt x="18275" y="474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ONLY_2">
    <p:bg>
      <p:bgPr>
        <a:solidFill>
          <a:schemeClr val="accent5"/>
        </a:solidFill>
        <a:effectLst/>
      </p:bgPr>
    </p:bg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19"/>
          <p:cNvSpPr/>
          <p:nvPr/>
        </p:nvSpPr>
        <p:spPr>
          <a:xfrm flipH="1">
            <a:off x="77" y="-37211"/>
            <a:ext cx="5033661" cy="3076189"/>
          </a:xfrm>
          <a:custGeom>
            <a:avLst/>
            <a:gdLst/>
            <a:ahLst/>
            <a:cxnLst/>
            <a:rect l="l" t="t" r="r" b="b"/>
            <a:pathLst>
              <a:path w="51440" h="31437" extrusionOk="0">
                <a:moveTo>
                  <a:pt x="51440" y="0"/>
                </a:moveTo>
                <a:lnTo>
                  <a:pt x="2368" y="363"/>
                </a:lnTo>
                <a:cubicBezTo>
                  <a:pt x="4510" y="748"/>
                  <a:pt x="5991" y="2928"/>
                  <a:pt x="6168" y="5098"/>
                </a:cubicBezTo>
                <a:cubicBezTo>
                  <a:pt x="6344" y="7271"/>
                  <a:pt x="5483" y="9393"/>
                  <a:pt x="4409" y="11289"/>
                </a:cubicBezTo>
                <a:cubicBezTo>
                  <a:pt x="3336" y="13182"/>
                  <a:pt x="2032" y="14958"/>
                  <a:pt x="1187" y="16966"/>
                </a:cubicBezTo>
                <a:cubicBezTo>
                  <a:pt x="537" y="18519"/>
                  <a:pt x="173" y="20188"/>
                  <a:pt x="84" y="21870"/>
                </a:cubicBezTo>
                <a:cubicBezTo>
                  <a:pt x="0" y="23437"/>
                  <a:pt x="163" y="25047"/>
                  <a:pt x="807" y="26476"/>
                </a:cubicBezTo>
                <a:cubicBezTo>
                  <a:pt x="1977" y="29075"/>
                  <a:pt x="4662" y="30795"/>
                  <a:pt x="7473" y="31273"/>
                </a:cubicBezTo>
                <a:cubicBezTo>
                  <a:pt x="8126" y="31385"/>
                  <a:pt x="8784" y="31437"/>
                  <a:pt x="9443" y="31437"/>
                </a:cubicBezTo>
                <a:cubicBezTo>
                  <a:pt x="11619" y="31437"/>
                  <a:pt x="13800" y="30870"/>
                  <a:pt x="15816" y="30020"/>
                </a:cubicBezTo>
                <a:cubicBezTo>
                  <a:pt x="18444" y="28912"/>
                  <a:pt x="20842" y="27341"/>
                  <a:pt x="23264" y="25836"/>
                </a:cubicBezTo>
                <a:cubicBezTo>
                  <a:pt x="27830" y="23001"/>
                  <a:pt x="32557" y="20360"/>
                  <a:pt x="37631" y="18589"/>
                </a:cubicBezTo>
                <a:cubicBezTo>
                  <a:pt x="41456" y="17253"/>
                  <a:pt x="45503" y="16426"/>
                  <a:pt x="49545" y="16426"/>
                </a:cubicBezTo>
                <a:cubicBezTo>
                  <a:pt x="50177" y="16426"/>
                  <a:pt x="50809" y="16446"/>
                  <a:pt x="51440" y="16488"/>
                </a:cubicBezTo>
                <a:lnTo>
                  <a:pt x="514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19"/>
          <p:cNvSpPr/>
          <p:nvPr/>
        </p:nvSpPr>
        <p:spPr>
          <a:xfrm rot="5400000" flipH="1">
            <a:off x="635597" y="2702607"/>
            <a:ext cx="1805387" cy="3076409"/>
          </a:xfrm>
          <a:custGeom>
            <a:avLst/>
            <a:gdLst/>
            <a:ahLst/>
            <a:cxnLst/>
            <a:rect l="l" t="t" r="r" b="b"/>
            <a:pathLst>
              <a:path w="20839" h="35510" extrusionOk="0">
                <a:moveTo>
                  <a:pt x="1" y="1"/>
                </a:moveTo>
                <a:lnTo>
                  <a:pt x="1" y="35510"/>
                </a:lnTo>
                <a:cubicBezTo>
                  <a:pt x="405" y="33962"/>
                  <a:pt x="1953" y="32416"/>
                  <a:pt x="2970" y="31699"/>
                </a:cubicBezTo>
                <a:cubicBezTo>
                  <a:pt x="5126" y="30183"/>
                  <a:pt x="7328" y="28954"/>
                  <a:pt x="9733" y="27857"/>
                </a:cubicBezTo>
                <a:cubicBezTo>
                  <a:pt x="12107" y="26774"/>
                  <a:pt x="14522" y="25697"/>
                  <a:pt x="16572" y="24078"/>
                </a:cubicBezTo>
                <a:cubicBezTo>
                  <a:pt x="19081" y="22095"/>
                  <a:pt x="20838" y="19156"/>
                  <a:pt x="20797" y="15889"/>
                </a:cubicBezTo>
                <a:cubicBezTo>
                  <a:pt x="20773" y="13947"/>
                  <a:pt x="20064" y="12000"/>
                  <a:pt x="18735" y="10588"/>
                </a:cubicBezTo>
                <a:cubicBezTo>
                  <a:pt x="16768" y="8504"/>
                  <a:pt x="14076" y="8061"/>
                  <a:pt x="11457" y="7303"/>
                </a:cubicBezTo>
                <a:cubicBezTo>
                  <a:pt x="8618" y="6483"/>
                  <a:pt x="5694" y="5548"/>
                  <a:pt x="3101" y="4091"/>
                </a:cubicBezTo>
                <a:cubicBezTo>
                  <a:pt x="1651" y="3278"/>
                  <a:pt x="610" y="1665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19"/>
          <p:cNvSpPr/>
          <p:nvPr/>
        </p:nvSpPr>
        <p:spPr>
          <a:xfrm flipH="1">
            <a:off x="4900865" y="2874835"/>
            <a:ext cx="4243207" cy="2268677"/>
          </a:xfrm>
          <a:custGeom>
            <a:avLst/>
            <a:gdLst/>
            <a:ahLst/>
            <a:cxnLst/>
            <a:rect l="l" t="t" r="r" b="b"/>
            <a:pathLst>
              <a:path w="36725" h="19635" extrusionOk="0">
                <a:moveTo>
                  <a:pt x="16954" y="1"/>
                </a:moveTo>
                <a:cubicBezTo>
                  <a:pt x="16286" y="1"/>
                  <a:pt x="15614" y="74"/>
                  <a:pt x="14952" y="171"/>
                </a:cubicBezTo>
                <a:cubicBezTo>
                  <a:pt x="12377" y="548"/>
                  <a:pt x="9854" y="1265"/>
                  <a:pt x="7265" y="1521"/>
                </a:cubicBezTo>
                <a:cubicBezTo>
                  <a:pt x="6695" y="1577"/>
                  <a:pt x="6117" y="1609"/>
                  <a:pt x="5539" y="1609"/>
                </a:cubicBezTo>
                <a:cubicBezTo>
                  <a:pt x="3597" y="1609"/>
                  <a:pt x="1654" y="1252"/>
                  <a:pt x="1" y="281"/>
                </a:cubicBezTo>
                <a:lnTo>
                  <a:pt x="1" y="19635"/>
                </a:lnTo>
                <a:lnTo>
                  <a:pt x="36475" y="19631"/>
                </a:lnTo>
                <a:cubicBezTo>
                  <a:pt x="36475" y="19632"/>
                  <a:pt x="36475" y="19633"/>
                  <a:pt x="36475" y="19633"/>
                </a:cubicBezTo>
                <a:cubicBezTo>
                  <a:pt x="36487" y="19633"/>
                  <a:pt x="36711" y="18885"/>
                  <a:pt x="36714" y="18403"/>
                </a:cubicBezTo>
                <a:cubicBezTo>
                  <a:pt x="36724" y="16226"/>
                  <a:pt x="35596" y="14139"/>
                  <a:pt x="33976" y="12689"/>
                </a:cubicBezTo>
                <a:cubicBezTo>
                  <a:pt x="32353" y="11239"/>
                  <a:pt x="30277" y="10373"/>
                  <a:pt x="28159" y="9882"/>
                </a:cubicBezTo>
                <a:cubicBezTo>
                  <a:pt x="26487" y="9495"/>
                  <a:pt x="24618" y="9245"/>
                  <a:pt x="23486" y="7958"/>
                </a:cubicBezTo>
                <a:cubicBezTo>
                  <a:pt x="21967" y="6231"/>
                  <a:pt x="22458" y="3375"/>
                  <a:pt x="20995" y="1597"/>
                </a:cubicBezTo>
                <a:cubicBezTo>
                  <a:pt x="20309" y="759"/>
                  <a:pt x="19257" y="278"/>
                  <a:pt x="18188" y="98"/>
                </a:cubicBezTo>
                <a:cubicBezTo>
                  <a:pt x="17780" y="29"/>
                  <a:pt x="17367" y="1"/>
                  <a:pt x="169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19"/>
          <p:cNvSpPr/>
          <p:nvPr/>
        </p:nvSpPr>
        <p:spPr>
          <a:xfrm rot="-6414670">
            <a:off x="7589359" y="3083166"/>
            <a:ext cx="2361558" cy="1514531"/>
          </a:xfrm>
          <a:custGeom>
            <a:avLst/>
            <a:gdLst/>
            <a:ahLst/>
            <a:cxnLst/>
            <a:rect l="l" t="t" r="r" b="b"/>
            <a:pathLst>
              <a:path w="51816" h="33231" extrusionOk="0">
                <a:moveTo>
                  <a:pt x="29827" y="0"/>
                </a:moveTo>
                <a:cubicBezTo>
                  <a:pt x="29615" y="0"/>
                  <a:pt x="29401" y="5"/>
                  <a:pt x="29189" y="14"/>
                </a:cubicBezTo>
                <a:cubicBezTo>
                  <a:pt x="28999" y="23"/>
                  <a:pt x="28852" y="181"/>
                  <a:pt x="28860" y="370"/>
                </a:cubicBezTo>
                <a:cubicBezTo>
                  <a:pt x="28867" y="555"/>
                  <a:pt x="29018" y="697"/>
                  <a:pt x="29201" y="697"/>
                </a:cubicBezTo>
                <a:cubicBezTo>
                  <a:pt x="29206" y="697"/>
                  <a:pt x="29210" y="697"/>
                  <a:pt x="29217" y="695"/>
                </a:cubicBezTo>
                <a:cubicBezTo>
                  <a:pt x="29422" y="687"/>
                  <a:pt x="29623" y="683"/>
                  <a:pt x="29825" y="683"/>
                </a:cubicBezTo>
                <a:lnTo>
                  <a:pt x="29886" y="683"/>
                </a:lnTo>
                <a:cubicBezTo>
                  <a:pt x="30073" y="683"/>
                  <a:pt x="30225" y="532"/>
                  <a:pt x="30226" y="344"/>
                </a:cubicBezTo>
                <a:cubicBezTo>
                  <a:pt x="30230" y="155"/>
                  <a:pt x="30077" y="2"/>
                  <a:pt x="29887" y="0"/>
                </a:cubicBezTo>
                <a:close/>
                <a:moveTo>
                  <a:pt x="31251" y="67"/>
                </a:moveTo>
                <a:cubicBezTo>
                  <a:pt x="31077" y="67"/>
                  <a:pt x="30927" y="199"/>
                  <a:pt x="30911" y="376"/>
                </a:cubicBezTo>
                <a:cubicBezTo>
                  <a:pt x="30894" y="563"/>
                  <a:pt x="31031" y="730"/>
                  <a:pt x="31220" y="748"/>
                </a:cubicBezTo>
                <a:cubicBezTo>
                  <a:pt x="31441" y="770"/>
                  <a:pt x="31664" y="793"/>
                  <a:pt x="31884" y="824"/>
                </a:cubicBezTo>
                <a:cubicBezTo>
                  <a:pt x="31900" y="826"/>
                  <a:pt x="31916" y="826"/>
                  <a:pt x="31930" y="826"/>
                </a:cubicBezTo>
                <a:cubicBezTo>
                  <a:pt x="32098" y="826"/>
                  <a:pt x="32246" y="702"/>
                  <a:pt x="32268" y="530"/>
                </a:cubicBezTo>
                <a:cubicBezTo>
                  <a:pt x="32295" y="344"/>
                  <a:pt x="32162" y="172"/>
                  <a:pt x="31977" y="146"/>
                </a:cubicBezTo>
                <a:cubicBezTo>
                  <a:pt x="31745" y="115"/>
                  <a:pt x="31516" y="89"/>
                  <a:pt x="31283" y="68"/>
                </a:cubicBezTo>
                <a:cubicBezTo>
                  <a:pt x="31272" y="67"/>
                  <a:pt x="31262" y="67"/>
                  <a:pt x="31251" y="67"/>
                </a:cubicBezTo>
                <a:close/>
                <a:moveTo>
                  <a:pt x="27841" y="133"/>
                </a:moveTo>
                <a:cubicBezTo>
                  <a:pt x="27827" y="133"/>
                  <a:pt x="27812" y="134"/>
                  <a:pt x="27797" y="136"/>
                </a:cubicBezTo>
                <a:cubicBezTo>
                  <a:pt x="27567" y="165"/>
                  <a:pt x="27338" y="200"/>
                  <a:pt x="27107" y="240"/>
                </a:cubicBezTo>
                <a:cubicBezTo>
                  <a:pt x="26921" y="271"/>
                  <a:pt x="26794" y="449"/>
                  <a:pt x="26827" y="635"/>
                </a:cubicBezTo>
                <a:cubicBezTo>
                  <a:pt x="26855" y="801"/>
                  <a:pt x="27001" y="920"/>
                  <a:pt x="27164" y="920"/>
                </a:cubicBezTo>
                <a:cubicBezTo>
                  <a:pt x="27183" y="920"/>
                  <a:pt x="27200" y="918"/>
                  <a:pt x="27223" y="914"/>
                </a:cubicBezTo>
                <a:cubicBezTo>
                  <a:pt x="27446" y="876"/>
                  <a:pt x="27668" y="843"/>
                  <a:pt x="27887" y="814"/>
                </a:cubicBezTo>
                <a:cubicBezTo>
                  <a:pt x="28073" y="788"/>
                  <a:pt x="28207" y="615"/>
                  <a:pt x="28181" y="428"/>
                </a:cubicBezTo>
                <a:cubicBezTo>
                  <a:pt x="28157" y="257"/>
                  <a:pt x="28009" y="133"/>
                  <a:pt x="27841" y="133"/>
                </a:cubicBezTo>
                <a:close/>
                <a:moveTo>
                  <a:pt x="33276" y="382"/>
                </a:moveTo>
                <a:cubicBezTo>
                  <a:pt x="33118" y="382"/>
                  <a:pt x="32976" y="490"/>
                  <a:pt x="32941" y="650"/>
                </a:cubicBezTo>
                <a:cubicBezTo>
                  <a:pt x="32901" y="834"/>
                  <a:pt x="33016" y="1017"/>
                  <a:pt x="33202" y="1059"/>
                </a:cubicBezTo>
                <a:cubicBezTo>
                  <a:pt x="33421" y="1109"/>
                  <a:pt x="33638" y="1161"/>
                  <a:pt x="33854" y="1217"/>
                </a:cubicBezTo>
                <a:cubicBezTo>
                  <a:pt x="33881" y="1224"/>
                  <a:pt x="33911" y="1227"/>
                  <a:pt x="33940" y="1227"/>
                </a:cubicBezTo>
                <a:cubicBezTo>
                  <a:pt x="34092" y="1227"/>
                  <a:pt x="34229" y="1126"/>
                  <a:pt x="34271" y="972"/>
                </a:cubicBezTo>
                <a:cubicBezTo>
                  <a:pt x="34318" y="789"/>
                  <a:pt x="34210" y="602"/>
                  <a:pt x="34027" y="555"/>
                </a:cubicBezTo>
                <a:cubicBezTo>
                  <a:pt x="33801" y="494"/>
                  <a:pt x="33575" y="440"/>
                  <a:pt x="33350" y="390"/>
                </a:cubicBezTo>
                <a:cubicBezTo>
                  <a:pt x="33325" y="384"/>
                  <a:pt x="33300" y="382"/>
                  <a:pt x="33276" y="382"/>
                </a:cubicBezTo>
                <a:close/>
                <a:moveTo>
                  <a:pt x="25825" y="513"/>
                </a:moveTo>
                <a:cubicBezTo>
                  <a:pt x="25798" y="513"/>
                  <a:pt x="25770" y="517"/>
                  <a:pt x="25742" y="523"/>
                </a:cubicBezTo>
                <a:cubicBezTo>
                  <a:pt x="25516" y="581"/>
                  <a:pt x="25294" y="640"/>
                  <a:pt x="25070" y="704"/>
                </a:cubicBezTo>
                <a:cubicBezTo>
                  <a:pt x="24889" y="756"/>
                  <a:pt x="24785" y="947"/>
                  <a:pt x="24837" y="1128"/>
                </a:cubicBezTo>
                <a:cubicBezTo>
                  <a:pt x="24880" y="1278"/>
                  <a:pt x="25018" y="1375"/>
                  <a:pt x="25165" y="1375"/>
                </a:cubicBezTo>
                <a:cubicBezTo>
                  <a:pt x="25195" y="1375"/>
                  <a:pt x="25228" y="1372"/>
                  <a:pt x="25261" y="1363"/>
                </a:cubicBezTo>
                <a:cubicBezTo>
                  <a:pt x="25475" y="1299"/>
                  <a:pt x="25692" y="1243"/>
                  <a:pt x="25907" y="1189"/>
                </a:cubicBezTo>
                <a:cubicBezTo>
                  <a:pt x="26090" y="1144"/>
                  <a:pt x="26203" y="956"/>
                  <a:pt x="26158" y="774"/>
                </a:cubicBezTo>
                <a:cubicBezTo>
                  <a:pt x="26119" y="618"/>
                  <a:pt x="25980" y="513"/>
                  <a:pt x="25825" y="513"/>
                </a:cubicBezTo>
                <a:close/>
                <a:moveTo>
                  <a:pt x="35246" y="945"/>
                </a:moveTo>
                <a:cubicBezTo>
                  <a:pt x="35104" y="945"/>
                  <a:pt x="34974" y="1033"/>
                  <a:pt x="34924" y="1173"/>
                </a:cubicBezTo>
                <a:cubicBezTo>
                  <a:pt x="34860" y="1352"/>
                  <a:pt x="34954" y="1547"/>
                  <a:pt x="35133" y="1610"/>
                </a:cubicBezTo>
                <a:cubicBezTo>
                  <a:pt x="35343" y="1684"/>
                  <a:pt x="35552" y="1763"/>
                  <a:pt x="35760" y="1844"/>
                </a:cubicBezTo>
                <a:cubicBezTo>
                  <a:pt x="35802" y="1860"/>
                  <a:pt x="35845" y="1869"/>
                  <a:pt x="35887" y="1869"/>
                </a:cubicBezTo>
                <a:cubicBezTo>
                  <a:pt x="36023" y="1869"/>
                  <a:pt x="36151" y="1787"/>
                  <a:pt x="36205" y="1651"/>
                </a:cubicBezTo>
                <a:cubicBezTo>
                  <a:pt x="36275" y="1476"/>
                  <a:pt x="36189" y="1278"/>
                  <a:pt x="36014" y="1208"/>
                </a:cubicBezTo>
                <a:cubicBezTo>
                  <a:pt x="35797" y="1123"/>
                  <a:pt x="35579" y="1041"/>
                  <a:pt x="35360" y="965"/>
                </a:cubicBezTo>
                <a:cubicBezTo>
                  <a:pt x="35322" y="952"/>
                  <a:pt x="35284" y="945"/>
                  <a:pt x="35246" y="945"/>
                </a:cubicBezTo>
                <a:close/>
                <a:moveTo>
                  <a:pt x="23868" y="1127"/>
                </a:moveTo>
                <a:cubicBezTo>
                  <a:pt x="23828" y="1127"/>
                  <a:pt x="23787" y="1134"/>
                  <a:pt x="23747" y="1149"/>
                </a:cubicBezTo>
                <a:cubicBezTo>
                  <a:pt x="23526" y="1234"/>
                  <a:pt x="23307" y="1323"/>
                  <a:pt x="23099" y="1415"/>
                </a:cubicBezTo>
                <a:cubicBezTo>
                  <a:pt x="22925" y="1491"/>
                  <a:pt x="22847" y="1691"/>
                  <a:pt x="22923" y="1865"/>
                </a:cubicBezTo>
                <a:cubicBezTo>
                  <a:pt x="22979" y="1992"/>
                  <a:pt x="23104" y="2068"/>
                  <a:pt x="23236" y="2068"/>
                </a:cubicBezTo>
                <a:cubicBezTo>
                  <a:pt x="23281" y="2068"/>
                  <a:pt x="23330" y="2060"/>
                  <a:pt x="23375" y="2041"/>
                </a:cubicBezTo>
                <a:cubicBezTo>
                  <a:pt x="23575" y="1950"/>
                  <a:pt x="23782" y="1867"/>
                  <a:pt x="23992" y="1787"/>
                </a:cubicBezTo>
                <a:cubicBezTo>
                  <a:pt x="24168" y="1719"/>
                  <a:pt x="24255" y="1521"/>
                  <a:pt x="24187" y="1345"/>
                </a:cubicBezTo>
                <a:cubicBezTo>
                  <a:pt x="24136" y="1210"/>
                  <a:pt x="24006" y="1127"/>
                  <a:pt x="23868" y="1127"/>
                </a:cubicBezTo>
                <a:close/>
                <a:moveTo>
                  <a:pt x="37138" y="1739"/>
                </a:moveTo>
                <a:cubicBezTo>
                  <a:pt x="37011" y="1739"/>
                  <a:pt x="36889" y="1809"/>
                  <a:pt x="36829" y="1929"/>
                </a:cubicBezTo>
                <a:cubicBezTo>
                  <a:pt x="36747" y="2100"/>
                  <a:pt x="36815" y="2305"/>
                  <a:pt x="36985" y="2388"/>
                </a:cubicBezTo>
                <a:cubicBezTo>
                  <a:pt x="37185" y="2486"/>
                  <a:pt x="37385" y="2588"/>
                  <a:pt x="37582" y="2694"/>
                </a:cubicBezTo>
                <a:cubicBezTo>
                  <a:pt x="37634" y="2722"/>
                  <a:pt x="37689" y="2736"/>
                  <a:pt x="37743" y="2736"/>
                </a:cubicBezTo>
                <a:cubicBezTo>
                  <a:pt x="37865" y="2736"/>
                  <a:pt x="37983" y="2670"/>
                  <a:pt x="38046" y="2555"/>
                </a:cubicBezTo>
                <a:cubicBezTo>
                  <a:pt x="38134" y="2390"/>
                  <a:pt x="38073" y="2181"/>
                  <a:pt x="37907" y="2093"/>
                </a:cubicBezTo>
                <a:cubicBezTo>
                  <a:pt x="37703" y="1982"/>
                  <a:pt x="37496" y="1876"/>
                  <a:pt x="37288" y="1773"/>
                </a:cubicBezTo>
                <a:cubicBezTo>
                  <a:pt x="37239" y="1750"/>
                  <a:pt x="37188" y="1739"/>
                  <a:pt x="37138" y="1739"/>
                </a:cubicBezTo>
                <a:close/>
                <a:moveTo>
                  <a:pt x="22014" y="1997"/>
                </a:moveTo>
                <a:cubicBezTo>
                  <a:pt x="21956" y="1997"/>
                  <a:pt x="21898" y="2012"/>
                  <a:pt x="21846" y="2042"/>
                </a:cubicBezTo>
                <a:cubicBezTo>
                  <a:pt x="21639" y="2161"/>
                  <a:pt x="21437" y="2284"/>
                  <a:pt x="21244" y="2409"/>
                </a:cubicBezTo>
                <a:cubicBezTo>
                  <a:pt x="21084" y="2513"/>
                  <a:pt x="21041" y="2725"/>
                  <a:pt x="21144" y="2884"/>
                </a:cubicBezTo>
                <a:cubicBezTo>
                  <a:pt x="21210" y="2983"/>
                  <a:pt x="21319" y="3038"/>
                  <a:pt x="21430" y="3038"/>
                </a:cubicBezTo>
                <a:cubicBezTo>
                  <a:pt x="21493" y="3038"/>
                  <a:pt x="21559" y="3021"/>
                  <a:pt x="21616" y="2983"/>
                </a:cubicBezTo>
                <a:cubicBezTo>
                  <a:pt x="21799" y="2864"/>
                  <a:pt x="21988" y="2748"/>
                  <a:pt x="22185" y="2639"/>
                </a:cubicBezTo>
                <a:cubicBezTo>
                  <a:pt x="22350" y="2545"/>
                  <a:pt x="22405" y="2336"/>
                  <a:pt x="22311" y="2171"/>
                </a:cubicBezTo>
                <a:cubicBezTo>
                  <a:pt x="22249" y="2060"/>
                  <a:pt x="22133" y="1997"/>
                  <a:pt x="22014" y="1997"/>
                </a:cubicBezTo>
                <a:close/>
                <a:moveTo>
                  <a:pt x="38923" y="2746"/>
                </a:moveTo>
                <a:cubicBezTo>
                  <a:pt x="38811" y="2746"/>
                  <a:pt x="38700" y="2801"/>
                  <a:pt x="38635" y="2903"/>
                </a:cubicBezTo>
                <a:cubicBezTo>
                  <a:pt x="38531" y="3061"/>
                  <a:pt x="38576" y="3275"/>
                  <a:pt x="38734" y="3377"/>
                </a:cubicBezTo>
                <a:cubicBezTo>
                  <a:pt x="38922" y="3497"/>
                  <a:pt x="39106" y="3624"/>
                  <a:pt x="39288" y="3753"/>
                </a:cubicBezTo>
                <a:cubicBezTo>
                  <a:pt x="39349" y="3796"/>
                  <a:pt x="39419" y="3815"/>
                  <a:pt x="39486" y="3815"/>
                </a:cubicBezTo>
                <a:cubicBezTo>
                  <a:pt x="39592" y="3815"/>
                  <a:pt x="39698" y="3765"/>
                  <a:pt x="39768" y="3667"/>
                </a:cubicBezTo>
                <a:cubicBezTo>
                  <a:pt x="39877" y="3513"/>
                  <a:pt x="39841" y="3301"/>
                  <a:pt x="39686" y="3191"/>
                </a:cubicBezTo>
                <a:cubicBezTo>
                  <a:pt x="39495" y="3057"/>
                  <a:pt x="39304" y="2927"/>
                  <a:pt x="39108" y="2800"/>
                </a:cubicBezTo>
                <a:cubicBezTo>
                  <a:pt x="39051" y="2764"/>
                  <a:pt x="38987" y="2746"/>
                  <a:pt x="38923" y="2746"/>
                </a:cubicBezTo>
                <a:close/>
                <a:moveTo>
                  <a:pt x="20335" y="3174"/>
                </a:moveTo>
                <a:cubicBezTo>
                  <a:pt x="20256" y="3174"/>
                  <a:pt x="20176" y="3202"/>
                  <a:pt x="20111" y="3257"/>
                </a:cubicBezTo>
                <a:cubicBezTo>
                  <a:pt x="19941" y="3405"/>
                  <a:pt x="19764" y="3563"/>
                  <a:pt x="19593" y="3728"/>
                </a:cubicBezTo>
                <a:cubicBezTo>
                  <a:pt x="19456" y="3859"/>
                  <a:pt x="19451" y="4074"/>
                  <a:pt x="19581" y="4211"/>
                </a:cubicBezTo>
                <a:cubicBezTo>
                  <a:pt x="19649" y="4283"/>
                  <a:pt x="19741" y="4317"/>
                  <a:pt x="19830" y="4317"/>
                </a:cubicBezTo>
                <a:cubicBezTo>
                  <a:pt x="19917" y="4317"/>
                  <a:pt x="20002" y="4284"/>
                  <a:pt x="20066" y="4224"/>
                </a:cubicBezTo>
                <a:cubicBezTo>
                  <a:pt x="20228" y="4067"/>
                  <a:pt x="20394" y="3918"/>
                  <a:pt x="20558" y="3777"/>
                </a:cubicBezTo>
                <a:cubicBezTo>
                  <a:pt x="20700" y="3652"/>
                  <a:pt x="20718" y="3438"/>
                  <a:pt x="20594" y="3294"/>
                </a:cubicBezTo>
                <a:cubicBezTo>
                  <a:pt x="20527" y="3215"/>
                  <a:pt x="20431" y="3174"/>
                  <a:pt x="20335" y="3174"/>
                </a:cubicBezTo>
                <a:close/>
                <a:moveTo>
                  <a:pt x="40569" y="3962"/>
                </a:moveTo>
                <a:cubicBezTo>
                  <a:pt x="40471" y="3962"/>
                  <a:pt x="40375" y="4003"/>
                  <a:pt x="40307" y="4085"/>
                </a:cubicBezTo>
                <a:cubicBezTo>
                  <a:pt x="40189" y="4231"/>
                  <a:pt x="40206" y="4446"/>
                  <a:pt x="40350" y="4568"/>
                </a:cubicBezTo>
                <a:cubicBezTo>
                  <a:pt x="40522" y="4710"/>
                  <a:pt x="40689" y="4858"/>
                  <a:pt x="40854" y="5007"/>
                </a:cubicBezTo>
                <a:cubicBezTo>
                  <a:pt x="40920" y="5066"/>
                  <a:pt x="41002" y="5098"/>
                  <a:pt x="41085" y="5098"/>
                </a:cubicBezTo>
                <a:cubicBezTo>
                  <a:pt x="41179" y="5098"/>
                  <a:pt x="41270" y="5060"/>
                  <a:pt x="41339" y="4981"/>
                </a:cubicBezTo>
                <a:cubicBezTo>
                  <a:pt x="41466" y="4842"/>
                  <a:pt x="41454" y="4625"/>
                  <a:pt x="41315" y="4500"/>
                </a:cubicBezTo>
                <a:cubicBezTo>
                  <a:pt x="41144" y="4343"/>
                  <a:pt x="40967" y="4191"/>
                  <a:pt x="40790" y="4041"/>
                </a:cubicBezTo>
                <a:cubicBezTo>
                  <a:pt x="40725" y="3988"/>
                  <a:pt x="40647" y="3962"/>
                  <a:pt x="40569" y="3962"/>
                </a:cubicBezTo>
                <a:close/>
                <a:moveTo>
                  <a:pt x="385" y="3950"/>
                </a:moveTo>
                <a:cubicBezTo>
                  <a:pt x="349" y="3950"/>
                  <a:pt x="312" y="3956"/>
                  <a:pt x="275" y="3968"/>
                </a:cubicBezTo>
                <a:cubicBezTo>
                  <a:pt x="96" y="4029"/>
                  <a:pt x="1" y="4224"/>
                  <a:pt x="62" y="4403"/>
                </a:cubicBezTo>
                <a:cubicBezTo>
                  <a:pt x="138" y="4622"/>
                  <a:pt x="216" y="4841"/>
                  <a:pt x="301" y="5058"/>
                </a:cubicBezTo>
                <a:cubicBezTo>
                  <a:pt x="354" y="5195"/>
                  <a:pt x="484" y="5277"/>
                  <a:pt x="619" y="5277"/>
                </a:cubicBezTo>
                <a:cubicBezTo>
                  <a:pt x="661" y="5277"/>
                  <a:pt x="703" y="5268"/>
                  <a:pt x="741" y="5254"/>
                </a:cubicBezTo>
                <a:cubicBezTo>
                  <a:pt x="917" y="5185"/>
                  <a:pt x="1004" y="4987"/>
                  <a:pt x="938" y="4811"/>
                </a:cubicBezTo>
                <a:cubicBezTo>
                  <a:pt x="856" y="4602"/>
                  <a:pt x="781" y="4390"/>
                  <a:pt x="710" y="4180"/>
                </a:cubicBezTo>
                <a:cubicBezTo>
                  <a:pt x="661" y="4039"/>
                  <a:pt x="527" y="3950"/>
                  <a:pt x="385" y="3950"/>
                </a:cubicBezTo>
                <a:close/>
                <a:moveTo>
                  <a:pt x="18886" y="4620"/>
                </a:moveTo>
                <a:cubicBezTo>
                  <a:pt x="18792" y="4620"/>
                  <a:pt x="18698" y="4659"/>
                  <a:pt x="18630" y="4735"/>
                </a:cubicBezTo>
                <a:cubicBezTo>
                  <a:pt x="18477" y="4908"/>
                  <a:pt x="18326" y="5082"/>
                  <a:pt x="18179" y="5259"/>
                </a:cubicBezTo>
                <a:cubicBezTo>
                  <a:pt x="18057" y="5405"/>
                  <a:pt x="18074" y="5621"/>
                  <a:pt x="18220" y="5743"/>
                </a:cubicBezTo>
                <a:cubicBezTo>
                  <a:pt x="18283" y="5796"/>
                  <a:pt x="18361" y="5823"/>
                  <a:pt x="18439" y="5823"/>
                </a:cubicBezTo>
                <a:cubicBezTo>
                  <a:pt x="18537" y="5823"/>
                  <a:pt x="18634" y="5781"/>
                  <a:pt x="18702" y="5699"/>
                </a:cubicBezTo>
                <a:cubicBezTo>
                  <a:pt x="18846" y="5527"/>
                  <a:pt x="18990" y="5355"/>
                  <a:pt x="19141" y="5188"/>
                </a:cubicBezTo>
                <a:cubicBezTo>
                  <a:pt x="19266" y="5047"/>
                  <a:pt x="19254" y="4832"/>
                  <a:pt x="19112" y="4707"/>
                </a:cubicBezTo>
                <a:cubicBezTo>
                  <a:pt x="19047" y="4648"/>
                  <a:pt x="18966" y="4620"/>
                  <a:pt x="18886" y="4620"/>
                </a:cubicBezTo>
                <a:close/>
                <a:moveTo>
                  <a:pt x="42056" y="5375"/>
                </a:moveTo>
                <a:cubicBezTo>
                  <a:pt x="41973" y="5375"/>
                  <a:pt x="41890" y="5405"/>
                  <a:pt x="41824" y="5466"/>
                </a:cubicBezTo>
                <a:cubicBezTo>
                  <a:pt x="41687" y="5595"/>
                  <a:pt x="41678" y="5810"/>
                  <a:pt x="41807" y="5949"/>
                </a:cubicBezTo>
                <a:cubicBezTo>
                  <a:pt x="41958" y="6111"/>
                  <a:pt x="42106" y="6280"/>
                  <a:pt x="42250" y="6448"/>
                </a:cubicBezTo>
                <a:cubicBezTo>
                  <a:pt x="42318" y="6528"/>
                  <a:pt x="42413" y="6570"/>
                  <a:pt x="42511" y="6570"/>
                </a:cubicBezTo>
                <a:cubicBezTo>
                  <a:pt x="42589" y="6570"/>
                  <a:pt x="42667" y="6544"/>
                  <a:pt x="42730" y="6492"/>
                </a:cubicBezTo>
                <a:cubicBezTo>
                  <a:pt x="42874" y="6370"/>
                  <a:pt x="42891" y="6153"/>
                  <a:pt x="42769" y="6010"/>
                </a:cubicBezTo>
                <a:cubicBezTo>
                  <a:pt x="42618" y="5831"/>
                  <a:pt x="42465" y="5656"/>
                  <a:pt x="42305" y="5485"/>
                </a:cubicBezTo>
                <a:cubicBezTo>
                  <a:pt x="42239" y="5412"/>
                  <a:pt x="42147" y="5375"/>
                  <a:pt x="42056" y="5375"/>
                </a:cubicBezTo>
                <a:close/>
                <a:moveTo>
                  <a:pt x="1169" y="5846"/>
                </a:moveTo>
                <a:cubicBezTo>
                  <a:pt x="1118" y="5846"/>
                  <a:pt x="1066" y="5858"/>
                  <a:pt x="1017" y="5882"/>
                </a:cubicBezTo>
                <a:cubicBezTo>
                  <a:pt x="849" y="5963"/>
                  <a:pt x="779" y="6168"/>
                  <a:pt x="861" y="6337"/>
                </a:cubicBezTo>
                <a:cubicBezTo>
                  <a:pt x="964" y="6549"/>
                  <a:pt x="1070" y="6754"/>
                  <a:pt x="1181" y="6959"/>
                </a:cubicBezTo>
                <a:cubicBezTo>
                  <a:pt x="1242" y="7072"/>
                  <a:pt x="1358" y="7136"/>
                  <a:pt x="1480" y="7136"/>
                </a:cubicBezTo>
                <a:cubicBezTo>
                  <a:pt x="1537" y="7136"/>
                  <a:pt x="1591" y="7124"/>
                  <a:pt x="1643" y="7096"/>
                </a:cubicBezTo>
                <a:cubicBezTo>
                  <a:pt x="1808" y="7006"/>
                  <a:pt x="1869" y="6798"/>
                  <a:pt x="1780" y="6632"/>
                </a:cubicBezTo>
                <a:cubicBezTo>
                  <a:pt x="1674" y="6438"/>
                  <a:pt x="1572" y="6238"/>
                  <a:pt x="1475" y="6038"/>
                </a:cubicBezTo>
                <a:cubicBezTo>
                  <a:pt x="1415" y="5917"/>
                  <a:pt x="1295" y="5846"/>
                  <a:pt x="1169" y="5846"/>
                </a:cubicBezTo>
                <a:close/>
                <a:moveTo>
                  <a:pt x="17579" y="6203"/>
                </a:moveTo>
                <a:cubicBezTo>
                  <a:pt x="17479" y="6203"/>
                  <a:pt x="17379" y="6247"/>
                  <a:pt x="17311" y="6332"/>
                </a:cubicBezTo>
                <a:lnTo>
                  <a:pt x="16885" y="6865"/>
                </a:lnTo>
                <a:cubicBezTo>
                  <a:pt x="16769" y="7013"/>
                  <a:pt x="16792" y="7229"/>
                  <a:pt x="16939" y="7345"/>
                </a:cubicBezTo>
                <a:cubicBezTo>
                  <a:pt x="17004" y="7395"/>
                  <a:pt x="17078" y="7420"/>
                  <a:pt x="17153" y="7420"/>
                </a:cubicBezTo>
                <a:cubicBezTo>
                  <a:pt x="17252" y="7420"/>
                  <a:pt x="17353" y="7375"/>
                  <a:pt x="17421" y="7291"/>
                </a:cubicBezTo>
                <a:lnTo>
                  <a:pt x="17845" y="6758"/>
                </a:lnTo>
                <a:cubicBezTo>
                  <a:pt x="17963" y="6610"/>
                  <a:pt x="17939" y="6394"/>
                  <a:pt x="17791" y="6276"/>
                </a:cubicBezTo>
                <a:cubicBezTo>
                  <a:pt x="17728" y="6227"/>
                  <a:pt x="17654" y="6203"/>
                  <a:pt x="17579" y="6203"/>
                </a:cubicBezTo>
                <a:close/>
                <a:moveTo>
                  <a:pt x="43337" y="6976"/>
                </a:moveTo>
                <a:cubicBezTo>
                  <a:pt x="43271" y="6976"/>
                  <a:pt x="43204" y="6995"/>
                  <a:pt x="43145" y="7036"/>
                </a:cubicBezTo>
                <a:cubicBezTo>
                  <a:pt x="42988" y="7140"/>
                  <a:pt x="42947" y="7352"/>
                  <a:pt x="43053" y="7508"/>
                </a:cubicBezTo>
                <a:cubicBezTo>
                  <a:pt x="43178" y="7689"/>
                  <a:pt x="43296" y="7879"/>
                  <a:pt x="43413" y="8070"/>
                </a:cubicBezTo>
                <a:cubicBezTo>
                  <a:pt x="43475" y="8176"/>
                  <a:pt x="43590" y="8235"/>
                  <a:pt x="43705" y="8235"/>
                </a:cubicBezTo>
                <a:cubicBezTo>
                  <a:pt x="43765" y="8235"/>
                  <a:pt x="43826" y="8217"/>
                  <a:pt x="43882" y="8188"/>
                </a:cubicBezTo>
                <a:cubicBezTo>
                  <a:pt x="44042" y="8091"/>
                  <a:pt x="44096" y="7882"/>
                  <a:pt x="43998" y="7719"/>
                </a:cubicBezTo>
                <a:cubicBezTo>
                  <a:pt x="43877" y="7515"/>
                  <a:pt x="43748" y="7317"/>
                  <a:pt x="43621" y="7126"/>
                </a:cubicBezTo>
                <a:cubicBezTo>
                  <a:pt x="43554" y="7029"/>
                  <a:pt x="43446" y="6976"/>
                  <a:pt x="43337" y="6976"/>
                </a:cubicBezTo>
                <a:close/>
                <a:moveTo>
                  <a:pt x="2187" y="7623"/>
                </a:moveTo>
                <a:cubicBezTo>
                  <a:pt x="2122" y="7623"/>
                  <a:pt x="2056" y="7642"/>
                  <a:pt x="1998" y="7680"/>
                </a:cubicBezTo>
                <a:cubicBezTo>
                  <a:pt x="1841" y="7785"/>
                  <a:pt x="1800" y="7997"/>
                  <a:pt x="1904" y="8153"/>
                </a:cubicBezTo>
                <a:cubicBezTo>
                  <a:pt x="2034" y="8350"/>
                  <a:pt x="2172" y="8542"/>
                  <a:pt x="2309" y="8727"/>
                </a:cubicBezTo>
                <a:cubicBezTo>
                  <a:pt x="2375" y="8817"/>
                  <a:pt x="2477" y="8864"/>
                  <a:pt x="2582" y="8864"/>
                </a:cubicBezTo>
                <a:cubicBezTo>
                  <a:pt x="2653" y="8864"/>
                  <a:pt x="2726" y="8843"/>
                  <a:pt x="2787" y="8796"/>
                </a:cubicBezTo>
                <a:cubicBezTo>
                  <a:pt x="2938" y="8683"/>
                  <a:pt x="2969" y="8471"/>
                  <a:pt x="2856" y="8318"/>
                </a:cubicBezTo>
                <a:cubicBezTo>
                  <a:pt x="2726" y="8143"/>
                  <a:pt x="2596" y="7960"/>
                  <a:pt x="2470" y="7774"/>
                </a:cubicBezTo>
                <a:cubicBezTo>
                  <a:pt x="2405" y="7676"/>
                  <a:pt x="2297" y="7623"/>
                  <a:pt x="2187" y="7623"/>
                </a:cubicBezTo>
                <a:close/>
                <a:moveTo>
                  <a:pt x="16292" y="7795"/>
                </a:moveTo>
                <a:cubicBezTo>
                  <a:pt x="16194" y="7795"/>
                  <a:pt x="16097" y="7837"/>
                  <a:pt x="16030" y="7917"/>
                </a:cubicBezTo>
                <a:cubicBezTo>
                  <a:pt x="15884" y="8089"/>
                  <a:pt x="15738" y="8261"/>
                  <a:pt x="15589" y="8428"/>
                </a:cubicBezTo>
                <a:cubicBezTo>
                  <a:pt x="15462" y="8569"/>
                  <a:pt x="15476" y="8784"/>
                  <a:pt x="15617" y="8909"/>
                </a:cubicBezTo>
                <a:cubicBezTo>
                  <a:pt x="15683" y="8968"/>
                  <a:pt x="15763" y="8996"/>
                  <a:pt x="15843" y="8996"/>
                </a:cubicBezTo>
                <a:cubicBezTo>
                  <a:pt x="15936" y="8996"/>
                  <a:pt x="16030" y="8958"/>
                  <a:pt x="16098" y="8881"/>
                </a:cubicBezTo>
                <a:cubicBezTo>
                  <a:pt x="16253" y="8709"/>
                  <a:pt x="16402" y="8534"/>
                  <a:pt x="16553" y="8358"/>
                </a:cubicBezTo>
                <a:cubicBezTo>
                  <a:pt x="16675" y="8212"/>
                  <a:pt x="16654" y="7997"/>
                  <a:pt x="16512" y="7875"/>
                </a:cubicBezTo>
                <a:cubicBezTo>
                  <a:pt x="16447" y="7821"/>
                  <a:pt x="16369" y="7795"/>
                  <a:pt x="16292" y="7795"/>
                </a:cubicBezTo>
                <a:close/>
                <a:moveTo>
                  <a:pt x="44349" y="8758"/>
                </a:moveTo>
                <a:cubicBezTo>
                  <a:pt x="44300" y="8758"/>
                  <a:pt x="44250" y="8768"/>
                  <a:pt x="44203" y="8791"/>
                </a:cubicBezTo>
                <a:cubicBezTo>
                  <a:pt x="44033" y="8871"/>
                  <a:pt x="43960" y="9073"/>
                  <a:pt x="44040" y="9245"/>
                </a:cubicBezTo>
                <a:cubicBezTo>
                  <a:pt x="44136" y="9444"/>
                  <a:pt x="44226" y="9648"/>
                  <a:pt x="44311" y="9855"/>
                </a:cubicBezTo>
                <a:cubicBezTo>
                  <a:pt x="44365" y="9987"/>
                  <a:pt x="44492" y="10065"/>
                  <a:pt x="44626" y="10065"/>
                </a:cubicBezTo>
                <a:cubicBezTo>
                  <a:pt x="44669" y="10065"/>
                  <a:pt x="44716" y="10056"/>
                  <a:pt x="44756" y="10039"/>
                </a:cubicBezTo>
                <a:cubicBezTo>
                  <a:pt x="44930" y="9966"/>
                  <a:pt x="45013" y="9766"/>
                  <a:pt x="44942" y="9592"/>
                </a:cubicBezTo>
                <a:cubicBezTo>
                  <a:pt x="44850" y="9377"/>
                  <a:pt x="44754" y="9161"/>
                  <a:pt x="44657" y="8953"/>
                </a:cubicBezTo>
                <a:cubicBezTo>
                  <a:pt x="44599" y="8831"/>
                  <a:pt x="44477" y="8758"/>
                  <a:pt x="44349" y="8758"/>
                </a:cubicBezTo>
                <a:close/>
                <a:moveTo>
                  <a:pt x="3456" y="9233"/>
                </a:moveTo>
                <a:cubicBezTo>
                  <a:pt x="3373" y="9233"/>
                  <a:pt x="3289" y="9263"/>
                  <a:pt x="3223" y="9325"/>
                </a:cubicBezTo>
                <a:cubicBezTo>
                  <a:pt x="3086" y="9453"/>
                  <a:pt x="3079" y="9670"/>
                  <a:pt x="3207" y="9808"/>
                </a:cubicBezTo>
                <a:cubicBezTo>
                  <a:pt x="3369" y="9978"/>
                  <a:pt x="3536" y="10148"/>
                  <a:pt x="3703" y="10307"/>
                </a:cubicBezTo>
                <a:cubicBezTo>
                  <a:pt x="3769" y="10369"/>
                  <a:pt x="3852" y="10400"/>
                  <a:pt x="3937" y="10400"/>
                </a:cubicBezTo>
                <a:cubicBezTo>
                  <a:pt x="4029" y="10400"/>
                  <a:pt x="4118" y="10366"/>
                  <a:pt x="4186" y="10293"/>
                </a:cubicBezTo>
                <a:cubicBezTo>
                  <a:pt x="4316" y="10157"/>
                  <a:pt x="4309" y="9942"/>
                  <a:pt x="4172" y="9811"/>
                </a:cubicBezTo>
                <a:cubicBezTo>
                  <a:pt x="4014" y="9663"/>
                  <a:pt x="3857" y="9505"/>
                  <a:pt x="3704" y="9342"/>
                </a:cubicBezTo>
                <a:cubicBezTo>
                  <a:pt x="3638" y="9269"/>
                  <a:pt x="3548" y="9233"/>
                  <a:pt x="3456" y="9233"/>
                </a:cubicBezTo>
                <a:close/>
                <a:moveTo>
                  <a:pt x="14894" y="9298"/>
                </a:moveTo>
                <a:cubicBezTo>
                  <a:pt x="14810" y="9298"/>
                  <a:pt x="14725" y="9329"/>
                  <a:pt x="14659" y="9392"/>
                </a:cubicBezTo>
                <a:cubicBezTo>
                  <a:pt x="14496" y="9545"/>
                  <a:pt x="14331" y="9696"/>
                  <a:pt x="14165" y="9837"/>
                </a:cubicBezTo>
                <a:cubicBezTo>
                  <a:pt x="14019" y="9961"/>
                  <a:pt x="14006" y="10176"/>
                  <a:pt x="14127" y="10319"/>
                </a:cubicBezTo>
                <a:cubicBezTo>
                  <a:pt x="14193" y="10397"/>
                  <a:pt x="14292" y="10439"/>
                  <a:pt x="14388" y="10439"/>
                </a:cubicBezTo>
                <a:cubicBezTo>
                  <a:pt x="14466" y="10439"/>
                  <a:pt x="14546" y="10413"/>
                  <a:pt x="14607" y="10357"/>
                </a:cubicBezTo>
                <a:cubicBezTo>
                  <a:pt x="14781" y="10209"/>
                  <a:pt x="14956" y="10049"/>
                  <a:pt x="15128" y="9888"/>
                </a:cubicBezTo>
                <a:cubicBezTo>
                  <a:pt x="15264" y="9759"/>
                  <a:pt x="15271" y="9542"/>
                  <a:pt x="15140" y="9405"/>
                </a:cubicBezTo>
                <a:cubicBezTo>
                  <a:pt x="15073" y="9334"/>
                  <a:pt x="14984" y="9298"/>
                  <a:pt x="14894" y="9298"/>
                </a:cubicBezTo>
                <a:close/>
                <a:moveTo>
                  <a:pt x="13295" y="10576"/>
                </a:moveTo>
                <a:cubicBezTo>
                  <a:pt x="13231" y="10576"/>
                  <a:pt x="13165" y="10595"/>
                  <a:pt x="13107" y="10633"/>
                </a:cubicBezTo>
                <a:cubicBezTo>
                  <a:pt x="12919" y="10755"/>
                  <a:pt x="12730" y="10870"/>
                  <a:pt x="12542" y="10976"/>
                </a:cubicBezTo>
                <a:cubicBezTo>
                  <a:pt x="12377" y="11068"/>
                  <a:pt x="12320" y="11276"/>
                  <a:pt x="12412" y="11441"/>
                </a:cubicBezTo>
                <a:cubicBezTo>
                  <a:pt x="12476" y="11551"/>
                  <a:pt x="12591" y="11615"/>
                  <a:pt x="12711" y="11615"/>
                </a:cubicBezTo>
                <a:cubicBezTo>
                  <a:pt x="12768" y="11615"/>
                  <a:pt x="12825" y="11600"/>
                  <a:pt x="12879" y="11572"/>
                </a:cubicBezTo>
                <a:cubicBezTo>
                  <a:pt x="13079" y="11459"/>
                  <a:pt x="13284" y="11334"/>
                  <a:pt x="13484" y="11203"/>
                </a:cubicBezTo>
                <a:cubicBezTo>
                  <a:pt x="13641" y="11099"/>
                  <a:pt x="13686" y="10889"/>
                  <a:pt x="13581" y="10731"/>
                </a:cubicBezTo>
                <a:cubicBezTo>
                  <a:pt x="13515" y="10631"/>
                  <a:pt x="13407" y="10576"/>
                  <a:pt x="13295" y="10576"/>
                </a:cubicBezTo>
                <a:close/>
                <a:moveTo>
                  <a:pt x="4993" y="10587"/>
                </a:moveTo>
                <a:cubicBezTo>
                  <a:pt x="4887" y="10587"/>
                  <a:pt x="4781" y="10637"/>
                  <a:pt x="4716" y="10731"/>
                </a:cubicBezTo>
                <a:cubicBezTo>
                  <a:pt x="4605" y="10884"/>
                  <a:pt x="4641" y="11097"/>
                  <a:pt x="4796" y="11207"/>
                </a:cubicBezTo>
                <a:cubicBezTo>
                  <a:pt x="4991" y="11346"/>
                  <a:pt x="5190" y="11476"/>
                  <a:pt x="5390" y="11594"/>
                </a:cubicBezTo>
                <a:cubicBezTo>
                  <a:pt x="5446" y="11627"/>
                  <a:pt x="5507" y="11643"/>
                  <a:pt x="5564" y="11643"/>
                </a:cubicBezTo>
                <a:cubicBezTo>
                  <a:pt x="5682" y="11643"/>
                  <a:pt x="5795" y="11582"/>
                  <a:pt x="5860" y="11478"/>
                </a:cubicBezTo>
                <a:cubicBezTo>
                  <a:pt x="5955" y="11315"/>
                  <a:pt x="5903" y="11104"/>
                  <a:pt x="5741" y="11009"/>
                </a:cubicBezTo>
                <a:cubicBezTo>
                  <a:pt x="5555" y="10897"/>
                  <a:pt x="5371" y="10778"/>
                  <a:pt x="5190" y="10651"/>
                </a:cubicBezTo>
                <a:cubicBezTo>
                  <a:pt x="5131" y="10608"/>
                  <a:pt x="5062" y="10587"/>
                  <a:pt x="4993" y="10587"/>
                </a:cubicBezTo>
                <a:close/>
                <a:moveTo>
                  <a:pt x="45093" y="10666"/>
                </a:moveTo>
                <a:cubicBezTo>
                  <a:pt x="45059" y="10666"/>
                  <a:pt x="45024" y="10671"/>
                  <a:pt x="44989" y="10682"/>
                </a:cubicBezTo>
                <a:cubicBezTo>
                  <a:pt x="44808" y="10741"/>
                  <a:pt x="44711" y="10932"/>
                  <a:pt x="44768" y="11113"/>
                </a:cubicBezTo>
                <a:cubicBezTo>
                  <a:pt x="44834" y="11323"/>
                  <a:pt x="44899" y="11539"/>
                  <a:pt x="44956" y="11754"/>
                </a:cubicBezTo>
                <a:cubicBezTo>
                  <a:pt x="44998" y="11905"/>
                  <a:pt x="45137" y="12006"/>
                  <a:pt x="45286" y="12006"/>
                </a:cubicBezTo>
                <a:cubicBezTo>
                  <a:pt x="45317" y="12006"/>
                  <a:pt x="45347" y="12001"/>
                  <a:pt x="45376" y="11994"/>
                </a:cubicBezTo>
                <a:cubicBezTo>
                  <a:pt x="45559" y="11945"/>
                  <a:pt x="45667" y="11758"/>
                  <a:pt x="45616" y="11575"/>
                </a:cubicBezTo>
                <a:cubicBezTo>
                  <a:pt x="45554" y="11348"/>
                  <a:pt x="45489" y="11122"/>
                  <a:pt x="45420" y="10904"/>
                </a:cubicBezTo>
                <a:cubicBezTo>
                  <a:pt x="45372" y="10758"/>
                  <a:pt x="45238" y="10666"/>
                  <a:pt x="45093" y="10666"/>
                </a:cubicBezTo>
                <a:close/>
                <a:moveTo>
                  <a:pt x="11470" y="11511"/>
                </a:moveTo>
                <a:cubicBezTo>
                  <a:pt x="11431" y="11511"/>
                  <a:pt x="11391" y="11518"/>
                  <a:pt x="11352" y="11532"/>
                </a:cubicBezTo>
                <a:cubicBezTo>
                  <a:pt x="11147" y="11608"/>
                  <a:pt x="10938" y="11676"/>
                  <a:pt x="10731" y="11732"/>
                </a:cubicBezTo>
                <a:cubicBezTo>
                  <a:pt x="10550" y="11782"/>
                  <a:pt x="10443" y="11968"/>
                  <a:pt x="10491" y="12151"/>
                </a:cubicBezTo>
                <a:cubicBezTo>
                  <a:pt x="10533" y="12303"/>
                  <a:pt x="10672" y="12403"/>
                  <a:pt x="10822" y="12403"/>
                </a:cubicBezTo>
                <a:cubicBezTo>
                  <a:pt x="10853" y="12403"/>
                  <a:pt x="10882" y="12399"/>
                  <a:pt x="10912" y="12392"/>
                </a:cubicBezTo>
                <a:cubicBezTo>
                  <a:pt x="11138" y="12331"/>
                  <a:pt x="11366" y="12258"/>
                  <a:pt x="11591" y="12173"/>
                </a:cubicBezTo>
                <a:cubicBezTo>
                  <a:pt x="11767" y="12107"/>
                  <a:pt x="11856" y="11911"/>
                  <a:pt x="11791" y="11733"/>
                </a:cubicBezTo>
                <a:cubicBezTo>
                  <a:pt x="11740" y="11595"/>
                  <a:pt x="11609" y="11511"/>
                  <a:pt x="11470" y="11511"/>
                </a:cubicBezTo>
                <a:close/>
                <a:moveTo>
                  <a:pt x="6794" y="11549"/>
                </a:moveTo>
                <a:cubicBezTo>
                  <a:pt x="6655" y="11549"/>
                  <a:pt x="6523" y="11634"/>
                  <a:pt x="6473" y="11773"/>
                </a:cubicBezTo>
                <a:cubicBezTo>
                  <a:pt x="6407" y="11949"/>
                  <a:pt x="6497" y="12147"/>
                  <a:pt x="6675" y="12211"/>
                </a:cubicBezTo>
                <a:cubicBezTo>
                  <a:pt x="6901" y="12295"/>
                  <a:pt x="7132" y="12368"/>
                  <a:pt x="7359" y="12427"/>
                </a:cubicBezTo>
                <a:cubicBezTo>
                  <a:pt x="7389" y="12434"/>
                  <a:pt x="7419" y="12437"/>
                  <a:pt x="7446" y="12437"/>
                </a:cubicBezTo>
                <a:cubicBezTo>
                  <a:pt x="7598" y="12437"/>
                  <a:pt x="7737" y="12337"/>
                  <a:pt x="7777" y="12184"/>
                </a:cubicBezTo>
                <a:cubicBezTo>
                  <a:pt x="7823" y="12001"/>
                  <a:pt x="7714" y="11813"/>
                  <a:pt x="7532" y="11766"/>
                </a:cubicBezTo>
                <a:cubicBezTo>
                  <a:pt x="7325" y="11713"/>
                  <a:pt x="7116" y="11647"/>
                  <a:pt x="6911" y="11570"/>
                </a:cubicBezTo>
                <a:cubicBezTo>
                  <a:pt x="6872" y="11556"/>
                  <a:pt x="6833" y="11549"/>
                  <a:pt x="6794" y="11549"/>
                </a:cubicBezTo>
                <a:close/>
                <a:moveTo>
                  <a:pt x="9481" y="11943"/>
                </a:moveTo>
                <a:cubicBezTo>
                  <a:pt x="9473" y="11943"/>
                  <a:pt x="9464" y="11943"/>
                  <a:pt x="9455" y="11944"/>
                </a:cubicBezTo>
                <a:cubicBezTo>
                  <a:pt x="9325" y="11952"/>
                  <a:pt x="9195" y="11958"/>
                  <a:pt x="9064" y="11958"/>
                </a:cubicBezTo>
                <a:cubicBezTo>
                  <a:pt x="8979" y="11958"/>
                  <a:pt x="8896" y="11958"/>
                  <a:pt x="8811" y="11952"/>
                </a:cubicBezTo>
                <a:cubicBezTo>
                  <a:pt x="8806" y="11952"/>
                  <a:pt x="8800" y="11952"/>
                  <a:pt x="8795" y="11952"/>
                </a:cubicBezTo>
                <a:cubicBezTo>
                  <a:pt x="8617" y="11952"/>
                  <a:pt x="8463" y="12097"/>
                  <a:pt x="8454" y="12281"/>
                </a:cubicBezTo>
                <a:cubicBezTo>
                  <a:pt x="8447" y="12470"/>
                  <a:pt x="8593" y="12628"/>
                  <a:pt x="8783" y="12637"/>
                </a:cubicBezTo>
                <a:cubicBezTo>
                  <a:pt x="8875" y="12642"/>
                  <a:pt x="8976" y="12642"/>
                  <a:pt x="9064" y="12644"/>
                </a:cubicBezTo>
                <a:cubicBezTo>
                  <a:pt x="9209" y="12644"/>
                  <a:pt x="9353" y="12641"/>
                  <a:pt x="9499" y="12627"/>
                </a:cubicBezTo>
                <a:cubicBezTo>
                  <a:pt x="9688" y="12616"/>
                  <a:pt x="9831" y="12453"/>
                  <a:pt x="9819" y="12264"/>
                </a:cubicBezTo>
                <a:cubicBezTo>
                  <a:pt x="9809" y="12083"/>
                  <a:pt x="9661" y="11943"/>
                  <a:pt x="9481" y="11943"/>
                </a:cubicBezTo>
                <a:close/>
                <a:moveTo>
                  <a:pt x="45589" y="12656"/>
                </a:moveTo>
                <a:cubicBezTo>
                  <a:pt x="45568" y="12656"/>
                  <a:pt x="45547" y="12658"/>
                  <a:pt x="45526" y="12662"/>
                </a:cubicBezTo>
                <a:cubicBezTo>
                  <a:pt x="45342" y="12696"/>
                  <a:pt x="45217" y="12874"/>
                  <a:pt x="45251" y="13060"/>
                </a:cubicBezTo>
                <a:cubicBezTo>
                  <a:pt x="45291" y="13279"/>
                  <a:pt x="45328" y="13497"/>
                  <a:pt x="45359" y="13720"/>
                </a:cubicBezTo>
                <a:cubicBezTo>
                  <a:pt x="45382" y="13889"/>
                  <a:pt x="45529" y="14012"/>
                  <a:pt x="45698" y="14012"/>
                </a:cubicBezTo>
                <a:cubicBezTo>
                  <a:pt x="45715" y="14012"/>
                  <a:pt x="45729" y="14012"/>
                  <a:pt x="45743" y="14010"/>
                </a:cubicBezTo>
                <a:cubicBezTo>
                  <a:pt x="45929" y="13984"/>
                  <a:pt x="46060" y="13810"/>
                  <a:pt x="46033" y="13624"/>
                </a:cubicBezTo>
                <a:cubicBezTo>
                  <a:pt x="46002" y="13393"/>
                  <a:pt x="45964" y="13164"/>
                  <a:pt x="45924" y="12934"/>
                </a:cubicBezTo>
                <a:cubicBezTo>
                  <a:pt x="45895" y="12771"/>
                  <a:pt x="45751" y="12656"/>
                  <a:pt x="45589" y="12656"/>
                </a:cubicBezTo>
                <a:close/>
                <a:moveTo>
                  <a:pt x="45830" y="14691"/>
                </a:moveTo>
                <a:cubicBezTo>
                  <a:pt x="45824" y="14691"/>
                  <a:pt x="45818" y="14691"/>
                  <a:pt x="45813" y="14691"/>
                </a:cubicBezTo>
                <a:cubicBezTo>
                  <a:pt x="45623" y="14702"/>
                  <a:pt x="45481" y="14862"/>
                  <a:pt x="45491" y="15051"/>
                </a:cubicBezTo>
                <a:cubicBezTo>
                  <a:pt x="45503" y="15275"/>
                  <a:pt x="45512" y="15500"/>
                  <a:pt x="45516" y="15720"/>
                </a:cubicBezTo>
                <a:cubicBezTo>
                  <a:pt x="45517" y="15908"/>
                  <a:pt x="45668" y="16058"/>
                  <a:pt x="45856" y="16058"/>
                </a:cubicBezTo>
                <a:cubicBezTo>
                  <a:pt x="45858" y="16058"/>
                  <a:pt x="45860" y="16058"/>
                  <a:pt x="45860" y="16056"/>
                </a:cubicBezTo>
                <a:cubicBezTo>
                  <a:pt x="46049" y="16052"/>
                  <a:pt x="46199" y="15899"/>
                  <a:pt x="46197" y="15710"/>
                </a:cubicBezTo>
                <a:cubicBezTo>
                  <a:pt x="46195" y="15477"/>
                  <a:pt x="46186" y="15244"/>
                  <a:pt x="46172" y="15013"/>
                </a:cubicBezTo>
                <a:cubicBezTo>
                  <a:pt x="46162" y="14829"/>
                  <a:pt x="46015" y="14691"/>
                  <a:pt x="45830" y="14691"/>
                </a:cubicBezTo>
                <a:close/>
                <a:moveTo>
                  <a:pt x="45810" y="16741"/>
                </a:moveTo>
                <a:cubicBezTo>
                  <a:pt x="45633" y="16741"/>
                  <a:pt x="45485" y="16877"/>
                  <a:pt x="45472" y="17057"/>
                </a:cubicBezTo>
                <a:cubicBezTo>
                  <a:pt x="45456" y="17276"/>
                  <a:pt x="45434" y="17500"/>
                  <a:pt x="45406" y="17719"/>
                </a:cubicBezTo>
                <a:cubicBezTo>
                  <a:pt x="45385" y="17909"/>
                  <a:pt x="45517" y="18077"/>
                  <a:pt x="45703" y="18101"/>
                </a:cubicBezTo>
                <a:cubicBezTo>
                  <a:pt x="45719" y="18103"/>
                  <a:pt x="45735" y="18103"/>
                  <a:pt x="45747" y="18103"/>
                </a:cubicBezTo>
                <a:cubicBezTo>
                  <a:pt x="45917" y="18103"/>
                  <a:pt x="46065" y="17978"/>
                  <a:pt x="46084" y="17806"/>
                </a:cubicBezTo>
                <a:cubicBezTo>
                  <a:pt x="46112" y="17573"/>
                  <a:pt x="46136" y="17338"/>
                  <a:pt x="46153" y="17109"/>
                </a:cubicBezTo>
                <a:cubicBezTo>
                  <a:pt x="46169" y="16920"/>
                  <a:pt x="46028" y="16756"/>
                  <a:pt x="45839" y="16742"/>
                </a:cubicBezTo>
                <a:cubicBezTo>
                  <a:pt x="45829" y="16742"/>
                  <a:pt x="45820" y="16741"/>
                  <a:pt x="45810" y="16741"/>
                </a:cubicBezTo>
                <a:close/>
                <a:moveTo>
                  <a:pt x="45509" y="18767"/>
                </a:moveTo>
                <a:cubicBezTo>
                  <a:pt x="45354" y="18767"/>
                  <a:pt x="45214" y="18873"/>
                  <a:pt x="45178" y="19031"/>
                </a:cubicBezTo>
                <a:cubicBezTo>
                  <a:pt x="45130" y="19247"/>
                  <a:pt x="45074" y="19462"/>
                  <a:pt x="45013" y="19674"/>
                </a:cubicBezTo>
                <a:cubicBezTo>
                  <a:pt x="44961" y="19857"/>
                  <a:pt x="45065" y="20046"/>
                  <a:pt x="45248" y="20098"/>
                </a:cubicBezTo>
                <a:cubicBezTo>
                  <a:pt x="45277" y="20107"/>
                  <a:pt x="45310" y="20111"/>
                  <a:pt x="45342" y="20111"/>
                </a:cubicBezTo>
                <a:cubicBezTo>
                  <a:pt x="45489" y="20111"/>
                  <a:pt x="45625" y="20013"/>
                  <a:pt x="45672" y="19864"/>
                </a:cubicBezTo>
                <a:cubicBezTo>
                  <a:pt x="45735" y="19640"/>
                  <a:pt x="45794" y="19412"/>
                  <a:pt x="45846" y="19184"/>
                </a:cubicBezTo>
                <a:cubicBezTo>
                  <a:pt x="45886" y="19002"/>
                  <a:pt x="45771" y="18816"/>
                  <a:pt x="45587" y="18776"/>
                </a:cubicBezTo>
                <a:cubicBezTo>
                  <a:pt x="45561" y="18770"/>
                  <a:pt x="45535" y="18767"/>
                  <a:pt x="45509" y="18767"/>
                </a:cubicBezTo>
                <a:close/>
                <a:moveTo>
                  <a:pt x="44890" y="20718"/>
                </a:moveTo>
                <a:cubicBezTo>
                  <a:pt x="44757" y="20718"/>
                  <a:pt x="44630" y="20797"/>
                  <a:pt x="44574" y="20927"/>
                </a:cubicBezTo>
                <a:cubicBezTo>
                  <a:pt x="44487" y="21132"/>
                  <a:pt x="44396" y="21334"/>
                  <a:pt x="44299" y="21530"/>
                </a:cubicBezTo>
                <a:cubicBezTo>
                  <a:pt x="44214" y="21699"/>
                  <a:pt x="44283" y="21904"/>
                  <a:pt x="44452" y="21988"/>
                </a:cubicBezTo>
                <a:cubicBezTo>
                  <a:pt x="44502" y="22012"/>
                  <a:pt x="44553" y="22022"/>
                  <a:pt x="44605" y="22022"/>
                </a:cubicBezTo>
                <a:cubicBezTo>
                  <a:pt x="44730" y="22022"/>
                  <a:pt x="44850" y="21953"/>
                  <a:pt x="44911" y="21835"/>
                </a:cubicBezTo>
                <a:cubicBezTo>
                  <a:pt x="45015" y="21626"/>
                  <a:pt x="45112" y="21411"/>
                  <a:pt x="45204" y="21193"/>
                </a:cubicBezTo>
                <a:cubicBezTo>
                  <a:pt x="45277" y="21020"/>
                  <a:pt x="45196" y="20820"/>
                  <a:pt x="45022" y="20745"/>
                </a:cubicBezTo>
                <a:cubicBezTo>
                  <a:pt x="44979" y="20727"/>
                  <a:pt x="44934" y="20718"/>
                  <a:pt x="44890" y="20718"/>
                </a:cubicBezTo>
                <a:close/>
                <a:moveTo>
                  <a:pt x="43919" y="22520"/>
                </a:moveTo>
                <a:cubicBezTo>
                  <a:pt x="43807" y="22520"/>
                  <a:pt x="43697" y="22576"/>
                  <a:pt x="43632" y="22678"/>
                </a:cubicBezTo>
                <a:cubicBezTo>
                  <a:pt x="43517" y="22855"/>
                  <a:pt x="43392" y="23055"/>
                  <a:pt x="43267" y="23272"/>
                </a:cubicBezTo>
                <a:cubicBezTo>
                  <a:pt x="43171" y="23435"/>
                  <a:pt x="43225" y="23644"/>
                  <a:pt x="43388" y="23739"/>
                </a:cubicBezTo>
                <a:cubicBezTo>
                  <a:pt x="43442" y="23773"/>
                  <a:pt x="43501" y="23786"/>
                  <a:pt x="43560" y="23786"/>
                </a:cubicBezTo>
                <a:cubicBezTo>
                  <a:pt x="43677" y="23786"/>
                  <a:pt x="43791" y="23726"/>
                  <a:pt x="43857" y="23618"/>
                </a:cubicBezTo>
                <a:cubicBezTo>
                  <a:pt x="43979" y="23411"/>
                  <a:pt x="44096" y="23218"/>
                  <a:pt x="44207" y="23046"/>
                </a:cubicBezTo>
                <a:cubicBezTo>
                  <a:pt x="44308" y="22888"/>
                  <a:pt x="44261" y="22678"/>
                  <a:pt x="44103" y="22575"/>
                </a:cubicBezTo>
                <a:cubicBezTo>
                  <a:pt x="44046" y="22538"/>
                  <a:pt x="43982" y="22520"/>
                  <a:pt x="43919" y="22520"/>
                </a:cubicBezTo>
                <a:close/>
                <a:moveTo>
                  <a:pt x="42907" y="24304"/>
                </a:moveTo>
                <a:cubicBezTo>
                  <a:pt x="42782" y="24304"/>
                  <a:pt x="42661" y="24373"/>
                  <a:pt x="42601" y="24494"/>
                </a:cubicBezTo>
                <a:cubicBezTo>
                  <a:pt x="42500" y="24695"/>
                  <a:pt x="42398" y="24904"/>
                  <a:pt x="42297" y="25116"/>
                </a:cubicBezTo>
                <a:cubicBezTo>
                  <a:pt x="42217" y="25286"/>
                  <a:pt x="42288" y="25490"/>
                  <a:pt x="42460" y="25571"/>
                </a:cubicBezTo>
                <a:cubicBezTo>
                  <a:pt x="42509" y="25592"/>
                  <a:pt x="42557" y="25603"/>
                  <a:pt x="42606" y="25603"/>
                </a:cubicBezTo>
                <a:cubicBezTo>
                  <a:pt x="42735" y="25603"/>
                  <a:pt x="42858" y="25531"/>
                  <a:pt x="42914" y="25406"/>
                </a:cubicBezTo>
                <a:cubicBezTo>
                  <a:pt x="43013" y="25199"/>
                  <a:pt x="43110" y="24994"/>
                  <a:pt x="43209" y="24800"/>
                </a:cubicBezTo>
                <a:cubicBezTo>
                  <a:pt x="43296" y="24633"/>
                  <a:pt x="43230" y="24426"/>
                  <a:pt x="43060" y="24341"/>
                </a:cubicBezTo>
                <a:cubicBezTo>
                  <a:pt x="43011" y="24316"/>
                  <a:pt x="42959" y="24304"/>
                  <a:pt x="42907" y="24304"/>
                </a:cubicBezTo>
                <a:close/>
                <a:moveTo>
                  <a:pt x="47002" y="25297"/>
                </a:moveTo>
                <a:cubicBezTo>
                  <a:pt x="46990" y="25297"/>
                  <a:pt x="46979" y="25297"/>
                  <a:pt x="46967" y="25298"/>
                </a:cubicBezTo>
                <a:cubicBezTo>
                  <a:pt x="46803" y="25316"/>
                  <a:pt x="46640" y="25351"/>
                  <a:pt x="46477" y="25401"/>
                </a:cubicBezTo>
                <a:cubicBezTo>
                  <a:pt x="46386" y="25429"/>
                  <a:pt x="46299" y="25458"/>
                  <a:pt x="46219" y="25490"/>
                </a:cubicBezTo>
                <a:cubicBezTo>
                  <a:pt x="46042" y="25559"/>
                  <a:pt x="45955" y="25757"/>
                  <a:pt x="46025" y="25933"/>
                </a:cubicBezTo>
                <a:cubicBezTo>
                  <a:pt x="46080" y="26068"/>
                  <a:pt x="46207" y="26150"/>
                  <a:pt x="46345" y="26150"/>
                </a:cubicBezTo>
                <a:cubicBezTo>
                  <a:pt x="46386" y="26150"/>
                  <a:pt x="46428" y="26145"/>
                  <a:pt x="46468" y="26127"/>
                </a:cubicBezTo>
                <a:cubicBezTo>
                  <a:pt x="46534" y="26103"/>
                  <a:pt x="46604" y="26077"/>
                  <a:pt x="46677" y="26054"/>
                </a:cubicBezTo>
                <a:cubicBezTo>
                  <a:pt x="46798" y="26018"/>
                  <a:pt x="46923" y="25992"/>
                  <a:pt x="47041" y="25980"/>
                </a:cubicBezTo>
                <a:cubicBezTo>
                  <a:pt x="47231" y="25957"/>
                  <a:pt x="47367" y="25789"/>
                  <a:pt x="47344" y="25601"/>
                </a:cubicBezTo>
                <a:cubicBezTo>
                  <a:pt x="47324" y="25424"/>
                  <a:pt x="47173" y="25297"/>
                  <a:pt x="47002" y="25297"/>
                </a:cubicBezTo>
                <a:close/>
                <a:moveTo>
                  <a:pt x="48313" y="25590"/>
                </a:moveTo>
                <a:cubicBezTo>
                  <a:pt x="48198" y="25590"/>
                  <a:pt x="48085" y="25648"/>
                  <a:pt x="48022" y="25754"/>
                </a:cubicBezTo>
                <a:cubicBezTo>
                  <a:pt x="47923" y="25914"/>
                  <a:pt x="47975" y="26124"/>
                  <a:pt x="48135" y="26223"/>
                </a:cubicBezTo>
                <a:cubicBezTo>
                  <a:pt x="48296" y="26320"/>
                  <a:pt x="48448" y="26446"/>
                  <a:pt x="48585" y="26597"/>
                </a:cubicBezTo>
                <a:cubicBezTo>
                  <a:pt x="48653" y="26670"/>
                  <a:pt x="48743" y="26706"/>
                  <a:pt x="48837" y="26706"/>
                </a:cubicBezTo>
                <a:cubicBezTo>
                  <a:pt x="48919" y="26706"/>
                  <a:pt x="49002" y="26678"/>
                  <a:pt x="49066" y="26619"/>
                </a:cubicBezTo>
                <a:cubicBezTo>
                  <a:pt x="49205" y="26494"/>
                  <a:pt x="49217" y="26277"/>
                  <a:pt x="49089" y="26138"/>
                </a:cubicBezTo>
                <a:cubicBezTo>
                  <a:pt x="48908" y="25940"/>
                  <a:pt x="48708" y="25773"/>
                  <a:pt x="48491" y="25641"/>
                </a:cubicBezTo>
                <a:cubicBezTo>
                  <a:pt x="48436" y="25606"/>
                  <a:pt x="48374" y="25590"/>
                  <a:pt x="48313" y="25590"/>
                </a:cubicBezTo>
                <a:close/>
                <a:moveTo>
                  <a:pt x="42065" y="26175"/>
                </a:moveTo>
                <a:cubicBezTo>
                  <a:pt x="41928" y="26175"/>
                  <a:pt x="41799" y="26257"/>
                  <a:pt x="41746" y="26392"/>
                </a:cubicBezTo>
                <a:cubicBezTo>
                  <a:pt x="41661" y="26609"/>
                  <a:pt x="41579" y="26826"/>
                  <a:pt x="41502" y="27045"/>
                </a:cubicBezTo>
                <a:cubicBezTo>
                  <a:pt x="41440" y="27224"/>
                  <a:pt x="41532" y="27419"/>
                  <a:pt x="41711" y="27483"/>
                </a:cubicBezTo>
                <a:cubicBezTo>
                  <a:pt x="41748" y="27495"/>
                  <a:pt x="41788" y="27502"/>
                  <a:pt x="41824" y="27502"/>
                </a:cubicBezTo>
                <a:cubicBezTo>
                  <a:pt x="41965" y="27502"/>
                  <a:pt x="42097" y="27414"/>
                  <a:pt x="42147" y="27269"/>
                </a:cubicBezTo>
                <a:cubicBezTo>
                  <a:pt x="42222" y="27061"/>
                  <a:pt x="42300" y="26850"/>
                  <a:pt x="42382" y="26642"/>
                </a:cubicBezTo>
                <a:cubicBezTo>
                  <a:pt x="42451" y="26466"/>
                  <a:pt x="42365" y="26268"/>
                  <a:pt x="42189" y="26199"/>
                </a:cubicBezTo>
                <a:cubicBezTo>
                  <a:pt x="42148" y="26183"/>
                  <a:pt x="42106" y="26175"/>
                  <a:pt x="42065" y="26175"/>
                </a:cubicBezTo>
                <a:close/>
                <a:moveTo>
                  <a:pt x="45366" y="26357"/>
                </a:moveTo>
                <a:cubicBezTo>
                  <a:pt x="45223" y="26357"/>
                  <a:pt x="45090" y="26448"/>
                  <a:pt x="45043" y="26593"/>
                </a:cubicBezTo>
                <a:cubicBezTo>
                  <a:pt x="44996" y="26746"/>
                  <a:pt x="44970" y="26911"/>
                  <a:pt x="44970" y="27080"/>
                </a:cubicBezTo>
                <a:cubicBezTo>
                  <a:pt x="44970" y="27196"/>
                  <a:pt x="44980" y="27315"/>
                  <a:pt x="45003" y="27436"/>
                </a:cubicBezTo>
                <a:cubicBezTo>
                  <a:pt x="45032" y="27601"/>
                  <a:pt x="45178" y="27718"/>
                  <a:pt x="45338" y="27718"/>
                </a:cubicBezTo>
                <a:cubicBezTo>
                  <a:pt x="45359" y="27718"/>
                  <a:pt x="45380" y="27714"/>
                  <a:pt x="45399" y="27711"/>
                </a:cubicBezTo>
                <a:cubicBezTo>
                  <a:pt x="45585" y="27676"/>
                  <a:pt x="45708" y="27497"/>
                  <a:pt x="45674" y="27313"/>
                </a:cubicBezTo>
                <a:cubicBezTo>
                  <a:pt x="45658" y="27233"/>
                  <a:pt x="45651" y="27156"/>
                  <a:pt x="45651" y="27083"/>
                </a:cubicBezTo>
                <a:cubicBezTo>
                  <a:pt x="45651" y="26983"/>
                  <a:pt x="45665" y="26889"/>
                  <a:pt x="45693" y="26805"/>
                </a:cubicBezTo>
                <a:cubicBezTo>
                  <a:pt x="45752" y="26625"/>
                  <a:pt x="45655" y="26433"/>
                  <a:pt x="45474" y="26374"/>
                </a:cubicBezTo>
                <a:cubicBezTo>
                  <a:pt x="45438" y="26363"/>
                  <a:pt x="45402" y="26357"/>
                  <a:pt x="45366" y="26357"/>
                </a:cubicBezTo>
                <a:close/>
                <a:moveTo>
                  <a:pt x="49492" y="27211"/>
                </a:moveTo>
                <a:cubicBezTo>
                  <a:pt x="49460" y="27211"/>
                  <a:pt x="49428" y="27215"/>
                  <a:pt x="49396" y="27224"/>
                </a:cubicBezTo>
                <a:cubicBezTo>
                  <a:pt x="49214" y="27276"/>
                  <a:pt x="49113" y="27467"/>
                  <a:pt x="49165" y="27648"/>
                </a:cubicBezTo>
                <a:cubicBezTo>
                  <a:pt x="49221" y="27843"/>
                  <a:pt x="49257" y="28044"/>
                  <a:pt x="49273" y="28248"/>
                </a:cubicBezTo>
                <a:cubicBezTo>
                  <a:pt x="49287" y="28427"/>
                  <a:pt x="49436" y="28564"/>
                  <a:pt x="49614" y="28564"/>
                </a:cubicBezTo>
                <a:lnTo>
                  <a:pt x="49640" y="28564"/>
                </a:lnTo>
                <a:cubicBezTo>
                  <a:pt x="49828" y="28550"/>
                  <a:pt x="49968" y="28389"/>
                  <a:pt x="49956" y="28199"/>
                </a:cubicBezTo>
                <a:cubicBezTo>
                  <a:pt x="49939" y="27949"/>
                  <a:pt x="49892" y="27700"/>
                  <a:pt x="49821" y="27457"/>
                </a:cubicBezTo>
                <a:cubicBezTo>
                  <a:pt x="49778" y="27307"/>
                  <a:pt x="49640" y="27211"/>
                  <a:pt x="49492" y="27211"/>
                </a:cubicBezTo>
                <a:close/>
                <a:moveTo>
                  <a:pt x="41432" y="28127"/>
                </a:moveTo>
                <a:cubicBezTo>
                  <a:pt x="41278" y="28127"/>
                  <a:pt x="41138" y="28233"/>
                  <a:pt x="41098" y="28389"/>
                </a:cubicBezTo>
                <a:cubicBezTo>
                  <a:pt x="41040" y="28625"/>
                  <a:pt x="40992" y="28858"/>
                  <a:pt x="40953" y="29082"/>
                </a:cubicBezTo>
                <a:cubicBezTo>
                  <a:pt x="40922" y="29268"/>
                  <a:pt x="41045" y="29444"/>
                  <a:pt x="41233" y="29477"/>
                </a:cubicBezTo>
                <a:cubicBezTo>
                  <a:pt x="41252" y="29478"/>
                  <a:pt x="41271" y="29482"/>
                  <a:pt x="41292" y="29482"/>
                </a:cubicBezTo>
                <a:cubicBezTo>
                  <a:pt x="41457" y="29482"/>
                  <a:pt x="41600" y="29362"/>
                  <a:pt x="41628" y="29195"/>
                </a:cubicBezTo>
                <a:cubicBezTo>
                  <a:pt x="41662" y="28988"/>
                  <a:pt x="41709" y="28771"/>
                  <a:pt x="41763" y="28549"/>
                </a:cubicBezTo>
                <a:cubicBezTo>
                  <a:pt x="41807" y="28366"/>
                  <a:pt x="41694" y="28182"/>
                  <a:pt x="41511" y="28137"/>
                </a:cubicBezTo>
                <a:cubicBezTo>
                  <a:pt x="41485" y="28130"/>
                  <a:pt x="41458" y="28127"/>
                  <a:pt x="41432" y="28127"/>
                </a:cubicBezTo>
                <a:close/>
                <a:moveTo>
                  <a:pt x="45905" y="28265"/>
                </a:moveTo>
                <a:cubicBezTo>
                  <a:pt x="45838" y="28265"/>
                  <a:pt x="45771" y="28285"/>
                  <a:pt x="45712" y="28326"/>
                </a:cubicBezTo>
                <a:cubicBezTo>
                  <a:pt x="45556" y="28432"/>
                  <a:pt x="45517" y="28644"/>
                  <a:pt x="45623" y="28801"/>
                </a:cubicBezTo>
                <a:cubicBezTo>
                  <a:pt x="45707" y="28920"/>
                  <a:pt x="45795" y="29042"/>
                  <a:pt x="45893" y="29164"/>
                </a:cubicBezTo>
                <a:cubicBezTo>
                  <a:pt x="45950" y="29237"/>
                  <a:pt x="46007" y="29308"/>
                  <a:pt x="46068" y="29374"/>
                </a:cubicBezTo>
                <a:cubicBezTo>
                  <a:pt x="46136" y="29451"/>
                  <a:pt x="46232" y="29491"/>
                  <a:pt x="46325" y="29491"/>
                </a:cubicBezTo>
                <a:cubicBezTo>
                  <a:pt x="46405" y="29491"/>
                  <a:pt x="46485" y="29461"/>
                  <a:pt x="46555" y="29404"/>
                </a:cubicBezTo>
                <a:cubicBezTo>
                  <a:pt x="46696" y="29277"/>
                  <a:pt x="46710" y="29061"/>
                  <a:pt x="46583" y="28920"/>
                </a:cubicBezTo>
                <a:cubicBezTo>
                  <a:pt x="46531" y="28861"/>
                  <a:pt x="46480" y="28801"/>
                  <a:pt x="46430" y="28738"/>
                </a:cubicBezTo>
                <a:cubicBezTo>
                  <a:pt x="46343" y="28630"/>
                  <a:pt x="46263" y="28521"/>
                  <a:pt x="46188" y="28415"/>
                </a:cubicBezTo>
                <a:cubicBezTo>
                  <a:pt x="46122" y="28318"/>
                  <a:pt x="46015" y="28265"/>
                  <a:pt x="45905" y="28265"/>
                </a:cubicBezTo>
                <a:close/>
                <a:moveTo>
                  <a:pt x="47369" y="29680"/>
                </a:moveTo>
                <a:cubicBezTo>
                  <a:pt x="47254" y="29680"/>
                  <a:pt x="47142" y="29737"/>
                  <a:pt x="47076" y="29842"/>
                </a:cubicBezTo>
                <a:cubicBezTo>
                  <a:pt x="46977" y="30003"/>
                  <a:pt x="47028" y="30214"/>
                  <a:pt x="47187" y="30313"/>
                </a:cubicBezTo>
                <a:cubicBezTo>
                  <a:pt x="47386" y="30434"/>
                  <a:pt x="47594" y="30545"/>
                  <a:pt x="47824" y="30655"/>
                </a:cubicBezTo>
                <a:cubicBezTo>
                  <a:pt x="47872" y="30676"/>
                  <a:pt x="47923" y="30686"/>
                  <a:pt x="47970" y="30686"/>
                </a:cubicBezTo>
                <a:cubicBezTo>
                  <a:pt x="48100" y="30686"/>
                  <a:pt x="48222" y="30613"/>
                  <a:pt x="48281" y="30490"/>
                </a:cubicBezTo>
                <a:cubicBezTo>
                  <a:pt x="48361" y="30320"/>
                  <a:pt x="48288" y="30116"/>
                  <a:pt x="48116" y="30034"/>
                </a:cubicBezTo>
                <a:cubicBezTo>
                  <a:pt x="47909" y="29939"/>
                  <a:pt x="47725" y="29840"/>
                  <a:pt x="47549" y="29730"/>
                </a:cubicBezTo>
                <a:cubicBezTo>
                  <a:pt x="47493" y="29696"/>
                  <a:pt x="47431" y="29680"/>
                  <a:pt x="47369" y="29680"/>
                </a:cubicBezTo>
                <a:close/>
                <a:moveTo>
                  <a:pt x="49428" y="29227"/>
                </a:moveTo>
                <a:cubicBezTo>
                  <a:pt x="49287" y="29227"/>
                  <a:pt x="49155" y="29315"/>
                  <a:pt x="49106" y="29456"/>
                </a:cubicBezTo>
                <a:cubicBezTo>
                  <a:pt x="49038" y="29647"/>
                  <a:pt x="48952" y="29835"/>
                  <a:pt x="48847" y="30017"/>
                </a:cubicBezTo>
                <a:cubicBezTo>
                  <a:pt x="48753" y="30180"/>
                  <a:pt x="48811" y="30391"/>
                  <a:pt x="48974" y="30485"/>
                </a:cubicBezTo>
                <a:cubicBezTo>
                  <a:pt x="49011" y="30507"/>
                  <a:pt x="49052" y="30519"/>
                  <a:pt x="49092" y="30526"/>
                </a:cubicBezTo>
                <a:cubicBezTo>
                  <a:pt x="49014" y="30565"/>
                  <a:pt x="48952" y="30634"/>
                  <a:pt x="48922" y="30726"/>
                </a:cubicBezTo>
                <a:cubicBezTo>
                  <a:pt x="48863" y="30903"/>
                  <a:pt x="48960" y="31098"/>
                  <a:pt x="49141" y="31155"/>
                </a:cubicBezTo>
                <a:cubicBezTo>
                  <a:pt x="49296" y="31206"/>
                  <a:pt x="49454" y="31256"/>
                  <a:pt x="49610" y="31307"/>
                </a:cubicBezTo>
                <a:lnTo>
                  <a:pt x="49794" y="31364"/>
                </a:lnTo>
                <a:cubicBezTo>
                  <a:pt x="49829" y="31376"/>
                  <a:pt x="49864" y="31380"/>
                  <a:pt x="49899" y="31380"/>
                </a:cubicBezTo>
                <a:cubicBezTo>
                  <a:pt x="50045" y="31380"/>
                  <a:pt x="50179" y="31289"/>
                  <a:pt x="50220" y="31145"/>
                </a:cubicBezTo>
                <a:cubicBezTo>
                  <a:pt x="50279" y="30964"/>
                  <a:pt x="50179" y="30771"/>
                  <a:pt x="50000" y="30714"/>
                </a:cubicBezTo>
                <a:lnTo>
                  <a:pt x="49814" y="30657"/>
                </a:lnTo>
                <a:cubicBezTo>
                  <a:pt x="49657" y="30608"/>
                  <a:pt x="49503" y="30559"/>
                  <a:pt x="49350" y="30509"/>
                </a:cubicBezTo>
                <a:cubicBezTo>
                  <a:pt x="49332" y="30502"/>
                  <a:pt x="49313" y="30497"/>
                  <a:pt x="49296" y="30495"/>
                </a:cubicBezTo>
                <a:cubicBezTo>
                  <a:pt x="49353" y="30467"/>
                  <a:pt x="49403" y="30422"/>
                  <a:pt x="49438" y="30361"/>
                </a:cubicBezTo>
                <a:cubicBezTo>
                  <a:pt x="49565" y="30142"/>
                  <a:pt x="49671" y="29913"/>
                  <a:pt x="49751" y="29683"/>
                </a:cubicBezTo>
                <a:cubicBezTo>
                  <a:pt x="49814" y="29504"/>
                  <a:pt x="49720" y="29310"/>
                  <a:pt x="49542" y="29247"/>
                </a:cubicBezTo>
                <a:cubicBezTo>
                  <a:pt x="49505" y="29233"/>
                  <a:pt x="49466" y="29227"/>
                  <a:pt x="49428" y="29227"/>
                </a:cubicBezTo>
                <a:close/>
                <a:moveTo>
                  <a:pt x="41191" y="30156"/>
                </a:moveTo>
                <a:cubicBezTo>
                  <a:pt x="41185" y="30156"/>
                  <a:pt x="41180" y="30156"/>
                  <a:pt x="41174" y="30156"/>
                </a:cubicBezTo>
                <a:cubicBezTo>
                  <a:pt x="40985" y="30165"/>
                  <a:pt x="40842" y="30326"/>
                  <a:pt x="40851" y="30516"/>
                </a:cubicBezTo>
                <a:cubicBezTo>
                  <a:pt x="40866" y="30780"/>
                  <a:pt x="40898" y="31030"/>
                  <a:pt x="40955" y="31256"/>
                </a:cubicBezTo>
                <a:cubicBezTo>
                  <a:pt x="40993" y="31413"/>
                  <a:pt x="41132" y="31517"/>
                  <a:pt x="41287" y="31517"/>
                </a:cubicBezTo>
                <a:cubicBezTo>
                  <a:pt x="41313" y="31517"/>
                  <a:pt x="41341" y="31515"/>
                  <a:pt x="41365" y="31507"/>
                </a:cubicBezTo>
                <a:cubicBezTo>
                  <a:pt x="41549" y="31463"/>
                  <a:pt x="41662" y="31275"/>
                  <a:pt x="41617" y="31093"/>
                </a:cubicBezTo>
                <a:cubicBezTo>
                  <a:pt x="41572" y="30909"/>
                  <a:pt x="41542" y="30702"/>
                  <a:pt x="41532" y="30481"/>
                </a:cubicBezTo>
                <a:cubicBezTo>
                  <a:pt x="41524" y="30297"/>
                  <a:pt x="41376" y="30156"/>
                  <a:pt x="41191" y="30156"/>
                </a:cubicBezTo>
                <a:close/>
                <a:moveTo>
                  <a:pt x="51443" y="30706"/>
                </a:moveTo>
                <a:cubicBezTo>
                  <a:pt x="51410" y="30706"/>
                  <a:pt x="51375" y="30711"/>
                  <a:pt x="51341" y="30721"/>
                </a:cubicBezTo>
                <a:cubicBezTo>
                  <a:pt x="51161" y="30778"/>
                  <a:pt x="51061" y="30970"/>
                  <a:pt x="51117" y="31150"/>
                </a:cubicBezTo>
                <a:cubicBezTo>
                  <a:pt x="51121" y="31154"/>
                  <a:pt x="51121" y="31159"/>
                  <a:pt x="51122" y="31162"/>
                </a:cubicBezTo>
                <a:cubicBezTo>
                  <a:pt x="51016" y="31185"/>
                  <a:pt x="50921" y="31258"/>
                  <a:pt x="50874" y="31368"/>
                </a:cubicBezTo>
                <a:cubicBezTo>
                  <a:pt x="50801" y="31541"/>
                  <a:pt x="50886" y="31741"/>
                  <a:pt x="51060" y="31812"/>
                </a:cubicBezTo>
                <a:lnTo>
                  <a:pt x="51168" y="31858"/>
                </a:lnTo>
                <a:cubicBezTo>
                  <a:pt x="51211" y="31877"/>
                  <a:pt x="51256" y="31885"/>
                  <a:pt x="51303" y="31885"/>
                </a:cubicBezTo>
                <a:cubicBezTo>
                  <a:pt x="51373" y="31885"/>
                  <a:pt x="51439" y="31865"/>
                  <a:pt x="51498" y="31825"/>
                </a:cubicBezTo>
                <a:cubicBezTo>
                  <a:pt x="51703" y="31682"/>
                  <a:pt x="51816" y="31468"/>
                  <a:pt x="51816" y="31228"/>
                </a:cubicBezTo>
                <a:cubicBezTo>
                  <a:pt x="51816" y="31138"/>
                  <a:pt x="51800" y="31043"/>
                  <a:pt x="51769" y="30945"/>
                </a:cubicBezTo>
                <a:cubicBezTo>
                  <a:pt x="51724" y="30798"/>
                  <a:pt x="51589" y="30706"/>
                  <a:pt x="51443" y="30706"/>
                </a:cubicBezTo>
                <a:close/>
                <a:moveTo>
                  <a:pt x="48282" y="30899"/>
                </a:moveTo>
                <a:cubicBezTo>
                  <a:pt x="48200" y="30899"/>
                  <a:pt x="48118" y="30929"/>
                  <a:pt x="48053" y="30989"/>
                </a:cubicBezTo>
                <a:cubicBezTo>
                  <a:pt x="47898" y="31128"/>
                  <a:pt x="47731" y="31263"/>
                  <a:pt x="47552" y="31388"/>
                </a:cubicBezTo>
                <a:cubicBezTo>
                  <a:pt x="47398" y="31498"/>
                  <a:pt x="47361" y="31710"/>
                  <a:pt x="47471" y="31865"/>
                </a:cubicBezTo>
                <a:cubicBezTo>
                  <a:pt x="47537" y="31960"/>
                  <a:pt x="47645" y="32011"/>
                  <a:pt x="47751" y="32011"/>
                </a:cubicBezTo>
                <a:cubicBezTo>
                  <a:pt x="47820" y="32011"/>
                  <a:pt x="47888" y="31990"/>
                  <a:pt x="47945" y="31946"/>
                </a:cubicBezTo>
                <a:cubicBezTo>
                  <a:pt x="48147" y="31806"/>
                  <a:pt x="48340" y="31651"/>
                  <a:pt x="48514" y="31493"/>
                </a:cubicBezTo>
                <a:cubicBezTo>
                  <a:pt x="48653" y="31368"/>
                  <a:pt x="48663" y="31150"/>
                  <a:pt x="48534" y="31011"/>
                </a:cubicBezTo>
                <a:cubicBezTo>
                  <a:pt x="48468" y="30937"/>
                  <a:pt x="48375" y="30899"/>
                  <a:pt x="48282" y="30899"/>
                </a:cubicBezTo>
                <a:close/>
                <a:moveTo>
                  <a:pt x="46556" y="31987"/>
                </a:moveTo>
                <a:cubicBezTo>
                  <a:pt x="46511" y="31987"/>
                  <a:pt x="46466" y="31996"/>
                  <a:pt x="46423" y="32014"/>
                </a:cubicBezTo>
                <a:cubicBezTo>
                  <a:pt x="46223" y="32097"/>
                  <a:pt x="46020" y="32172"/>
                  <a:pt x="45813" y="32237"/>
                </a:cubicBezTo>
                <a:cubicBezTo>
                  <a:pt x="45632" y="32292"/>
                  <a:pt x="45529" y="32483"/>
                  <a:pt x="45587" y="32664"/>
                </a:cubicBezTo>
                <a:cubicBezTo>
                  <a:pt x="45630" y="32812"/>
                  <a:pt x="45768" y="32906"/>
                  <a:pt x="45912" y="32906"/>
                </a:cubicBezTo>
                <a:cubicBezTo>
                  <a:pt x="45947" y="32906"/>
                  <a:pt x="45980" y="32900"/>
                  <a:pt x="46013" y="32890"/>
                </a:cubicBezTo>
                <a:cubicBezTo>
                  <a:pt x="46240" y="32820"/>
                  <a:pt x="46468" y="32737"/>
                  <a:pt x="46689" y="32645"/>
                </a:cubicBezTo>
                <a:cubicBezTo>
                  <a:pt x="46862" y="32570"/>
                  <a:pt x="46944" y="32370"/>
                  <a:pt x="46871" y="32197"/>
                </a:cubicBezTo>
                <a:cubicBezTo>
                  <a:pt x="46816" y="32066"/>
                  <a:pt x="46690" y="31987"/>
                  <a:pt x="46556" y="31987"/>
                </a:cubicBezTo>
                <a:close/>
                <a:moveTo>
                  <a:pt x="41966" y="31991"/>
                </a:moveTo>
                <a:cubicBezTo>
                  <a:pt x="41868" y="31991"/>
                  <a:pt x="41772" y="32032"/>
                  <a:pt x="41704" y="32111"/>
                </a:cubicBezTo>
                <a:cubicBezTo>
                  <a:pt x="41582" y="32257"/>
                  <a:pt x="41602" y="32473"/>
                  <a:pt x="41746" y="32595"/>
                </a:cubicBezTo>
                <a:cubicBezTo>
                  <a:pt x="41940" y="32760"/>
                  <a:pt x="42170" y="32897"/>
                  <a:pt x="42425" y="32996"/>
                </a:cubicBezTo>
                <a:cubicBezTo>
                  <a:pt x="42467" y="33012"/>
                  <a:pt x="42511" y="33020"/>
                  <a:pt x="42552" y="33020"/>
                </a:cubicBezTo>
                <a:cubicBezTo>
                  <a:pt x="42688" y="33020"/>
                  <a:pt x="42816" y="32940"/>
                  <a:pt x="42870" y="32803"/>
                </a:cubicBezTo>
                <a:cubicBezTo>
                  <a:pt x="42938" y="32628"/>
                  <a:pt x="42853" y="32429"/>
                  <a:pt x="42677" y="32360"/>
                </a:cubicBezTo>
                <a:cubicBezTo>
                  <a:pt x="42490" y="32285"/>
                  <a:pt x="42325" y="32188"/>
                  <a:pt x="42186" y="32071"/>
                </a:cubicBezTo>
                <a:cubicBezTo>
                  <a:pt x="42121" y="32017"/>
                  <a:pt x="42043" y="31991"/>
                  <a:pt x="41966" y="31991"/>
                </a:cubicBezTo>
                <a:close/>
                <a:moveTo>
                  <a:pt x="44576" y="32500"/>
                </a:moveTo>
                <a:cubicBezTo>
                  <a:pt x="44563" y="32500"/>
                  <a:pt x="44549" y="32501"/>
                  <a:pt x="44535" y="32502"/>
                </a:cubicBezTo>
                <a:cubicBezTo>
                  <a:pt x="44309" y="32532"/>
                  <a:pt x="44092" y="32546"/>
                  <a:pt x="43891" y="32549"/>
                </a:cubicBezTo>
                <a:cubicBezTo>
                  <a:pt x="43701" y="32551"/>
                  <a:pt x="43552" y="32706"/>
                  <a:pt x="43553" y="32893"/>
                </a:cubicBezTo>
                <a:cubicBezTo>
                  <a:pt x="43555" y="33081"/>
                  <a:pt x="43708" y="33231"/>
                  <a:pt x="43894" y="33231"/>
                </a:cubicBezTo>
                <a:lnTo>
                  <a:pt x="43899" y="33231"/>
                </a:lnTo>
                <a:cubicBezTo>
                  <a:pt x="44125" y="33229"/>
                  <a:pt x="44368" y="33212"/>
                  <a:pt x="44617" y="33180"/>
                </a:cubicBezTo>
                <a:cubicBezTo>
                  <a:pt x="44805" y="33159"/>
                  <a:pt x="44937" y="32987"/>
                  <a:pt x="44916" y="32801"/>
                </a:cubicBezTo>
                <a:cubicBezTo>
                  <a:pt x="44895" y="32628"/>
                  <a:pt x="44746" y="32500"/>
                  <a:pt x="44576" y="325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19"/>
          <p:cNvSpPr/>
          <p:nvPr/>
        </p:nvSpPr>
        <p:spPr>
          <a:xfrm>
            <a:off x="831775" y="3252421"/>
            <a:ext cx="2194021" cy="1956908"/>
          </a:xfrm>
          <a:custGeom>
            <a:avLst/>
            <a:gdLst/>
            <a:ahLst/>
            <a:cxnLst/>
            <a:rect l="l" t="t" r="r" b="b"/>
            <a:pathLst>
              <a:path w="54010" h="48173" extrusionOk="0">
                <a:moveTo>
                  <a:pt x="16027" y="1"/>
                </a:moveTo>
                <a:cubicBezTo>
                  <a:pt x="15839" y="1"/>
                  <a:pt x="15695" y="152"/>
                  <a:pt x="15695" y="342"/>
                </a:cubicBezTo>
                <a:cubicBezTo>
                  <a:pt x="15695" y="531"/>
                  <a:pt x="15858" y="682"/>
                  <a:pt x="16048" y="682"/>
                </a:cubicBezTo>
                <a:cubicBezTo>
                  <a:pt x="16258" y="682"/>
                  <a:pt x="16474" y="691"/>
                  <a:pt x="16688" y="705"/>
                </a:cubicBezTo>
                <a:lnTo>
                  <a:pt x="16710" y="705"/>
                </a:lnTo>
                <a:cubicBezTo>
                  <a:pt x="16887" y="705"/>
                  <a:pt x="17040" y="566"/>
                  <a:pt x="17053" y="385"/>
                </a:cubicBezTo>
                <a:cubicBezTo>
                  <a:pt x="17066" y="197"/>
                  <a:pt x="16922" y="36"/>
                  <a:pt x="16734" y="22"/>
                </a:cubicBezTo>
                <a:cubicBezTo>
                  <a:pt x="16503" y="6"/>
                  <a:pt x="16274" y="1"/>
                  <a:pt x="16027" y="1"/>
                </a:cubicBezTo>
                <a:close/>
                <a:moveTo>
                  <a:pt x="14663" y="95"/>
                </a:moveTo>
                <a:cubicBezTo>
                  <a:pt x="14648" y="95"/>
                  <a:pt x="14633" y="96"/>
                  <a:pt x="14618" y="98"/>
                </a:cubicBezTo>
                <a:cubicBezTo>
                  <a:pt x="14383" y="129"/>
                  <a:pt x="14148" y="169"/>
                  <a:pt x="13921" y="216"/>
                </a:cubicBezTo>
                <a:cubicBezTo>
                  <a:pt x="13736" y="256"/>
                  <a:pt x="13616" y="437"/>
                  <a:pt x="13655" y="621"/>
                </a:cubicBezTo>
                <a:cubicBezTo>
                  <a:pt x="13689" y="781"/>
                  <a:pt x="13832" y="892"/>
                  <a:pt x="13990" y="892"/>
                </a:cubicBezTo>
                <a:cubicBezTo>
                  <a:pt x="14014" y="892"/>
                  <a:pt x="14037" y="891"/>
                  <a:pt x="14061" y="886"/>
                </a:cubicBezTo>
                <a:cubicBezTo>
                  <a:pt x="14272" y="840"/>
                  <a:pt x="14491" y="804"/>
                  <a:pt x="14711" y="773"/>
                </a:cubicBezTo>
                <a:cubicBezTo>
                  <a:pt x="14897" y="750"/>
                  <a:pt x="15028" y="576"/>
                  <a:pt x="15002" y="388"/>
                </a:cubicBezTo>
                <a:cubicBezTo>
                  <a:pt x="14981" y="218"/>
                  <a:pt x="14833" y="95"/>
                  <a:pt x="14663" y="95"/>
                </a:cubicBezTo>
                <a:close/>
                <a:moveTo>
                  <a:pt x="18063" y="205"/>
                </a:moveTo>
                <a:cubicBezTo>
                  <a:pt x="17904" y="205"/>
                  <a:pt x="17761" y="316"/>
                  <a:pt x="17729" y="479"/>
                </a:cubicBezTo>
                <a:cubicBezTo>
                  <a:pt x="17692" y="663"/>
                  <a:pt x="17812" y="844"/>
                  <a:pt x="17996" y="880"/>
                </a:cubicBezTo>
                <a:cubicBezTo>
                  <a:pt x="18212" y="922"/>
                  <a:pt x="18426" y="972"/>
                  <a:pt x="18639" y="1030"/>
                </a:cubicBezTo>
                <a:cubicBezTo>
                  <a:pt x="18669" y="1037"/>
                  <a:pt x="18698" y="1040"/>
                  <a:pt x="18728" y="1040"/>
                </a:cubicBezTo>
                <a:cubicBezTo>
                  <a:pt x="18881" y="1040"/>
                  <a:pt x="19016" y="939"/>
                  <a:pt x="19058" y="792"/>
                </a:cubicBezTo>
                <a:cubicBezTo>
                  <a:pt x="19109" y="607"/>
                  <a:pt x="18999" y="421"/>
                  <a:pt x="18817" y="371"/>
                </a:cubicBezTo>
                <a:cubicBezTo>
                  <a:pt x="18591" y="310"/>
                  <a:pt x="18361" y="256"/>
                  <a:pt x="18130" y="211"/>
                </a:cubicBezTo>
                <a:cubicBezTo>
                  <a:pt x="18108" y="207"/>
                  <a:pt x="18085" y="205"/>
                  <a:pt x="18063" y="205"/>
                </a:cubicBezTo>
                <a:close/>
                <a:moveTo>
                  <a:pt x="12674" y="576"/>
                </a:moveTo>
                <a:cubicBezTo>
                  <a:pt x="12636" y="576"/>
                  <a:pt x="12598" y="582"/>
                  <a:pt x="12560" y="595"/>
                </a:cubicBezTo>
                <a:cubicBezTo>
                  <a:pt x="12339" y="673"/>
                  <a:pt x="12120" y="759"/>
                  <a:pt x="11903" y="852"/>
                </a:cubicBezTo>
                <a:cubicBezTo>
                  <a:pt x="11729" y="927"/>
                  <a:pt x="11647" y="1127"/>
                  <a:pt x="11722" y="1301"/>
                </a:cubicBezTo>
                <a:cubicBezTo>
                  <a:pt x="11778" y="1430"/>
                  <a:pt x="11905" y="1508"/>
                  <a:pt x="12037" y="1508"/>
                </a:cubicBezTo>
                <a:cubicBezTo>
                  <a:pt x="12082" y="1508"/>
                  <a:pt x="12129" y="1499"/>
                  <a:pt x="12172" y="1480"/>
                </a:cubicBezTo>
                <a:cubicBezTo>
                  <a:pt x="12376" y="1393"/>
                  <a:pt x="12582" y="1313"/>
                  <a:pt x="12789" y="1240"/>
                </a:cubicBezTo>
                <a:cubicBezTo>
                  <a:pt x="12966" y="1178"/>
                  <a:pt x="13060" y="983"/>
                  <a:pt x="12998" y="804"/>
                </a:cubicBezTo>
                <a:cubicBezTo>
                  <a:pt x="12947" y="663"/>
                  <a:pt x="12815" y="576"/>
                  <a:pt x="12674" y="576"/>
                </a:cubicBezTo>
                <a:close/>
                <a:moveTo>
                  <a:pt x="20022" y="794"/>
                </a:moveTo>
                <a:cubicBezTo>
                  <a:pt x="19888" y="794"/>
                  <a:pt x="19762" y="875"/>
                  <a:pt x="19708" y="1005"/>
                </a:cubicBezTo>
                <a:cubicBezTo>
                  <a:pt x="19637" y="1181"/>
                  <a:pt x="19719" y="1381"/>
                  <a:pt x="19892" y="1454"/>
                </a:cubicBezTo>
                <a:cubicBezTo>
                  <a:pt x="20094" y="1537"/>
                  <a:pt x="20297" y="1629"/>
                  <a:pt x="20494" y="1727"/>
                </a:cubicBezTo>
                <a:cubicBezTo>
                  <a:pt x="20542" y="1751"/>
                  <a:pt x="20595" y="1761"/>
                  <a:pt x="20645" y="1761"/>
                </a:cubicBezTo>
                <a:cubicBezTo>
                  <a:pt x="20770" y="1761"/>
                  <a:pt x="20892" y="1692"/>
                  <a:pt x="20954" y="1570"/>
                </a:cubicBezTo>
                <a:cubicBezTo>
                  <a:pt x="21038" y="1402"/>
                  <a:pt x="20968" y="1195"/>
                  <a:pt x="20798" y="1111"/>
                </a:cubicBezTo>
                <a:cubicBezTo>
                  <a:pt x="20588" y="1007"/>
                  <a:pt x="20370" y="910"/>
                  <a:pt x="20155" y="821"/>
                </a:cubicBezTo>
                <a:cubicBezTo>
                  <a:pt x="20111" y="803"/>
                  <a:pt x="20067" y="794"/>
                  <a:pt x="20022" y="794"/>
                </a:cubicBezTo>
                <a:close/>
                <a:moveTo>
                  <a:pt x="10807" y="1426"/>
                </a:moveTo>
                <a:cubicBezTo>
                  <a:pt x="10753" y="1426"/>
                  <a:pt x="10698" y="1439"/>
                  <a:pt x="10646" y="1466"/>
                </a:cubicBezTo>
                <a:cubicBezTo>
                  <a:pt x="10439" y="1577"/>
                  <a:pt x="10238" y="1690"/>
                  <a:pt x="10040" y="1808"/>
                </a:cubicBezTo>
                <a:cubicBezTo>
                  <a:pt x="9878" y="1904"/>
                  <a:pt x="9822" y="2113"/>
                  <a:pt x="9918" y="2274"/>
                </a:cubicBezTo>
                <a:cubicBezTo>
                  <a:pt x="9982" y="2384"/>
                  <a:pt x="10097" y="2444"/>
                  <a:pt x="10213" y="2444"/>
                </a:cubicBezTo>
                <a:cubicBezTo>
                  <a:pt x="10273" y="2444"/>
                  <a:pt x="10333" y="2429"/>
                  <a:pt x="10386" y="2396"/>
                </a:cubicBezTo>
                <a:cubicBezTo>
                  <a:pt x="10577" y="2286"/>
                  <a:pt x="10770" y="2175"/>
                  <a:pt x="10969" y="2069"/>
                </a:cubicBezTo>
                <a:cubicBezTo>
                  <a:pt x="11138" y="1979"/>
                  <a:pt x="11199" y="1774"/>
                  <a:pt x="11109" y="1605"/>
                </a:cubicBezTo>
                <a:cubicBezTo>
                  <a:pt x="11047" y="1491"/>
                  <a:pt x="10929" y="1426"/>
                  <a:pt x="10807" y="1426"/>
                </a:cubicBezTo>
                <a:close/>
                <a:moveTo>
                  <a:pt x="21829" y="1762"/>
                </a:moveTo>
                <a:cubicBezTo>
                  <a:pt x="21718" y="1762"/>
                  <a:pt x="21609" y="1816"/>
                  <a:pt x="21544" y="1914"/>
                </a:cubicBezTo>
                <a:cubicBezTo>
                  <a:pt x="21439" y="2071"/>
                  <a:pt x="21483" y="2283"/>
                  <a:pt x="21639" y="2387"/>
                </a:cubicBezTo>
                <a:cubicBezTo>
                  <a:pt x="21820" y="2509"/>
                  <a:pt x="22002" y="2637"/>
                  <a:pt x="22178" y="2773"/>
                </a:cubicBezTo>
                <a:cubicBezTo>
                  <a:pt x="22239" y="2820"/>
                  <a:pt x="22312" y="2841"/>
                  <a:pt x="22385" y="2841"/>
                </a:cubicBezTo>
                <a:cubicBezTo>
                  <a:pt x="22487" y="2841"/>
                  <a:pt x="22588" y="2794"/>
                  <a:pt x="22656" y="2707"/>
                </a:cubicBezTo>
                <a:cubicBezTo>
                  <a:pt x="22769" y="2556"/>
                  <a:pt x="22741" y="2342"/>
                  <a:pt x="22592" y="2227"/>
                </a:cubicBezTo>
                <a:cubicBezTo>
                  <a:pt x="22404" y="2083"/>
                  <a:pt x="22211" y="1947"/>
                  <a:pt x="22018" y="1819"/>
                </a:cubicBezTo>
                <a:cubicBezTo>
                  <a:pt x="21960" y="1780"/>
                  <a:pt x="21894" y="1762"/>
                  <a:pt x="21829" y="1762"/>
                </a:cubicBezTo>
                <a:close/>
                <a:moveTo>
                  <a:pt x="9063" y="2501"/>
                </a:moveTo>
                <a:cubicBezTo>
                  <a:pt x="8995" y="2501"/>
                  <a:pt x="8926" y="2521"/>
                  <a:pt x="8867" y="2563"/>
                </a:cubicBezTo>
                <a:cubicBezTo>
                  <a:pt x="8681" y="2698"/>
                  <a:pt x="8493" y="2836"/>
                  <a:pt x="8307" y="2978"/>
                </a:cubicBezTo>
                <a:cubicBezTo>
                  <a:pt x="8157" y="3093"/>
                  <a:pt x="8128" y="3308"/>
                  <a:pt x="8244" y="3458"/>
                </a:cubicBezTo>
                <a:cubicBezTo>
                  <a:pt x="8310" y="3545"/>
                  <a:pt x="8413" y="3592"/>
                  <a:pt x="8515" y="3592"/>
                </a:cubicBezTo>
                <a:cubicBezTo>
                  <a:pt x="8588" y="3592"/>
                  <a:pt x="8661" y="3567"/>
                  <a:pt x="8722" y="3519"/>
                </a:cubicBezTo>
                <a:cubicBezTo>
                  <a:pt x="8900" y="3380"/>
                  <a:pt x="9080" y="3249"/>
                  <a:pt x="9261" y="3122"/>
                </a:cubicBezTo>
                <a:cubicBezTo>
                  <a:pt x="9414" y="3013"/>
                  <a:pt x="9452" y="2801"/>
                  <a:pt x="9343" y="2646"/>
                </a:cubicBezTo>
                <a:cubicBezTo>
                  <a:pt x="9277" y="2551"/>
                  <a:pt x="9171" y="2501"/>
                  <a:pt x="9063" y="2501"/>
                </a:cubicBezTo>
                <a:close/>
                <a:moveTo>
                  <a:pt x="23416" y="3053"/>
                </a:moveTo>
                <a:cubicBezTo>
                  <a:pt x="23328" y="3053"/>
                  <a:pt x="23240" y="3087"/>
                  <a:pt x="23174" y="3155"/>
                </a:cubicBezTo>
                <a:cubicBezTo>
                  <a:pt x="23040" y="3287"/>
                  <a:pt x="23040" y="3505"/>
                  <a:pt x="23175" y="3637"/>
                </a:cubicBezTo>
                <a:cubicBezTo>
                  <a:pt x="23332" y="3793"/>
                  <a:pt x="23487" y="3957"/>
                  <a:pt x="23629" y="4120"/>
                </a:cubicBezTo>
                <a:cubicBezTo>
                  <a:pt x="23697" y="4195"/>
                  <a:pt x="23791" y="4235"/>
                  <a:pt x="23886" y="4235"/>
                </a:cubicBezTo>
                <a:cubicBezTo>
                  <a:pt x="23966" y="4235"/>
                  <a:pt x="24046" y="4207"/>
                  <a:pt x="24109" y="4148"/>
                </a:cubicBezTo>
                <a:cubicBezTo>
                  <a:pt x="24251" y="4024"/>
                  <a:pt x="24265" y="3807"/>
                  <a:pt x="24140" y="3665"/>
                </a:cubicBezTo>
                <a:cubicBezTo>
                  <a:pt x="23985" y="3491"/>
                  <a:pt x="23822" y="3319"/>
                  <a:pt x="23655" y="3152"/>
                </a:cubicBezTo>
                <a:cubicBezTo>
                  <a:pt x="23590" y="3086"/>
                  <a:pt x="23503" y="3053"/>
                  <a:pt x="23416" y="3053"/>
                </a:cubicBezTo>
                <a:close/>
                <a:moveTo>
                  <a:pt x="7462" y="3777"/>
                </a:moveTo>
                <a:cubicBezTo>
                  <a:pt x="7386" y="3777"/>
                  <a:pt x="7310" y="3802"/>
                  <a:pt x="7247" y="3854"/>
                </a:cubicBezTo>
                <a:cubicBezTo>
                  <a:pt x="7073" y="3995"/>
                  <a:pt x="6896" y="4134"/>
                  <a:pt x="6718" y="4273"/>
                </a:cubicBezTo>
                <a:cubicBezTo>
                  <a:pt x="6569" y="4391"/>
                  <a:pt x="6543" y="4603"/>
                  <a:pt x="6658" y="4753"/>
                </a:cubicBezTo>
                <a:cubicBezTo>
                  <a:pt x="6725" y="4839"/>
                  <a:pt x="6824" y="4886"/>
                  <a:pt x="6927" y="4886"/>
                </a:cubicBezTo>
                <a:cubicBezTo>
                  <a:pt x="7002" y="4886"/>
                  <a:pt x="7075" y="4862"/>
                  <a:pt x="7137" y="4813"/>
                </a:cubicBezTo>
                <a:cubicBezTo>
                  <a:pt x="7320" y="4671"/>
                  <a:pt x="7500" y="4527"/>
                  <a:pt x="7679" y="4382"/>
                </a:cubicBezTo>
                <a:cubicBezTo>
                  <a:pt x="7824" y="4262"/>
                  <a:pt x="7846" y="4047"/>
                  <a:pt x="7726" y="3901"/>
                </a:cubicBezTo>
                <a:cubicBezTo>
                  <a:pt x="7659" y="3819"/>
                  <a:pt x="7561" y="3777"/>
                  <a:pt x="7462" y="3777"/>
                </a:cubicBezTo>
                <a:close/>
                <a:moveTo>
                  <a:pt x="24721" y="4634"/>
                </a:moveTo>
                <a:cubicBezTo>
                  <a:pt x="24656" y="4634"/>
                  <a:pt x="24590" y="4653"/>
                  <a:pt x="24531" y="4693"/>
                </a:cubicBezTo>
                <a:cubicBezTo>
                  <a:pt x="24375" y="4798"/>
                  <a:pt x="24333" y="5010"/>
                  <a:pt x="24437" y="5166"/>
                </a:cubicBezTo>
                <a:cubicBezTo>
                  <a:pt x="24559" y="5349"/>
                  <a:pt x="24679" y="5538"/>
                  <a:pt x="24787" y="5728"/>
                </a:cubicBezTo>
                <a:cubicBezTo>
                  <a:pt x="24851" y="5837"/>
                  <a:pt x="24966" y="5898"/>
                  <a:pt x="25082" y="5898"/>
                </a:cubicBezTo>
                <a:cubicBezTo>
                  <a:pt x="25139" y="5898"/>
                  <a:pt x="25200" y="5882"/>
                  <a:pt x="25254" y="5853"/>
                </a:cubicBezTo>
                <a:cubicBezTo>
                  <a:pt x="25418" y="5757"/>
                  <a:pt x="25471" y="5549"/>
                  <a:pt x="25378" y="5385"/>
                </a:cubicBezTo>
                <a:cubicBezTo>
                  <a:pt x="25261" y="5184"/>
                  <a:pt x="25134" y="4982"/>
                  <a:pt x="25004" y="4786"/>
                </a:cubicBezTo>
                <a:cubicBezTo>
                  <a:pt x="24939" y="4688"/>
                  <a:pt x="24831" y="4634"/>
                  <a:pt x="24721" y="4634"/>
                </a:cubicBezTo>
                <a:close/>
                <a:moveTo>
                  <a:pt x="5848" y="5040"/>
                </a:moveTo>
                <a:cubicBezTo>
                  <a:pt x="5773" y="5040"/>
                  <a:pt x="5697" y="5064"/>
                  <a:pt x="5634" y="5114"/>
                </a:cubicBezTo>
                <a:cubicBezTo>
                  <a:pt x="5451" y="5260"/>
                  <a:pt x="5271" y="5408"/>
                  <a:pt x="5095" y="5559"/>
                </a:cubicBezTo>
                <a:cubicBezTo>
                  <a:pt x="4953" y="5684"/>
                  <a:pt x="4937" y="5898"/>
                  <a:pt x="5060" y="6042"/>
                </a:cubicBezTo>
                <a:cubicBezTo>
                  <a:pt x="5128" y="6120"/>
                  <a:pt x="5224" y="6159"/>
                  <a:pt x="5319" y="6159"/>
                </a:cubicBezTo>
                <a:cubicBezTo>
                  <a:pt x="5397" y="6159"/>
                  <a:pt x="5477" y="6131"/>
                  <a:pt x="5543" y="6075"/>
                </a:cubicBezTo>
                <a:cubicBezTo>
                  <a:pt x="5712" y="5929"/>
                  <a:pt x="5884" y="5788"/>
                  <a:pt x="6060" y="5649"/>
                </a:cubicBezTo>
                <a:cubicBezTo>
                  <a:pt x="6207" y="5531"/>
                  <a:pt x="6232" y="5316"/>
                  <a:pt x="6114" y="5168"/>
                </a:cubicBezTo>
                <a:cubicBezTo>
                  <a:pt x="6047" y="5083"/>
                  <a:pt x="5948" y="5040"/>
                  <a:pt x="5848" y="5040"/>
                </a:cubicBezTo>
                <a:close/>
                <a:moveTo>
                  <a:pt x="4345" y="6435"/>
                </a:moveTo>
                <a:cubicBezTo>
                  <a:pt x="4249" y="6435"/>
                  <a:pt x="4153" y="6476"/>
                  <a:pt x="4085" y="6555"/>
                </a:cubicBezTo>
                <a:cubicBezTo>
                  <a:pt x="3960" y="6701"/>
                  <a:pt x="3842" y="6850"/>
                  <a:pt x="3736" y="6998"/>
                </a:cubicBezTo>
                <a:cubicBezTo>
                  <a:pt x="3705" y="7040"/>
                  <a:pt x="3677" y="7080"/>
                  <a:pt x="3646" y="7123"/>
                </a:cubicBezTo>
                <a:cubicBezTo>
                  <a:pt x="3540" y="7280"/>
                  <a:pt x="3580" y="7493"/>
                  <a:pt x="3736" y="7599"/>
                </a:cubicBezTo>
                <a:cubicBezTo>
                  <a:pt x="3795" y="7641"/>
                  <a:pt x="3861" y="7660"/>
                  <a:pt x="3929" y="7660"/>
                </a:cubicBezTo>
                <a:cubicBezTo>
                  <a:pt x="4037" y="7660"/>
                  <a:pt x="4144" y="7608"/>
                  <a:pt x="4209" y="7512"/>
                </a:cubicBezTo>
                <a:cubicBezTo>
                  <a:pt x="4235" y="7476"/>
                  <a:pt x="4263" y="7436"/>
                  <a:pt x="4289" y="7400"/>
                </a:cubicBezTo>
                <a:cubicBezTo>
                  <a:pt x="4384" y="7266"/>
                  <a:pt x="4492" y="7132"/>
                  <a:pt x="4605" y="7000"/>
                </a:cubicBezTo>
                <a:cubicBezTo>
                  <a:pt x="4728" y="6857"/>
                  <a:pt x="4711" y="6642"/>
                  <a:pt x="4567" y="6518"/>
                </a:cubicBezTo>
                <a:cubicBezTo>
                  <a:pt x="4503" y="6462"/>
                  <a:pt x="4424" y="6435"/>
                  <a:pt x="4345" y="6435"/>
                </a:cubicBezTo>
                <a:close/>
                <a:moveTo>
                  <a:pt x="25686" y="6442"/>
                </a:moveTo>
                <a:cubicBezTo>
                  <a:pt x="25642" y="6442"/>
                  <a:pt x="25598" y="6451"/>
                  <a:pt x="25555" y="6468"/>
                </a:cubicBezTo>
                <a:cubicBezTo>
                  <a:pt x="25381" y="6539"/>
                  <a:pt x="25298" y="6739"/>
                  <a:pt x="25369" y="6913"/>
                </a:cubicBezTo>
                <a:cubicBezTo>
                  <a:pt x="25452" y="7114"/>
                  <a:pt x="25530" y="7323"/>
                  <a:pt x="25600" y="7532"/>
                </a:cubicBezTo>
                <a:cubicBezTo>
                  <a:pt x="25647" y="7676"/>
                  <a:pt x="25781" y="7764"/>
                  <a:pt x="25923" y="7764"/>
                </a:cubicBezTo>
                <a:cubicBezTo>
                  <a:pt x="25960" y="7764"/>
                  <a:pt x="25998" y="7758"/>
                  <a:pt x="26033" y="7747"/>
                </a:cubicBezTo>
                <a:cubicBezTo>
                  <a:pt x="26210" y="7688"/>
                  <a:pt x="26307" y="7493"/>
                  <a:pt x="26247" y="7314"/>
                </a:cubicBezTo>
                <a:cubicBezTo>
                  <a:pt x="26172" y="7088"/>
                  <a:pt x="26088" y="6868"/>
                  <a:pt x="26000" y="6652"/>
                </a:cubicBezTo>
                <a:cubicBezTo>
                  <a:pt x="25947" y="6521"/>
                  <a:pt x="25820" y="6442"/>
                  <a:pt x="25686" y="6442"/>
                </a:cubicBezTo>
                <a:close/>
                <a:moveTo>
                  <a:pt x="3244" y="8160"/>
                </a:moveTo>
                <a:cubicBezTo>
                  <a:pt x="3119" y="8160"/>
                  <a:pt x="2998" y="8229"/>
                  <a:pt x="2938" y="8348"/>
                </a:cubicBezTo>
                <a:cubicBezTo>
                  <a:pt x="2836" y="8555"/>
                  <a:pt x="2737" y="8764"/>
                  <a:pt x="2638" y="8978"/>
                </a:cubicBezTo>
                <a:cubicBezTo>
                  <a:pt x="2559" y="9148"/>
                  <a:pt x="2636" y="9351"/>
                  <a:pt x="2808" y="9429"/>
                </a:cubicBezTo>
                <a:cubicBezTo>
                  <a:pt x="2853" y="9449"/>
                  <a:pt x="2902" y="9459"/>
                  <a:pt x="2949" y="9459"/>
                </a:cubicBezTo>
                <a:cubicBezTo>
                  <a:pt x="3079" y="9459"/>
                  <a:pt x="3204" y="9386"/>
                  <a:pt x="3260" y="9261"/>
                </a:cubicBezTo>
                <a:cubicBezTo>
                  <a:pt x="3354" y="9058"/>
                  <a:pt x="3449" y="8852"/>
                  <a:pt x="3548" y="8656"/>
                </a:cubicBezTo>
                <a:cubicBezTo>
                  <a:pt x="3633" y="8486"/>
                  <a:pt x="3566" y="8282"/>
                  <a:pt x="3397" y="8197"/>
                </a:cubicBezTo>
                <a:cubicBezTo>
                  <a:pt x="3348" y="8172"/>
                  <a:pt x="3296" y="8160"/>
                  <a:pt x="3244" y="8160"/>
                </a:cubicBezTo>
                <a:close/>
                <a:moveTo>
                  <a:pt x="26272" y="8401"/>
                </a:moveTo>
                <a:cubicBezTo>
                  <a:pt x="26251" y="8401"/>
                  <a:pt x="26229" y="8403"/>
                  <a:pt x="26207" y="8408"/>
                </a:cubicBezTo>
                <a:cubicBezTo>
                  <a:pt x="26021" y="8444"/>
                  <a:pt x="25899" y="8625"/>
                  <a:pt x="25937" y="8809"/>
                </a:cubicBezTo>
                <a:cubicBezTo>
                  <a:pt x="25981" y="9025"/>
                  <a:pt x="26015" y="9244"/>
                  <a:pt x="26043" y="9461"/>
                </a:cubicBezTo>
                <a:cubicBezTo>
                  <a:pt x="26064" y="9633"/>
                  <a:pt x="26212" y="9760"/>
                  <a:pt x="26382" y="9760"/>
                </a:cubicBezTo>
                <a:cubicBezTo>
                  <a:pt x="26394" y="9760"/>
                  <a:pt x="26410" y="9756"/>
                  <a:pt x="26426" y="9756"/>
                </a:cubicBezTo>
                <a:cubicBezTo>
                  <a:pt x="26612" y="9734"/>
                  <a:pt x="26744" y="9562"/>
                  <a:pt x="26721" y="9374"/>
                </a:cubicBezTo>
                <a:cubicBezTo>
                  <a:pt x="26690" y="9139"/>
                  <a:pt x="26653" y="8905"/>
                  <a:pt x="26608" y="8677"/>
                </a:cubicBezTo>
                <a:cubicBezTo>
                  <a:pt x="26576" y="8515"/>
                  <a:pt x="26432" y="8401"/>
                  <a:pt x="26272" y="8401"/>
                </a:cubicBezTo>
                <a:close/>
                <a:moveTo>
                  <a:pt x="2404" y="10032"/>
                </a:moveTo>
                <a:cubicBezTo>
                  <a:pt x="2271" y="10032"/>
                  <a:pt x="2144" y="10109"/>
                  <a:pt x="2088" y="10239"/>
                </a:cubicBezTo>
                <a:cubicBezTo>
                  <a:pt x="2000" y="10450"/>
                  <a:pt x="1908" y="10658"/>
                  <a:pt x="1819" y="10863"/>
                </a:cubicBezTo>
                <a:cubicBezTo>
                  <a:pt x="1741" y="11034"/>
                  <a:pt x="1821" y="11237"/>
                  <a:pt x="1993" y="11312"/>
                </a:cubicBezTo>
                <a:cubicBezTo>
                  <a:pt x="2036" y="11333"/>
                  <a:pt x="2085" y="11341"/>
                  <a:pt x="2130" y="11341"/>
                </a:cubicBezTo>
                <a:cubicBezTo>
                  <a:pt x="2262" y="11341"/>
                  <a:pt x="2386" y="11265"/>
                  <a:pt x="2445" y="11141"/>
                </a:cubicBezTo>
                <a:cubicBezTo>
                  <a:pt x="2537" y="10933"/>
                  <a:pt x="2627" y="10721"/>
                  <a:pt x="2719" y="10509"/>
                </a:cubicBezTo>
                <a:cubicBezTo>
                  <a:pt x="2792" y="10335"/>
                  <a:pt x="2712" y="10133"/>
                  <a:pt x="2538" y="10059"/>
                </a:cubicBezTo>
                <a:cubicBezTo>
                  <a:pt x="2494" y="10040"/>
                  <a:pt x="2449" y="10032"/>
                  <a:pt x="2404" y="10032"/>
                </a:cubicBezTo>
                <a:close/>
                <a:moveTo>
                  <a:pt x="26464" y="10438"/>
                </a:moveTo>
                <a:cubicBezTo>
                  <a:pt x="26278" y="10438"/>
                  <a:pt x="26125" y="10589"/>
                  <a:pt x="26123" y="10776"/>
                </a:cubicBezTo>
                <a:cubicBezTo>
                  <a:pt x="26121" y="10994"/>
                  <a:pt x="26113" y="11214"/>
                  <a:pt x="26095" y="11437"/>
                </a:cubicBezTo>
                <a:cubicBezTo>
                  <a:pt x="26080" y="11625"/>
                  <a:pt x="26220" y="11788"/>
                  <a:pt x="26410" y="11804"/>
                </a:cubicBezTo>
                <a:cubicBezTo>
                  <a:pt x="26419" y="11805"/>
                  <a:pt x="26427" y="11805"/>
                  <a:pt x="26436" y="11805"/>
                </a:cubicBezTo>
                <a:cubicBezTo>
                  <a:pt x="26612" y="11805"/>
                  <a:pt x="26763" y="11668"/>
                  <a:pt x="26775" y="11489"/>
                </a:cubicBezTo>
                <a:cubicBezTo>
                  <a:pt x="26792" y="11251"/>
                  <a:pt x="26803" y="11013"/>
                  <a:pt x="26806" y="10782"/>
                </a:cubicBezTo>
                <a:cubicBezTo>
                  <a:pt x="26808" y="10594"/>
                  <a:pt x="26655" y="10439"/>
                  <a:pt x="26467" y="10438"/>
                </a:cubicBezTo>
                <a:close/>
                <a:moveTo>
                  <a:pt x="1570" y="11902"/>
                </a:moveTo>
                <a:cubicBezTo>
                  <a:pt x="1437" y="11902"/>
                  <a:pt x="1310" y="11981"/>
                  <a:pt x="1254" y="12111"/>
                </a:cubicBezTo>
                <a:cubicBezTo>
                  <a:pt x="1164" y="12325"/>
                  <a:pt x="1079" y="12544"/>
                  <a:pt x="999" y="12761"/>
                </a:cubicBezTo>
                <a:cubicBezTo>
                  <a:pt x="933" y="12940"/>
                  <a:pt x="1023" y="13135"/>
                  <a:pt x="1200" y="13201"/>
                </a:cubicBezTo>
                <a:cubicBezTo>
                  <a:pt x="1240" y="13215"/>
                  <a:pt x="1278" y="13222"/>
                  <a:pt x="1318" y="13222"/>
                </a:cubicBezTo>
                <a:cubicBezTo>
                  <a:pt x="1457" y="13222"/>
                  <a:pt x="1590" y="13137"/>
                  <a:pt x="1638" y="12998"/>
                </a:cubicBezTo>
                <a:cubicBezTo>
                  <a:pt x="1718" y="12789"/>
                  <a:pt x="1798" y="12584"/>
                  <a:pt x="1885" y="12377"/>
                </a:cubicBezTo>
                <a:cubicBezTo>
                  <a:pt x="1958" y="12203"/>
                  <a:pt x="1876" y="12003"/>
                  <a:pt x="1702" y="11929"/>
                </a:cubicBezTo>
                <a:cubicBezTo>
                  <a:pt x="1659" y="11911"/>
                  <a:pt x="1615" y="11902"/>
                  <a:pt x="1570" y="11902"/>
                </a:cubicBezTo>
                <a:close/>
                <a:moveTo>
                  <a:pt x="26247" y="12473"/>
                </a:moveTo>
                <a:cubicBezTo>
                  <a:pt x="26089" y="12473"/>
                  <a:pt x="25945" y="12586"/>
                  <a:pt x="25913" y="12749"/>
                </a:cubicBezTo>
                <a:cubicBezTo>
                  <a:pt x="25869" y="12961"/>
                  <a:pt x="25821" y="13180"/>
                  <a:pt x="25765" y="13396"/>
                </a:cubicBezTo>
                <a:cubicBezTo>
                  <a:pt x="25716" y="13580"/>
                  <a:pt x="25828" y="13766"/>
                  <a:pt x="26010" y="13813"/>
                </a:cubicBezTo>
                <a:cubicBezTo>
                  <a:pt x="26038" y="13820"/>
                  <a:pt x="26068" y="13823"/>
                  <a:pt x="26095" y="13823"/>
                </a:cubicBezTo>
                <a:cubicBezTo>
                  <a:pt x="26247" y="13823"/>
                  <a:pt x="26386" y="13722"/>
                  <a:pt x="26427" y="13566"/>
                </a:cubicBezTo>
                <a:cubicBezTo>
                  <a:pt x="26486" y="13337"/>
                  <a:pt x="26539" y="13107"/>
                  <a:pt x="26584" y="12881"/>
                </a:cubicBezTo>
                <a:cubicBezTo>
                  <a:pt x="26620" y="12697"/>
                  <a:pt x="26499" y="12516"/>
                  <a:pt x="26314" y="12480"/>
                </a:cubicBezTo>
                <a:cubicBezTo>
                  <a:pt x="26292" y="12475"/>
                  <a:pt x="26269" y="12473"/>
                  <a:pt x="26247" y="12473"/>
                </a:cubicBezTo>
                <a:close/>
                <a:moveTo>
                  <a:pt x="903" y="13841"/>
                </a:moveTo>
                <a:cubicBezTo>
                  <a:pt x="752" y="13841"/>
                  <a:pt x="613" y="13940"/>
                  <a:pt x="573" y="14093"/>
                </a:cubicBezTo>
                <a:cubicBezTo>
                  <a:pt x="510" y="14317"/>
                  <a:pt x="453" y="14544"/>
                  <a:pt x="402" y="14770"/>
                </a:cubicBezTo>
                <a:cubicBezTo>
                  <a:pt x="362" y="14956"/>
                  <a:pt x="477" y="15139"/>
                  <a:pt x="661" y="15179"/>
                </a:cubicBezTo>
                <a:cubicBezTo>
                  <a:pt x="687" y="15186"/>
                  <a:pt x="714" y="15187"/>
                  <a:pt x="738" y="15187"/>
                </a:cubicBezTo>
                <a:cubicBezTo>
                  <a:pt x="894" y="15187"/>
                  <a:pt x="1035" y="15080"/>
                  <a:pt x="1072" y="14922"/>
                </a:cubicBezTo>
                <a:cubicBezTo>
                  <a:pt x="1120" y="14706"/>
                  <a:pt x="1174" y="14487"/>
                  <a:pt x="1233" y="14272"/>
                </a:cubicBezTo>
                <a:cubicBezTo>
                  <a:pt x="1280" y="14089"/>
                  <a:pt x="1174" y="13901"/>
                  <a:pt x="992" y="13853"/>
                </a:cubicBezTo>
                <a:cubicBezTo>
                  <a:pt x="962" y="13845"/>
                  <a:pt x="932" y="13841"/>
                  <a:pt x="903" y="13841"/>
                </a:cubicBezTo>
                <a:close/>
                <a:moveTo>
                  <a:pt x="25692" y="14448"/>
                </a:moveTo>
                <a:cubicBezTo>
                  <a:pt x="25553" y="14448"/>
                  <a:pt x="25422" y="14535"/>
                  <a:pt x="25372" y="14673"/>
                </a:cubicBezTo>
                <a:cubicBezTo>
                  <a:pt x="25296" y="14882"/>
                  <a:pt x="25212" y="15090"/>
                  <a:pt x="25129" y="15297"/>
                </a:cubicBezTo>
                <a:cubicBezTo>
                  <a:pt x="25054" y="15471"/>
                  <a:pt x="25139" y="15671"/>
                  <a:pt x="25313" y="15742"/>
                </a:cubicBezTo>
                <a:cubicBezTo>
                  <a:pt x="25357" y="15759"/>
                  <a:pt x="25400" y="15768"/>
                  <a:pt x="25444" y="15768"/>
                </a:cubicBezTo>
                <a:cubicBezTo>
                  <a:pt x="25576" y="15768"/>
                  <a:pt x="25704" y="15688"/>
                  <a:pt x="25760" y="15559"/>
                </a:cubicBezTo>
                <a:cubicBezTo>
                  <a:pt x="25852" y="15342"/>
                  <a:pt x="25937" y="15123"/>
                  <a:pt x="26015" y="14908"/>
                </a:cubicBezTo>
                <a:cubicBezTo>
                  <a:pt x="26080" y="14730"/>
                  <a:pt x="25988" y="14534"/>
                  <a:pt x="25810" y="14470"/>
                </a:cubicBezTo>
                <a:cubicBezTo>
                  <a:pt x="25771" y="14455"/>
                  <a:pt x="25731" y="14448"/>
                  <a:pt x="25692" y="14448"/>
                </a:cubicBezTo>
                <a:close/>
                <a:moveTo>
                  <a:pt x="493" y="15850"/>
                </a:moveTo>
                <a:cubicBezTo>
                  <a:pt x="327" y="15850"/>
                  <a:pt x="180" y="15975"/>
                  <a:pt x="156" y="16145"/>
                </a:cubicBezTo>
                <a:cubicBezTo>
                  <a:pt x="123" y="16376"/>
                  <a:pt x="97" y="16606"/>
                  <a:pt x="76" y="16839"/>
                </a:cubicBezTo>
                <a:cubicBezTo>
                  <a:pt x="58" y="17026"/>
                  <a:pt x="197" y="17193"/>
                  <a:pt x="383" y="17210"/>
                </a:cubicBezTo>
                <a:cubicBezTo>
                  <a:pt x="394" y="17212"/>
                  <a:pt x="406" y="17212"/>
                  <a:pt x="416" y="17212"/>
                </a:cubicBezTo>
                <a:cubicBezTo>
                  <a:pt x="590" y="17212"/>
                  <a:pt x="740" y="17080"/>
                  <a:pt x="757" y="16903"/>
                </a:cubicBezTo>
                <a:cubicBezTo>
                  <a:pt x="776" y="16680"/>
                  <a:pt x="802" y="16458"/>
                  <a:pt x="833" y="16237"/>
                </a:cubicBezTo>
                <a:cubicBezTo>
                  <a:pt x="858" y="16051"/>
                  <a:pt x="727" y="15879"/>
                  <a:pt x="540" y="15853"/>
                </a:cubicBezTo>
                <a:cubicBezTo>
                  <a:pt x="524" y="15851"/>
                  <a:pt x="509" y="15850"/>
                  <a:pt x="493" y="15850"/>
                </a:cubicBezTo>
                <a:close/>
                <a:moveTo>
                  <a:pt x="24865" y="16326"/>
                </a:moveTo>
                <a:cubicBezTo>
                  <a:pt x="24742" y="16326"/>
                  <a:pt x="24622" y="16394"/>
                  <a:pt x="24561" y="16512"/>
                </a:cubicBezTo>
                <a:cubicBezTo>
                  <a:pt x="24460" y="16712"/>
                  <a:pt x="24356" y="16906"/>
                  <a:pt x="24244" y="17103"/>
                </a:cubicBezTo>
                <a:cubicBezTo>
                  <a:pt x="24152" y="17264"/>
                  <a:pt x="24210" y="17473"/>
                  <a:pt x="24375" y="17567"/>
                </a:cubicBezTo>
                <a:cubicBezTo>
                  <a:pt x="24427" y="17595"/>
                  <a:pt x="24486" y="17610"/>
                  <a:pt x="24542" y="17610"/>
                </a:cubicBezTo>
                <a:cubicBezTo>
                  <a:pt x="24661" y="17610"/>
                  <a:pt x="24776" y="17549"/>
                  <a:pt x="24839" y="17438"/>
                </a:cubicBezTo>
                <a:cubicBezTo>
                  <a:pt x="24952" y="17235"/>
                  <a:pt x="25063" y="17030"/>
                  <a:pt x="25169" y="16825"/>
                </a:cubicBezTo>
                <a:cubicBezTo>
                  <a:pt x="25256" y="16654"/>
                  <a:pt x="25190" y="16451"/>
                  <a:pt x="25021" y="16364"/>
                </a:cubicBezTo>
                <a:cubicBezTo>
                  <a:pt x="24971" y="16338"/>
                  <a:pt x="24918" y="16326"/>
                  <a:pt x="24865" y="16326"/>
                </a:cubicBezTo>
                <a:close/>
                <a:moveTo>
                  <a:pt x="343" y="17892"/>
                </a:moveTo>
                <a:cubicBezTo>
                  <a:pt x="157" y="17892"/>
                  <a:pt x="4" y="18045"/>
                  <a:pt x="3" y="18231"/>
                </a:cubicBezTo>
                <a:lnTo>
                  <a:pt x="1" y="18417"/>
                </a:lnTo>
                <a:cubicBezTo>
                  <a:pt x="1" y="18585"/>
                  <a:pt x="6" y="18757"/>
                  <a:pt x="10" y="18929"/>
                </a:cubicBezTo>
                <a:cubicBezTo>
                  <a:pt x="15" y="19115"/>
                  <a:pt x="166" y="19261"/>
                  <a:pt x="350" y="19261"/>
                </a:cubicBezTo>
                <a:cubicBezTo>
                  <a:pt x="354" y="19261"/>
                  <a:pt x="357" y="19261"/>
                  <a:pt x="361" y="19260"/>
                </a:cubicBezTo>
                <a:cubicBezTo>
                  <a:pt x="548" y="19253"/>
                  <a:pt x="698" y="19096"/>
                  <a:pt x="691" y="18907"/>
                </a:cubicBezTo>
                <a:cubicBezTo>
                  <a:pt x="687" y="18743"/>
                  <a:pt x="686" y="18578"/>
                  <a:pt x="686" y="18417"/>
                </a:cubicBezTo>
                <a:lnTo>
                  <a:pt x="687" y="18238"/>
                </a:lnTo>
                <a:cubicBezTo>
                  <a:pt x="689" y="18048"/>
                  <a:pt x="538" y="17895"/>
                  <a:pt x="349" y="17892"/>
                </a:cubicBezTo>
                <a:close/>
                <a:moveTo>
                  <a:pt x="23827" y="18091"/>
                </a:moveTo>
                <a:cubicBezTo>
                  <a:pt x="23717" y="18091"/>
                  <a:pt x="23608" y="18145"/>
                  <a:pt x="23542" y="18243"/>
                </a:cubicBezTo>
                <a:cubicBezTo>
                  <a:pt x="23419" y="18429"/>
                  <a:pt x="23290" y="18615"/>
                  <a:pt x="23160" y="18794"/>
                </a:cubicBezTo>
                <a:cubicBezTo>
                  <a:pt x="23049" y="18948"/>
                  <a:pt x="23083" y="19162"/>
                  <a:pt x="23236" y="19272"/>
                </a:cubicBezTo>
                <a:cubicBezTo>
                  <a:pt x="23297" y="19315"/>
                  <a:pt x="23367" y="19338"/>
                  <a:pt x="23436" y="19338"/>
                </a:cubicBezTo>
                <a:cubicBezTo>
                  <a:pt x="23540" y="19338"/>
                  <a:pt x="23645" y="19287"/>
                  <a:pt x="23713" y="19194"/>
                </a:cubicBezTo>
                <a:cubicBezTo>
                  <a:pt x="23846" y="19008"/>
                  <a:pt x="23978" y="18816"/>
                  <a:pt x="24109" y="18623"/>
                </a:cubicBezTo>
                <a:cubicBezTo>
                  <a:pt x="24217" y="18467"/>
                  <a:pt x="24173" y="18253"/>
                  <a:pt x="24017" y="18149"/>
                </a:cubicBezTo>
                <a:cubicBezTo>
                  <a:pt x="23959" y="18110"/>
                  <a:pt x="23893" y="18091"/>
                  <a:pt x="23827" y="18091"/>
                </a:cubicBezTo>
                <a:close/>
                <a:moveTo>
                  <a:pt x="22595" y="19730"/>
                </a:moveTo>
                <a:cubicBezTo>
                  <a:pt x="22498" y="19730"/>
                  <a:pt x="22400" y="19772"/>
                  <a:pt x="22333" y="19852"/>
                </a:cubicBezTo>
                <a:cubicBezTo>
                  <a:pt x="22187" y="20024"/>
                  <a:pt x="22039" y="20193"/>
                  <a:pt x="21889" y="20356"/>
                </a:cubicBezTo>
                <a:cubicBezTo>
                  <a:pt x="21761" y="20495"/>
                  <a:pt x="21771" y="20711"/>
                  <a:pt x="21910" y="20838"/>
                </a:cubicBezTo>
                <a:cubicBezTo>
                  <a:pt x="21976" y="20897"/>
                  <a:pt x="22058" y="20928"/>
                  <a:pt x="22141" y="20928"/>
                </a:cubicBezTo>
                <a:cubicBezTo>
                  <a:pt x="22235" y="20928"/>
                  <a:pt x="22327" y="20888"/>
                  <a:pt x="22395" y="20817"/>
                </a:cubicBezTo>
                <a:cubicBezTo>
                  <a:pt x="22552" y="20648"/>
                  <a:pt x="22704" y="20471"/>
                  <a:pt x="22856" y="20294"/>
                </a:cubicBezTo>
                <a:cubicBezTo>
                  <a:pt x="22977" y="20148"/>
                  <a:pt x="22958" y="19932"/>
                  <a:pt x="22814" y="19811"/>
                </a:cubicBezTo>
                <a:cubicBezTo>
                  <a:pt x="22751" y="19757"/>
                  <a:pt x="22673" y="19730"/>
                  <a:pt x="22595" y="19730"/>
                </a:cubicBezTo>
                <a:close/>
                <a:moveTo>
                  <a:pt x="445" y="19939"/>
                </a:moveTo>
                <a:cubicBezTo>
                  <a:pt x="433" y="19939"/>
                  <a:pt x="421" y="19940"/>
                  <a:pt x="409" y="19941"/>
                </a:cubicBezTo>
                <a:cubicBezTo>
                  <a:pt x="223" y="19963"/>
                  <a:pt x="86" y="20132"/>
                  <a:pt x="107" y="20320"/>
                </a:cubicBezTo>
                <a:cubicBezTo>
                  <a:pt x="133" y="20549"/>
                  <a:pt x="164" y="20780"/>
                  <a:pt x="199" y="21010"/>
                </a:cubicBezTo>
                <a:cubicBezTo>
                  <a:pt x="223" y="21180"/>
                  <a:pt x="371" y="21302"/>
                  <a:pt x="536" y="21302"/>
                </a:cubicBezTo>
                <a:cubicBezTo>
                  <a:pt x="554" y="21302"/>
                  <a:pt x="571" y="21302"/>
                  <a:pt x="588" y="21297"/>
                </a:cubicBezTo>
                <a:cubicBezTo>
                  <a:pt x="774" y="21269"/>
                  <a:pt x="903" y="21095"/>
                  <a:pt x="875" y="20909"/>
                </a:cubicBezTo>
                <a:cubicBezTo>
                  <a:pt x="842" y="20686"/>
                  <a:pt x="811" y="20466"/>
                  <a:pt x="788" y="20243"/>
                </a:cubicBezTo>
                <a:cubicBezTo>
                  <a:pt x="767" y="20069"/>
                  <a:pt x="618" y="19939"/>
                  <a:pt x="445" y="19939"/>
                </a:cubicBezTo>
                <a:close/>
                <a:moveTo>
                  <a:pt x="21180" y="21212"/>
                </a:moveTo>
                <a:cubicBezTo>
                  <a:pt x="21098" y="21212"/>
                  <a:pt x="21015" y="21242"/>
                  <a:pt x="20949" y="21303"/>
                </a:cubicBezTo>
                <a:cubicBezTo>
                  <a:pt x="20781" y="21458"/>
                  <a:pt x="20612" y="21608"/>
                  <a:pt x="20447" y="21747"/>
                </a:cubicBezTo>
                <a:cubicBezTo>
                  <a:pt x="20303" y="21868"/>
                  <a:pt x="20283" y="22086"/>
                  <a:pt x="20405" y="22228"/>
                </a:cubicBezTo>
                <a:cubicBezTo>
                  <a:pt x="20473" y="22310"/>
                  <a:pt x="20568" y="22351"/>
                  <a:pt x="20666" y="22351"/>
                </a:cubicBezTo>
                <a:cubicBezTo>
                  <a:pt x="20744" y="22351"/>
                  <a:pt x="20822" y="22322"/>
                  <a:pt x="20888" y="22268"/>
                </a:cubicBezTo>
                <a:cubicBezTo>
                  <a:pt x="21062" y="22122"/>
                  <a:pt x="21238" y="21966"/>
                  <a:pt x="21411" y="21806"/>
                </a:cubicBezTo>
                <a:cubicBezTo>
                  <a:pt x="21550" y="21677"/>
                  <a:pt x="21559" y="21462"/>
                  <a:pt x="21431" y="21323"/>
                </a:cubicBezTo>
                <a:cubicBezTo>
                  <a:pt x="21363" y="21249"/>
                  <a:pt x="21272" y="21212"/>
                  <a:pt x="21180" y="21212"/>
                </a:cubicBezTo>
                <a:close/>
                <a:moveTo>
                  <a:pt x="790" y="21959"/>
                </a:moveTo>
                <a:cubicBezTo>
                  <a:pt x="765" y="21959"/>
                  <a:pt x="740" y="21962"/>
                  <a:pt x="715" y="21967"/>
                </a:cubicBezTo>
                <a:cubicBezTo>
                  <a:pt x="533" y="22011"/>
                  <a:pt x="418" y="22193"/>
                  <a:pt x="462" y="22379"/>
                </a:cubicBezTo>
                <a:cubicBezTo>
                  <a:pt x="514" y="22605"/>
                  <a:pt x="573" y="22831"/>
                  <a:pt x="634" y="23054"/>
                </a:cubicBezTo>
                <a:cubicBezTo>
                  <a:pt x="677" y="23207"/>
                  <a:pt x="813" y="23307"/>
                  <a:pt x="964" y="23307"/>
                </a:cubicBezTo>
                <a:cubicBezTo>
                  <a:pt x="993" y="23307"/>
                  <a:pt x="1025" y="23302"/>
                  <a:pt x="1052" y="23293"/>
                </a:cubicBezTo>
                <a:cubicBezTo>
                  <a:pt x="1235" y="23241"/>
                  <a:pt x="1341" y="23054"/>
                  <a:pt x="1291" y="22871"/>
                </a:cubicBezTo>
                <a:cubicBezTo>
                  <a:pt x="1233" y="22657"/>
                  <a:pt x="1176" y="22440"/>
                  <a:pt x="1125" y="22223"/>
                </a:cubicBezTo>
                <a:cubicBezTo>
                  <a:pt x="1088" y="22065"/>
                  <a:pt x="946" y="21959"/>
                  <a:pt x="790" y="21959"/>
                </a:cubicBezTo>
                <a:close/>
                <a:moveTo>
                  <a:pt x="19589" y="22509"/>
                </a:moveTo>
                <a:cubicBezTo>
                  <a:pt x="19518" y="22509"/>
                  <a:pt x="19446" y="22530"/>
                  <a:pt x="19385" y="22576"/>
                </a:cubicBezTo>
                <a:lnTo>
                  <a:pt x="18837" y="22986"/>
                </a:lnTo>
                <a:cubicBezTo>
                  <a:pt x="18684" y="23097"/>
                  <a:pt x="18655" y="23311"/>
                  <a:pt x="18768" y="23464"/>
                </a:cubicBezTo>
                <a:cubicBezTo>
                  <a:pt x="18834" y="23552"/>
                  <a:pt x="18936" y="23599"/>
                  <a:pt x="19041" y="23599"/>
                </a:cubicBezTo>
                <a:cubicBezTo>
                  <a:pt x="19112" y="23599"/>
                  <a:pt x="19185" y="23578"/>
                  <a:pt x="19246" y="23532"/>
                </a:cubicBezTo>
                <a:lnTo>
                  <a:pt x="19793" y="23123"/>
                </a:lnTo>
                <a:cubicBezTo>
                  <a:pt x="19945" y="23010"/>
                  <a:pt x="19976" y="22798"/>
                  <a:pt x="19863" y="22645"/>
                </a:cubicBezTo>
                <a:cubicBezTo>
                  <a:pt x="19796" y="22555"/>
                  <a:pt x="19693" y="22509"/>
                  <a:pt x="19589" y="22509"/>
                </a:cubicBezTo>
                <a:close/>
                <a:moveTo>
                  <a:pt x="17958" y="23754"/>
                </a:moveTo>
                <a:cubicBezTo>
                  <a:pt x="17882" y="23754"/>
                  <a:pt x="17805" y="23779"/>
                  <a:pt x="17742" y="23832"/>
                </a:cubicBezTo>
                <a:cubicBezTo>
                  <a:pt x="17548" y="23990"/>
                  <a:pt x="17374" y="24143"/>
                  <a:pt x="17212" y="24293"/>
                </a:cubicBezTo>
                <a:cubicBezTo>
                  <a:pt x="17073" y="24421"/>
                  <a:pt x="17065" y="24637"/>
                  <a:pt x="17192" y="24776"/>
                </a:cubicBezTo>
                <a:cubicBezTo>
                  <a:pt x="17259" y="24849"/>
                  <a:pt x="17353" y="24885"/>
                  <a:pt x="17444" y="24885"/>
                </a:cubicBezTo>
                <a:cubicBezTo>
                  <a:pt x="17529" y="24885"/>
                  <a:pt x="17612" y="24856"/>
                  <a:pt x="17675" y="24795"/>
                </a:cubicBezTo>
                <a:cubicBezTo>
                  <a:pt x="17829" y="24651"/>
                  <a:pt x="17995" y="24510"/>
                  <a:pt x="18177" y="24359"/>
                </a:cubicBezTo>
                <a:cubicBezTo>
                  <a:pt x="18321" y="24239"/>
                  <a:pt x="18342" y="24023"/>
                  <a:pt x="18222" y="23877"/>
                </a:cubicBezTo>
                <a:cubicBezTo>
                  <a:pt x="18155" y="23796"/>
                  <a:pt x="18057" y="23754"/>
                  <a:pt x="17958" y="23754"/>
                </a:cubicBezTo>
                <a:close/>
                <a:moveTo>
                  <a:pt x="1424" y="23904"/>
                </a:moveTo>
                <a:cubicBezTo>
                  <a:pt x="1374" y="23904"/>
                  <a:pt x="1324" y="23915"/>
                  <a:pt x="1277" y="23938"/>
                </a:cubicBezTo>
                <a:cubicBezTo>
                  <a:pt x="1106" y="24022"/>
                  <a:pt x="1035" y="24225"/>
                  <a:pt x="1117" y="24395"/>
                </a:cubicBezTo>
                <a:cubicBezTo>
                  <a:pt x="1219" y="24606"/>
                  <a:pt x="1337" y="24819"/>
                  <a:pt x="1463" y="25025"/>
                </a:cubicBezTo>
                <a:cubicBezTo>
                  <a:pt x="1529" y="25129"/>
                  <a:pt x="1638" y="25188"/>
                  <a:pt x="1755" y="25188"/>
                </a:cubicBezTo>
                <a:cubicBezTo>
                  <a:pt x="1815" y="25188"/>
                  <a:pt x="1878" y="25172"/>
                  <a:pt x="1930" y="25134"/>
                </a:cubicBezTo>
                <a:cubicBezTo>
                  <a:pt x="2092" y="25037"/>
                  <a:pt x="2144" y="24825"/>
                  <a:pt x="2043" y="24665"/>
                </a:cubicBezTo>
                <a:cubicBezTo>
                  <a:pt x="1928" y="24477"/>
                  <a:pt x="1824" y="24289"/>
                  <a:pt x="1732" y="24098"/>
                </a:cubicBezTo>
                <a:cubicBezTo>
                  <a:pt x="1673" y="23976"/>
                  <a:pt x="1551" y="23904"/>
                  <a:pt x="1424" y="23904"/>
                </a:cubicBezTo>
                <a:close/>
                <a:moveTo>
                  <a:pt x="16515" y="25203"/>
                </a:moveTo>
                <a:cubicBezTo>
                  <a:pt x="16413" y="25203"/>
                  <a:pt x="16312" y="25249"/>
                  <a:pt x="16244" y="25336"/>
                </a:cubicBezTo>
                <a:cubicBezTo>
                  <a:pt x="16095" y="25529"/>
                  <a:pt x="15956" y="25728"/>
                  <a:pt x="15834" y="25928"/>
                </a:cubicBezTo>
                <a:cubicBezTo>
                  <a:pt x="15737" y="26090"/>
                  <a:pt x="15787" y="26300"/>
                  <a:pt x="15947" y="26398"/>
                </a:cubicBezTo>
                <a:cubicBezTo>
                  <a:pt x="16004" y="26432"/>
                  <a:pt x="16065" y="26448"/>
                  <a:pt x="16126" y="26448"/>
                </a:cubicBezTo>
                <a:cubicBezTo>
                  <a:pt x="16241" y="26448"/>
                  <a:pt x="16354" y="26389"/>
                  <a:pt x="16418" y="26288"/>
                </a:cubicBezTo>
                <a:cubicBezTo>
                  <a:pt x="16528" y="26107"/>
                  <a:pt x="16651" y="25928"/>
                  <a:pt x="16787" y="25754"/>
                </a:cubicBezTo>
                <a:cubicBezTo>
                  <a:pt x="16901" y="25605"/>
                  <a:pt x="16875" y="25389"/>
                  <a:pt x="16726" y="25275"/>
                </a:cubicBezTo>
                <a:cubicBezTo>
                  <a:pt x="16663" y="25227"/>
                  <a:pt x="16588" y="25203"/>
                  <a:pt x="16515" y="25203"/>
                </a:cubicBezTo>
                <a:close/>
                <a:moveTo>
                  <a:pt x="2567" y="25602"/>
                </a:moveTo>
                <a:cubicBezTo>
                  <a:pt x="2487" y="25602"/>
                  <a:pt x="2407" y="25629"/>
                  <a:pt x="2342" y="25685"/>
                </a:cubicBezTo>
                <a:cubicBezTo>
                  <a:pt x="2200" y="25810"/>
                  <a:pt x="2184" y="26024"/>
                  <a:pt x="2309" y="26168"/>
                </a:cubicBezTo>
                <a:cubicBezTo>
                  <a:pt x="2452" y="26333"/>
                  <a:pt x="2608" y="26502"/>
                  <a:pt x="2782" y="26684"/>
                </a:cubicBezTo>
                <a:cubicBezTo>
                  <a:pt x="2850" y="26754"/>
                  <a:pt x="2940" y="26789"/>
                  <a:pt x="3030" y="26789"/>
                </a:cubicBezTo>
                <a:cubicBezTo>
                  <a:pt x="3114" y="26789"/>
                  <a:pt x="3201" y="26759"/>
                  <a:pt x="3263" y="26693"/>
                </a:cubicBezTo>
                <a:cubicBezTo>
                  <a:pt x="3401" y="26563"/>
                  <a:pt x="3406" y="26349"/>
                  <a:pt x="3275" y="26212"/>
                </a:cubicBezTo>
                <a:cubicBezTo>
                  <a:pt x="3107" y="26038"/>
                  <a:pt x="2963" y="25876"/>
                  <a:pt x="2825" y="25720"/>
                </a:cubicBezTo>
                <a:cubicBezTo>
                  <a:pt x="2758" y="25642"/>
                  <a:pt x="2663" y="25602"/>
                  <a:pt x="2567" y="25602"/>
                </a:cubicBezTo>
                <a:close/>
                <a:moveTo>
                  <a:pt x="3999" y="27073"/>
                </a:moveTo>
                <a:cubicBezTo>
                  <a:pt x="3911" y="27073"/>
                  <a:pt x="3822" y="27107"/>
                  <a:pt x="3755" y="27176"/>
                </a:cubicBezTo>
                <a:cubicBezTo>
                  <a:pt x="3623" y="27308"/>
                  <a:pt x="3625" y="27525"/>
                  <a:pt x="3760" y="27658"/>
                </a:cubicBezTo>
                <a:cubicBezTo>
                  <a:pt x="3920" y="27817"/>
                  <a:pt x="4080" y="27976"/>
                  <a:pt x="4240" y="28136"/>
                </a:cubicBezTo>
                <a:cubicBezTo>
                  <a:pt x="4308" y="28203"/>
                  <a:pt x="4395" y="28238"/>
                  <a:pt x="4483" y="28238"/>
                </a:cubicBezTo>
                <a:cubicBezTo>
                  <a:pt x="4568" y="28238"/>
                  <a:pt x="4655" y="28205"/>
                  <a:pt x="4721" y="28141"/>
                </a:cubicBezTo>
                <a:cubicBezTo>
                  <a:pt x="4857" y="28010"/>
                  <a:pt x="4859" y="27793"/>
                  <a:pt x="4727" y="27658"/>
                </a:cubicBezTo>
                <a:cubicBezTo>
                  <a:pt x="4565" y="27496"/>
                  <a:pt x="4400" y="27333"/>
                  <a:pt x="4238" y="27171"/>
                </a:cubicBezTo>
                <a:cubicBezTo>
                  <a:pt x="4172" y="27106"/>
                  <a:pt x="4086" y="27073"/>
                  <a:pt x="3999" y="27073"/>
                </a:cubicBezTo>
                <a:close/>
                <a:moveTo>
                  <a:pt x="15560" y="27003"/>
                </a:moveTo>
                <a:cubicBezTo>
                  <a:pt x="15416" y="27003"/>
                  <a:pt x="15282" y="27095"/>
                  <a:pt x="15235" y="27240"/>
                </a:cubicBezTo>
                <a:cubicBezTo>
                  <a:pt x="15162" y="27465"/>
                  <a:pt x="15099" y="27699"/>
                  <a:pt x="15052" y="27939"/>
                </a:cubicBezTo>
                <a:cubicBezTo>
                  <a:pt x="15016" y="28123"/>
                  <a:pt x="15135" y="28304"/>
                  <a:pt x="15320" y="28341"/>
                </a:cubicBezTo>
                <a:cubicBezTo>
                  <a:pt x="15341" y="28344"/>
                  <a:pt x="15365" y="28348"/>
                  <a:pt x="15388" y="28348"/>
                </a:cubicBezTo>
                <a:cubicBezTo>
                  <a:pt x="15546" y="28348"/>
                  <a:pt x="15688" y="28235"/>
                  <a:pt x="15723" y="28073"/>
                </a:cubicBezTo>
                <a:cubicBezTo>
                  <a:pt x="15766" y="27859"/>
                  <a:pt x="15822" y="27649"/>
                  <a:pt x="15886" y="27449"/>
                </a:cubicBezTo>
                <a:cubicBezTo>
                  <a:pt x="15944" y="27268"/>
                  <a:pt x="15845" y="27077"/>
                  <a:pt x="15666" y="27020"/>
                </a:cubicBezTo>
                <a:cubicBezTo>
                  <a:pt x="15631" y="27009"/>
                  <a:pt x="15595" y="27003"/>
                  <a:pt x="15560" y="27003"/>
                </a:cubicBezTo>
                <a:close/>
                <a:moveTo>
                  <a:pt x="5394" y="28572"/>
                </a:moveTo>
                <a:cubicBezTo>
                  <a:pt x="5319" y="28572"/>
                  <a:pt x="5243" y="28597"/>
                  <a:pt x="5180" y="28646"/>
                </a:cubicBezTo>
                <a:cubicBezTo>
                  <a:pt x="5032" y="28765"/>
                  <a:pt x="5008" y="28978"/>
                  <a:pt x="5126" y="29126"/>
                </a:cubicBezTo>
                <a:cubicBezTo>
                  <a:pt x="5269" y="29305"/>
                  <a:pt x="5396" y="29479"/>
                  <a:pt x="5512" y="29655"/>
                </a:cubicBezTo>
                <a:cubicBezTo>
                  <a:pt x="5578" y="29752"/>
                  <a:pt x="5686" y="29807"/>
                  <a:pt x="5797" y="29807"/>
                </a:cubicBezTo>
                <a:cubicBezTo>
                  <a:pt x="5862" y="29807"/>
                  <a:pt x="5928" y="29787"/>
                  <a:pt x="5983" y="29748"/>
                </a:cubicBezTo>
                <a:cubicBezTo>
                  <a:pt x="6143" y="29644"/>
                  <a:pt x="6185" y="29430"/>
                  <a:pt x="6079" y="29274"/>
                </a:cubicBezTo>
                <a:cubicBezTo>
                  <a:pt x="5952" y="29083"/>
                  <a:pt x="5815" y="28895"/>
                  <a:pt x="5660" y="28700"/>
                </a:cubicBezTo>
                <a:cubicBezTo>
                  <a:pt x="5593" y="28616"/>
                  <a:pt x="5494" y="28572"/>
                  <a:pt x="5394" y="28572"/>
                </a:cubicBezTo>
                <a:close/>
                <a:moveTo>
                  <a:pt x="15308" y="29027"/>
                </a:moveTo>
                <a:cubicBezTo>
                  <a:pt x="15301" y="29027"/>
                  <a:pt x="15295" y="29027"/>
                  <a:pt x="15288" y="29027"/>
                </a:cubicBezTo>
                <a:cubicBezTo>
                  <a:pt x="15101" y="29034"/>
                  <a:pt x="14955" y="29192"/>
                  <a:pt x="14962" y="29382"/>
                </a:cubicBezTo>
                <a:cubicBezTo>
                  <a:pt x="14970" y="29609"/>
                  <a:pt x="14989" y="29847"/>
                  <a:pt x="15016" y="30087"/>
                </a:cubicBezTo>
                <a:cubicBezTo>
                  <a:pt x="15035" y="30261"/>
                  <a:pt x="15182" y="30391"/>
                  <a:pt x="15354" y="30391"/>
                </a:cubicBezTo>
                <a:lnTo>
                  <a:pt x="15391" y="30391"/>
                </a:lnTo>
                <a:cubicBezTo>
                  <a:pt x="15579" y="30369"/>
                  <a:pt x="15714" y="30200"/>
                  <a:pt x="15693" y="30013"/>
                </a:cubicBezTo>
                <a:cubicBezTo>
                  <a:pt x="15669" y="29790"/>
                  <a:pt x="15652" y="29568"/>
                  <a:pt x="15643" y="29356"/>
                </a:cubicBezTo>
                <a:cubicBezTo>
                  <a:pt x="15636" y="29172"/>
                  <a:pt x="15495" y="29027"/>
                  <a:pt x="15308" y="29027"/>
                </a:cubicBezTo>
                <a:close/>
                <a:moveTo>
                  <a:pt x="24926" y="30278"/>
                </a:moveTo>
                <a:cubicBezTo>
                  <a:pt x="24748" y="30278"/>
                  <a:pt x="24591" y="30409"/>
                  <a:pt x="24576" y="30591"/>
                </a:cubicBezTo>
                <a:cubicBezTo>
                  <a:pt x="24561" y="30784"/>
                  <a:pt x="24517" y="30981"/>
                  <a:pt x="24451" y="31168"/>
                </a:cubicBezTo>
                <a:cubicBezTo>
                  <a:pt x="24387" y="31347"/>
                  <a:pt x="24481" y="31542"/>
                  <a:pt x="24658" y="31606"/>
                </a:cubicBezTo>
                <a:cubicBezTo>
                  <a:pt x="24698" y="31618"/>
                  <a:pt x="24734" y="31625"/>
                  <a:pt x="24774" y="31625"/>
                </a:cubicBezTo>
                <a:cubicBezTo>
                  <a:pt x="24913" y="31625"/>
                  <a:pt x="25046" y="31537"/>
                  <a:pt x="25096" y="31398"/>
                </a:cubicBezTo>
                <a:cubicBezTo>
                  <a:pt x="25183" y="31154"/>
                  <a:pt x="25237" y="30902"/>
                  <a:pt x="25259" y="30647"/>
                </a:cubicBezTo>
                <a:cubicBezTo>
                  <a:pt x="25273" y="30459"/>
                  <a:pt x="25134" y="30294"/>
                  <a:pt x="24947" y="30278"/>
                </a:cubicBezTo>
                <a:cubicBezTo>
                  <a:pt x="24940" y="30278"/>
                  <a:pt x="24933" y="30278"/>
                  <a:pt x="24926" y="30278"/>
                </a:cubicBezTo>
                <a:close/>
                <a:moveTo>
                  <a:pt x="6438" y="30324"/>
                </a:moveTo>
                <a:cubicBezTo>
                  <a:pt x="6393" y="30324"/>
                  <a:pt x="6347" y="30333"/>
                  <a:pt x="6303" y="30351"/>
                </a:cubicBezTo>
                <a:cubicBezTo>
                  <a:pt x="6129" y="30428"/>
                  <a:pt x="6049" y="30628"/>
                  <a:pt x="6126" y="30802"/>
                </a:cubicBezTo>
                <a:cubicBezTo>
                  <a:pt x="6216" y="31012"/>
                  <a:pt x="6301" y="31219"/>
                  <a:pt x="6379" y="31420"/>
                </a:cubicBezTo>
                <a:cubicBezTo>
                  <a:pt x="6432" y="31558"/>
                  <a:pt x="6562" y="31641"/>
                  <a:pt x="6699" y="31641"/>
                </a:cubicBezTo>
                <a:cubicBezTo>
                  <a:pt x="6741" y="31641"/>
                  <a:pt x="6781" y="31634"/>
                  <a:pt x="6823" y="31617"/>
                </a:cubicBezTo>
                <a:cubicBezTo>
                  <a:pt x="6998" y="31549"/>
                  <a:pt x="7085" y="31351"/>
                  <a:pt x="7017" y="31175"/>
                </a:cubicBezTo>
                <a:cubicBezTo>
                  <a:pt x="6937" y="30965"/>
                  <a:pt x="6849" y="30749"/>
                  <a:pt x="6753" y="30530"/>
                </a:cubicBezTo>
                <a:cubicBezTo>
                  <a:pt x="6696" y="30401"/>
                  <a:pt x="6570" y="30324"/>
                  <a:pt x="6438" y="30324"/>
                </a:cubicBezTo>
                <a:close/>
                <a:moveTo>
                  <a:pt x="15595" y="31054"/>
                </a:moveTo>
                <a:cubicBezTo>
                  <a:pt x="15568" y="31054"/>
                  <a:pt x="15540" y="31057"/>
                  <a:pt x="15513" y="31064"/>
                </a:cubicBezTo>
                <a:cubicBezTo>
                  <a:pt x="15330" y="31107"/>
                  <a:pt x="15217" y="31295"/>
                  <a:pt x="15262" y="31478"/>
                </a:cubicBezTo>
                <a:cubicBezTo>
                  <a:pt x="15320" y="31712"/>
                  <a:pt x="15384" y="31942"/>
                  <a:pt x="15457" y="32159"/>
                </a:cubicBezTo>
                <a:cubicBezTo>
                  <a:pt x="15504" y="32305"/>
                  <a:pt x="15640" y="32397"/>
                  <a:pt x="15782" y="32397"/>
                </a:cubicBezTo>
                <a:cubicBezTo>
                  <a:pt x="15817" y="32397"/>
                  <a:pt x="15852" y="32390"/>
                  <a:pt x="15886" y="32380"/>
                </a:cubicBezTo>
                <a:cubicBezTo>
                  <a:pt x="16067" y="32321"/>
                  <a:pt x="16164" y="32129"/>
                  <a:pt x="16105" y="31949"/>
                </a:cubicBezTo>
                <a:cubicBezTo>
                  <a:pt x="16041" y="31747"/>
                  <a:pt x="15980" y="31533"/>
                  <a:pt x="15926" y="31314"/>
                </a:cubicBezTo>
                <a:cubicBezTo>
                  <a:pt x="15889" y="31159"/>
                  <a:pt x="15749" y="31054"/>
                  <a:pt x="15595" y="31054"/>
                </a:cubicBezTo>
                <a:close/>
                <a:moveTo>
                  <a:pt x="24058" y="32094"/>
                </a:moveTo>
                <a:cubicBezTo>
                  <a:pt x="23965" y="32094"/>
                  <a:pt x="23873" y="32131"/>
                  <a:pt x="23805" y="32204"/>
                </a:cubicBezTo>
                <a:cubicBezTo>
                  <a:pt x="23669" y="32352"/>
                  <a:pt x="23514" y="32501"/>
                  <a:pt x="23342" y="32642"/>
                </a:cubicBezTo>
                <a:cubicBezTo>
                  <a:pt x="23196" y="32762"/>
                  <a:pt x="23177" y="32976"/>
                  <a:pt x="23297" y="33122"/>
                </a:cubicBezTo>
                <a:cubicBezTo>
                  <a:pt x="23365" y="33205"/>
                  <a:pt x="23462" y="33245"/>
                  <a:pt x="23560" y="33245"/>
                </a:cubicBezTo>
                <a:cubicBezTo>
                  <a:pt x="23636" y="33245"/>
                  <a:pt x="23714" y="33219"/>
                  <a:pt x="23777" y="33167"/>
                </a:cubicBezTo>
                <a:cubicBezTo>
                  <a:pt x="23973" y="33007"/>
                  <a:pt x="24151" y="32837"/>
                  <a:pt x="24309" y="32665"/>
                </a:cubicBezTo>
                <a:cubicBezTo>
                  <a:pt x="24436" y="32526"/>
                  <a:pt x="24427" y="32312"/>
                  <a:pt x="24288" y="32183"/>
                </a:cubicBezTo>
                <a:cubicBezTo>
                  <a:pt x="24222" y="32124"/>
                  <a:pt x="24140" y="32094"/>
                  <a:pt x="24058" y="32094"/>
                </a:cubicBezTo>
                <a:close/>
                <a:moveTo>
                  <a:pt x="7132" y="32256"/>
                </a:moveTo>
                <a:cubicBezTo>
                  <a:pt x="7101" y="32256"/>
                  <a:pt x="7071" y="32260"/>
                  <a:pt x="7040" y="32268"/>
                </a:cubicBezTo>
                <a:cubicBezTo>
                  <a:pt x="6857" y="32319"/>
                  <a:pt x="6751" y="32505"/>
                  <a:pt x="6802" y="32687"/>
                </a:cubicBezTo>
                <a:cubicBezTo>
                  <a:pt x="6861" y="32905"/>
                  <a:pt x="6915" y="33120"/>
                  <a:pt x="6958" y="33330"/>
                </a:cubicBezTo>
                <a:cubicBezTo>
                  <a:pt x="6991" y="33492"/>
                  <a:pt x="7134" y="33602"/>
                  <a:pt x="7292" y="33602"/>
                </a:cubicBezTo>
                <a:cubicBezTo>
                  <a:pt x="7314" y="33602"/>
                  <a:pt x="7337" y="33600"/>
                  <a:pt x="7360" y="33596"/>
                </a:cubicBezTo>
                <a:cubicBezTo>
                  <a:pt x="7544" y="33556"/>
                  <a:pt x="7664" y="33376"/>
                  <a:pt x="7624" y="33191"/>
                </a:cubicBezTo>
                <a:cubicBezTo>
                  <a:pt x="7579" y="32967"/>
                  <a:pt x="7523" y="32738"/>
                  <a:pt x="7459" y="32507"/>
                </a:cubicBezTo>
                <a:cubicBezTo>
                  <a:pt x="7418" y="32355"/>
                  <a:pt x="7282" y="32256"/>
                  <a:pt x="7132" y="32256"/>
                </a:cubicBezTo>
                <a:close/>
                <a:moveTo>
                  <a:pt x="42142" y="32930"/>
                </a:moveTo>
                <a:cubicBezTo>
                  <a:pt x="42134" y="32930"/>
                  <a:pt x="42125" y="32930"/>
                  <a:pt x="42116" y="32931"/>
                </a:cubicBezTo>
                <a:cubicBezTo>
                  <a:pt x="41880" y="32950"/>
                  <a:pt x="41642" y="32981"/>
                  <a:pt x="41407" y="33024"/>
                </a:cubicBezTo>
                <a:cubicBezTo>
                  <a:pt x="41223" y="33059"/>
                  <a:pt x="41098" y="33235"/>
                  <a:pt x="41133" y="33422"/>
                </a:cubicBezTo>
                <a:cubicBezTo>
                  <a:pt x="41164" y="33588"/>
                  <a:pt x="41310" y="33702"/>
                  <a:pt x="41470" y="33702"/>
                </a:cubicBezTo>
                <a:cubicBezTo>
                  <a:pt x="41492" y="33702"/>
                  <a:pt x="41511" y="33701"/>
                  <a:pt x="41531" y="33697"/>
                </a:cubicBezTo>
                <a:cubicBezTo>
                  <a:pt x="41743" y="33659"/>
                  <a:pt x="41960" y="33631"/>
                  <a:pt x="42174" y="33612"/>
                </a:cubicBezTo>
                <a:cubicBezTo>
                  <a:pt x="42363" y="33598"/>
                  <a:pt x="42502" y="33433"/>
                  <a:pt x="42486" y="33243"/>
                </a:cubicBezTo>
                <a:cubicBezTo>
                  <a:pt x="42472" y="33063"/>
                  <a:pt x="42319" y="32930"/>
                  <a:pt x="42142" y="32930"/>
                </a:cubicBezTo>
                <a:close/>
                <a:moveTo>
                  <a:pt x="43512" y="32953"/>
                </a:moveTo>
                <a:cubicBezTo>
                  <a:pt x="43339" y="32953"/>
                  <a:pt x="43194" y="33082"/>
                  <a:pt x="43173" y="33254"/>
                </a:cubicBezTo>
                <a:cubicBezTo>
                  <a:pt x="43152" y="33443"/>
                  <a:pt x="43286" y="33614"/>
                  <a:pt x="43474" y="33635"/>
                </a:cubicBezTo>
                <a:cubicBezTo>
                  <a:pt x="43686" y="33661"/>
                  <a:pt x="43903" y="33695"/>
                  <a:pt x="44117" y="33741"/>
                </a:cubicBezTo>
                <a:cubicBezTo>
                  <a:pt x="44139" y="33746"/>
                  <a:pt x="44164" y="33747"/>
                  <a:pt x="44188" y="33747"/>
                </a:cubicBezTo>
                <a:cubicBezTo>
                  <a:pt x="44344" y="33747"/>
                  <a:pt x="44487" y="33640"/>
                  <a:pt x="44522" y="33478"/>
                </a:cubicBezTo>
                <a:cubicBezTo>
                  <a:pt x="44562" y="33294"/>
                  <a:pt x="44443" y="33111"/>
                  <a:pt x="44259" y="33071"/>
                </a:cubicBezTo>
                <a:cubicBezTo>
                  <a:pt x="44025" y="33023"/>
                  <a:pt x="43788" y="32983"/>
                  <a:pt x="43554" y="32955"/>
                </a:cubicBezTo>
                <a:cubicBezTo>
                  <a:pt x="43540" y="32953"/>
                  <a:pt x="43526" y="32953"/>
                  <a:pt x="43512" y="32953"/>
                </a:cubicBezTo>
                <a:close/>
                <a:moveTo>
                  <a:pt x="16321" y="32964"/>
                </a:moveTo>
                <a:cubicBezTo>
                  <a:pt x="16263" y="32964"/>
                  <a:pt x="16205" y="32978"/>
                  <a:pt x="16152" y="33009"/>
                </a:cubicBezTo>
                <a:cubicBezTo>
                  <a:pt x="15989" y="33103"/>
                  <a:pt x="15931" y="33313"/>
                  <a:pt x="16025" y="33476"/>
                </a:cubicBezTo>
                <a:cubicBezTo>
                  <a:pt x="16156" y="33702"/>
                  <a:pt x="16295" y="33909"/>
                  <a:pt x="16442" y="34086"/>
                </a:cubicBezTo>
                <a:cubicBezTo>
                  <a:pt x="16510" y="34170"/>
                  <a:pt x="16608" y="34213"/>
                  <a:pt x="16708" y="34213"/>
                </a:cubicBezTo>
                <a:cubicBezTo>
                  <a:pt x="16783" y="34213"/>
                  <a:pt x="16861" y="34189"/>
                  <a:pt x="16922" y="34132"/>
                </a:cubicBezTo>
                <a:cubicBezTo>
                  <a:pt x="17068" y="34013"/>
                  <a:pt x="17091" y="33798"/>
                  <a:pt x="16971" y="33652"/>
                </a:cubicBezTo>
                <a:cubicBezTo>
                  <a:pt x="16849" y="33504"/>
                  <a:pt x="16729" y="33329"/>
                  <a:pt x="16618" y="33134"/>
                </a:cubicBezTo>
                <a:cubicBezTo>
                  <a:pt x="16556" y="33025"/>
                  <a:pt x="16440" y="32964"/>
                  <a:pt x="16321" y="32964"/>
                </a:cubicBezTo>
                <a:close/>
                <a:moveTo>
                  <a:pt x="22421" y="33314"/>
                </a:moveTo>
                <a:cubicBezTo>
                  <a:pt x="22367" y="33314"/>
                  <a:pt x="22312" y="33326"/>
                  <a:pt x="22261" y="33353"/>
                </a:cubicBezTo>
                <a:cubicBezTo>
                  <a:pt x="22072" y="33452"/>
                  <a:pt x="21874" y="33548"/>
                  <a:pt x="21667" y="33636"/>
                </a:cubicBezTo>
                <a:cubicBezTo>
                  <a:pt x="21497" y="33713"/>
                  <a:pt x="21415" y="33913"/>
                  <a:pt x="21491" y="34086"/>
                </a:cubicBezTo>
                <a:cubicBezTo>
                  <a:pt x="21545" y="34217"/>
                  <a:pt x="21672" y="34293"/>
                  <a:pt x="21804" y="34293"/>
                </a:cubicBezTo>
                <a:cubicBezTo>
                  <a:pt x="21849" y="34293"/>
                  <a:pt x="21896" y="34285"/>
                  <a:pt x="21942" y="34265"/>
                </a:cubicBezTo>
                <a:cubicBezTo>
                  <a:pt x="22162" y="34166"/>
                  <a:pt x="22379" y="34066"/>
                  <a:pt x="22583" y="33956"/>
                </a:cubicBezTo>
                <a:cubicBezTo>
                  <a:pt x="22750" y="33867"/>
                  <a:pt x="22812" y="33661"/>
                  <a:pt x="22724" y="33494"/>
                </a:cubicBezTo>
                <a:cubicBezTo>
                  <a:pt x="22662" y="33379"/>
                  <a:pt x="22543" y="33314"/>
                  <a:pt x="22421" y="33314"/>
                </a:cubicBezTo>
                <a:close/>
                <a:moveTo>
                  <a:pt x="40158" y="33388"/>
                </a:moveTo>
                <a:cubicBezTo>
                  <a:pt x="40118" y="33388"/>
                  <a:pt x="40077" y="33395"/>
                  <a:pt x="40038" y="33410"/>
                </a:cubicBezTo>
                <a:cubicBezTo>
                  <a:pt x="39824" y="33492"/>
                  <a:pt x="39603" y="33584"/>
                  <a:pt x="39384" y="33688"/>
                </a:cubicBezTo>
                <a:cubicBezTo>
                  <a:pt x="39212" y="33772"/>
                  <a:pt x="39141" y="33975"/>
                  <a:pt x="39221" y="34145"/>
                </a:cubicBezTo>
                <a:cubicBezTo>
                  <a:pt x="39280" y="34269"/>
                  <a:pt x="39401" y="34340"/>
                  <a:pt x="39530" y="34340"/>
                </a:cubicBezTo>
                <a:cubicBezTo>
                  <a:pt x="39580" y="34340"/>
                  <a:pt x="39629" y="34331"/>
                  <a:pt x="39678" y="34309"/>
                </a:cubicBezTo>
                <a:cubicBezTo>
                  <a:pt x="39879" y="34210"/>
                  <a:pt x="40084" y="34126"/>
                  <a:pt x="40281" y="34050"/>
                </a:cubicBezTo>
                <a:cubicBezTo>
                  <a:pt x="40458" y="33982"/>
                  <a:pt x="40547" y="33784"/>
                  <a:pt x="40479" y="33608"/>
                </a:cubicBezTo>
                <a:cubicBezTo>
                  <a:pt x="40426" y="33472"/>
                  <a:pt x="40297" y="33388"/>
                  <a:pt x="40158" y="33388"/>
                </a:cubicBezTo>
                <a:close/>
                <a:moveTo>
                  <a:pt x="45489" y="33467"/>
                </a:moveTo>
                <a:cubicBezTo>
                  <a:pt x="45357" y="33467"/>
                  <a:pt x="45232" y="33545"/>
                  <a:pt x="45175" y="33674"/>
                </a:cubicBezTo>
                <a:cubicBezTo>
                  <a:pt x="45102" y="33848"/>
                  <a:pt x="45180" y="34046"/>
                  <a:pt x="45354" y="34123"/>
                </a:cubicBezTo>
                <a:cubicBezTo>
                  <a:pt x="45545" y="34206"/>
                  <a:pt x="45738" y="34304"/>
                  <a:pt x="45931" y="34413"/>
                </a:cubicBezTo>
                <a:cubicBezTo>
                  <a:pt x="45987" y="34443"/>
                  <a:pt x="46044" y="34458"/>
                  <a:pt x="46101" y="34458"/>
                </a:cubicBezTo>
                <a:cubicBezTo>
                  <a:pt x="46221" y="34458"/>
                  <a:pt x="46336" y="34398"/>
                  <a:pt x="46397" y="34286"/>
                </a:cubicBezTo>
                <a:cubicBezTo>
                  <a:pt x="46491" y="34121"/>
                  <a:pt x="46432" y="33913"/>
                  <a:pt x="46268" y="33819"/>
                </a:cubicBezTo>
                <a:cubicBezTo>
                  <a:pt x="46056" y="33697"/>
                  <a:pt x="45839" y="33589"/>
                  <a:pt x="45625" y="33495"/>
                </a:cubicBezTo>
                <a:cubicBezTo>
                  <a:pt x="45581" y="33476"/>
                  <a:pt x="45535" y="33467"/>
                  <a:pt x="45489" y="33467"/>
                </a:cubicBezTo>
                <a:close/>
                <a:moveTo>
                  <a:pt x="20515" y="34062"/>
                </a:moveTo>
                <a:cubicBezTo>
                  <a:pt x="20485" y="34062"/>
                  <a:pt x="20455" y="34066"/>
                  <a:pt x="20424" y="34074"/>
                </a:cubicBezTo>
                <a:cubicBezTo>
                  <a:pt x="20212" y="34130"/>
                  <a:pt x="19997" y="34182"/>
                  <a:pt x="19781" y="34224"/>
                </a:cubicBezTo>
                <a:cubicBezTo>
                  <a:pt x="19597" y="34260"/>
                  <a:pt x="19475" y="34441"/>
                  <a:pt x="19512" y="34625"/>
                </a:cubicBezTo>
                <a:cubicBezTo>
                  <a:pt x="19543" y="34789"/>
                  <a:pt x="19686" y="34902"/>
                  <a:pt x="19847" y="34902"/>
                </a:cubicBezTo>
                <a:cubicBezTo>
                  <a:pt x="19868" y="34902"/>
                  <a:pt x="19891" y="34900"/>
                  <a:pt x="19912" y="34895"/>
                </a:cubicBezTo>
                <a:cubicBezTo>
                  <a:pt x="20143" y="34849"/>
                  <a:pt x="20376" y="34796"/>
                  <a:pt x="20603" y="34735"/>
                </a:cubicBezTo>
                <a:cubicBezTo>
                  <a:pt x="20786" y="34684"/>
                  <a:pt x="20893" y="34497"/>
                  <a:pt x="20845" y="34314"/>
                </a:cubicBezTo>
                <a:cubicBezTo>
                  <a:pt x="20803" y="34162"/>
                  <a:pt x="20665" y="34062"/>
                  <a:pt x="20515" y="34062"/>
                </a:cubicBezTo>
                <a:close/>
                <a:moveTo>
                  <a:pt x="17808" y="34299"/>
                </a:moveTo>
                <a:cubicBezTo>
                  <a:pt x="17657" y="34299"/>
                  <a:pt x="17519" y="34401"/>
                  <a:pt x="17478" y="34554"/>
                </a:cubicBezTo>
                <a:cubicBezTo>
                  <a:pt x="17431" y="34736"/>
                  <a:pt x="17539" y="34922"/>
                  <a:pt x="17722" y="34971"/>
                </a:cubicBezTo>
                <a:cubicBezTo>
                  <a:pt x="17831" y="34999"/>
                  <a:pt x="17942" y="35018"/>
                  <a:pt x="18052" y="35027"/>
                </a:cubicBezTo>
                <a:cubicBezTo>
                  <a:pt x="18187" y="35039"/>
                  <a:pt x="18333" y="35044"/>
                  <a:pt x="18483" y="35044"/>
                </a:cubicBezTo>
                <a:lnTo>
                  <a:pt x="18486" y="35044"/>
                </a:lnTo>
                <a:cubicBezTo>
                  <a:pt x="18676" y="35044"/>
                  <a:pt x="18829" y="34891"/>
                  <a:pt x="18825" y="34703"/>
                </a:cubicBezTo>
                <a:cubicBezTo>
                  <a:pt x="18825" y="34514"/>
                  <a:pt x="18672" y="34363"/>
                  <a:pt x="18483" y="34363"/>
                </a:cubicBezTo>
                <a:cubicBezTo>
                  <a:pt x="18353" y="34363"/>
                  <a:pt x="18226" y="34358"/>
                  <a:pt x="18109" y="34347"/>
                </a:cubicBezTo>
                <a:cubicBezTo>
                  <a:pt x="18038" y="34340"/>
                  <a:pt x="17965" y="34328"/>
                  <a:pt x="17895" y="34311"/>
                </a:cubicBezTo>
                <a:cubicBezTo>
                  <a:pt x="17866" y="34303"/>
                  <a:pt x="17837" y="34299"/>
                  <a:pt x="17808" y="34299"/>
                </a:cubicBezTo>
                <a:close/>
                <a:moveTo>
                  <a:pt x="38338" y="34323"/>
                </a:moveTo>
                <a:cubicBezTo>
                  <a:pt x="38274" y="34323"/>
                  <a:pt x="38210" y="34341"/>
                  <a:pt x="38152" y="34378"/>
                </a:cubicBezTo>
                <a:cubicBezTo>
                  <a:pt x="37964" y="34500"/>
                  <a:pt x="37768" y="34632"/>
                  <a:pt x="37573" y="34773"/>
                </a:cubicBezTo>
                <a:cubicBezTo>
                  <a:pt x="37418" y="34884"/>
                  <a:pt x="37384" y="35096"/>
                  <a:pt x="37495" y="35251"/>
                </a:cubicBezTo>
                <a:cubicBezTo>
                  <a:pt x="37561" y="35345"/>
                  <a:pt x="37665" y="35395"/>
                  <a:pt x="37773" y="35395"/>
                </a:cubicBezTo>
                <a:cubicBezTo>
                  <a:pt x="37842" y="35395"/>
                  <a:pt x="37912" y="35373"/>
                  <a:pt x="37971" y="35326"/>
                </a:cubicBezTo>
                <a:cubicBezTo>
                  <a:pt x="38159" y="35192"/>
                  <a:pt x="38343" y="35067"/>
                  <a:pt x="38522" y="34952"/>
                </a:cubicBezTo>
                <a:cubicBezTo>
                  <a:pt x="38680" y="34849"/>
                  <a:pt x="38725" y="34639"/>
                  <a:pt x="38623" y="34479"/>
                </a:cubicBezTo>
                <a:cubicBezTo>
                  <a:pt x="38559" y="34378"/>
                  <a:pt x="38450" y="34323"/>
                  <a:pt x="38338" y="34323"/>
                </a:cubicBezTo>
                <a:close/>
                <a:moveTo>
                  <a:pt x="7483" y="34273"/>
                </a:moveTo>
                <a:cubicBezTo>
                  <a:pt x="7474" y="34273"/>
                  <a:pt x="7466" y="34273"/>
                  <a:pt x="7457" y="34274"/>
                </a:cubicBezTo>
                <a:cubicBezTo>
                  <a:pt x="7268" y="34286"/>
                  <a:pt x="7127" y="34450"/>
                  <a:pt x="7141" y="34639"/>
                </a:cubicBezTo>
                <a:cubicBezTo>
                  <a:pt x="7155" y="34856"/>
                  <a:pt x="7163" y="35079"/>
                  <a:pt x="7167" y="35300"/>
                </a:cubicBezTo>
                <a:cubicBezTo>
                  <a:pt x="7167" y="35485"/>
                  <a:pt x="7320" y="35638"/>
                  <a:pt x="7507" y="35638"/>
                </a:cubicBezTo>
                <a:cubicBezTo>
                  <a:pt x="7699" y="35635"/>
                  <a:pt x="7850" y="35482"/>
                  <a:pt x="7850" y="35296"/>
                </a:cubicBezTo>
                <a:cubicBezTo>
                  <a:pt x="7848" y="35060"/>
                  <a:pt x="7839" y="34823"/>
                  <a:pt x="7822" y="34590"/>
                </a:cubicBezTo>
                <a:cubicBezTo>
                  <a:pt x="7810" y="34410"/>
                  <a:pt x="7661" y="34273"/>
                  <a:pt x="7483" y="34273"/>
                </a:cubicBezTo>
                <a:close/>
                <a:moveTo>
                  <a:pt x="47224" y="34554"/>
                </a:moveTo>
                <a:cubicBezTo>
                  <a:pt x="47124" y="34554"/>
                  <a:pt x="47025" y="34597"/>
                  <a:pt x="46958" y="34679"/>
                </a:cubicBezTo>
                <a:cubicBezTo>
                  <a:pt x="46838" y="34825"/>
                  <a:pt x="46863" y="35041"/>
                  <a:pt x="47007" y="35160"/>
                </a:cubicBezTo>
                <a:cubicBezTo>
                  <a:pt x="47176" y="35294"/>
                  <a:pt x="47342" y="35442"/>
                  <a:pt x="47508" y="35595"/>
                </a:cubicBezTo>
                <a:cubicBezTo>
                  <a:pt x="47572" y="35656"/>
                  <a:pt x="47657" y="35685"/>
                  <a:pt x="47740" y="35685"/>
                </a:cubicBezTo>
                <a:cubicBezTo>
                  <a:pt x="47831" y="35685"/>
                  <a:pt x="47925" y="35649"/>
                  <a:pt x="47987" y="35574"/>
                </a:cubicBezTo>
                <a:cubicBezTo>
                  <a:pt x="48118" y="35437"/>
                  <a:pt x="48109" y="35220"/>
                  <a:pt x="47970" y="35093"/>
                </a:cubicBezTo>
                <a:cubicBezTo>
                  <a:pt x="47794" y="34929"/>
                  <a:pt x="47615" y="34775"/>
                  <a:pt x="47438" y="34630"/>
                </a:cubicBezTo>
                <a:cubicBezTo>
                  <a:pt x="47375" y="34579"/>
                  <a:pt x="47299" y="34554"/>
                  <a:pt x="47224" y="34554"/>
                </a:cubicBezTo>
                <a:close/>
                <a:moveTo>
                  <a:pt x="36695" y="35553"/>
                </a:moveTo>
                <a:cubicBezTo>
                  <a:pt x="36617" y="35553"/>
                  <a:pt x="36539" y="35579"/>
                  <a:pt x="36475" y="35633"/>
                </a:cubicBezTo>
                <a:cubicBezTo>
                  <a:pt x="36299" y="35783"/>
                  <a:pt x="36125" y="35936"/>
                  <a:pt x="35952" y="36090"/>
                </a:cubicBezTo>
                <a:cubicBezTo>
                  <a:pt x="35811" y="36215"/>
                  <a:pt x="35800" y="36431"/>
                  <a:pt x="35925" y="36572"/>
                </a:cubicBezTo>
                <a:cubicBezTo>
                  <a:pt x="35993" y="36646"/>
                  <a:pt x="36085" y="36685"/>
                  <a:pt x="36179" y="36685"/>
                </a:cubicBezTo>
                <a:cubicBezTo>
                  <a:pt x="36261" y="36685"/>
                  <a:pt x="36343" y="36657"/>
                  <a:pt x="36407" y="36598"/>
                </a:cubicBezTo>
                <a:cubicBezTo>
                  <a:pt x="36575" y="36448"/>
                  <a:pt x="36744" y="36301"/>
                  <a:pt x="36916" y="36156"/>
                </a:cubicBezTo>
                <a:cubicBezTo>
                  <a:pt x="37059" y="36035"/>
                  <a:pt x="37079" y="35817"/>
                  <a:pt x="36958" y="35675"/>
                </a:cubicBezTo>
                <a:cubicBezTo>
                  <a:pt x="36890" y="35595"/>
                  <a:pt x="36793" y="35553"/>
                  <a:pt x="36695" y="35553"/>
                </a:cubicBezTo>
                <a:close/>
                <a:moveTo>
                  <a:pt x="48694" y="35981"/>
                </a:moveTo>
                <a:cubicBezTo>
                  <a:pt x="48613" y="35981"/>
                  <a:pt x="48532" y="36009"/>
                  <a:pt x="48467" y="36066"/>
                </a:cubicBezTo>
                <a:cubicBezTo>
                  <a:pt x="48326" y="36189"/>
                  <a:pt x="48314" y="36407"/>
                  <a:pt x="48437" y="36547"/>
                </a:cubicBezTo>
                <a:cubicBezTo>
                  <a:pt x="48578" y="36709"/>
                  <a:pt x="48715" y="36878"/>
                  <a:pt x="48846" y="37057"/>
                </a:cubicBezTo>
                <a:cubicBezTo>
                  <a:pt x="48912" y="37147"/>
                  <a:pt x="49016" y="37196"/>
                  <a:pt x="49120" y="37196"/>
                </a:cubicBezTo>
                <a:cubicBezTo>
                  <a:pt x="49193" y="37196"/>
                  <a:pt x="49263" y="37173"/>
                  <a:pt x="49320" y="37130"/>
                </a:cubicBezTo>
                <a:cubicBezTo>
                  <a:pt x="49473" y="37020"/>
                  <a:pt x="49506" y="36805"/>
                  <a:pt x="49395" y="36652"/>
                </a:cubicBezTo>
                <a:cubicBezTo>
                  <a:pt x="49254" y="36459"/>
                  <a:pt x="49103" y="36273"/>
                  <a:pt x="48950" y="36096"/>
                </a:cubicBezTo>
                <a:cubicBezTo>
                  <a:pt x="48883" y="36020"/>
                  <a:pt x="48788" y="35981"/>
                  <a:pt x="48694" y="35981"/>
                </a:cubicBezTo>
                <a:close/>
                <a:moveTo>
                  <a:pt x="7442" y="36318"/>
                </a:moveTo>
                <a:cubicBezTo>
                  <a:pt x="7270" y="36318"/>
                  <a:pt x="7117" y="36446"/>
                  <a:pt x="7099" y="36624"/>
                </a:cubicBezTo>
                <a:cubicBezTo>
                  <a:pt x="7076" y="36841"/>
                  <a:pt x="7049" y="37064"/>
                  <a:pt x="7016" y="37290"/>
                </a:cubicBezTo>
                <a:cubicBezTo>
                  <a:pt x="6988" y="37475"/>
                  <a:pt x="7118" y="37649"/>
                  <a:pt x="7306" y="37675"/>
                </a:cubicBezTo>
                <a:cubicBezTo>
                  <a:pt x="7323" y="37677"/>
                  <a:pt x="7341" y="37681"/>
                  <a:pt x="7354" y="37681"/>
                </a:cubicBezTo>
                <a:cubicBezTo>
                  <a:pt x="7523" y="37681"/>
                  <a:pt x="7667" y="37559"/>
                  <a:pt x="7692" y="37389"/>
                </a:cubicBezTo>
                <a:cubicBezTo>
                  <a:pt x="7726" y="37154"/>
                  <a:pt x="7754" y="36925"/>
                  <a:pt x="7779" y="36695"/>
                </a:cubicBezTo>
                <a:cubicBezTo>
                  <a:pt x="7798" y="36507"/>
                  <a:pt x="7662" y="36339"/>
                  <a:pt x="7474" y="36320"/>
                </a:cubicBezTo>
                <a:cubicBezTo>
                  <a:pt x="7463" y="36319"/>
                  <a:pt x="7453" y="36318"/>
                  <a:pt x="7442" y="36318"/>
                </a:cubicBezTo>
                <a:close/>
                <a:moveTo>
                  <a:pt x="35182" y="36935"/>
                </a:moveTo>
                <a:cubicBezTo>
                  <a:pt x="35096" y="36935"/>
                  <a:pt x="35010" y="36968"/>
                  <a:pt x="34943" y="37032"/>
                </a:cubicBezTo>
                <a:cubicBezTo>
                  <a:pt x="34778" y="37194"/>
                  <a:pt x="34615" y="37354"/>
                  <a:pt x="34453" y="37515"/>
                </a:cubicBezTo>
                <a:cubicBezTo>
                  <a:pt x="34318" y="37648"/>
                  <a:pt x="34318" y="37863"/>
                  <a:pt x="34450" y="37997"/>
                </a:cubicBezTo>
                <a:cubicBezTo>
                  <a:pt x="34518" y="38065"/>
                  <a:pt x="34605" y="38099"/>
                  <a:pt x="34693" y="38099"/>
                </a:cubicBezTo>
                <a:cubicBezTo>
                  <a:pt x="34780" y="38099"/>
                  <a:pt x="34867" y="38066"/>
                  <a:pt x="34933" y="37997"/>
                </a:cubicBezTo>
                <a:cubicBezTo>
                  <a:pt x="35093" y="37839"/>
                  <a:pt x="35256" y="37681"/>
                  <a:pt x="35420" y="37521"/>
                </a:cubicBezTo>
                <a:cubicBezTo>
                  <a:pt x="35554" y="37390"/>
                  <a:pt x="35559" y="37173"/>
                  <a:pt x="35427" y="37039"/>
                </a:cubicBezTo>
                <a:cubicBezTo>
                  <a:pt x="35360" y="36970"/>
                  <a:pt x="35271" y="36935"/>
                  <a:pt x="35182" y="36935"/>
                </a:cubicBezTo>
                <a:close/>
                <a:moveTo>
                  <a:pt x="49841" y="37671"/>
                </a:moveTo>
                <a:cubicBezTo>
                  <a:pt x="49787" y="37671"/>
                  <a:pt x="49732" y="37684"/>
                  <a:pt x="49682" y="37710"/>
                </a:cubicBezTo>
                <a:cubicBezTo>
                  <a:pt x="49515" y="37799"/>
                  <a:pt x="49451" y="38006"/>
                  <a:pt x="49537" y="38172"/>
                </a:cubicBezTo>
                <a:cubicBezTo>
                  <a:pt x="49638" y="38362"/>
                  <a:pt x="49736" y="38562"/>
                  <a:pt x="49831" y="38770"/>
                </a:cubicBezTo>
                <a:cubicBezTo>
                  <a:pt x="49889" y="38897"/>
                  <a:pt x="50012" y="38970"/>
                  <a:pt x="50142" y="38970"/>
                </a:cubicBezTo>
                <a:cubicBezTo>
                  <a:pt x="50191" y="38970"/>
                  <a:pt x="50238" y="38960"/>
                  <a:pt x="50287" y="38937"/>
                </a:cubicBezTo>
                <a:cubicBezTo>
                  <a:pt x="50457" y="38857"/>
                  <a:pt x="50532" y="38656"/>
                  <a:pt x="50453" y="38484"/>
                </a:cubicBezTo>
                <a:cubicBezTo>
                  <a:pt x="50353" y="38265"/>
                  <a:pt x="50248" y="38051"/>
                  <a:pt x="50144" y="37854"/>
                </a:cubicBezTo>
                <a:cubicBezTo>
                  <a:pt x="50082" y="37737"/>
                  <a:pt x="49963" y="37671"/>
                  <a:pt x="49841" y="37671"/>
                </a:cubicBezTo>
                <a:close/>
                <a:moveTo>
                  <a:pt x="33482" y="38489"/>
                </a:moveTo>
                <a:lnTo>
                  <a:pt x="33002" y="38968"/>
                </a:lnTo>
                <a:cubicBezTo>
                  <a:pt x="32867" y="39101"/>
                  <a:pt x="32867" y="39316"/>
                  <a:pt x="32999" y="39450"/>
                </a:cubicBezTo>
                <a:cubicBezTo>
                  <a:pt x="33066" y="39518"/>
                  <a:pt x="33155" y="39551"/>
                  <a:pt x="33242" y="39551"/>
                </a:cubicBezTo>
                <a:cubicBezTo>
                  <a:pt x="33329" y="39551"/>
                  <a:pt x="33416" y="39516"/>
                  <a:pt x="33484" y="39453"/>
                </a:cubicBezTo>
                <a:lnTo>
                  <a:pt x="33968" y="38968"/>
                </a:lnTo>
                <a:lnTo>
                  <a:pt x="33482" y="38489"/>
                </a:lnTo>
                <a:close/>
                <a:moveTo>
                  <a:pt x="7122" y="38342"/>
                </a:moveTo>
                <a:cubicBezTo>
                  <a:pt x="6963" y="38342"/>
                  <a:pt x="6817" y="38455"/>
                  <a:pt x="6784" y="38617"/>
                </a:cubicBezTo>
                <a:cubicBezTo>
                  <a:pt x="6755" y="38763"/>
                  <a:pt x="6725" y="38911"/>
                  <a:pt x="6694" y="39059"/>
                </a:cubicBezTo>
                <a:cubicBezTo>
                  <a:pt x="6680" y="39137"/>
                  <a:pt x="6663" y="39215"/>
                  <a:pt x="6649" y="39293"/>
                </a:cubicBezTo>
                <a:cubicBezTo>
                  <a:pt x="6616" y="39481"/>
                  <a:pt x="6737" y="39658"/>
                  <a:pt x="6925" y="39691"/>
                </a:cubicBezTo>
                <a:cubicBezTo>
                  <a:pt x="6944" y="39695"/>
                  <a:pt x="6967" y="39698"/>
                  <a:pt x="6986" y="39698"/>
                </a:cubicBezTo>
                <a:cubicBezTo>
                  <a:pt x="7149" y="39698"/>
                  <a:pt x="7292" y="39580"/>
                  <a:pt x="7320" y="39415"/>
                </a:cubicBezTo>
                <a:cubicBezTo>
                  <a:pt x="7334" y="39344"/>
                  <a:pt x="7349" y="39273"/>
                  <a:pt x="7363" y="39198"/>
                </a:cubicBezTo>
                <a:cubicBezTo>
                  <a:pt x="7394" y="39047"/>
                  <a:pt x="7424" y="38899"/>
                  <a:pt x="7455" y="38751"/>
                </a:cubicBezTo>
                <a:cubicBezTo>
                  <a:pt x="7492" y="38565"/>
                  <a:pt x="7370" y="38386"/>
                  <a:pt x="7186" y="38348"/>
                </a:cubicBezTo>
                <a:cubicBezTo>
                  <a:pt x="7165" y="38344"/>
                  <a:pt x="7143" y="38342"/>
                  <a:pt x="7122" y="38342"/>
                </a:cubicBezTo>
                <a:close/>
                <a:moveTo>
                  <a:pt x="50661" y="39550"/>
                </a:moveTo>
                <a:cubicBezTo>
                  <a:pt x="50621" y="39550"/>
                  <a:pt x="50581" y="39557"/>
                  <a:pt x="50542" y="39572"/>
                </a:cubicBezTo>
                <a:cubicBezTo>
                  <a:pt x="50363" y="39639"/>
                  <a:pt x="50274" y="39837"/>
                  <a:pt x="50342" y="40013"/>
                </a:cubicBezTo>
                <a:cubicBezTo>
                  <a:pt x="50422" y="40223"/>
                  <a:pt x="50500" y="40437"/>
                  <a:pt x="50577" y="40649"/>
                </a:cubicBezTo>
                <a:cubicBezTo>
                  <a:pt x="50627" y="40788"/>
                  <a:pt x="50759" y="40875"/>
                  <a:pt x="50898" y="40875"/>
                </a:cubicBezTo>
                <a:cubicBezTo>
                  <a:pt x="50938" y="40875"/>
                  <a:pt x="50977" y="40870"/>
                  <a:pt x="51013" y="40856"/>
                </a:cubicBezTo>
                <a:cubicBezTo>
                  <a:pt x="51192" y="40793"/>
                  <a:pt x="51284" y="40597"/>
                  <a:pt x="51220" y="40420"/>
                </a:cubicBezTo>
                <a:cubicBezTo>
                  <a:pt x="51143" y="40202"/>
                  <a:pt x="51063" y="39987"/>
                  <a:pt x="50984" y="39771"/>
                </a:cubicBezTo>
                <a:cubicBezTo>
                  <a:pt x="50931" y="39634"/>
                  <a:pt x="50799" y="39550"/>
                  <a:pt x="50661" y="39550"/>
                </a:cubicBezTo>
                <a:close/>
                <a:moveTo>
                  <a:pt x="32266" y="39825"/>
                </a:moveTo>
                <a:cubicBezTo>
                  <a:pt x="32180" y="39825"/>
                  <a:pt x="32094" y="39857"/>
                  <a:pt x="32029" y="39923"/>
                </a:cubicBezTo>
                <a:cubicBezTo>
                  <a:pt x="31865" y="40081"/>
                  <a:pt x="31700" y="40237"/>
                  <a:pt x="31537" y="40394"/>
                </a:cubicBezTo>
                <a:cubicBezTo>
                  <a:pt x="31400" y="40524"/>
                  <a:pt x="31396" y="40739"/>
                  <a:pt x="31527" y="40875"/>
                </a:cubicBezTo>
                <a:cubicBezTo>
                  <a:pt x="31594" y="40948"/>
                  <a:pt x="31685" y="40983"/>
                  <a:pt x="31773" y="40983"/>
                </a:cubicBezTo>
                <a:cubicBezTo>
                  <a:pt x="31859" y="40983"/>
                  <a:pt x="31945" y="40950"/>
                  <a:pt x="32008" y="40887"/>
                </a:cubicBezTo>
                <a:lnTo>
                  <a:pt x="32503" y="40411"/>
                </a:lnTo>
                <a:cubicBezTo>
                  <a:pt x="32639" y="40281"/>
                  <a:pt x="32641" y="40063"/>
                  <a:pt x="32510" y="39928"/>
                </a:cubicBezTo>
                <a:cubicBezTo>
                  <a:pt x="32444" y="39860"/>
                  <a:pt x="32355" y="39825"/>
                  <a:pt x="32266" y="39825"/>
                </a:cubicBezTo>
                <a:close/>
                <a:moveTo>
                  <a:pt x="6861" y="40374"/>
                </a:moveTo>
                <a:cubicBezTo>
                  <a:pt x="6673" y="40376"/>
                  <a:pt x="6520" y="40531"/>
                  <a:pt x="6524" y="40719"/>
                </a:cubicBezTo>
                <a:cubicBezTo>
                  <a:pt x="6525" y="40960"/>
                  <a:pt x="6541" y="41202"/>
                  <a:pt x="6567" y="41436"/>
                </a:cubicBezTo>
                <a:cubicBezTo>
                  <a:pt x="6586" y="41610"/>
                  <a:pt x="6734" y="41739"/>
                  <a:pt x="6904" y="41739"/>
                </a:cubicBezTo>
                <a:cubicBezTo>
                  <a:pt x="6916" y="41739"/>
                  <a:pt x="6932" y="41739"/>
                  <a:pt x="6944" y="41735"/>
                </a:cubicBezTo>
                <a:cubicBezTo>
                  <a:pt x="7132" y="41714"/>
                  <a:pt x="7266" y="41544"/>
                  <a:pt x="7243" y="41358"/>
                </a:cubicBezTo>
                <a:cubicBezTo>
                  <a:pt x="7221" y="41148"/>
                  <a:pt x="7207" y="40931"/>
                  <a:pt x="7205" y="40713"/>
                </a:cubicBezTo>
                <a:cubicBezTo>
                  <a:pt x="7205" y="40526"/>
                  <a:pt x="7050" y="40374"/>
                  <a:pt x="6864" y="40374"/>
                </a:cubicBezTo>
                <a:close/>
                <a:moveTo>
                  <a:pt x="30780" y="41232"/>
                </a:moveTo>
                <a:cubicBezTo>
                  <a:pt x="30697" y="41232"/>
                  <a:pt x="30614" y="41262"/>
                  <a:pt x="30548" y="41322"/>
                </a:cubicBezTo>
                <a:cubicBezTo>
                  <a:pt x="30381" y="41475"/>
                  <a:pt x="30214" y="41628"/>
                  <a:pt x="30044" y="41777"/>
                </a:cubicBezTo>
                <a:cubicBezTo>
                  <a:pt x="29903" y="41904"/>
                  <a:pt x="29891" y="42118"/>
                  <a:pt x="30016" y="42260"/>
                </a:cubicBezTo>
                <a:cubicBezTo>
                  <a:pt x="30084" y="42335"/>
                  <a:pt x="30176" y="42375"/>
                  <a:pt x="30270" y="42375"/>
                </a:cubicBezTo>
                <a:cubicBezTo>
                  <a:pt x="30352" y="42375"/>
                  <a:pt x="30432" y="42344"/>
                  <a:pt x="30499" y="42286"/>
                </a:cubicBezTo>
                <a:cubicBezTo>
                  <a:pt x="30670" y="42133"/>
                  <a:pt x="30840" y="41979"/>
                  <a:pt x="31009" y="41826"/>
                </a:cubicBezTo>
                <a:cubicBezTo>
                  <a:pt x="31148" y="41699"/>
                  <a:pt x="31160" y="41482"/>
                  <a:pt x="31031" y="41343"/>
                </a:cubicBezTo>
                <a:cubicBezTo>
                  <a:pt x="30964" y="41269"/>
                  <a:pt x="30872" y="41232"/>
                  <a:pt x="30780" y="41232"/>
                </a:cubicBezTo>
                <a:close/>
                <a:moveTo>
                  <a:pt x="51367" y="41476"/>
                </a:moveTo>
                <a:cubicBezTo>
                  <a:pt x="51326" y="41476"/>
                  <a:pt x="51286" y="41484"/>
                  <a:pt x="51246" y="41499"/>
                </a:cubicBezTo>
                <a:cubicBezTo>
                  <a:pt x="51067" y="41567"/>
                  <a:pt x="50978" y="41765"/>
                  <a:pt x="51046" y="41940"/>
                </a:cubicBezTo>
                <a:cubicBezTo>
                  <a:pt x="51126" y="42158"/>
                  <a:pt x="51211" y="42373"/>
                  <a:pt x="51298" y="42585"/>
                </a:cubicBezTo>
                <a:cubicBezTo>
                  <a:pt x="51352" y="42717"/>
                  <a:pt x="51481" y="42799"/>
                  <a:pt x="51616" y="42799"/>
                </a:cubicBezTo>
                <a:cubicBezTo>
                  <a:pt x="51660" y="42799"/>
                  <a:pt x="51703" y="42790"/>
                  <a:pt x="51745" y="42773"/>
                </a:cubicBezTo>
                <a:cubicBezTo>
                  <a:pt x="51919" y="42700"/>
                  <a:pt x="52004" y="42504"/>
                  <a:pt x="51932" y="42326"/>
                </a:cubicBezTo>
                <a:cubicBezTo>
                  <a:pt x="51847" y="42121"/>
                  <a:pt x="51767" y="41909"/>
                  <a:pt x="51687" y="41699"/>
                </a:cubicBezTo>
                <a:cubicBezTo>
                  <a:pt x="51635" y="41562"/>
                  <a:pt x="51504" y="41476"/>
                  <a:pt x="51367" y="41476"/>
                </a:cubicBezTo>
                <a:close/>
                <a:moveTo>
                  <a:pt x="7214" y="42380"/>
                </a:moveTo>
                <a:cubicBezTo>
                  <a:pt x="7175" y="42380"/>
                  <a:pt x="7136" y="42387"/>
                  <a:pt x="7097" y="42401"/>
                </a:cubicBezTo>
                <a:cubicBezTo>
                  <a:pt x="6920" y="42465"/>
                  <a:pt x="6828" y="42662"/>
                  <a:pt x="6892" y="42839"/>
                </a:cubicBezTo>
                <a:cubicBezTo>
                  <a:pt x="6976" y="43063"/>
                  <a:pt x="7071" y="43286"/>
                  <a:pt x="7179" y="43503"/>
                </a:cubicBezTo>
                <a:cubicBezTo>
                  <a:pt x="7240" y="43621"/>
                  <a:pt x="7360" y="43691"/>
                  <a:pt x="7485" y="43691"/>
                </a:cubicBezTo>
                <a:cubicBezTo>
                  <a:pt x="7537" y="43691"/>
                  <a:pt x="7589" y="43680"/>
                  <a:pt x="7638" y="43652"/>
                </a:cubicBezTo>
                <a:cubicBezTo>
                  <a:pt x="7806" y="43567"/>
                  <a:pt x="7874" y="43364"/>
                  <a:pt x="7789" y="43193"/>
                </a:cubicBezTo>
                <a:cubicBezTo>
                  <a:pt x="7693" y="43002"/>
                  <a:pt x="7606" y="42804"/>
                  <a:pt x="7535" y="42604"/>
                </a:cubicBezTo>
                <a:cubicBezTo>
                  <a:pt x="7485" y="42467"/>
                  <a:pt x="7354" y="42380"/>
                  <a:pt x="7214" y="42380"/>
                </a:cubicBezTo>
                <a:close/>
                <a:moveTo>
                  <a:pt x="29238" y="42588"/>
                </a:moveTo>
                <a:cubicBezTo>
                  <a:pt x="29160" y="42588"/>
                  <a:pt x="29082" y="42614"/>
                  <a:pt x="29017" y="42669"/>
                </a:cubicBezTo>
                <a:cubicBezTo>
                  <a:pt x="28845" y="42813"/>
                  <a:pt x="28671" y="42957"/>
                  <a:pt x="28496" y="43100"/>
                </a:cubicBezTo>
                <a:cubicBezTo>
                  <a:pt x="28348" y="43218"/>
                  <a:pt x="28327" y="43435"/>
                  <a:pt x="28445" y="43581"/>
                </a:cubicBezTo>
                <a:cubicBezTo>
                  <a:pt x="28513" y="43663"/>
                  <a:pt x="28610" y="43706"/>
                  <a:pt x="28711" y="43706"/>
                </a:cubicBezTo>
                <a:cubicBezTo>
                  <a:pt x="28787" y="43706"/>
                  <a:pt x="28862" y="43680"/>
                  <a:pt x="28928" y="43630"/>
                </a:cubicBezTo>
                <a:cubicBezTo>
                  <a:pt x="29106" y="43487"/>
                  <a:pt x="29283" y="43339"/>
                  <a:pt x="29458" y="43192"/>
                </a:cubicBezTo>
                <a:cubicBezTo>
                  <a:pt x="29601" y="43070"/>
                  <a:pt x="29622" y="42853"/>
                  <a:pt x="29500" y="42709"/>
                </a:cubicBezTo>
                <a:cubicBezTo>
                  <a:pt x="29432" y="42629"/>
                  <a:pt x="29335" y="42588"/>
                  <a:pt x="29238" y="42588"/>
                </a:cubicBezTo>
                <a:close/>
                <a:moveTo>
                  <a:pt x="52188" y="43354"/>
                </a:moveTo>
                <a:cubicBezTo>
                  <a:pt x="52134" y="43354"/>
                  <a:pt x="52079" y="43367"/>
                  <a:pt x="52028" y="43393"/>
                </a:cubicBezTo>
                <a:cubicBezTo>
                  <a:pt x="51861" y="43482"/>
                  <a:pt x="51797" y="43689"/>
                  <a:pt x="51887" y="43856"/>
                </a:cubicBezTo>
                <a:cubicBezTo>
                  <a:pt x="52000" y="44069"/>
                  <a:pt x="52118" y="44276"/>
                  <a:pt x="52242" y="44469"/>
                </a:cubicBezTo>
                <a:cubicBezTo>
                  <a:pt x="52304" y="44573"/>
                  <a:pt x="52417" y="44629"/>
                  <a:pt x="52530" y="44629"/>
                </a:cubicBezTo>
                <a:cubicBezTo>
                  <a:pt x="52593" y="44629"/>
                  <a:pt x="52655" y="44612"/>
                  <a:pt x="52711" y="44577"/>
                </a:cubicBezTo>
                <a:cubicBezTo>
                  <a:pt x="52871" y="44478"/>
                  <a:pt x="52920" y="44268"/>
                  <a:pt x="52819" y="44106"/>
                </a:cubicBezTo>
                <a:cubicBezTo>
                  <a:pt x="52708" y="43925"/>
                  <a:pt x="52596" y="43732"/>
                  <a:pt x="52490" y="43534"/>
                </a:cubicBezTo>
                <a:cubicBezTo>
                  <a:pt x="52429" y="43419"/>
                  <a:pt x="52310" y="43354"/>
                  <a:pt x="52188" y="43354"/>
                </a:cubicBezTo>
                <a:close/>
                <a:moveTo>
                  <a:pt x="27634" y="43865"/>
                </a:moveTo>
                <a:cubicBezTo>
                  <a:pt x="27562" y="43865"/>
                  <a:pt x="27490" y="43888"/>
                  <a:pt x="27428" y="43934"/>
                </a:cubicBezTo>
                <a:cubicBezTo>
                  <a:pt x="27251" y="44071"/>
                  <a:pt x="27069" y="44207"/>
                  <a:pt x="26886" y="44339"/>
                </a:cubicBezTo>
                <a:cubicBezTo>
                  <a:pt x="26731" y="44450"/>
                  <a:pt x="26698" y="44664"/>
                  <a:pt x="26810" y="44817"/>
                </a:cubicBezTo>
                <a:cubicBezTo>
                  <a:pt x="26876" y="44911"/>
                  <a:pt x="26980" y="44958"/>
                  <a:pt x="27086" y="44958"/>
                </a:cubicBezTo>
                <a:cubicBezTo>
                  <a:pt x="27156" y="44958"/>
                  <a:pt x="27225" y="44937"/>
                  <a:pt x="27286" y="44890"/>
                </a:cubicBezTo>
                <a:cubicBezTo>
                  <a:pt x="27472" y="44756"/>
                  <a:pt x="27658" y="44619"/>
                  <a:pt x="27840" y="44480"/>
                </a:cubicBezTo>
                <a:cubicBezTo>
                  <a:pt x="27991" y="44367"/>
                  <a:pt x="28019" y="44151"/>
                  <a:pt x="27906" y="44002"/>
                </a:cubicBezTo>
                <a:cubicBezTo>
                  <a:pt x="27840" y="43912"/>
                  <a:pt x="27737" y="43865"/>
                  <a:pt x="27634" y="43865"/>
                </a:cubicBezTo>
                <a:close/>
                <a:moveTo>
                  <a:pt x="8234" y="44147"/>
                </a:moveTo>
                <a:cubicBezTo>
                  <a:pt x="8157" y="44147"/>
                  <a:pt x="8079" y="44173"/>
                  <a:pt x="8015" y="44226"/>
                </a:cubicBezTo>
                <a:cubicBezTo>
                  <a:pt x="7871" y="44348"/>
                  <a:pt x="7850" y="44563"/>
                  <a:pt x="7970" y="44707"/>
                </a:cubicBezTo>
                <a:cubicBezTo>
                  <a:pt x="8119" y="44888"/>
                  <a:pt x="8283" y="45067"/>
                  <a:pt x="8455" y="45236"/>
                </a:cubicBezTo>
                <a:cubicBezTo>
                  <a:pt x="8522" y="45302"/>
                  <a:pt x="8609" y="45333"/>
                  <a:pt x="8696" y="45333"/>
                </a:cubicBezTo>
                <a:cubicBezTo>
                  <a:pt x="8783" y="45333"/>
                  <a:pt x="8872" y="45302"/>
                  <a:pt x="8938" y="45232"/>
                </a:cubicBezTo>
                <a:cubicBezTo>
                  <a:pt x="9072" y="45098"/>
                  <a:pt x="9072" y="44881"/>
                  <a:pt x="8936" y="44749"/>
                </a:cubicBezTo>
                <a:cubicBezTo>
                  <a:pt x="8780" y="44594"/>
                  <a:pt x="8632" y="44434"/>
                  <a:pt x="8498" y="44271"/>
                </a:cubicBezTo>
                <a:cubicBezTo>
                  <a:pt x="8430" y="44189"/>
                  <a:pt x="8332" y="44147"/>
                  <a:pt x="8234" y="44147"/>
                </a:cubicBezTo>
                <a:close/>
                <a:moveTo>
                  <a:pt x="53354" y="45035"/>
                </a:moveTo>
                <a:cubicBezTo>
                  <a:pt x="53271" y="45035"/>
                  <a:pt x="53189" y="45064"/>
                  <a:pt x="53123" y="45124"/>
                </a:cubicBezTo>
                <a:cubicBezTo>
                  <a:pt x="52984" y="45251"/>
                  <a:pt x="52975" y="45469"/>
                  <a:pt x="53104" y="45608"/>
                </a:cubicBezTo>
                <a:cubicBezTo>
                  <a:pt x="53198" y="45707"/>
                  <a:pt x="53295" y="45807"/>
                  <a:pt x="53394" y="45905"/>
                </a:cubicBezTo>
                <a:cubicBezTo>
                  <a:pt x="53460" y="45967"/>
                  <a:pt x="53547" y="46000"/>
                  <a:pt x="53632" y="46000"/>
                </a:cubicBezTo>
                <a:cubicBezTo>
                  <a:pt x="53723" y="46000"/>
                  <a:pt x="53811" y="45966"/>
                  <a:pt x="53877" y="45896"/>
                </a:cubicBezTo>
                <a:cubicBezTo>
                  <a:pt x="54009" y="45762"/>
                  <a:pt x="54006" y="45545"/>
                  <a:pt x="53869" y="45415"/>
                </a:cubicBezTo>
                <a:cubicBezTo>
                  <a:pt x="53776" y="45324"/>
                  <a:pt x="53690" y="45236"/>
                  <a:pt x="53606" y="45145"/>
                </a:cubicBezTo>
                <a:cubicBezTo>
                  <a:pt x="53538" y="45072"/>
                  <a:pt x="53446" y="45035"/>
                  <a:pt x="53354" y="45035"/>
                </a:cubicBezTo>
                <a:close/>
                <a:moveTo>
                  <a:pt x="25963" y="45055"/>
                </a:moveTo>
                <a:cubicBezTo>
                  <a:pt x="25898" y="45055"/>
                  <a:pt x="25832" y="45074"/>
                  <a:pt x="25774" y="45112"/>
                </a:cubicBezTo>
                <a:cubicBezTo>
                  <a:pt x="25586" y="45236"/>
                  <a:pt x="25398" y="45359"/>
                  <a:pt x="25207" y="45481"/>
                </a:cubicBezTo>
                <a:cubicBezTo>
                  <a:pt x="25047" y="45581"/>
                  <a:pt x="25000" y="45794"/>
                  <a:pt x="25103" y="45953"/>
                </a:cubicBezTo>
                <a:cubicBezTo>
                  <a:pt x="25167" y="46054"/>
                  <a:pt x="25278" y="46112"/>
                  <a:pt x="25391" y="46112"/>
                </a:cubicBezTo>
                <a:cubicBezTo>
                  <a:pt x="25454" y="46112"/>
                  <a:pt x="25517" y="46094"/>
                  <a:pt x="25572" y="46059"/>
                </a:cubicBezTo>
                <a:cubicBezTo>
                  <a:pt x="25767" y="45933"/>
                  <a:pt x="25960" y="45807"/>
                  <a:pt x="26151" y="45681"/>
                </a:cubicBezTo>
                <a:cubicBezTo>
                  <a:pt x="26311" y="45576"/>
                  <a:pt x="26351" y="45364"/>
                  <a:pt x="26247" y="45208"/>
                </a:cubicBezTo>
                <a:cubicBezTo>
                  <a:pt x="26181" y="45108"/>
                  <a:pt x="26073" y="45055"/>
                  <a:pt x="25963" y="45055"/>
                </a:cubicBezTo>
                <a:close/>
                <a:moveTo>
                  <a:pt x="9750" y="45516"/>
                </a:moveTo>
                <a:cubicBezTo>
                  <a:pt x="9642" y="45516"/>
                  <a:pt x="9534" y="45567"/>
                  <a:pt x="9468" y="45663"/>
                </a:cubicBezTo>
                <a:cubicBezTo>
                  <a:pt x="9360" y="45820"/>
                  <a:pt x="9402" y="46033"/>
                  <a:pt x="9555" y="46139"/>
                </a:cubicBezTo>
                <a:cubicBezTo>
                  <a:pt x="9746" y="46271"/>
                  <a:pt x="9949" y="46400"/>
                  <a:pt x="10154" y="46520"/>
                </a:cubicBezTo>
                <a:cubicBezTo>
                  <a:pt x="10210" y="46553"/>
                  <a:pt x="10269" y="46567"/>
                  <a:pt x="10326" y="46567"/>
                </a:cubicBezTo>
                <a:cubicBezTo>
                  <a:pt x="10445" y="46567"/>
                  <a:pt x="10558" y="46510"/>
                  <a:pt x="10622" y="46397"/>
                </a:cubicBezTo>
                <a:cubicBezTo>
                  <a:pt x="10717" y="46233"/>
                  <a:pt x="10664" y="46025"/>
                  <a:pt x="10500" y="45929"/>
                </a:cubicBezTo>
                <a:cubicBezTo>
                  <a:pt x="10307" y="45818"/>
                  <a:pt x="10120" y="45698"/>
                  <a:pt x="9944" y="45576"/>
                </a:cubicBezTo>
                <a:cubicBezTo>
                  <a:pt x="9885" y="45536"/>
                  <a:pt x="9818" y="45516"/>
                  <a:pt x="9750" y="45516"/>
                </a:cubicBezTo>
                <a:close/>
                <a:moveTo>
                  <a:pt x="24207" y="46113"/>
                </a:moveTo>
                <a:cubicBezTo>
                  <a:pt x="24155" y="46113"/>
                  <a:pt x="24102" y="46125"/>
                  <a:pt x="24053" y="46150"/>
                </a:cubicBezTo>
                <a:cubicBezTo>
                  <a:pt x="23857" y="46251"/>
                  <a:pt x="23655" y="46344"/>
                  <a:pt x="23454" y="46433"/>
                </a:cubicBezTo>
                <a:cubicBezTo>
                  <a:pt x="23282" y="46510"/>
                  <a:pt x="23202" y="46709"/>
                  <a:pt x="23278" y="46883"/>
                </a:cubicBezTo>
                <a:cubicBezTo>
                  <a:pt x="23332" y="47014"/>
                  <a:pt x="23457" y="47088"/>
                  <a:pt x="23591" y="47088"/>
                </a:cubicBezTo>
                <a:cubicBezTo>
                  <a:pt x="23636" y="47088"/>
                  <a:pt x="23683" y="47080"/>
                  <a:pt x="23726" y="47061"/>
                </a:cubicBezTo>
                <a:cubicBezTo>
                  <a:pt x="23942" y="46967"/>
                  <a:pt x="24154" y="46868"/>
                  <a:pt x="24363" y="46762"/>
                </a:cubicBezTo>
                <a:cubicBezTo>
                  <a:pt x="24533" y="46675"/>
                  <a:pt x="24597" y="46468"/>
                  <a:pt x="24514" y="46301"/>
                </a:cubicBezTo>
                <a:cubicBezTo>
                  <a:pt x="24452" y="46181"/>
                  <a:pt x="24331" y="46113"/>
                  <a:pt x="24207" y="46113"/>
                </a:cubicBezTo>
                <a:close/>
                <a:moveTo>
                  <a:pt x="11551" y="46489"/>
                </a:moveTo>
                <a:cubicBezTo>
                  <a:pt x="11416" y="46489"/>
                  <a:pt x="11289" y="46569"/>
                  <a:pt x="11234" y="46701"/>
                </a:cubicBezTo>
                <a:cubicBezTo>
                  <a:pt x="11161" y="46875"/>
                  <a:pt x="11244" y="47074"/>
                  <a:pt x="11418" y="47147"/>
                </a:cubicBezTo>
                <a:cubicBezTo>
                  <a:pt x="11630" y="47236"/>
                  <a:pt x="11852" y="47321"/>
                  <a:pt x="12077" y="47399"/>
                </a:cubicBezTo>
                <a:cubicBezTo>
                  <a:pt x="12113" y="47413"/>
                  <a:pt x="12151" y="47419"/>
                  <a:pt x="12190" y="47419"/>
                </a:cubicBezTo>
                <a:cubicBezTo>
                  <a:pt x="12330" y="47419"/>
                  <a:pt x="12462" y="47330"/>
                  <a:pt x="12509" y="47187"/>
                </a:cubicBezTo>
                <a:cubicBezTo>
                  <a:pt x="12572" y="47008"/>
                  <a:pt x="12478" y="46815"/>
                  <a:pt x="12299" y="46753"/>
                </a:cubicBezTo>
                <a:cubicBezTo>
                  <a:pt x="12089" y="46678"/>
                  <a:pt x="11880" y="46600"/>
                  <a:pt x="11680" y="46515"/>
                </a:cubicBezTo>
                <a:cubicBezTo>
                  <a:pt x="11638" y="46498"/>
                  <a:pt x="11594" y="46489"/>
                  <a:pt x="11551" y="46489"/>
                </a:cubicBezTo>
                <a:close/>
                <a:moveTo>
                  <a:pt x="22311" y="46877"/>
                </a:moveTo>
                <a:cubicBezTo>
                  <a:pt x="22278" y="46877"/>
                  <a:pt x="22244" y="46882"/>
                  <a:pt x="22211" y="46892"/>
                </a:cubicBezTo>
                <a:cubicBezTo>
                  <a:pt x="22002" y="46956"/>
                  <a:pt x="21785" y="47015"/>
                  <a:pt x="21570" y="47067"/>
                </a:cubicBezTo>
                <a:cubicBezTo>
                  <a:pt x="21385" y="47111"/>
                  <a:pt x="21272" y="47297"/>
                  <a:pt x="21318" y="47479"/>
                </a:cubicBezTo>
                <a:cubicBezTo>
                  <a:pt x="21358" y="47636"/>
                  <a:pt x="21497" y="47740"/>
                  <a:pt x="21650" y="47740"/>
                </a:cubicBezTo>
                <a:cubicBezTo>
                  <a:pt x="21676" y="47740"/>
                  <a:pt x="21702" y="47737"/>
                  <a:pt x="21731" y="47730"/>
                </a:cubicBezTo>
                <a:cubicBezTo>
                  <a:pt x="21959" y="47676"/>
                  <a:pt x="22187" y="47613"/>
                  <a:pt x="22409" y="47545"/>
                </a:cubicBezTo>
                <a:cubicBezTo>
                  <a:pt x="22588" y="47492"/>
                  <a:pt x="22691" y="47300"/>
                  <a:pt x="22637" y="47120"/>
                </a:cubicBezTo>
                <a:cubicBezTo>
                  <a:pt x="22593" y="46972"/>
                  <a:pt x="22457" y="46877"/>
                  <a:pt x="22311" y="46877"/>
                </a:cubicBezTo>
                <a:close/>
                <a:moveTo>
                  <a:pt x="13504" y="47115"/>
                </a:moveTo>
                <a:cubicBezTo>
                  <a:pt x="13346" y="47115"/>
                  <a:pt x="13206" y="47222"/>
                  <a:pt x="13168" y="47380"/>
                </a:cubicBezTo>
                <a:cubicBezTo>
                  <a:pt x="13128" y="47565"/>
                  <a:pt x="13239" y="47747"/>
                  <a:pt x="13425" y="47790"/>
                </a:cubicBezTo>
                <a:cubicBezTo>
                  <a:pt x="13648" y="47843"/>
                  <a:pt x="13879" y="47891"/>
                  <a:pt x="14112" y="47931"/>
                </a:cubicBezTo>
                <a:cubicBezTo>
                  <a:pt x="14131" y="47935"/>
                  <a:pt x="14154" y="47936"/>
                  <a:pt x="14173" y="47936"/>
                </a:cubicBezTo>
                <a:cubicBezTo>
                  <a:pt x="14336" y="47936"/>
                  <a:pt x="14479" y="47818"/>
                  <a:pt x="14506" y="47653"/>
                </a:cubicBezTo>
                <a:cubicBezTo>
                  <a:pt x="14539" y="47467"/>
                  <a:pt x="14418" y="47288"/>
                  <a:pt x="14230" y="47257"/>
                </a:cubicBezTo>
                <a:cubicBezTo>
                  <a:pt x="14011" y="47217"/>
                  <a:pt x="13792" y="47173"/>
                  <a:pt x="13578" y="47123"/>
                </a:cubicBezTo>
                <a:cubicBezTo>
                  <a:pt x="13553" y="47118"/>
                  <a:pt x="13528" y="47115"/>
                  <a:pt x="13504" y="47115"/>
                </a:cubicBezTo>
                <a:close/>
                <a:moveTo>
                  <a:pt x="20307" y="47314"/>
                </a:moveTo>
                <a:cubicBezTo>
                  <a:pt x="20291" y="47314"/>
                  <a:pt x="20275" y="47316"/>
                  <a:pt x="20259" y="47318"/>
                </a:cubicBezTo>
                <a:cubicBezTo>
                  <a:pt x="20038" y="47349"/>
                  <a:pt x="19816" y="47375"/>
                  <a:pt x="19595" y="47398"/>
                </a:cubicBezTo>
                <a:cubicBezTo>
                  <a:pt x="19407" y="47417"/>
                  <a:pt x="19268" y="47584"/>
                  <a:pt x="19289" y="47771"/>
                </a:cubicBezTo>
                <a:cubicBezTo>
                  <a:pt x="19307" y="47947"/>
                  <a:pt x="19454" y="48079"/>
                  <a:pt x="19628" y="48079"/>
                </a:cubicBezTo>
                <a:cubicBezTo>
                  <a:pt x="19639" y="48079"/>
                  <a:pt x="19651" y="48077"/>
                  <a:pt x="19663" y="48077"/>
                </a:cubicBezTo>
                <a:cubicBezTo>
                  <a:pt x="19894" y="48056"/>
                  <a:pt x="20125" y="48027"/>
                  <a:pt x="20355" y="47996"/>
                </a:cubicBezTo>
                <a:cubicBezTo>
                  <a:pt x="20542" y="47969"/>
                  <a:pt x="20673" y="47796"/>
                  <a:pt x="20647" y="47608"/>
                </a:cubicBezTo>
                <a:cubicBezTo>
                  <a:pt x="20623" y="47438"/>
                  <a:pt x="20476" y="47314"/>
                  <a:pt x="20307" y="47314"/>
                </a:cubicBezTo>
                <a:close/>
                <a:moveTo>
                  <a:pt x="15531" y="47425"/>
                </a:moveTo>
                <a:cubicBezTo>
                  <a:pt x="15355" y="47425"/>
                  <a:pt x="15204" y="47561"/>
                  <a:pt x="15189" y="47740"/>
                </a:cubicBezTo>
                <a:cubicBezTo>
                  <a:pt x="15174" y="47930"/>
                  <a:pt x="15315" y="48093"/>
                  <a:pt x="15504" y="48107"/>
                </a:cubicBezTo>
                <a:cubicBezTo>
                  <a:pt x="15636" y="48117"/>
                  <a:pt x="15766" y="48124"/>
                  <a:pt x="15900" y="48131"/>
                </a:cubicBezTo>
                <a:lnTo>
                  <a:pt x="16197" y="48145"/>
                </a:lnTo>
                <a:lnTo>
                  <a:pt x="16215" y="47804"/>
                </a:lnTo>
                <a:lnTo>
                  <a:pt x="16217" y="47462"/>
                </a:lnTo>
                <a:lnTo>
                  <a:pt x="15935" y="47450"/>
                </a:lnTo>
                <a:cubicBezTo>
                  <a:pt x="15808" y="47443"/>
                  <a:pt x="15683" y="47434"/>
                  <a:pt x="15556" y="47425"/>
                </a:cubicBezTo>
                <a:cubicBezTo>
                  <a:pt x="15548" y="47425"/>
                  <a:pt x="15539" y="47425"/>
                  <a:pt x="15531" y="47425"/>
                </a:cubicBezTo>
                <a:close/>
                <a:moveTo>
                  <a:pt x="18275" y="47482"/>
                </a:moveTo>
                <a:cubicBezTo>
                  <a:pt x="18267" y="47482"/>
                  <a:pt x="18260" y="47482"/>
                  <a:pt x="18252" y="47483"/>
                </a:cubicBezTo>
                <a:cubicBezTo>
                  <a:pt x="18031" y="47486"/>
                  <a:pt x="17805" y="47492"/>
                  <a:pt x="17579" y="47492"/>
                </a:cubicBezTo>
                <a:cubicBezTo>
                  <a:pt x="17390" y="47492"/>
                  <a:pt x="17238" y="47643"/>
                  <a:pt x="17238" y="47832"/>
                </a:cubicBezTo>
                <a:cubicBezTo>
                  <a:pt x="17238" y="48022"/>
                  <a:pt x="17390" y="48173"/>
                  <a:pt x="17579" y="48173"/>
                </a:cubicBezTo>
                <a:cubicBezTo>
                  <a:pt x="17814" y="48173"/>
                  <a:pt x="18043" y="48171"/>
                  <a:pt x="18271" y="48166"/>
                </a:cubicBezTo>
                <a:cubicBezTo>
                  <a:pt x="18460" y="48161"/>
                  <a:pt x="18611" y="48004"/>
                  <a:pt x="18605" y="47815"/>
                </a:cubicBezTo>
                <a:cubicBezTo>
                  <a:pt x="18598" y="47633"/>
                  <a:pt x="18454" y="47482"/>
                  <a:pt x="18275" y="474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19"/>
          <p:cNvSpPr/>
          <p:nvPr/>
        </p:nvSpPr>
        <p:spPr>
          <a:xfrm rot="6404316">
            <a:off x="585545" y="-51430"/>
            <a:ext cx="1400491" cy="118186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7" name="Google Shape;1007;p19"/>
          <p:cNvGrpSpPr/>
          <p:nvPr/>
        </p:nvGrpSpPr>
        <p:grpSpPr>
          <a:xfrm>
            <a:off x="1384775" y="254267"/>
            <a:ext cx="7401223" cy="4605175"/>
            <a:chOff x="1384800" y="539500"/>
            <a:chExt cx="7046100" cy="4059927"/>
          </a:xfrm>
        </p:grpSpPr>
        <p:sp>
          <p:nvSpPr>
            <p:cNvPr id="1008" name="Google Shape;1008;p19"/>
            <p:cNvSpPr/>
            <p:nvPr/>
          </p:nvSpPr>
          <p:spPr>
            <a:xfrm>
              <a:off x="1384800" y="539500"/>
              <a:ext cx="7046100" cy="4059900"/>
            </a:xfrm>
            <a:prstGeom prst="roundRect">
              <a:avLst>
                <a:gd name="adj" fmla="val 8642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09" name="Google Shape;1009;p19"/>
            <p:cNvCxnSpPr/>
            <p:nvPr/>
          </p:nvCxnSpPr>
          <p:spPr>
            <a:xfrm>
              <a:off x="1384800" y="429420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0" name="Google Shape;1010;p19"/>
            <p:cNvCxnSpPr/>
            <p:nvPr/>
          </p:nvCxnSpPr>
          <p:spPr>
            <a:xfrm>
              <a:off x="1384800" y="404965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1" name="Google Shape;1011;p19"/>
            <p:cNvCxnSpPr/>
            <p:nvPr/>
          </p:nvCxnSpPr>
          <p:spPr>
            <a:xfrm>
              <a:off x="1384800" y="380510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2" name="Google Shape;1012;p19"/>
            <p:cNvCxnSpPr/>
            <p:nvPr/>
          </p:nvCxnSpPr>
          <p:spPr>
            <a:xfrm>
              <a:off x="1384800" y="356055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3" name="Google Shape;1013;p19"/>
            <p:cNvCxnSpPr/>
            <p:nvPr/>
          </p:nvCxnSpPr>
          <p:spPr>
            <a:xfrm>
              <a:off x="1384800" y="331600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4" name="Google Shape;1014;p19"/>
            <p:cNvCxnSpPr/>
            <p:nvPr/>
          </p:nvCxnSpPr>
          <p:spPr>
            <a:xfrm>
              <a:off x="1384800" y="307145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5" name="Google Shape;1015;p19"/>
            <p:cNvCxnSpPr/>
            <p:nvPr/>
          </p:nvCxnSpPr>
          <p:spPr>
            <a:xfrm>
              <a:off x="1384800" y="282690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6" name="Google Shape;1016;p19"/>
            <p:cNvCxnSpPr/>
            <p:nvPr/>
          </p:nvCxnSpPr>
          <p:spPr>
            <a:xfrm>
              <a:off x="1384800" y="258235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7" name="Google Shape;1017;p19"/>
            <p:cNvCxnSpPr/>
            <p:nvPr/>
          </p:nvCxnSpPr>
          <p:spPr>
            <a:xfrm>
              <a:off x="1384800" y="233780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8" name="Google Shape;1018;p19"/>
            <p:cNvCxnSpPr/>
            <p:nvPr/>
          </p:nvCxnSpPr>
          <p:spPr>
            <a:xfrm>
              <a:off x="1384800" y="209325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9" name="Google Shape;1019;p19"/>
            <p:cNvCxnSpPr/>
            <p:nvPr/>
          </p:nvCxnSpPr>
          <p:spPr>
            <a:xfrm>
              <a:off x="1384800" y="184870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0" name="Google Shape;1020;p19"/>
            <p:cNvCxnSpPr/>
            <p:nvPr/>
          </p:nvCxnSpPr>
          <p:spPr>
            <a:xfrm>
              <a:off x="1384800" y="160415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1" name="Google Shape;1021;p19"/>
            <p:cNvCxnSpPr/>
            <p:nvPr/>
          </p:nvCxnSpPr>
          <p:spPr>
            <a:xfrm>
              <a:off x="1384800" y="135960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2" name="Google Shape;1022;p19"/>
            <p:cNvCxnSpPr/>
            <p:nvPr/>
          </p:nvCxnSpPr>
          <p:spPr>
            <a:xfrm>
              <a:off x="1384800" y="111505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3" name="Google Shape;1023;p19"/>
            <p:cNvCxnSpPr/>
            <p:nvPr/>
          </p:nvCxnSpPr>
          <p:spPr>
            <a:xfrm>
              <a:off x="1384800" y="87050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24" name="Google Shape;1024;p19"/>
            <p:cNvSpPr/>
            <p:nvPr/>
          </p:nvSpPr>
          <p:spPr>
            <a:xfrm flipH="1">
              <a:off x="1699150" y="539500"/>
              <a:ext cx="33600" cy="4059927"/>
            </a:xfrm>
            <a:custGeom>
              <a:avLst/>
              <a:gdLst/>
              <a:ahLst/>
              <a:cxnLst/>
              <a:rect l="l" t="t" r="r" b="b"/>
              <a:pathLst>
                <a:path w="448" h="64148" extrusionOk="0">
                  <a:moveTo>
                    <a:pt x="0" y="1"/>
                  </a:moveTo>
                  <a:lnTo>
                    <a:pt x="0" y="64148"/>
                  </a:lnTo>
                  <a:lnTo>
                    <a:pt x="448" y="64148"/>
                  </a:lnTo>
                  <a:lnTo>
                    <a:pt x="4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5" name="Google Shape;1025;p19"/>
          <p:cNvSpPr/>
          <p:nvPr/>
        </p:nvSpPr>
        <p:spPr>
          <a:xfrm rot="10800000">
            <a:off x="218712" y="16"/>
            <a:ext cx="836012" cy="5141709"/>
          </a:xfrm>
          <a:custGeom>
            <a:avLst/>
            <a:gdLst/>
            <a:ahLst/>
            <a:cxnLst/>
            <a:rect l="l" t="t" r="r" b="b"/>
            <a:pathLst>
              <a:path w="9337" h="32918" extrusionOk="0">
                <a:moveTo>
                  <a:pt x="1" y="1"/>
                </a:moveTo>
                <a:lnTo>
                  <a:pt x="1" y="32917"/>
                </a:lnTo>
                <a:lnTo>
                  <a:pt x="9337" y="32917"/>
                </a:lnTo>
                <a:lnTo>
                  <a:pt x="9337" y="1"/>
                </a:lnTo>
                <a:lnTo>
                  <a:pt x="4504" y="2702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19"/>
          <p:cNvSpPr txBox="1">
            <a:spLocks noGrp="1"/>
          </p:cNvSpPr>
          <p:nvPr>
            <p:ph type="subTitle" idx="1"/>
          </p:nvPr>
        </p:nvSpPr>
        <p:spPr>
          <a:xfrm>
            <a:off x="218656" y="1073550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Font typeface="Capriola"/>
              <a:buNone/>
              <a:defRPr sz="1200" b="1"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1027" name="Google Shape;1027;p19"/>
          <p:cNvSpPr txBox="1">
            <a:spLocks noGrp="1"/>
          </p:cNvSpPr>
          <p:nvPr>
            <p:ph type="subTitle" idx="2"/>
          </p:nvPr>
        </p:nvSpPr>
        <p:spPr>
          <a:xfrm>
            <a:off x="218656" y="1593696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1028" name="Google Shape;1028;p19"/>
          <p:cNvSpPr txBox="1">
            <a:spLocks noGrp="1"/>
          </p:cNvSpPr>
          <p:nvPr>
            <p:ph type="subTitle" idx="3"/>
          </p:nvPr>
        </p:nvSpPr>
        <p:spPr>
          <a:xfrm>
            <a:off x="218656" y="2113842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1029" name="Google Shape;1029;p19"/>
          <p:cNvSpPr txBox="1">
            <a:spLocks noGrp="1"/>
          </p:cNvSpPr>
          <p:nvPr>
            <p:ph type="subTitle" idx="4"/>
          </p:nvPr>
        </p:nvSpPr>
        <p:spPr>
          <a:xfrm>
            <a:off x="218656" y="2633988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1030" name="Google Shape;1030;p19"/>
          <p:cNvSpPr txBox="1">
            <a:spLocks noGrp="1"/>
          </p:cNvSpPr>
          <p:nvPr>
            <p:ph type="subTitle" idx="5"/>
          </p:nvPr>
        </p:nvSpPr>
        <p:spPr>
          <a:xfrm>
            <a:off x="218656" y="3154133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1031" name="Google Shape;1031;p19"/>
          <p:cNvSpPr txBox="1">
            <a:spLocks noGrp="1"/>
          </p:cNvSpPr>
          <p:nvPr>
            <p:ph type="subTitle" idx="6"/>
          </p:nvPr>
        </p:nvSpPr>
        <p:spPr>
          <a:xfrm>
            <a:off x="218656" y="3674279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1032" name="Google Shape;1032;p19"/>
          <p:cNvSpPr txBox="1">
            <a:spLocks noGrp="1"/>
          </p:cNvSpPr>
          <p:nvPr>
            <p:ph type="subTitle" idx="7"/>
          </p:nvPr>
        </p:nvSpPr>
        <p:spPr>
          <a:xfrm>
            <a:off x="218656" y="4194425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grpSp>
        <p:nvGrpSpPr>
          <p:cNvPr id="1033" name="Google Shape;1033;p19"/>
          <p:cNvGrpSpPr/>
          <p:nvPr/>
        </p:nvGrpSpPr>
        <p:grpSpPr>
          <a:xfrm>
            <a:off x="441648" y="539502"/>
            <a:ext cx="390115" cy="478199"/>
            <a:chOff x="6813948" y="1342927"/>
            <a:chExt cx="390115" cy="478199"/>
          </a:xfrm>
        </p:grpSpPr>
        <p:sp>
          <p:nvSpPr>
            <p:cNvPr id="1034" name="Google Shape;1034;p19"/>
            <p:cNvSpPr/>
            <p:nvPr/>
          </p:nvSpPr>
          <p:spPr>
            <a:xfrm rot="-5400000">
              <a:off x="6814041" y="1342927"/>
              <a:ext cx="390022" cy="390022"/>
            </a:xfrm>
            <a:custGeom>
              <a:avLst/>
              <a:gdLst/>
              <a:ahLst/>
              <a:cxnLst/>
              <a:rect l="l" t="t" r="r" b="b"/>
              <a:pathLst>
                <a:path w="12553" h="12553" extrusionOk="0">
                  <a:moveTo>
                    <a:pt x="1" y="1"/>
                  </a:moveTo>
                  <a:lnTo>
                    <a:pt x="1" y="12552"/>
                  </a:lnTo>
                  <a:lnTo>
                    <a:pt x="12552" y="12552"/>
                  </a:lnTo>
                  <a:lnTo>
                    <a:pt x="12552" y="1271"/>
                  </a:lnTo>
                  <a:cubicBezTo>
                    <a:pt x="12552" y="569"/>
                    <a:pt x="11984" y="1"/>
                    <a:pt x="11280" y="1"/>
                  </a:cubicBezTo>
                  <a:lnTo>
                    <a:pt x="2903" y="1"/>
                  </a:lnTo>
                  <a:lnTo>
                    <a:pt x="2903" y="6"/>
                  </a:lnTo>
                  <a:cubicBezTo>
                    <a:pt x="2868" y="2"/>
                    <a:pt x="2832" y="1"/>
                    <a:pt x="27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9"/>
            <p:cNvSpPr/>
            <p:nvPr/>
          </p:nvSpPr>
          <p:spPr>
            <a:xfrm rot="-5400000">
              <a:off x="6969484" y="1540346"/>
              <a:ext cx="78980" cy="390053"/>
            </a:xfrm>
            <a:custGeom>
              <a:avLst/>
              <a:gdLst/>
              <a:ahLst/>
              <a:cxnLst/>
              <a:rect l="l" t="t" r="r" b="b"/>
              <a:pathLst>
                <a:path w="2542" h="12554" extrusionOk="0">
                  <a:moveTo>
                    <a:pt x="1271" y="0"/>
                  </a:moveTo>
                  <a:cubicBezTo>
                    <a:pt x="569" y="0"/>
                    <a:pt x="1" y="570"/>
                    <a:pt x="1" y="1272"/>
                  </a:cubicBezTo>
                  <a:lnTo>
                    <a:pt x="1" y="12554"/>
                  </a:lnTo>
                  <a:lnTo>
                    <a:pt x="2542" y="12554"/>
                  </a:lnTo>
                  <a:lnTo>
                    <a:pt x="2542" y="1272"/>
                  </a:lnTo>
                  <a:cubicBezTo>
                    <a:pt x="2542" y="570"/>
                    <a:pt x="1974" y="0"/>
                    <a:pt x="1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9"/>
            <p:cNvSpPr/>
            <p:nvPr/>
          </p:nvSpPr>
          <p:spPr>
            <a:xfrm rot="-5400000">
              <a:off x="6991404" y="1550583"/>
              <a:ext cx="55646" cy="369547"/>
            </a:xfrm>
            <a:custGeom>
              <a:avLst/>
              <a:gdLst/>
              <a:ahLst/>
              <a:cxnLst/>
              <a:rect l="l" t="t" r="r" b="b"/>
              <a:pathLst>
                <a:path w="1791" h="11894" extrusionOk="0">
                  <a:moveTo>
                    <a:pt x="895" y="0"/>
                  </a:moveTo>
                  <a:cubicBezTo>
                    <a:pt x="400" y="0"/>
                    <a:pt x="0" y="404"/>
                    <a:pt x="0" y="896"/>
                  </a:cubicBezTo>
                  <a:lnTo>
                    <a:pt x="0" y="11894"/>
                  </a:lnTo>
                  <a:lnTo>
                    <a:pt x="1790" y="11894"/>
                  </a:lnTo>
                  <a:lnTo>
                    <a:pt x="1790" y="896"/>
                  </a:lnTo>
                  <a:cubicBezTo>
                    <a:pt x="1790" y="400"/>
                    <a:pt x="1389" y="0"/>
                    <a:pt x="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9"/>
            <p:cNvSpPr/>
            <p:nvPr/>
          </p:nvSpPr>
          <p:spPr>
            <a:xfrm rot="-5400000">
              <a:off x="6875342" y="1749137"/>
              <a:ext cx="86872" cy="57107"/>
            </a:xfrm>
            <a:custGeom>
              <a:avLst/>
              <a:gdLst/>
              <a:ahLst/>
              <a:cxnLst/>
              <a:rect l="l" t="t" r="r" b="b"/>
              <a:pathLst>
                <a:path w="2796" h="1838" extrusionOk="0">
                  <a:moveTo>
                    <a:pt x="0" y="1"/>
                  </a:moveTo>
                  <a:lnTo>
                    <a:pt x="391" y="920"/>
                  </a:lnTo>
                  <a:lnTo>
                    <a:pt x="0" y="1838"/>
                  </a:lnTo>
                  <a:lnTo>
                    <a:pt x="2795" y="1838"/>
                  </a:lnTo>
                  <a:lnTo>
                    <a:pt x="27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19"/>
          <p:cNvSpPr txBox="1">
            <a:spLocks noGrp="1"/>
          </p:cNvSpPr>
          <p:nvPr>
            <p:ph type="title"/>
          </p:nvPr>
        </p:nvSpPr>
        <p:spPr>
          <a:xfrm>
            <a:off x="3320700" y="3491375"/>
            <a:ext cx="38316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Back to School " panose="02000603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039" name="Google Shape;1039;p19"/>
          <p:cNvSpPr txBox="1">
            <a:spLocks noGrp="1"/>
          </p:cNvSpPr>
          <p:nvPr>
            <p:ph type="subTitle" idx="8"/>
          </p:nvPr>
        </p:nvSpPr>
        <p:spPr>
          <a:xfrm>
            <a:off x="3025800" y="1686875"/>
            <a:ext cx="4421400" cy="14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 b="1"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Poppins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6">
    <p:bg>
      <p:bgPr>
        <a:solidFill>
          <a:schemeClr val="accent5"/>
        </a:solidFill>
        <a:effectLst/>
      </p:bgPr>
    </p:bg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21"/>
          <p:cNvSpPr/>
          <p:nvPr/>
        </p:nvSpPr>
        <p:spPr>
          <a:xfrm>
            <a:off x="3320075" y="-101713"/>
            <a:ext cx="5915662" cy="5346923"/>
          </a:xfrm>
          <a:custGeom>
            <a:avLst/>
            <a:gdLst/>
            <a:ahLst/>
            <a:cxnLst/>
            <a:rect l="l" t="t" r="r" b="b"/>
            <a:pathLst>
              <a:path w="124442" h="112840" extrusionOk="0">
                <a:moveTo>
                  <a:pt x="124441" y="0"/>
                </a:moveTo>
                <a:lnTo>
                  <a:pt x="100653" y="1740"/>
                </a:lnTo>
                <a:lnTo>
                  <a:pt x="98625" y="2034"/>
                </a:lnTo>
                <a:cubicBezTo>
                  <a:pt x="98625" y="2034"/>
                  <a:pt x="85766" y="14893"/>
                  <a:pt x="69794" y="14893"/>
                </a:cubicBezTo>
                <a:cubicBezTo>
                  <a:pt x="61420" y="14893"/>
                  <a:pt x="52191" y="11358"/>
                  <a:pt x="43511" y="583"/>
                </a:cubicBezTo>
                <a:lnTo>
                  <a:pt x="0" y="291"/>
                </a:lnTo>
                <a:lnTo>
                  <a:pt x="0" y="291"/>
                </a:lnTo>
                <a:cubicBezTo>
                  <a:pt x="0" y="291"/>
                  <a:pt x="24075" y="24367"/>
                  <a:pt x="23787" y="45543"/>
                </a:cubicBezTo>
                <a:cubicBezTo>
                  <a:pt x="23787" y="45543"/>
                  <a:pt x="2611" y="96885"/>
                  <a:pt x="23496" y="112840"/>
                </a:cubicBezTo>
                <a:lnTo>
                  <a:pt x="123280" y="110808"/>
                </a:lnTo>
                <a:lnTo>
                  <a:pt x="1244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21"/>
          <p:cNvSpPr/>
          <p:nvPr/>
        </p:nvSpPr>
        <p:spPr>
          <a:xfrm rot="-6414670">
            <a:off x="7589359" y="3083166"/>
            <a:ext cx="2361558" cy="1514531"/>
          </a:xfrm>
          <a:custGeom>
            <a:avLst/>
            <a:gdLst/>
            <a:ahLst/>
            <a:cxnLst/>
            <a:rect l="l" t="t" r="r" b="b"/>
            <a:pathLst>
              <a:path w="51816" h="33231" extrusionOk="0">
                <a:moveTo>
                  <a:pt x="29827" y="0"/>
                </a:moveTo>
                <a:cubicBezTo>
                  <a:pt x="29615" y="0"/>
                  <a:pt x="29401" y="5"/>
                  <a:pt x="29189" y="14"/>
                </a:cubicBezTo>
                <a:cubicBezTo>
                  <a:pt x="28999" y="23"/>
                  <a:pt x="28852" y="181"/>
                  <a:pt x="28860" y="370"/>
                </a:cubicBezTo>
                <a:cubicBezTo>
                  <a:pt x="28867" y="555"/>
                  <a:pt x="29018" y="697"/>
                  <a:pt x="29201" y="697"/>
                </a:cubicBezTo>
                <a:cubicBezTo>
                  <a:pt x="29206" y="697"/>
                  <a:pt x="29210" y="697"/>
                  <a:pt x="29217" y="695"/>
                </a:cubicBezTo>
                <a:cubicBezTo>
                  <a:pt x="29422" y="687"/>
                  <a:pt x="29623" y="683"/>
                  <a:pt x="29825" y="683"/>
                </a:cubicBezTo>
                <a:lnTo>
                  <a:pt x="29886" y="683"/>
                </a:lnTo>
                <a:cubicBezTo>
                  <a:pt x="30073" y="683"/>
                  <a:pt x="30225" y="532"/>
                  <a:pt x="30226" y="344"/>
                </a:cubicBezTo>
                <a:cubicBezTo>
                  <a:pt x="30230" y="155"/>
                  <a:pt x="30077" y="2"/>
                  <a:pt x="29887" y="0"/>
                </a:cubicBezTo>
                <a:close/>
                <a:moveTo>
                  <a:pt x="31251" y="67"/>
                </a:moveTo>
                <a:cubicBezTo>
                  <a:pt x="31077" y="67"/>
                  <a:pt x="30927" y="199"/>
                  <a:pt x="30911" y="376"/>
                </a:cubicBezTo>
                <a:cubicBezTo>
                  <a:pt x="30894" y="563"/>
                  <a:pt x="31031" y="730"/>
                  <a:pt x="31220" y="748"/>
                </a:cubicBezTo>
                <a:cubicBezTo>
                  <a:pt x="31441" y="770"/>
                  <a:pt x="31664" y="793"/>
                  <a:pt x="31884" y="824"/>
                </a:cubicBezTo>
                <a:cubicBezTo>
                  <a:pt x="31900" y="826"/>
                  <a:pt x="31916" y="826"/>
                  <a:pt x="31930" y="826"/>
                </a:cubicBezTo>
                <a:cubicBezTo>
                  <a:pt x="32098" y="826"/>
                  <a:pt x="32246" y="702"/>
                  <a:pt x="32268" y="530"/>
                </a:cubicBezTo>
                <a:cubicBezTo>
                  <a:pt x="32295" y="344"/>
                  <a:pt x="32162" y="172"/>
                  <a:pt x="31977" y="146"/>
                </a:cubicBezTo>
                <a:cubicBezTo>
                  <a:pt x="31745" y="115"/>
                  <a:pt x="31516" y="89"/>
                  <a:pt x="31283" y="68"/>
                </a:cubicBezTo>
                <a:cubicBezTo>
                  <a:pt x="31272" y="67"/>
                  <a:pt x="31262" y="67"/>
                  <a:pt x="31251" y="67"/>
                </a:cubicBezTo>
                <a:close/>
                <a:moveTo>
                  <a:pt x="27841" y="133"/>
                </a:moveTo>
                <a:cubicBezTo>
                  <a:pt x="27827" y="133"/>
                  <a:pt x="27812" y="134"/>
                  <a:pt x="27797" y="136"/>
                </a:cubicBezTo>
                <a:cubicBezTo>
                  <a:pt x="27567" y="165"/>
                  <a:pt x="27338" y="200"/>
                  <a:pt x="27107" y="240"/>
                </a:cubicBezTo>
                <a:cubicBezTo>
                  <a:pt x="26921" y="271"/>
                  <a:pt x="26794" y="449"/>
                  <a:pt x="26827" y="635"/>
                </a:cubicBezTo>
                <a:cubicBezTo>
                  <a:pt x="26855" y="801"/>
                  <a:pt x="27001" y="920"/>
                  <a:pt x="27164" y="920"/>
                </a:cubicBezTo>
                <a:cubicBezTo>
                  <a:pt x="27183" y="920"/>
                  <a:pt x="27200" y="918"/>
                  <a:pt x="27223" y="914"/>
                </a:cubicBezTo>
                <a:cubicBezTo>
                  <a:pt x="27446" y="876"/>
                  <a:pt x="27668" y="843"/>
                  <a:pt x="27887" y="814"/>
                </a:cubicBezTo>
                <a:cubicBezTo>
                  <a:pt x="28073" y="788"/>
                  <a:pt x="28207" y="615"/>
                  <a:pt x="28181" y="428"/>
                </a:cubicBezTo>
                <a:cubicBezTo>
                  <a:pt x="28157" y="257"/>
                  <a:pt x="28009" y="133"/>
                  <a:pt x="27841" y="133"/>
                </a:cubicBezTo>
                <a:close/>
                <a:moveTo>
                  <a:pt x="33276" y="382"/>
                </a:moveTo>
                <a:cubicBezTo>
                  <a:pt x="33118" y="382"/>
                  <a:pt x="32976" y="490"/>
                  <a:pt x="32941" y="650"/>
                </a:cubicBezTo>
                <a:cubicBezTo>
                  <a:pt x="32901" y="834"/>
                  <a:pt x="33016" y="1017"/>
                  <a:pt x="33202" y="1059"/>
                </a:cubicBezTo>
                <a:cubicBezTo>
                  <a:pt x="33421" y="1109"/>
                  <a:pt x="33638" y="1161"/>
                  <a:pt x="33854" y="1217"/>
                </a:cubicBezTo>
                <a:cubicBezTo>
                  <a:pt x="33881" y="1224"/>
                  <a:pt x="33911" y="1227"/>
                  <a:pt x="33940" y="1227"/>
                </a:cubicBezTo>
                <a:cubicBezTo>
                  <a:pt x="34092" y="1227"/>
                  <a:pt x="34229" y="1126"/>
                  <a:pt x="34271" y="972"/>
                </a:cubicBezTo>
                <a:cubicBezTo>
                  <a:pt x="34318" y="789"/>
                  <a:pt x="34210" y="602"/>
                  <a:pt x="34027" y="555"/>
                </a:cubicBezTo>
                <a:cubicBezTo>
                  <a:pt x="33801" y="494"/>
                  <a:pt x="33575" y="440"/>
                  <a:pt x="33350" y="390"/>
                </a:cubicBezTo>
                <a:cubicBezTo>
                  <a:pt x="33325" y="384"/>
                  <a:pt x="33300" y="382"/>
                  <a:pt x="33276" y="382"/>
                </a:cubicBezTo>
                <a:close/>
                <a:moveTo>
                  <a:pt x="25825" y="513"/>
                </a:moveTo>
                <a:cubicBezTo>
                  <a:pt x="25798" y="513"/>
                  <a:pt x="25770" y="517"/>
                  <a:pt x="25742" y="523"/>
                </a:cubicBezTo>
                <a:cubicBezTo>
                  <a:pt x="25516" y="581"/>
                  <a:pt x="25294" y="640"/>
                  <a:pt x="25070" y="704"/>
                </a:cubicBezTo>
                <a:cubicBezTo>
                  <a:pt x="24889" y="756"/>
                  <a:pt x="24785" y="947"/>
                  <a:pt x="24837" y="1128"/>
                </a:cubicBezTo>
                <a:cubicBezTo>
                  <a:pt x="24880" y="1278"/>
                  <a:pt x="25018" y="1375"/>
                  <a:pt x="25165" y="1375"/>
                </a:cubicBezTo>
                <a:cubicBezTo>
                  <a:pt x="25195" y="1375"/>
                  <a:pt x="25228" y="1372"/>
                  <a:pt x="25261" y="1363"/>
                </a:cubicBezTo>
                <a:cubicBezTo>
                  <a:pt x="25475" y="1299"/>
                  <a:pt x="25692" y="1243"/>
                  <a:pt x="25907" y="1189"/>
                </a:cubicBezTo>
                <a:cubicBezTo>
                  <a:pt x="26090" y="1144"/>
                  <a:pt x="26203" y="956"/>
                  <a:pt x="26158" y="774"/>
                </a:cubicBezTo>
                <a:cubicBezTo>
                  <a:pt x="26119" y="618"/>
                  <a:pt x="25980" y="513"/>
                  <a:pt x="25825" y="513"/>
                </a:cubicBezTo>
                <a:close/>
                <a:moveTo>
                  <a:pt x="35246" y="945"/>
                </a:moveTo>
                <a:cubicBezTo>
                  <a:pt x="35104" y="945"/>
                  <a:pt x="34974" y="1033"/>
                  <a:pt x="34924" y="1173"/>
                </a:cubicBezTo>
                <a:cubicBezTo>
                  <a:pt x="34860" y="1352"/>
                  <a:pt x="34954" y="1547"/>
                  <a:pt x="35133" y="1610"/>
                </a:cubicBezTo>
                <a:cubicBezTo>
                  <a:pt x="35343" y="1684"/>
                  <a:pt x="35552" y="1763"/>
                  <a:pt x="35760" y="1844"/>
                </a:cubicBezTo>
                <a:cubicBezTo>
                  <a:pt x="35802" y="1860"/>
                  <a:pt x="35845" y="1869"/>
                  <a:pt x="35887" y="1869"/>
                </a:cubicBezTo>
                <a:cubicBezTo>
                  <a:pt x="36023" y="1869"/>
                  <a:pt x="36151" y="1787"/>
                  <a:pt x="36205" y="1651"/>
                </a:cubicBezTo>
                <a:cubicBezTo>
                  <a:pt x="36275" y="1476"/>
                  <a:pt x="36189" y="1278"/>
                  <a:pt x="36014" y="1208"/>
                </a:cubicBezTo>
                <a:cubicBezTo>
                  <a:pt x="35797" y="1123"/>
                  <a:pt x="35579" y="1041"/>
                  <a:pt x="35360" y="965"/>
                </a:cubicBezTo>
                <a:cubicBezTo>
                  <a:pt x="35322" y="952"/>
                  <a:pt x="35284" y="945"/>
                  <a:pt x="35246" y="945"/>
                </a:cubicBezTo>
                <a:close/>
                <a:moveTo>
                  <a:pt x="23868" y="1127"/>
                </a:moveTo>
                <a:cubicBezTo>
                  <a:pt x="23828" y="1127"/>
                  <a:pt x="23787" y="1134"/>
                  <a:pt x="23747" y="1149"/>
                </a:cubicBezTo>
                <a:cubicBezTo>
                  <a:pt x="23526" y="1234"/>
                  <a:pt x="23307" y="1323"/>
                  <a:pt x="23099" y="1415"/>
                </a:cubicBezTo>
                <a:cubicBezTo>
                  <a:pt x="22925" y="1491"/>
                  <a:pt x="22847" y="1691"/>
                  <a:pt x="22923" y="1865"/>
                </a:cubicBezTo>
                <a:cubicBezTo>
                  <a:pt x="22979" y="1992"/>
                  <a:pt x="23104" y="2068"/>
                  <a:pt x="23236" y="2068"/>
                </a:cubicBezTo>
                <a:cubicBezTo>
                  <a:pt x="23281" y="2068"/>
                  <a:pt x="23330" y="2060"/>
                  <a:pt x="23375" y="2041"/>
                </a:cubicBezTo>
                <a:cubicBezTo>
                  <a:pt x="23575" y="1950"/>
                  <a:pt x="23782" y="1867"/>
                  <a:pt x="23992" y="1787"/>
                </a:cubicBezTo>
                <a:cubicBezTo>
                  <a:pt x="24168" y="1719"/>
                  <a:pt x="24255" y="1521"/>
                  <a:pt x="24187" y="1345"/>
                </a:cubicBezTo>
                <a:cubicBezTo>
                  <a:pt x="24136" y="1210"/>
                  <a:pt x="24006" y="1127"/>
                  <a:pt x="23868" y="1127"/>
                </a:cubicBezTo>
                <a:close/>
                <a:moveTo>
                  <a:pt x="37138" y="1739"/>
                </a:moveTo>
                <a:cubicBezTo>
                  <a:pt x="37011" y="1739"/>
                  <a:pt x="36889" y="1809"/>
                  <a:pt x="36829" y="1929"/>
                </a:cubicBezTo>
                <a:cubicBezTo>
                  <a:pt x="36747" y="2100"/>
                  <a:pt x="36815" y="2305"/>
                  <a:pt x="36985" y="2388"/>
                </a:cubicBezTo>
                <a:cubicBezTo>
                  <a:pt x="37185" y="2486"/>
                  <a:pt x="37385" y="2588"/>
                  <a:pt x="37582" y="2694"/>
                </a:cubicBezTo>
                <a:cubicBezTo>
                  <a:pt x="37634" y="2722"/>
                  <a:pt x="37689" y="2736"/>
                  <a:pt x="37743" y="2736"/>
                </a:cubicBezTo>
                <a:cubicBezTo>
                  <a:pt x="37865" y="2736"/>
                  <a:pt x="37983" y="2670"/>
                  <a:pt x="38046" y="2555"/>
                </a:cubicBezTo>
                <a:cubicBezTo>
                  <a:pt x="38134" y="2390"/>
                  <a:pt x="38073" y="2181"/>
                  <a:pt x="37907" y="2093"/>
                </a:cubicBezTo>
                <a:cubicBezTo>
                  <a:pt x="37703" y="1982"/>
                  <a:pt x="37496" y="1876"/>
                  <a:pt x="37288" y="1773"/>
                </a:cubicBezTo>
                <a:cubicBezTo>
                  <a:pt x="37239" y="1750"/>
                  <a:pt x="37188" y="1739"/>
                  <a:pt x="37138" y="1739"/>
                </a:cubicBezTo>
                <a:close/>
                <a:moveTo>
                  <a:pt x="22014" y="1997"/>
                </a:moveTo>
                <a:cubicBezTo>
                  <a:pt x="21956" y="1997"/>
                  <a:pt x="21898" y="2012"/>
                  <a:pt x="21846" y="2042"/>
                </a:cubicBezTo>
                <a:cubicBezTo>
                  <a:pt x="21639" y="2161"/>
                  <a:pt x="21437" y="2284"/>
                  <a:pt x="21244" y="2409"/>
                </a:cubicBezTo>
                <a:cubicBezTo>
                  <a:pt x="21084" y="2513"/>
                  <a:pt x="21041" y="2725"/>
                  <a:pt x="21144" y="2884"/>
                </a:cubicBezTo>
                <a:cubicBezTo>
                  <a:pt x="21210" y="2983"/>
                  <a:pt x="21319" y="3038"/>
                  <a:pt x="21430" y="3038"/>
                </a:cubicBezTo>
                <a:cubicBezTo>
                  <a:pt x="21493" y="3038"/>
                  <a:pt x="21559" y="3021"/>
                  <a:pt x="21616" y="2983"/>
                </a:cubicBezTo>
                <a:cubicBezTo>
                  <a:pt x="21799" y="2864"/>
                  <a:pt x="21988" y="2748"/>
                  <a:pt x="22185" y="2639"/>
                </a:cubicBezTo>
                <a:cubicBezTo>
                  <a:pt x="22350" y="2545"/>
                  <a:pt x="22405" y="2336"/>
                  <a:pt x="22311" y="2171"/>
                </a:cubicBezTo>
                <a:cubicBezTo>
                  <a:pt x="22249" y="2060"/>
                  <a:pt x="22133" y="1997"/>
                  <a:pt x="22014" y="1997"/>
                </a:cubicBezTo>
                <a:close/>
                <a:moveTo>
                  <a:pt x="38923" y="2746"/>
                </a:moveTo>
                <a:cubicBezTo>
                  <a:pt x="38811" y="2746"/>
                  <a:pt x="38700" y="2801"/>
                  <a:pt x="38635" y="2903"/>
                </a:cubicBezTo>
                <a:cubicBezTo>
                  <a:pt x="38531" y="3061"/>
                  <a:pt x="38576" y="3275"/>
                  <a:pt x="38734" y="3377"/>
                </a:cubicBezTo>
                <a:cubicBezTo>
                  <a:pt x="38922" y="3497"/>
                  <a:pt x="39106" y="3624"/>
                  <a:pt x="39288" y="3753"/>
                </a:cubicBezTo>
                <a:cubicBezTo>
                  <a:pt x="39349" y="3796"/>
                  <a:pt x="39419" y="3815"/>
                  <a:pt x="39486" y="3815"/>
                </a:cubicBezTo>
                <a:cubicBezTo>
                  <a:pt x="39592" y="3815"/>
                  <a:pt x="39698" y="3765"/>
                  <a:pt x="39768" y="3667"/>
                </a:cubicBezTo>
                <a:cubicBezTo>
                  <a:pt x="39877" y="3513"/>
                  <a:pt x="39841" y="3301"/>
                  <a:pt x="39686" y="3191"/>
                </a:cubicBezTo>
                <a:cubicBezTo>
                  <a:pt x="39495" y="3057"/>
                  <a:pt x="39304" y="2927"/>
                  <a:pt x="39108" y="2800"/>
                </a:cubicBezTo>
                <a:cubicBezTo>
                  <a:pt x="39051" y="2764"/>
                  <a:pt x="38987" y="2746"/>
                  <a:pt x="38923" y="2746"/>
                </a:cubicBezTo>
                <a:close/>
                <a:moveTo>
                  <a:pt x="20335" y="3174"/>
                </a:moveTo>
                <a:cubicBezTo>
                  <a:pt x="20256" y="3174"/>
                  <a:pt x="20176" y="3202"/>
                  <a:pt x="20111" y="3257"/>
                </a:cubicBezTo>
                <a:cubicBezTo>
                  <a:pt x="19941" y="3405"/>
                  <a:pt x="19764" y="3563"/>
                  <a:pt x="19593" y="3728"/>
                </a:cubicBezTo>
                <a:cubicBezTo>
                  <a:pt x="19456" y="3859"/>
                  <a:pt x="19451" y="4074"/>
                  <a:pt x="19581" y="4211"/>
                </a:cubicBezTo>
                <a:cubicBezTo>
                  <a:pt x="19649" y="4283"/>
                  <a:pt x="19741" y="4317"/>
                  <a:pt x="19830" y="4317"/>
                </a:cubicBezTo>
                <a:cubicBezTo>
                  <a:pt x="19917" y="4317"/>
                  <a:pt x="20002" y="4284"/>
                  <a:pt x="20066" y="4224"/>
                </a:cubicBezTo>
                <a:cubicBezTo>
                  <a:pt x="20228" y="4067"/>
                  <a:pt x="20394" y="3918"/>
                  <a:pt x="20558" y="3777"/>
                </a:cubicBezTo>
                <a:cubicBezTo>
                  <a:pt x="20700" y="3652"/>
                  <a:pt x="20718" y="3438"/>
                  <a:pt x="20594" y="3294"/>
                </a:cubicBezTo>
                <a:cubicBezTo>
                  <a:pt x="20527" y="3215"/>
                  <a:pt x="20431" y="3174"/>
                  <a:pt x="20335" y="3174"/>
                </a:cubicBezTo>
                <a:close/>
                <a:moveTo>
                  <a:pt x="40569" y="3962"/>
                </a:moveTo>
                <a:cubicBezTo>
                  <a:pt x="40471" y="3962"/>
                  <a:pt x="40375" y="4003"/>
                  <a:pt x="40307" y="4085"/>
                </a:cubicBezTo>
                <a:cubicBezTo>
                  <a:pt x="40189" y="4231"/>
                  <a:pt x="40206" y="4446"/>
                  <a:pt x="40350" y="4568"/>
                </a:cubicBezTo>
                <a:cubicBezTo>
                  <a:pt x="40522" y="4710"/>
                  <a:pt x="40689" y="4858"/>
                  <a:pt x="40854" y="5007"/>
                </a:cubicBezTo>
                <a:cubicBezTo>
                  <a:pt x="40920" y="5066"/>
                  <a:pt x="41002" y="5098"/>
                  <a:pt x="41085" y="5098"/>
                </a:cubicBezTo>
                <a:cubicBezTo>
                  <a:pt x="41179" y="5098"/>
                  <a:pt x="41270" y="5060"/>
                  <a:pt x="41339" y="4981"/>
                </a:cubicBezTo>
                <a:cubicBezTo>
                  <a:pt x="41466" y="4842"/>
                  <a:pt x="41454" y="4625"/>
                  <a:pt x="41315" y="4500"/>
                </a:cubicBezTo>
                <a:cubicBezTo>
                  <a:pt x="41144" y="4343"/>
                  <a:pt x="40967" y="4191"/>
                  <a:pt x="40790" y="4041"/>
                </a:cubicBezTo>
                <a:cubicBezTo>
                  <a:pt x="40725" y="3988"/>
                  <a:pt x="40647" y="3962"/>
                  <a:pt x="40569" y="3962"/>
                </a:cubicBezTo>
                <a:close/>
                <a:moveTo>
                  <a:pt x="385" y="3950"/>
                </a:moveTo>
                <a:cubicBezTo>
                  <a:pt x="349" y="3950"/>
                  <a:pt x="312" y="3956"/>
                  <a:pt x="275" y="3968"/>
                </a:cubicBezTo>
                <a:cubicBezTo>
                  <a:pt x="96" y="4029"/>
                  <a:pt x="1" y="4224"/>
                  <a:pt x="62" y="4403"/>
                </a:cubicBezTo>
                <a:cubicBezTo>
                  <a:pt x="138" y="4622"/>
                  <a:pt x="216" y="4841"/>
                  <a:pt x="301" y="5058"/>
                </a:cubicBezTo>
                <a:cubicBezTo>
                  <a:pt x="354" y="5195"/>
                  <a:pt x="484" y="5277"/>
                  <a:pt x="619" y="5277"/>
                </a:cubicBezTo>
                <a:cubicBezTo>
                  <a:pt x="661" y="5277"/>
                  <a:pt x="703" y="5268"/>
                  <a:pt x="741" y="5254"/>
                </a:cubicBezTo>
                <a:cubicBezTo>
                  <a:pt x="917" y="5185"/>
                  <a:pt x="1004" y="4987"/>
                  <a:pt x="938" y="4811"/>
                </a:cubicBezTo>
                <a:cubicBezTo>
                  <a:pt x="856" y="4602"/>
                  <a:pt x="781" y="4390"/>
                  <a:pt x="710" y="4180"/>
                </a:cubicBezTo>
                <a:cubicBezTo>
                  <a:pt x="661" y="4039"/>
                  <a:pt x="527" y="3950"/>
                  <a:pt x="385" y="3950"/>
                </a:cubicBezTo>
                <a:close/>
                <a:moveTo>
                  <a:pt x="18886" y="4620"/>
                </a:moveTo>
                <a:cubicBezTo>
                  <a:pt x="18792" y="4620"/>
                  <a:pt x="18698" y="4659"/>
                  <a:pt x="18630" y="4735"/>
                </a:cubicBezTo>
                <a:cubicBezTo>
                  <a:pt x="18477" y="4908"/>
                  <a:pt x="18326" y="5082"/>
                  <a:pt x="18179" y="5259"/>
                </a:cubicBezTo>
                <a:cubicBezTo>
                  <a:pt x="18057" y="5405"/>
                  <a:pt x="18074" y="5621"/>
                  <a:pt x="18220" y="5743"/>
                </a:cubicBezTo>
                <a:cubicBezTo>
                  <a:pt x="18283" y="5796"/>
                  <a:pt x="18361" y="5823"/>
                  <a:pt x="18439" y="5823"/>
                </a:cubicBezTo>
                <a:cubicBezTo>
                  <a:pt x="18537" y="5823"/>
                  <a:pt x="18634" y="5781"/>
                  <a:pt x="18702" y="5699"/>
                </a:cubicBezTo>
                <a:cubicBezTo>
                  <a:pt x="18846" y="5527"/>
                  <a:pt x="18990" y="5355"/>
                  <a:pt x="19141" y="5188"/>
                </a:cubicBezTo>
                <a:cubicBezTo>
                  <a:pt x="19266" y="5047"/>
                  <a:pt x="19254" y="4832"/>
                  <a:pt x="19112" y="4707"/>
                </a:cubicBezTo>
                <a:cubicBezTo>
                  <a:pt x="19047" y="4648"/>
                  <a:pt x="18966" y="4620"/>
                  <a:pt x="18886" y="4620"/>
                </a:cubicBezTo>
                <a:close/>
                <a:moveTo>
                  <a:pt x="42056" y="5375"/>
                </a:moveTo>
                <a:cubicBezTo>
                  <a:pt x="41973" y="5375"/>
                  <a:pt x="41890" y="5405"/>
                  <a:pt x="41824" y="5466"/>
                </a:cubicBezTo>
                <a:cubicBezTo>
                  <a:pt x="41687" y="5595"/>
                  <a:pt x="41678" y="5810"/>
                  <a:pt x="41807" y="5949"/>
                </a:cubicBezTo>
                <a:cubicBezTo>
                  <a:pt x="41958" y="6111"/>
                  <a:pt x="42106" y="6280"/>
                  <a:pt x="42250" y="6448"/>
                </a:cubicBezTo>
                <a:cubicBezTo>
                  <a:pt x="42318" y="6528"/>
                  <a:pt x="42413" y="6570"/>
                  <a:pt x="42511" y="6570"/>
                </a:cubicBezTo>
                <a:cubicBezTo>
                  <a:pt x="42589" y="6570"/>
                  <a:pt x="42667" y="6544"/>
                  <a:pt x="42730" y="6492"/>
                </a:cubicBezTo>
                <a:cubicBezTo>
                  <a:pt x="42874" y="6370"/>
                  <a:pt x="42891" y="6153"/>
                  <a:pt x="42769" y="6010"/>
                </a:cubicBezTo>
                <a:cubicBezTo>
                  <a:pt x="42618" y="5831"/>
                  <a:pt x="42465" y="5656"/>
                  <a:pt x="42305" y="5485"/>
                </a:cubicBezTo>
                <a:cubicBezTo>
                  <a:pt x="42239" y="5412"/>
                  <a:pt x="42147" y="5375"/>
                  <a:pt x="42056" y="5375"/>
                </a:cubicBezTo>
                <a:close/>
                <a:moveTo>
                  <a:pt x="1169" y="5846"/>
                </a:moveTo>
                <a:cubicBezTo>
                  <a:pt x="1118" y="5846"/>
                  <a:pt x="1066" y="5858"/>
                  <a:pt x="1017" y="5882"/>
                </a:cubicBezTo>
                <a:cubicBezTo>
                  <a:pt x="849" y="5963"/>
                  <a:pt x="779" y="6168"/>
                  <a:pt x="861" y="6337"/>
                </a:cubicBezTo>
                <a:cubicBezTo>
                  <a:pt x="964" y="6549"/>
                  <a:pt x="1070" y="6754"/>
                  <a:pt x="1181" y="6959"/>
                </a:cubicBezTo>
                <a:cubicBezTo>
                  <a:pt x="1242" y="7072"/>
                  <a:pt x="1358" y="7136"/>
                  <a:pt x="1480" y="7136"/>
                </a:cubicBezTo>
                <a:cubicBezTo>
                  <a:pt x="1537" y="7136"/>
                  <a:pt x="1591" y="7124"/>
                  <a:pt x="1643" y="7096"/>
                </a:cubicBezTo>
                <a:cubicBezTo>
                  <a:pt x="1808" y="7006"/>
                  <a:pt x="1869" y="6798"/>
                  <a:pt x="1780" y="6632"/>
                </a:cubicBezTo>
                <a:cubicBezTo>
                  <a:pt x="1674" y="6438"/>
                  <a:pt x="1572" y="6238"/>
                  <a:pt x="1475" y="6038"/>
                </a:cubicBezTo>
                <a:cubicBezTo>
                  <a:pt x="1415" y="5917"/>
                  <a:pt x="1295" y="5846"/>
                  <a:pt x="1169" y="5846"/>
                </a:cubicBezTo>
                <a:close/>
                <a:moveTo>
                  <a:pt x="17579" y="6203"/>
                </a:moveTo>
                <a:cubicBezTo>
                  <a:pt x="17479" y="6203"/>
                  <a:pt x="17379" y="6247"/>
                  <a:pt x="17311" y="6332"/>
                </a:cubicBezTo>
                <a:lnTo>
                  <a:pt x="16885" y="6865"/>
                </a:lnTo>
                <a:cubicBezTo>
                  <a:pt x="16769" y="7013"/>
                  <a:pt x="16792" y="7229"/>
                  <a:pt x="16939" y="7345"/>
                </a:cubicBezTo>
                <a:cubicBezTo>
                  <a:pt x="17004" y="7395"/>
                  <a:pt x="17078" y="7420"/>
                  <a:pt x="17153" y="7420"/>
                </a:cubicBezTo>
                <a:cubicBezTo>
                  <a:pt x="17252" y="7420"/>
                  <a:pt x="17353" y="7375"/>
                  <a:pt x="17421" y="7291"/>
                </a:cubicBezTo>
                <a:lnTo>
                  <a:pt x="17845" y="6758"/>
                </a:lnTo>
                <a:cubicBezTo>
                  <a:pt x="17963" y="6610"/>
                  <a:pt x="17939" y="6394"/>
                  <a:pt x="17791" y="6276"/>
                </a:cubicBezTo>
                <a:cubicBezTo>
                  <a:pt x="17728" y="6227"/>
                  <a:pt x="17654" y="6203"/>
                  <a:pt x="17579" y="6203"/>
                </a:cubicBezTo>
                <a:close/>
                <a:moveTo>
                  <a:pt x="43337" y="6976"/>
                </a:moveTo>
                <a:cubicBezTo>
                  <a:pt x="43271" y="6976"/>
                  <a:pt x="43204" y="6995"/>
                  <a:pt x="43145" y="7036"/>
                </a:cubicBezTo>
                <a:cubicBezTo>
                  <a:pt x="42988" y="7140"/>
                  <a:pt x="42947" y="7352"/>
                  <a:pt x="43053" y="7508"/>
                </a:cubicBezTo>
                <a:cubicBezTo>
                  <a:pt x="43178" y="7689"/>
                  <a:pt x="43296" y="7879"/>
                  <a:pt x="43413" y="8070"/>
                </a:cubicBezTo>
                <a:cubicBezTo>
                  <a:pt x="43475" y="8176"/>
                  <a:pt x="43590" y="8235"/>
                  <a:pt x="43705" y="8235"/>
                </a:cubicBezTo>
                <a:cubicBezTo>
                  <a:pt x="43765" y="8235"/>
                  <a:pt x="43826" y="8217"/>
                  <a:pt x="43882" y="8188"/>
                </a:cubicBezTo>
                <a:cubicBezTo>
                  <a:pt x="44042" y="8091"/>
                  <a:pt x="44096" y="7882"/>
                  <a:pt x="43998" y="7719"/>
                </a:cubicBezTo>
                <a:cubicBezTo>
                  <a:pt x="43877" y="7515"/>
                  <a:pt x="43748" y="7317"/>
                  <a:pt x="43621" y="7126"/>
                </a:cubicBezTo>
                <a:cubicBezTo>
                  <a:pt x="43554" y="7029"/>
                  <a:pt x="43446" y="6976"/>
                  <a:pt x="43337" y="6976"/>
                </a:cubicBezTo>
                <a:close/>
                <a:moveTo>
                  <a:pt x="2187" y="7623"/>
                </a:moveTo>
                <a:cubicBezTo>
                  <a:pt x="2122" y="7623"/>
                  <a:pt x="2056" y="7642"/>
                  <a:pt x="1998" y="7680"/>
                </a:cubicBezTo>
                <a:cubicBezTo>
                  <a:pt x="1841" y="7785"/>
                  <a:pt x="1800" y="7997"/>
                  <a:pt x="1904" y="8153"/>
                </a:cubicBezTo>
                <a:cubicBezTo>
                  <a:pt x="2034" y="8350"/>
                  <a:pt x="2172" y="8542"/>
                  <a:pt x="2309" y="8727"/>
                </a:cubicBezTo>
                <a:cubicBezTo>
                  <a:pt x="2375" y="8817"/>
                  <a:pt x="2477" y="8864"/>
                  <a:pt x="2582" y="8864"/>
                </a:cubicBezTo>
                <a:cubicBezTo>
                  <a:pt x="2653" y="8864"/>
                  <a:pt x="2726" y="8843"/>
                  <a:pt x="2787" y="8796"/>
                </a:cubicBezTo>
                <a:cubicBezTo>
                  <a:pt x="2938" y="8683"/>
                  <a:pt x="2969" y="8471"/>
                  <a:pt x="2856" y="8318"/>
                </a:cubicBezTo>
                <a:cubicBezTo>
                  <a:pt x="2726" y="8143"/>
                  <a:pt x="2596" y="7960"/>
                  <a:pt x="2470" y="7774"/>
                </a:cubicBezTo>
                <a:cubicBezTo>
                  <a:pt x="2405" y="7676"/>
                  <a:pt x="2297" y="7623"/>
                  <a:pt x="2187" y="7623"/>
                </a:cubicBezTo>
                <a:close/>
                <a:moveTo>
                  <a:pt x="16292" y="7795"/>
                </a:moveTo>
                <a:cubicBezTo>
                  <a:pt x="16194" y="7795"/>
                  <a:pt x="16097" y="7837"/>
                  <a:pt x="16030" y="7917"/>
                </a:cubicBezTo>
                <a:cubicBezTo>
                  <a:pt x="15884" y="8089"/>
                  <a:pt x="15738" y="8261"/>
                  <a:pt x="15589" y="8428"/>
                </a:cubicBezTo>
                <a:cubicBezTo>
                  <a:pt x="15462" y="8569"/>
                  <a:pt x="15476" y="8784"/>
                  <a:pt x="15617" y="8909"/>
                </a:cubicBezTo>
                <a:cubicBezTo>
                  <a:pt x="15683" y="8968"/>
                  <a:pt x="15763" y="8996"/>
                  <a:pt x="15843" y="8996"/>
                </a:cubicBezTo>
                <a:cubicBezTo>
                  <a:pt x="15936" y="8996"/>
                  <a:pt x="16030" y="8958"/>
                  <a:pt x="16098" y="8881"/>
                </a:cubicBezTo>
                <a:cubicBezTo>
                  <a:pt x="16253" y="8709"/>
                  <a:pt x="16402" y="8534"/>
                  <a:pt x="16553" y="8358"/>
                </a:cubicBezTo>
                <a:cubicBezTo>
                  <a:pt x="16675" y="8212"/>
                  <a:pt x="16654" y="7997"/>
                  <a:pt x="16512" y="7875"/>
                </a:cubicBezTo>
                <a:cubicBezTo>
                  <a:pt x="16447" y="7821"/>
                  <a:pt x="16369" y="7795"/>
                  <a:pt x="16292" y="7795"/>
                </a:cubicBezTo>
                <a:close/>
                <a:moveTo>
                  <a:pt x="44349" y="8758"/>
                </a:moveTo>
                <a:cubicBezTo>
                  <a:pt x="44300" y="8758"/>
                  <a:pt x="44250" y="8768"/>
                  <a:pt x="44203" y="8791"/>
                </a:cubicBezTo>
                <a:cubicBezTo>
                  <a:pt x="44033" y="8871"/>
                  <a:pt x="43960" y="9073"/>
                  <a:pt x="44040" y="9245"/>
                </a:cubicBezTo>
                <a:cubicBezTo>
                  <a:pt x="44136" y="9444"/>
                  <a:pt x="44226" y="9648"/>
                  <a:pt x="44311" y="9855"/>
                </a:cubicBezTo>
                <a:cubicBezTo>
                  <a:pt x="44365" y="9987"/>
                  <a:pt x="44492" y="10065"/>
                  <a:pt x="44626" y="10065"/>
                </a:cubicBezTo>
                <a:cubicBezTo>
                  <a:pt x="44669" y="10065"/>
                  <a:pt x="44716" y="10056"/>
                  <a:pt x="44756" y="10039"/>
                </a:cubicBezTo>
                <a:cubicBezTo>
                  <a:pt x="44930" y="9966"/>
                  <a:pt x="45013" y="9766"/>
                  <a:pt x="44942" y="9592"/>
                </a:cubicBezTo>
                <a:cubicBezTo>
                  <a:pt x="44850" y="9377"/>
                  <a:pt x="44754" y="9161"/>
                  <a:pt x="44657" y="8953"/>
                </a:cubicBezTo>
                <a:cubicBezTo>
                  <a:pt x="44599" y="8831"/>
                  <a:pt x="44477" y="8758"/>
                  <a:pt x="44349" y="8758"/>
                </a:cubicBezTo>
                <a:close/>
                <a:moveTo>
                  <a:pt x="3456" y="9233"/>
                </a:moveTo>
                <a:cubicBezTo>
                  <a:pt x="3373" y="9233"/>
                  <a:pt x="3289" y="9263"/>
                  <a:pt x="3223" y="9325"/>
                </a:cubicBezTo>
                <a:cubicBezTo>
                  <a:pt x="3086" y="9453"/>
                  <a:pt x="3079" y="9670"/>
                  <a:pt x="3207" y="9808"/>
                </a:cubicBezTo>
                <a:cubicBezTo>
                  <a:pt x="3369" y="9978"/>
                  <a:pt x="3536" y="10148"/>
                  <a:pt x="3703" y="10307"/>
                </a:cubicBezTo>
                <a:cubicBezTo>
                  <a:pt x="3769" y="10369"/>
                  <a:pt x="3852" y="10400"/>
                  <a:pt x="3937" y="10400"/>
                </a:cubicBezTo>
                <a:cubicBezTo>
                  <a:pt x="4029" y="10400"/>
                  <a:pt x="4118" y="10366"/>
                  <a:pt x="4186" y="10293"/>
                </a:cubicBezTo>
                <a:cubicBezTo>
                  <a:pt x="4316" y="10157"/>
                  <a:pt x="4309" y="9942"/>
                  <a:pt x="4172" y="9811"/>
                </a:cubicBezTo>
                <a:cubicBezTo>
                  <a:pt x="4014" y="9663"/>
                  <a:pt x="3857" y="9505"/>
                  <a:pt x="3704" y="9342"/>
                </a:cubicBezTo>
                <a:cubicBezTo>
                  <a:pt x="3638" y="9269"/>
                  <a:pt x="3548" y="9233"/>
                  <a:pt x="3456" y="9233"/>
                </a:cubicBezTo>
                <a:close/>
                <a:moveTo>
                  <a:pt x="14894" y="9298"/>
                </a:moveTo>
                <a:cubicBezTo>
                  <a:pt x="14810" y="9298"/>
                  <a:pt x="14725" y="9329"/>
                  <a:pt x="14659" y="9392"/>
                </a:cubicBezTo>
                <a:cubicBezTo>
                  <a:pt x="14496" y="9545"/>
                  <a:pt x="14331" y="9696"/>
                  <a:pt x="14165" y="9837"/>
                </a:cubicBezTo>
                <a:cubicBezTo>
                  <a:pt x="14019" y="9961"/>
                  <a:pt x="14006" y="10176"/>
                  <a:pt x="14127" y="10319"/>
                </a:cubicBezTo>
                <a:cubicBezTo>
                  <a:pt x="14193" y="10397"/>
                  <a:pt x="14292" y="10439"/>
                  <a:pt x="14388" y="10439"/>
                </a:cubicBezTo>
                <a:cubicBezTo>
                  <a:pt x="14466" y="10439"/>
                  <a:pt x="14546" y="10413"/>
                  <a:pt x="14607" y="10357"/>
                </a:cubicBezTo>
                <a:cubicBezTo>
                  <a:pt x="14781" y="10209"/>
                  <a:pt x="14956" y="10049"/>
                  <a:pt x="15128" y="9888"/>
                </a:cubicBezTo>
                <a:cubicBezTo>
                  <a:pt x="15264" y="9759"/>
                  <a:pt x="15271" y="9542"/>
                  <a:pt x="15140" y="9405"/>
                </a:cubicBezTo>
                <a:cubicBezTo>
                  <a:pt x="15073" y="9334"/>
                  <a:pt x="14984" y="9298"/>
                  <a:pt x="14894" y="9298"/>
                </a:cubicBezTo>
                <a:close/>
                <a:moveTo>
                  <a:pt x="13295" y="10576"/>
                </a:moveTo>
                <a:cubicBezTo>
                  <a:pt x="13231" y="10576"/>
                  <a:pt x="13165" y="10595"/>
                  <a:pt x="13107" y="10633"/>
                </a:cubicBezTo>
                <a:cubicBezTo>
                  <a:pt x="12919" y="10755"/>
                  <a:pt x="12730" y="10870"/>
                  <a:pt x="12542" y="10976"/>
                </a:cubicBezTo>
                <a:cubicBezTo>
                  <a:pt x="12377" y="11068"/>
                  <a:pt x="12320" y="11276"/>
                  <a:pt x="12412" y="11441"/>
                </a:cubicBezTo>
                <a:cubicBezTo>
                  <a:pt x="12476" y="11551"/>
                  <a:pt x="12591" y="11615"/>
                  <a:pt x="12711" y="11615"/>
                </a:cubicBezTo>
                <a:cubicBezTo>
                  <a:pt x="12768" y="11615"/>
                  <a:pt x="12825" y="11600"/>
                  <a:pt x="12879" y="11572"/>
                </a:cubicBezTo>
                <a:cubicBezTo>
                  <a:pt x="13079" y="11459"/>
                  <a:pt x="13284" y="11334"/>
                  <a:pt x="13484" y="11203"/>
                </a:cubicBezTo>
                <a:cubicBezTo>
                  <a:pt x="13641" y="11099"/>
                  <a:pt x="13686" y="10889"/>
                  <a:pt x="13581" y="10731"/>
                </a:cubicBezTo>
                <a:cubicBezTo>
                  <a:pt x="13515" y="10631"/>
                  <a:pt x="13407" y="10576"/>
                  <a:pt x="13295" y="10576"/>
                </a:cubicBezTo>
                <a:close/>
                <a:moveTo>
                  <a:pt x="4993" y="10587"/>
                </a:moveTo>
                <a:cubicBezTo>
                  <a:pt x="4887" y="10587"/>
                  <a:pt x="4781" y="10637"/>
                  <a:pt x="4716" y="10731"/>
                </a:cubicBezTo>
                <a:cubicBezTo>
                  <a:pt x="4605" y="10884"/>
                  <a:pt x="4641" y="11097"/>
                  <a:pt x="4796" y="11207"/>
                </a:cubicBezTo>
                <a:cubicBezTo>
                  <a:pt x="4991" y="11346"/>
                  <a:pt x="5190" y="11476"/>
                  <a:pt x="5390" y="11594"/>
                </a:cubicBezTo>
                <a:cubicBezTo>
                  <a:pt x="5446" y="11627"/>
                  <a:pt x="5507" y="11643"/>
                  <a:pt x="5564" y="11643"/>
                </a:cubicBezTo>
                <a:cubicBezTo>
                  <a:pt x="5682" y="11643"/>
                  <a:pt x="5795" y="11582"/>
                  <a:pt x="5860" y="11478"/>
                </a:cubicBezTo>
                <a:cubicBezTo>
                  <a:pt x="5955" y="11315"/>
                  <a:pt x="5903" y="11104"/>
                  <a:pt x="5741" y="11009"/>
                </a:cubicBezTo>
                <a:cubicBezTo>
                  <a:pt x="5555" y="10897"/>
                  <a:pt x="5371" y="10778"/>
                  <a:pt x="5190" y="10651"/>
                </a:cubicBezTo>
                <a:cubicBezTo>
                  <a:pt x="5131" y="10608"/>
                  <a:pt x="5062" y="10587"/>
                  <a:pt x="4993" y="10587"/>
                </a:cubicBezTo>
                <a:close/>
                <a:moveTo>
                  <a:pt x="45093" y="10666"/>
                </a:moveTo>
                <a:cubicBezTo>
                  <a:pt x="45059" y="10666"/>
                  <a:pt x="45024" y="10671"/>
                  <a:pt x="44989" y="10682"/>
                </a:cubicBezTo>
                <a:cubicBezTo>
                  <a:pt x="44808" y="10741"/>
                  <a:pt x="44711" y="10932"/>
                  <a:pt x="44768" y="11113"/>
                </a:cubicBezTo>
                <a:cubicBezTo>
                  <a:pt x="44834" y="11323"/>
                  <a:pt x="44899" y="11539"/>
                  <a:pt x="44956" y="11754"/>
                </a:cubicBezTo>
                <a:cubicBezTo>
                  <a:pt x="44998" y="11905"/>
                  <a:pt x="45137" y="12006"/>
                  <a:pt x="45286" y="12006"/>
                </a:cubicBezTo>
                <a:cubicBezTo>
                  <a:pt x="45317" y="12006"/>
                  <a:pt x="45347" y="12001"/>
                  <a:pt x="45376" y="11994"/>
                </a:cubicBezTo>
                <a:cubicBezTo>
                  <a:pt x="45559" y="11945"/>
                  <a:pt x="45667" y="11758"/>
                  <a:pt x="45616" y="11575"/>
                </a:cubicBezTo>
                <a:cubicBezTo>
                  <a:pt x="45554" y="11348"/>
                  <a:pt x="45489" y="11122"/>
                  <a:pt x="45420" y="10904"/>
                </a:cubicBezTo>
                <a:cubicBezTo>
                  <a:pt x="45372" y="10758"/>
                  <a:pt x="45238" y="10666"/>
                  <a:pt x="45093" y="10666"/>
                </a:cubicBezTo>
                <a:close/>
                <a:moveTo>
                  <a:pt x="11470" y="11511"/>
                </a:moveTo>
                <a:cubicBezTo>
                  <a:pt x="11431" y="11511"/>
                  <a:pt x="11391" y="11518"/>
                  <a:pt x="11352" y="11532"/>
                </a:cubicBezTo>
                <a:cubicBezTo>
                  <a:pt x="11147" y="11608"/>
                  <a:pt x="10938" y="11676"/>
                  <a:pt x="10731" y="11732"/>
                </a:cubicBezTo>
                <a:cubicBezTo>
                  <a:pt x="10550" y="11782"/>
                  <a:pt x="10443" y="11968"/>
                  <a:pt x="10491" y="12151"/>
                </a:cubicBezTo>
                <a:cubicBezTo>
                  <a:pt x="10533" y="12303"/>
                  <a:pt x="10672" y="12403"/>
                  <a:pt x="10822" y="12403"/>
                </a:cubicBezTo>
                <a:cubicBezTo>
                  <a:pt x="10853" y="12403"/>
                  <a:pt x="10882" y="12399"/>
                  <a:pt x="10912" y="12392"/>
                </a:cubicBezTo>
                <a:cubicBezTo>
                  <a:pt x="11138" y="12331"/>
                  <a:pt x="11366" y="12258"/>
                  <a:pt x="11591" y="12173"/>
                </a:cubicBezTo>
                <a:cubicBezTo>
                  <a:pt x="11767" y="12107"/>
                  <a:pt x="11856" y="11911"/>
                  <a:pt x="11791" y="11733"/>
                </a:cubicBezTo>
                <a:cubicBezTo>
                  <a:pt x="11740" y="11595"/>
                  <a:pt x="11609" y="11511"/>
                  <a:pt x="11470" y="11511"/>
                </a:cubicBezTo>
                <a:close/>
                <a:moveTo>
                  <a:pt x="6794" y="11549"/>
                </a:moveTo>
                <a:cubicBezTo>
                  <a:pt x="6655" y="11549"/>
                  <a:pt x="6523" y="11634"/>
                  <a:pt x="6473" y="11773"/>
                </a:cubicBezTo>
                <a:cubicBezTo>
                  <a:pt x="6407" y="11949"/>
                  <a:pt x="6497" y="12147"/>
                  <a:pt x="6675" y="12211"/>
                </a:cubicBezTo>
                <a:cubicBezTo>
                  <a:pt x="6901" y="12295"/>
                  <a:pt x="7132" y="12368"/>
                  <a:pt x="7359" y="12427"/>
                </a:cubicBezTo>
                <a:cubicBezTo>
                  <a:pt x="7389" y="12434"/>
                  <a:pt x="7419" y="12437"/>
                  <a:pt x="7446" y="12437"/>
                </a:cubicBezTo>
                <a:cubicBezTo>
                  <a:pt x="7598" y="12437"/>
                  <a:pt x="7737" y="12337"/>
                  <a:pt x="7777" y="12184"/>
                </a:cubicBezTo>
                <a:cubicBezTo>
                  <a:pt x="7823" y="12001"/>
                  <a:pt x="7714" y="11813"/>
                  <a:pt x="7532" y="11766"/>
                </a:cubicBezTo>
                <a:cubicBezTo>
                  <a:pt x="7325" y="11713"/>
                  <a:pt x="7116" y="11647"/>
                  <a:pt x="6911" y="11570"/>
                </a:cubicBezTo>
                <a:cubicBezTo>
                  <a:pt x="6872" y="11556"/>
                  <a:pt x="6833" y="11549"/>
                  <a:pt x="6794" y="11549"/>
                </a:cubicBezTo>
                <a:close/>
                <a:moveTo>
                  <a:pt x="9481" y="11943"/>
                </a:moveTo>
                <a:cubicBezTo>
                  <a:pt x="9473" y="11943"/>
                  <a:pt x="9464" y="11943"/>
                  <a:pt x="9455" y="11944"/>
                </a:cubicBezTo>
                <a:cubicBezTo>
                  <a:pt x="9325" y="11952"/>
                  <a:pt x="9195" y="11958"/>
                  <a:pt x="9064" y="11958"/>
                </a:cubicBezTo>
                <a:cubicBezTo>
                  <a:pt x="8979" y="11958"/>
                  <a:pt x="8896" y="11958"/>
                  <a:pt x="8811" y="11952"/>
                </a:cubicBezTo>
                <a:cubicBezTo>
                  <a:pt x="8806" y="11952"/>
                  <a:pt x="8800" y="11952"/>
                  <a:pt x="8795" y="11952"/>
                </a:cubicBezTo>
                <a:cubicBezTo>
                  <a:pt x="8617" y="11952"/>
                  <a:pt x="8463" y="12097"/>
                  <a:pt x="8454" y="12281"/>
                </a:cubicBezTo>
                <a:cubicBezTo>
                  <a:pt x="8447" y="12470"/>
                  <a:pt x="8593" y="12628"/>
                  <a:pt x="8783" y="12637"/>
                </a:cubicBezTo>
                <a:cubicBezTo>
                  <a:pt x="8875" y="12642"/>
                  <a:pt x="8976" y="12642"/>
                  <a:pt x="9064" y="12644"/>
                </a:cubicBezTo>
                <a:cubicBezTo>
                  <a:pt x="9209" y="12644"/>
                  <a:pt x="9353" y="12641"/>
                  <a:pt x="9499" y="12627"/>
                </a:cubicBezTo>
                <a:cubicBezTo>
                  <a:pt x="9688" y="12616"/>
                  <a:pt x="9831" y="12453"/>
                  <a:pt x="9819" y="12264"/>
                </a:cubicBezTo>
                <a:cubicBezTo>
                  <a:pt x="9809" y="12083"/>
                  <a:pt x="9661" y="11943"/>
                  <a:pt x="9481" y="11943"/>
                </a:cubicBezTo>
                <a:close/>
                <a:moveTo>
                  <a:pt x="45589" y="12656"/>
                </a:moveTo>
                <a:cubicBezTo>
                  <a:pt x="45568" y="12656"/>
                  <a:pt x="45547" y="12658"/>
                  <a:pt x="45526" y="12662"/>
                </a:cubicBezTo>
                <a:cubicBezTo>
                  <a:pt x="45342" y="12696"/>
                  <a:pt x="45217" y="12874"/>
                  <a:pt x="45251" y="13060"/>
                </a:cubicBezTo>
                <a:cubicBezTo>
                  <a:pt x="45291" y="13279"/>
                  <a:pt x="45328" y="13497"/>
                  <a:pt x="45359" y="13720"/>
                </a:cubicBezTo>
                <a:cubicBezTo>
                  <a:pt x="45382" y="13889"/>
                  <a:pt x="45529" y="14012"/>
                  <a:pt x="45698" y="14012"/>
                </a:cubicBezTo>
                <a:cubicBezTo>
                  <a:pt x="45715" y="14012"/>
                  <a:pt x="45729" y="14012"/>
                  <a:pt x="45743" y="14010"/>
                </a:cubicBezTo>
                <a:cubicBezTo>
                  <a:pt x="45929" y="13984"/>
                  <a:pt x="46060" y="13810"/>
                  <a:pt x="46033" y="13624"/>
                </a:cubicBezTo>
                <a:cubicBezTo>
                  <a:pt x="46002" y="13393"/>
                  <a:pt x="45964" y="13164"/>
                  <a:pt x="45924" y="12934"/>
                </a:cubicBezTo>
                <a:cubicBezTo>
                  <a:pt x="45895" y="12771"/>
                  <a:pt x="45751" y="12656"/>
                  <a:pt x="45589" y="12656"/>
                </a:cubicBezTo>
                <a:close/>
                <a:moveTo>
                  <a:pt x="45830" y="14691"/>
                </a:moveTo>
                <a:cubicBezTo>
                  <a:pt x="45824" y="14691"/>
                  <a:pt x="45818" y="14691"/>
                  <a:pt x="45813" y="14691"/>
                </a:cubicBezTo>
                <a:cubicBezTo>
                  <a:pt x="45623" y="14702"/>
                  <a:pt x="45481" y="14862"/>
                  <a:pt x="45491" y="15051"/>
                </a:cubicBezTo>
                <a:cubicBezTo>
                  <a:pt x="45503" y="15275"/>
                  <a:pt x="45512" y="15500"/>
                  <a:pt x="45516" y="15720"/>
                </a:cubicBezTo>
                <a:cubicBezTo>
                  <a:pt x="45517" y="15908"/>
                  <a:pt x="45668" y="16058"/>
                  <a:pt x="45856" y="16058"/>
                </a:cubicBezTo>
                <a:cubicBezTo>
                  <a:pt x="45858" y="16058"/>
                  <a:pt x="45860" y="16058"/>
                  <a:pt x="45860" y="16056"/>
                </a:cubicBezTo>
                <a:cubicBezTo>
                  <a:pt x="46049" y="16052"/>
                  <a:pt x="46199" y="15899"/>
                  <a:pt x="46197" y="15710"/>
                </a:cubicBezTo>
                <a:cubicBezTo>
                  <a:pt x="46195" y="15477"/>
                  <a:pt x="46186" y="15244"/>
                  <a:pt x="46172" y="15013"/>
                </a:cubicBezTo>
                <a:cubicBezTo>
                  <a:pt x="46162" y="14829"/>
                  <a:pt x="46015" y="14691"/>
                  <a:pt x="45830" y="14691"/>
                </a:cubicBezTo>
                <a:close/>
                <a:moveTo>
                  <a:pt x="45810" y="16741"/>
                </a:moveTo>
                <a:cubicBezTo>
                  <a:pt x="45633" y="16741"/>
                  <a:pt x="45485" y="16877"/>
                  <a:pt x="45472" y="17057"/>
                </a:cubicBezTo>
                <a:cubicBezTo>
                  <a:pt x="45456" y="17276"/>
                  <a:pt x="45434" y="17500"/>
                  <a:pt x="45406" y="17719"/>
                </a:cubicBezTo>
                <a:cubicBezTo>
                  <a:pt x="45385" y="17909"/>
                  <a:pt x="45517" y="18077"/>
                  <a:pt x="45703" y="18101"/>
                </a:cubicBezTo>
                <a:cubicBezTo>
                  <a:pt x="45719" y="18103"/>
                  <a:pt x="45735" y="18103"/>
                  <a:pt x="45747" y="18103"/>
                </a:cubicBezTo>
                <a:cubicBezTo>
                  <a:pt x="45917" y="18103"/>
                  <a:pt x="46065" y="17978"/>
                  <a:pt x="46084" y="17806"/>
                </a:cubicBezTo>
                <a:cubicBezTo>
                  <a:pt x="46112" y="17573"/>
                  <a:pt x="46136" y="17338"/>
                  <a:pt x="46153" y="17109"/>
                </a:cubicBezTo>
                <a:cubicBezTo>
                  <a:pt x="46169" y="16920"/>
                  <a:pt x="46028" y="16756"/>
                  <a:pt x="45839" y="16742"/>
                </a:cubicBezTo>
                <a:cubicBezTo>
                  <a:pt x="45829" y="16742"/>
                  <a:pt x="45820" y="16741"/>
                  <a:pt x="45810" y="16741"/>
                </a:cubicBezTo>
                <a:close/>
                <a:moveTo>
                  <a:pt x="45509" y="18767"/>
                </a:moveTo>
                <a:cubicBezTo>
                  <a:pt x="45354" y="18767"/>
                  <a:pt x="45214" y="18873"/>
                  <a:pt x="45178" y="19031"/>
                </a:cubicBezTo>
                <a:cubicBezTo>
                  <a:pt x="45130" y="19247"/>
                  <a:pt x="45074" y="19462"/>
                  <a:pt x="45013" y="19674"/>
                </a:cubicBezTo>
                <a:cubicBezTo>
                  <a:pt x="44961" y="19857"/>
                  <a:pt x="45065" y="20046"/>
                  <a:pt x="45248" y="20098"/>
                </a:cubicBezTo>
                <a:cubicBezTo>
                  <a:pt x="45277" y="20107"/>
                  <a:pt x="45310" y="20111"/>
                  <a:pt x="45342" y="20111"/>
                </a:cubicBezTo>
                <a:cubicBezTo>
                  <a:pt x="45489" y="20111"/>
                  <a:pt x="45625" y="20013"/>
                  <a:pt x="45672" y="19864"/>
                </a:cubicBezTo>
                <a:cubicBezTo>
                  <a:pt x="45735" y="19640"/>
                  <a:pt x="45794" y="19412"/>
                  <a:pt x="45846" y="19184"/>
                </a:cubicBezTo>
                <a:cubicBezTo>
                  <a:pt x="45886" y="19002"/>
                  <a:pt x="45771" y="18816"/>
                  <a:pt x="45587" y="18776"/>
                </a:cubicBezTo>
                <a:cubicBezTo>
                  <a:pt x="45561" y="18770"/>
                  <a:pt x="45535" y="18767"/>
                  <a:pt x="45509" y="18767"/>
                </a:cubicBezTo>
                <a:close/>
                <a:moveTo>
                  <a:pt x="44890" y="20718"/>
                </a:moveTo>
                <a:cubicBezTo>
                  <a:pt x="44757" y="20718"/>
                  <a:pt x="44630" y="20797"/>
                  <a:pt x="44574" y="20927"/>
                </a:cubicBezTo>
                <a:cubicBezTo>
                  <a:pt x="44487" y="21132"/>
                  <a:pt x="44396" y="21334"/>
                  <a:pt x="44299" y="21530"/>
                </a:cubicBezTo>
                <a:cubicBezTo>
                  <a:pt x="44214" y="21699"/>
                  <a:pt x="44283" y="21904"/>
                  <a:pt x="44452" y="21988"/>
                </a:cubicBezTo>
                <a:cubicBezTo>
                  <a:pt x="44502" y="22012"/>
                  <a:pt x="44553" y="22022"/>
                  <a:pt x="44605" y="22022"/>
                </a:cubicBezTo>
                <a:cubicBezTo>
                  <a:pt x="44730" y="22022"/>
                  <a:pt x="44850" y="21953"/>
                  <a:pt x="44911" y="21835"/>
                </a:cubicBezTo>
                <a:cubicBezTo>
                  <a:pt x="45015" y="21626"/>
                  <a:pt x="45112" y="21411"/>
                  <a:pt x="45204" y="21193"/>
                </a:cubicBezTo>
                <a:cubicBezTo>
                  <a:pt x="45277" y="21020"/>
                  <a:pt x="45196" y="20820"/>
                  <a:pt x="45022" y="20745"/>
                </a:cubicBezTo>
                <a:cubicBezTo>
                  <a:pt x="44979" y="20727"/>
                  <a:pt x="44934" y="20718"/>
                  <a:pt x="44890" y="20718"/>
                </a:cubicBezTo>
                <a:close/>
                <a:moveTo>
                  <a:pt x="43919" y="22520"/>
                </a:moveTo>
                <a:cubicBezTo>
                  <a:pt x="43807" y="22520"/>
                  <a:pt x="43697" y="22576"/>
                  <a:pt x="43632" y="22678"/>
                </a:cubicBezTo>
                <a:cubicBezTo>
                  <a:pt x="43517" y="22855"/>
                  <a:pt x="43392" y="23055"/>
                  <a:pt x="43267" y="23272"/>
                </a:cubicBezTo>
                <a:cubicBezTo>
                  <a:pt x="43171" y="23435"/>
                  <a:pt x="43225" y="23644"/>
                  <a:pt x="43388" y="23739"/>
                </a:cubicBezTo>
                <a:cubicBezTo>
                  <a:pt x="43442" y="23773"/>
                  <a:pt x="43501" y="23786"/>
                  <a:pt x="43560" y="23786"/>
                </a:cubicBezTo>
                <a:cubicBezTo>
                  <a:pt x="43677" y="23786"/>
                  <a:pt x="43791" y="23726"/>
                  <a:pt x="43857" y="23618"/>
                </a:cubicBezTo>
                <a:cubicBezTo>
                  <a:pt x="43979" y="23411"/>
                  <a:pt x="44096" y="23218"/>
                  <a:pt x="44207" y="23046"/>
                </a:cubicBezTo>
                <a:cubicBezTo>
                  <a:pt x="44308" y="22888"/>
                  <a:pt x="44261" y="22678"/>
                  <a:pt x="44103" y="22575"/>
                </a:cubicBezTo>
                <a:cubicBezTo>
                  <a:pt x="44046" y="22538"/>
                  <a:pt x="43982" y="22520"/>
                  <a:pt x="43919" y="22520"/>
                </a:cubicBezTo>
                <a:close/>
                <a:moveTo>
                  <a:pt x="42907" y="24304"/>
                </a:moveTo>
                <a:cubicBezTo>
                  <a:pt x="42782" y="24304"/>
                  <a:pt x="42661" y="24373"/>
                  <a:pt x="42601" y="24494"/>
                </a:cubicBezTo>
                <a:cubicBezTo>
                  <a:pt x="42500" y="24695"/>
                  <a:pt x="42398" y="24904"/>
                  <a:pt x="42297" y="25116"/>
                </a:cubicBezTo>
                <a:cubicBezTo>
                  <a:pt x="42217" y="25286"/>
                  <a:pt x="42288" y="25490"/>
                  <a:pt x="42460" y="25571"/>
                </a:cubicBezTo>
                <a:cubicBezTo>
                  <a:pt x="42509" y="25592"/>
                  <a:pt x="42557" y="25603"/>
                  <a:pt x="42606" y="25603"/>
                </a:cubicBezTo>
                <a:cubicBezTo>
                  <a:pt x="42735" y="25603"/>
                  <a:pt x="42858" y="25531"/>
                  <a:pt x="42914" y="25406"/>
                </a:cubicBezTo>
                <a:cubicBezTo>
                  <a:pt x="43013" y="25199"/>
                  <a:pt x="43110" y="24994"/>
                  <a:pt x="43209" y="24800"/>
                </a:cubicBezTo>
                <a:cubicBezTo>
                  <a:pt x="43296" y="24633"/>
                  <a:pt x="43230" y="24426"/>
                  <a:pt x="43060" y="24341"/>
                </a:cubicBezTo>
                <a:cubicBezTo>
                  <a:pt x="43011" y="24316"/>
                  <a:pt x="42959" y="24304"/>
                  <a:pt x="42907" y="24304"/>
                </a:cubicBezTo>
                <a:close/>
                <a:moveTo>
                  <a:pt x="47002" y="25297"/>
                </a:moveTo>
                <a:cubicBezTo>
                  <a:pt x="46990" y="25297"/>
                  <a:pt x="46979" y="25297"/>
                  <a:pt x="46967" y="25298"/>
                </a:cubicBezTo>
                <a:cubicBezTo>
                  <a:pt x="46803" y="25316"/>
                  <a:pt x="46640" y="25351"/>
                  <a:pt x="46477" y="25401"/>
                </a:cubicBezTo>
                <a:cubicBezTo>
                  <a:pt x="46386" y="25429"/>
                  <a:pt x="46299" y="25458"/>
                  <a:pt x="46219" y="25490"/>
                </a:cubicBezTo>
                <a:cubicBezTo>
                  <a:pt x="46042" y="25559"/>
                  <a:pt x="45955" y="25757"/>
                  <a:pt x="46025" y="25933"/>
                </a:cubicBezTo>
                <a:cubicBezTo>
                  <a:pt x="46080" y="26068"/>
                  <a:pt x="46207" y="26150"/>
                  <a:pt x="46345" y="26150"/>
                </a:cubicBezTo>
                <a:cubicBezTo>
                  <a:pt x="46386" y="26150"/>
                  <a:pt x="46428" y="26145"/>
                  <a:pt x="46468" y="26127"/>
                </a:cubicBezTo>
                <a:cubicBezTo>
                  <a:pt x="46534" y="26103"/>
                  <a:pt x="46604" y="26077"/>
                  <a:pt x="46677" y="26054"/>
                </a:cubicBezTo>
                <a:cubicBezTo>
                  <a:pt x="46798" y="26018"/>
                  <a:pt x="46923" y="25992"/>
                  <a:pt x="47041" y="25980"/>
                </a:cubicBezTo>
                <a:cubicBezTo>
                  <a:pt x="47231" y="25957"/>
                  <a:pt x="47367" y="25789"/>
                  <a:pt x="47344" y="25601"/>
                </a:cubicBezTo>
                <a:cubicBezTo>
                  <a:pt x="47324" y="25424"/>
                  <a:pt x="47173" y="25297"/>
                  <a:pt x="47002" y="25297"/>
                </a:cubicBezTo>
                <a:close/>
                <a:moveTo>
                  <a:pt x="48313" y="25590"/>
                </a:moveTo>
                <a:cubicBezTo>
                  <a:pt x="48198" y="25590"/>
                  <a:pt x="48085" y="25648"/>
                  <a:pt x="48022" y="25754"/>
                </a:cubicBezTo>
                <a:cubicBezTo>
                  <a:pt x="47923" y="25914"/>
                  <a:pt x="47975" y="26124"/>
                  <a:pt x="48135" y="26223"/>
                </a:cubicBezTo>
                <a:cubicBezTo>
                  <a:pt x="48296" y="26320"/>
                  <a:pt x="48448" y="26446"/>
                  <a:pt x="48585" y="26597"/>
                </a:cubicBezTo>
                <a:cubicBezTo>
                  <a:pt x="48653" y="26670"/>
                  <a:pt x="48743" y="26706"/>
                  <a:pt x="48837" y="26706"/>
                </a:cubicBezTo>
                <a:cubicBezTo>
                  <a:pt x="48919" y="26706"/>
                  <a:pt x="49002" y="26678"/>
                  <a:pt x="49066" y="26619"/>
                </a:cubicBezTo>
                <a:cubicBezTo>
                  <a:pt x="49205" y="26494"/>
                  <a:pt x="49217" y="26277"/>
                  <a:pt x="49089" y="26138"/>
                </a:cubicBezTo>
                <a:cubicBezTo>
                  <a:pt x="48908" y="25940"/>
                  <a:pt x="48708" y="25773"/>
                  <a:pt x="48491" y="25641"/>
                </a:cubicBezTo>
                <a:cubicBezTo>
                  <a:pt x="48436" y="25606"/>
                  <a:pt x="48374" y="25590"/>
                  <a:pt x="48313" y="25590"/>
                </a:cubicBezTo>
                <a:close/>
                <a:moveTo>
                  <a:pt x="42065" y="26175"/>
                </a:moveTo>
                <a:cubicBezTo>
                  <a:pt x="41928" y="26175"/>
                  <a:pt x="41799" y="26257"/>
                  <a:pt x="41746" y="26392"/>
                </a:cubicBezTo>
                <a:cubicBezTo>
                  <a:pt x="41661" y="26609"/>
                  <a:pt x="41579" y="26826"/>
                  <a:pt x="41502" y="27045"/>
                </a:cubicBezTo>
                <a:cubicBezTo>
                  <a:pt x="41440" y="27224"/>
                  <a:pt x="41532" y="27419"/>
                  <a:pt x="41711" y="27483"/>
                </a:cubicBezTo>
                <a:cubicBezTo>
                  <a:pt x="41748" y="27495"/>
                  <a:pt x="41788" y="27502"/>
                  <a:pt x="41824" y="27502"/>
                </a:cubicBezTo>
                <a:cubicBezTo>
                  <a:pt x="41965" y="27502"/>
                  <a:pt x="42097" y="27414"/>
                  <a:pt x="42147" y="27269"/>
                </a:cubicBezTo>
                <a:cubicBezTo>
                  <a:pt x="42222" y="27061"/>
                  <a:pt x="42300" y="26850"/>
                  <a:pt x="42382" y="26642"/>
                </a:cubicBezTo>
                <a:cubicBezTo>
                  <a:pt x="42451" y="26466"/>
                  <a:pt x="42365" y="26268"/>
                  <a:pt x="42189" y="26199"/>
                </a:cubicBezTo>
                <a:cubicBezTo>
                  <a:pt x="42148" y="26183"/>
                  <a:pt x="42106" y="26175"/>
                  <a:pt x="42065" y="26175"/>
                </a:cubicBezTo>
                <a:close/>
                <a:moveTo>
                  <a:pt x="45366" y="26357"/>
                </a:moveTo>
                <a:cubicBezTo>
                  <a:pt x="45223" y="26357"/>
                  <a:pt x="45090" y="26448"/>
                  <a:pt x="45043" y="26593"/>
                </a:cubicBezTo>
                <a:cubicBezTo>
                  <a:pt x="44996" y="26746"/>
                  <a:pt x="44970" y="26911"/>
                  <a:pt x="44970" y="27080"/>
                </a:cubicBezTo>
                <a:cubicBezTo>
                  <a:pt x="44970" y="27196"/>
                  <a:pt x="44980" y="27315"/>
                  <a:pt x="45003" y="27436"/>
                </a:cubicBezTo>
                <a:cubicBezTo>
                  <a:pt x="45032" y="27601"/>
                  <a:pt x="45178" y="27718"/>
                  <a:pt x="45338" y="27718"/>
                </a:cubicBezTo>
                <a:cubicBezTo>
                  <a:pt x="45359" y="27718"/>
                  <a:pt x="45380" y="27714"/>
                  <a:pt x="45399" y="27711"/>
                </a:cubicBezTo>
                <a:cubicBezTo>
                  <a:pt x="45585" y="27676"/>
                  <a:pt x="45708" y="27497"/>
                  <a:pt x="45674" y="27313"/>
                </a:cubicBezTo>
                <a:cubicBezTo>
                  <a:pt x="45658" y="27233"/>
                  <a:pt x="45651" y="27156"/>
                  <a:pt x="45651" y="27083"/>
                </a:cubicBezTo>
                <a:cubicBezTo>
                  <a:pt x="45651" y="26983"/>
                  <a:pt x="45665" y="26889"/>
                  <a:pt x="45693" y="26805"/>
                </a:cubicBezTo>
                <a:cubicBezTo>
                  <a:pt x="45752" y="26625"/>
                  <a:pt x="45655" y="26433"/>
                  <a:pt x="45474" y="26374"/>
                </a:cubicBezTo>
                <a:cubicBezTo>
                  <a:pt x="45438" y="26363"/>
                  <a:pt x="45402" y="26357"/>
                  <a:pt x="45366" y="26357"/>
                </a:cubicBezTo>
                <a:close/>
                <a:moveTo>
                  <a:pt x="49492" y="27211"/>
                </a:moveTo>
                <a:cubicBezTo>
                  <a:pt x="49460" y="27211"/>
                  <a:pt x="49428" y="27215"/>
                  <a:pt x="49396" y="27224"/>
                </a:cubicBezTo>
                <a:cubicBezTo>
                  <a:pt x="49214" y="27276"/>
                  <a:pt x="49113" y="27467"/>
                  <a:pt x="49165" y="27648"/>
                </a:cubicBezTo>
                <a:cubicBezTo>
                  <a:pt x="49221" y="27843"/>
                  <a:pt x="49257" y="28044"/>
                  <a:pt x="49273" y="28248"/>
                </a:cubicBezTo>
                <a:cubicBezTo>
                  <a:pt x="49287" y="28427"/>
                  <a:pt x="49436" y="28564"/>
                  <a:pt x="49614" y="28564"/>
                </a:cubicBezTo>
                <a:lnTo>
                  <a:pt x="49640" y="28564"/>
                </a:lnTo>
                <a:cubicBezTo>
                  <a:pt x="49828" y="28550"/>
                  <a:pt x="49968" y="28389"/>
                  <a:pt x="49956" y="28199"/>
                </a:cubicBezTo>
                <a:cubicBezTo>
                  <a:pt x="49939" y="27949"/>
                  <a:pt x="49892" y="27700"/>
                  <a:pt x="49821" y="27457"/>
                </a:cubicBezTo>
                <a:cubicBezTo>
                  <a:pt x="49778" y="27307"/>
                  <a:pt x="49640" y="27211"/>
                  <a:pt x="49492" y="27211"/>
                </a:cubicBezTo>
                <a:close/>
                <a:moveTo>
                  <a:pt x="41432" y="28127"/>
                </a:moveTo>
                <a:cubicBezTo>
                  <a:pt x="41278" y="28127"/>
                  <a:pt x="41138" y="28233"/>
                  <a:pt x="41098" y="28389"/>
                </a:cubicBezTo>
                <a:cubicBezTo>
                  <a:pt x="41040" y="28625"/>
                  <a:pt x="40992" y="28858"/>
                  <a:pt x="40953" y="29082"/>
                </a:cubicBezTo>
                <a:cubicBezTo>
                  <a:pt x="40922" y="29268"/>
                  <a:pt x="41045" y="29444"/>
                  <a:pt x="41233" y="29477"/>
                </a:cubicBezTo>
                <a:cubicBezTo>
                  <a:pt x="41252" y="29478"/>
                  <a:pt x="41271" y="29482"/>
                  <a:pt x="41292" y="29482"/>
                </a:cubicBezTo>
                <a:cubicBezTo>
                  <a:pt x="41457" y="29482"/>
                  <a:pt x="41600" y="29362"/>
                  <a:pt x="41628" y="29195"/>
                </a:cubicBezTo>
                <a:cubicBezTo>
                  <a:pt x="41662" y="28988"/>
                  <a:pt x="41709" y="28771"/>
                  <a:pt x="41763" y="28549"/>
                </a:cubicBezTo>
                <a:cubicBezTo>
                  <a:pt x="41807" y="28366"/>
                  <a:pt x="41694" y="28182"/>
                  <a:pt x="41511" y="28137"/>
                </a:cubicBezTo>
                <a:cubicBezTo>
                  <a:pt x="41485" y="28130"/>
                  <a:pt x="41458" y="28127"/>
                  <a:pt x="41432" y="28127"/>
                </a:cubicBezTo>
                <a:close/>
                <a:moveTo>
                  <a:pt x="45905" y="28265"/>
                </a:moveTo>
                <a:cubicBezTo>
                  <a:pt x="45838" y="28265"/>
                  <a:pt x="45771" y="28285"/>
                  <a:pt x="45712" y="28326"/>
                </a:cubicBezTo>
                <a:cubicBezTo>
                  <a:pt x="45556" y="28432"/>
                  <a:pt x="45517" y="28644"/>
                  <a:pt x="45623" y="28801"/>
                </a:cubicBezTo>
                <a:cubicBezTo>
                  <a:pt x="45707" y="28920"/>
                  <a:pt x="45795" y="29042"/>
                  <a:pt x="45893" y="29164"/>
                </a:cubicBezTo>
                <a:cubicBezTo>
                  <a:pt x="45950" y="29237"/>
                  <a:pt x="46007" y="29308"/>
                  <a:pt x="46068" y="29374"/>
                </a:cubicBezTo>
                <a:cubicBezTo>
                  <a:pt x="46136" y="29451"/>
                  <a:pt x="46232" y="29491"/>
                  <a:pt x="46325" y="29491"/>
                </a:cubicBezTo>
                <a:cubicBezTo>
                  <a:pt x="46405" y="29491"/>
                  <a:pt x="46485" y="29461"/>
                  <a:pt x="46555" y="29404"/>
                </a:cubicBezTo>
                <a:cubicBezTo>
                  <a:pt x="46696" y="29277"/>
                  <a:pt x="46710" y="29061"/>
                  <a:pt x="46583" y="28920"/>
                </a:cubicBezTo>
                <a:cubicBezTo>
                  <a:pt x="46531" y="28861"/>
                  <a:pt x="46480" y="28801"/>
                  <a:pt x="46430" y="28738"/>
                </a:cubicBezTo>
                <a:cubicBezTo>
                  <a:pt x="46343" y="28630"/>
                  <a:pt x="46263" y="28521"/>
                  <a:pt x="46188" y="28415"/>
                </a:cubicBezTo>
                <a:cubicBezTo>
                  <a:pt x="46122" y="28318"/>
                  <a:pt x="46015" y="28265"/>
                  <a:pt x="45905" y="28265"/>
                </a:cubicBezTo>
                <a:close/>
                <a:moveTo>
                  <a:pt x="47369" y="29680"/>
                </a:moveTo>
                <a:cubicBezTo>
                  <a:pt x="47254" y="29680"/>
                  <a:pt x="47142" y="29737"/>
                  <a:pt x="47076" y="29842"/>
                </a:cubicBezTo>
                <a:cubicBezTo>
                  <a:pt x="46977" y="30003"/>
                  <a:pt x="47028" y="30214"/>
                  <a:pt x="47187" y="30313"/>
                </a:cubicBezTo>
                <a:cubicBezTo>
                  <a:pt x="47386" y="30434"/>
                  <a:pt x="47594" y="30545"/>
                  <a:pt x="47824" y="30655"/>
                </a:cubicBezTo>
                <a:cubicBezTo>
                  <a:pt x="47872" y="30676"/>
                  <a:pt x="47923" y="30686"/>
                  <a:pt x="47970" y="30686"/>
                </a:cubicBezTo>
                <a:cubicBezTo>
                  <a:pt x="48100" y="30686"/>
                  <a:pt x="48222" y="30613"/>
                  <a:pt x="48281" y="30490"/>
                </a:cubicBezTo>
                <a:cubicBezTo>
                  <a:pt x="48361" y="30320"/>
                  <a:pt x="48288" y="30116"/>
                  <a:pt x="48116" y="30034"/>
                </a:cubicBezTo>
                <a:cubicBezTo>
                  <a:pt x="47909" y="29939"/>
                  <a:pt x="47725" y="29840"/>
                  <a:pt x="47549" y="29730"/>
                </a:cubicBezTo>
                <a:cubicBezTo>
                  <a:pt x="47493" y="29696"/>
                  <a:pt x="47431" y="29680"/>
                  <a:pt x="47369" y="29680"/>
                </a:cubicBezTo>
                <a:close/>
                <a:moveTo>
                  <a:pt x="49428" y="29227"/>
                </a:moveTo>
                <a:cubicBezTo>
                  <a:pt x="49287" y="29227"/>
                  <a:pt x="49155" y="29315"/>
                  <a:pt x="49106" y="29456"/>
                </a:cubicBezTo>
                <a:cubicBezTo>
                  <a:pt x="49038" y="29647"/>
                  <a:pt x="48952" y="29835"/>
                  <a:pt x="48847" y="30017"/>
                </a:cubicBezTo>
                <a:cubicBezTo>
                  <a:pt x="48753" y="30180"/>
                  <a:pt x="48811" y="30391"/>
                  <a:pt x="48974" y="30485"/>
                </a:cubicBezTo>
                <a:cubicBezTo>
                  <a:pt x="49011" y="30507"/>
                  <a:pt x="49052" y="30519"/>
                  <a:pt x="49092" y="30526"/>
                </a:cubicBezTo>
                <a:cubicBezTo>
                  <a:pt x="49014" y="30565"/>
                  <a:pt x="48952" y="30634"/>
                  <a:pt x="48922" y="30726"/>
                </a:cubicBezTo>
                <a:cubicBezTo>
                  <a:pt x="48863" y="30903"/>
                  <a:pt x="48960" y="31098"/>
                  <a:pt x="49141" y="31155"/>
                </a:cubicBezTo>
                <a:cubicBezTo>
                  <a:pt x="49296" y="31206"/>
                  <a:pt x="49454" y="31256"/>
                  <a:pt x="49610" y="31307"/>
                </a:cubicBezTo>
                <a:lnTo>
                  <a:pt x="49794" y="31364"/>
                </a:lnTo>
                <a:cubicBezTo>
                  <a:pt x="49829" y="31376"/>
                  <a:pt x="49864" y="31380"/>
                  <a:pt x="49899" y="31380"/>
                </a:cubicBezTo>
                <a:cubicBezTo>
                  <a:pt x="50045" y="31380"/>
                  <a:pt x="50179" y="31289"/>
                  <a:pt x="50220" y="31145"/>
                </a:cubicBezTo>
                <a:cubicBezTo>
                  <a:pt x="50279" y="30964"/>
                  <a:pt x="50179" y="30771"/>
                  <a:pt x="50000" y="30714"/>
                </a:cubicBezTo>
                <a:lnTo>
                  <a:pt x="49814" y="30657"/>
                </a:lnTo>
                <a:cubicBezTo>
                  <a:pt x="49657" y="30608"/>
                  <a:pt x="49503" y="30559"/>
                  <a:pt x="49350" y="30509"/>
                </a:cubicBezTo>
                <a:cubicBezTo>
                  <a:pt x="49332" y="30502"/>
                  <a:pt x="49313" y="30497"/>
                  <a:pt x="49296" y="30495"/>
                </a:cubicBezTo>
                <a:cubicBezTo>
                  <a:pt x="49353" y="30467"/>
                  <a:pt x="49403" y="30422"/>
                  <a:pt x="49438" y="30361"/>
                </a:cubicBezTo>
                <a:cubicBezTo>
                  <a:pt x="49565" y="30142"/>
                  <a:pt x="49671" y="29913"/>
                  <a:pt x="49751" y="29683"/>
                </a:cubicBezTo>
                <a:cubicBezTo>
                  <a:pt x="49814" y="29504"/>
                  <a:pt x="49720" y="29310"/>
                  <a:pt x="49542" y="29247"/>
                </a:cubicBezTo>
                <a:cubicBezTo>
                  <a:pt x="49505" y="29233"/>
                  <a:pt x="49466" y="29227"/>
                  <a:pt x="49428" y="29227"/>
                </a:cubicBezTo>
                <a:close/>
                <a:moveTo>
                  <a:pt x="41191" y="30156"/>
                </a:moveTo>
                <a:cubicBezTo>
                  <a:pt x="41185" y="30156"/>
                  <a:pt x="41180" y="30156"/>
                  <a:pt x="41174" y="30156"/>
                </a:cubicBezTo>
                <a:cubicBezTo>
                  <a:pt x="40985" y="30165"/>
                  <a:pt x="40842" y="30326"/>
                  <a:pt x="40851" y="30516"/>
                </a:cubicBezTo>
                <a:cubicBezTo>
                  <a:pt x="40866" y="30780"/>
                  <a:pt x="40898" y="31030"/>
                  <a:pt x="40955" y="31256"/>
                </a:cubicBezTo>
                <a:cubicBezTo>
                  <a:pt x="40993" y="31413"/>
                  <a:pt x="41132" y="31517"/>
                  <a:pt x="41287" y="31517"/>
                </a:cubicBezTo>
                <a:cubicBezTo>
                  <a:pt x="41313" y="31517"/>
                  <a:pt x="41341" y="31515"/>
                  <a:pt x="41365" y="31507"/>
                </a:cubicBezTo>
                <a:cubicBezTo>
                  <a:pt x="41549" y="31463"/>
                  <a:pt x="41662" y="31275"/>
                  <a:pt x="41617" y="31093"/>
                </a:cubicBezTo>
                <a:cubicBezTo>
                  <a:pt x="41572" y="30909"/>
                  <a:pt x="41542" y="30702"/>
                  <a:pt x="41532" y="30481"/>
                </a:cubicBezTo>
                <a:cubicBezTo>
                  <a:pt x="41524" y="30297"/>
                  <a:pt x="41376" y="30156"/>
                  <a:pt x="41191" y="30156"/>
                </a:cubicBezTo>
                <a:close/>
                <a:moveTo>
                  <a:pt x="51443" y="30706"/>
                </a:moveTo>
                <a:cubicBezTo>
                  <a:pt x="51410" y="30706"/>
                  <a:pt x="51375" y="30711"/>
                  <a:pt x="51341" y="30721"/>
                </a:cubicBezTo>
                <a:cubicBezTo>
                  <a:pt x="51161" y="30778"/>
                  <a:pt x="51061" y="30970"/>
                  <a:pt x="51117" y="31150"/>
                </a:cubicBezTo>
                <a:cubicBezTo>
                  <a:pt x="51121" y="31154"/>
                  <a:pt x="51121" y="31159"/>
                  <a:pt x="51122" y="31162"/>
                </a:cubicBezTo>
                <a:cubicBezTo>
                  <a:pt x="51016" y="31185"/>
                  <a:pt x="50921" y="31258"/>
                  <a:pt x="50874" y="31368"/>
                </a:cubicBezTo>
                <a:cubicBezTo>
                  <a:pt x="50801" y="31541"/>
                  <a:pt x="50886" y="31741"/>
                  <a:pt x="51060" y="31812"/>
                </a:cubicBezTo>
                <a:lnTo>
                  <a:pt x="51168" y="31858"/>
                </a:lnTo>
                <a:cubicBezTo>
                  <a:pt x="51211" y="31877"/>
                  <a:pt x="51256" y="31885"/>
                  <a:pt x="51303" y="31885"/>
                </a:cubicBezTo>
                <a:cubicBezTo>
                  <a:pt x="51373" y="31885"/>
                  <a:pt x="51439" y="31865"/>
                  <a:pt x="51498" y="31825"/>
                </a:cubicBezTo>
                <a:cubicBezTo>
                  <a:pt x="51703" y="31682"/>
                  <a:pt x="51816" y="31468"/>
                  <a:pt x="51816" y="31228"/>
                </a:cubicBezTo>
                <a:cubicBezTo>
                  <a:pt x="51816" y="31138"/>
                  <a:pt x="51800" y="31043"/>
                  <a:pt x="51769" y="30945"/>
                </a:cubicBezTo>
                <a:cubicBezTo>
                  <a:pt x="51724" y="30798"/>
                  <a:pt x="51589" y="30706"/>
                  <a:pt x="51443" y="30706"/>
                </a:cubicBezTo>
                <a:close/>
                <a:moveTo>
                  <a:pt x="48282" y="30899"/>
                </a:moveTo>
                <a:cubicBezTo>
                  <a:pt x="48200" y="30899"/>
                  <a:pt x="48118" y="30929"/>
                  <a:pt x="48053" y="30989"/>
                </a:cubicBezTo>
                <a:cubicBezTo>
                  <a:pt x="47898" y="31128"/>
                  <a:pt x="47731" y="31263"/>
                  <a:pt x="47552" y="31388"/>
                </a:cubicBezTo>
                <a:cubicBezTo>
                  <a:pt x="47398" y="31498"/>
                  <a:pt x="47361" y="31710"/>
                  <a:pt x="47471" y="31865"/>
                </a:cubicBezTo>
                <a:cubicBezTo>
                  <a:pt x="47537" y="31960"/>
                  <a:pt x="47645" y="32011"/>
                  <a:pt x="47751" y="32011"/>
                </a:cubicBezTo>
                <a:cubicBezTo>
                  <a:pt x="47820" y="32011"/>
                  <a:pt x="47888" y="31990"/>
                  <a:pt x="47945" y="31946"/>
                </a:cubicBezTo>
                <a:cubicBezTo>
                  <a:pt x="48147" y="31806"/>
                  <a:pt x="48340" y="31651"/>
                  <a:pt x="48514" y="31493"/>
                </a:cubicBezTo>
                <a:cubicBezTo>
                  <a:pt x="48653" y="31368"/>
                  <a:pt x="48663" y="31150"/>
                  <a:pt x="48534" y="31011"/>
                </a:cubicBezTo>
                <a:cubicBezTo>
                  <a:pt x="48468" y="30937"/>
                  <a:pt x="48375" y="30899"/>
                  <a:pt x="48282" y="30899"/>
                </a:cubicBezTo>
                <a:close/>
                <a:moveTo>
                  <a:pt x="46556" y="31987"/>
                </a:moveTo>
                <a:cubicBezTo>
                  <a:pt x="46511" y="31987"/>
                  <a:pt x="46466" y="31996"/>
                  <a:pt x="46423" y="32014"/>
                </a:cubicBezTo>
                <a:cubicBezTo>
                  <a:pt x="46223" y="32097"/>
                  <a:pt x="46020" y="32172"/>
                  <a:pt x="45813" y="32237"/>
                </a:cubicBezTo>
                <a:cubicBezTo>
                  <a:pt x="45632" y="32292"/>
                  <a:pt x="45529" y="32483"/>
                  <a:pt x="45587" y="32664"/>
                </a:cubicBezTo>
                <a:cubicBezTo>
                  <a:pt x="45630" y="32812"/>
                  <a:pt x="45768" y="32906"/>
                  <a:pt x="45912" y="32906"/>
                </a:cubicBezTo>
                <a:cubicBezTo>
                  <a:pt x="45947" y="32906"/>
                  <a:pt x="45980" y="32900"/>
                  <a:pt x="46013" y="32890"/>
                </a:cubicBezTo>
                <a:cubicBezTo>
                  <a:pt x="46240" y="32820"/>
                  <a:pt x="46468" y="32737"/>
                  <a:pt x="46689" y="32645"/>
                </a:cubicBezTo>
                <a:cubicBezTo>
                  <a:pt x="46862" y="32570"/>
                  <a:pt x="46944" y="32370"/>
                  <a:pt x="46871" y="32197"/>
                </a:cubicBezTo>
                <a:cubicBezTo>
                  <a:pt x="46816" y="32066"/>
                  <a:pt x="46690" y="31987"/>
                  <a:pt x="46556" y="31987"/>
                </a:cubicBezTo>
                <a:close/>
                <a:moveTo>
                  <a:pt x="41966" y="31991"/>
                </a:moveTo>
                <a:cubicBezTo>
                  <a:pt x="41868" y="31991"/>
                  <a:pt x="41772" y="32032"/>
                  <a:pt x="41704" y="32111"/>
                </a:cubicBezTo>
                <a:cubicBezTo>
                  <a:pt x="41582" y="32257"/>
                  <a:pt x="41602" y="32473"/>
                  <a:pt x="41746" y="32595"/>
                </a:cubicBezTo>
                <a:cubicBezTo>
                  <a:pt x="41940" y="32760"/>
                  <a:pt x="42170" y="32897"/>
                  <a:pt x="42425" y="32996"/>
                </a:cubicBezTo>
                <a:cubicBezTo>
                  <a:pt x="42467" y="33012"/>
                  <a:pt x="42511" y="33020"/>
                  <a:pt x="42552" y="33020"/>
                </a:cubicBezTo>
                <a:cubicBezTo>
                  <a:pt x="42688" y="33020"/>
                  <a:pt x="42816" y="32940"/>
                  <a:pt x="42870" y="32803"/>
                </a:cubicBezTo>
                <a:cubicBezTo>
                  <a:pt x="42938" y="32628"/>
                  <a:pt x="42853" y="32429"/>
                  <a:pt x="42677" y="32360"/>
                </a:cubicBezTo>
                <a:cubicBezTo>
                  <a:pt x="42490" y="32285"/>
                  <a:pt x="42325" y="32188"/>
                  <a:pt x="42186" y="32071"/>
                </a:cubicBezTo>
                <a:cubicBezTo>
                  <a:pt x="42121" y="32017"/>
                  <a:pt x="42043" y="31991"/>
                  <a:pt x="41966" y="31991"/>
                </a:cubicBezTo>
                <a:close/>
                <a:moveTo>
                  <a:pt x="44576" y="32500"/>
                </a:moveTo>
                <a:cubicBezTo>
                  <a:pt x="44563" y="32500"/>
                  <a:pt x="44549" y="32501"/>
                  <a:pt x="44535" y="32502"/>
                </a:cubicBezTo>
                <a:cubicBezTo>
                  <a:pt x="44309" y="32532"/>
                  <a:pt x="44092" y="32546"/>
                  <a:pt x="43891" y="32549"/>
                </a:cubicBezTo>
                <a:cubicBezTo>
                  <a:pt x="43701" y="32551"/>
                  <a:pt x="43552" y="32706"/>
                  <a:pt x="43553" y="32893"/>
                </a:cubicBezTo>
                <a:cubicBezTo>
                  <a:pt x="43555" y="33081"/>
                  <a:pt x="43708" y="33231"/>
                  <a:pt x="43894" y="33231"/>
                </a:cubicBezTo>
                <a:lnTo>
                  <a:pt x="43899" y="33231"/>
                </a:lnTo>
                <a:cubicBezTo>
                  <a:pt x="44125" y="33229"/>
                  <a:pt x="44368" y="33212"/>
                  <a:pt x="44617" y="33180"/>
                </a:cubicBezTo>
                <a:cubicBezTo>
                  <a:pt x="44805" y="33159"/>
                  <a:pt x="44937" y="32987"/>
                  <a:pt x="44916" y="32801"/>
                </a:cubicBezTo>
                <a:cubicBezTo>
                  <a:pt x="44895" y="32628"/>
                  <a:pt x="44746" y="32500"/>
                  <a:pt x="44576" y="325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21"/>
          <p:cNvSpPr/>
          <p:nvPr/>
        </p:nvSpPr>
        <p:spPr>
          <a:xfrm>
            <a:off x="831775" y="3252421"/>
            <a:ext cx="2194021" cy="1956908"/>
          </a:xfrm>
          <a:custGeom>
            <a:avLst/>
            <a:gdLst/>
            <a:ahLst/>
            <a:cxnLst/>
            <a:rect l="l" t="t" r="r" b="b"/>
            <a:pathLst>
              <a:path w="54010" h="48173" extrusionOk="0">
                <a:moveTo>
                  <a:pt x="16027" y="1"/>
                </a:moveTo>
                <a:cubicBezTo>
                  <a:pt x="15839" y="1"/>
                  <a:pt x="15695" y="152"/>
                  <a:pt x="15695" y="342"/>
                </a:cubicBezTo>
                <a:cubicBezTo>
                  <a:pt x="15695" y="531"/>
                  <a:pt x="15858" y="682"/>
                  <a:pt x="16048" y="682"/>
                </a:cubicBezTo>
                <a:cubicBezTo>
                  <a:pt x="16258" y="682"/>
                  <a:pt x="16474" y="691"/>
                  <a:pt x="16688" y="705"/>
                </a:cubicBezTo>
                <a:lnTo>
                  <a:pt x="16710" y="705"/>
                </a:lnTo>
                <a:cubicBezTo>
                  <a:pt x="16887" y="705"/>
                  <a:pt x="17040" y="566"/>
                  <a:pt x="17053" y="385"/>
                </a:cubicBezTo>
                <a:cubicBezTo>
                  <a:pt x="17066" y="197"/>
                  <a:pt x="16922" y="36"/>
                  <a:pt x="16734" y="22"/>
                </a:cubicBezTo>
                <a:cubicBezTo>
                  <a:pt x="16503" y="6"/>
                  <a:pt x="16274" y="1"/>
                  <a:pt x="16027" y="1"/>
                </a:cubicBezTo>
                <a:close/>
                <a:moveTo>
                  <a:pt x="14663" y="95"/>
                </a:moveTo>
                <a:cubicBezTo>
                  <a:pt x="14648" y="95"/>
                  <a:pt x="14633" y="96"/>
                  <a:pt x="14618" y="98"/>
                </a:cubicBezTo>
                <a:cubicBezTo>
                  <a:pt x="14383" y="129"/>
                  <a:pt x="14148" y="169"/>
                  <a:pt x="13921" y="216"/>
                </a:cubicBezTo>
                <a:cubicBezTo>
                  <a:pt x="13736" y="256"/>
                  <a:pt x="13616" y="437"/>
                  <a:pt x="13655" y="621"/>
                </a:cubicBezTo>
                <a:cubicBezTo>
                  <a:pt x="13689" y="781"/>
                  <a:pt x="13832" y="892"/>
                  <a:pt x="13990" y="892"/>
                </a:cubicBezTo>
                <a:cubicBezTo>
                  <a:pt x="14014" y="892"/>
                  <a:pt x="14037" y="891"/>
                  <a:pt x="14061" y="886"/>
                </a:cubicBezTo>
                <a:cubicBezTo>
                  <a:pt x="14272" y="840"/>
                  <a:pt x="14491" y="804"/>
                  <a:pt x="14711" y="773"/>
                </a:cubicBezTo>
                <a:cubicBezTo>
                  <a:pt x="14897" y="750"/>
                  <a:pt x="15028" y="576"/>
                  <a:pt x="15002" y="388"/>
                </a:cubicBezTo>
                <a:cubicBezTo>
                  <a:pt x="14981" y="218"/>
                  <a:pt x="14833" y="95"/>
                  <a:pt x="14663" y="95"/>
                </a:cubicBezTo>
                <a:close/>
                <a:moveTo>
                  <a:pt x="18063" y="205"/>
                </a:moveTo>
                <a:cubicBezTo>
                  <a:pt x="17904" y="205"/>
                  <a:pt x="17761" y="316"/>
                  <a:pt x="17729" y="479"/>
                </a:cubicBezTo>
                <a:cubicBezTo>
                  <a:pt x="17692" y="663"/>
                  <a:pt x="17812" y="844"/>
                  <a:pt x="17996" y="880"/>
                </a:cubicBezTo>
                <a:cubicBezTo>
                  <a:pt x="18212" y="922"/>
                  <a:pt x="18426" y="972"/>
                  <a:pt x="18639" y="1030"/>
                </a:cubicBezTo>
                <a:cubicBezTo>
                  <a:pt x="18669" y="1037"/>
                  <a:pt x="18698" y="1040"/>
                  <a:pt x="18728" y="1040"/>
                </a:cubicBezTo>
                <a:cubicBezTo>
                  <a:pt x="18881" y="1040"/>
                  <a:pt x="19016" y="939"/>
                  <a:pt x="19058" y="792"/>
                </a:cubicBezTo>
                <a:cubicBezTo>
                  <a:pt x="19109" y="607"/>
                  <a:pt x="18999" y="421"/>
                  <a:pt x="18817" y="371"/>
                </a:cubicBezTo>
                <a:cubicBezTo>
                  <a:pt x="18591" y="310"/>
                  <a:pt x="18361" y="256"/>
                  <a:pt x="18130" y="211"/>
                </a:cubicBezTo>
                <a:cubicBezTo>
                  <a:pt x="18108" y="207"/>
                  <a:pt x="18085" y="205"/>
                  <a:pt x="18063" y="205"/>
                </a:cubicBezTo>
                <a:close/>
                <a:moveTo>
                  <a:pt x="12674" y="576"/>
                </a:moveTo>
                <a:cubicBezTo>
                  <a:pt x="12636" y="576"/>
                  <a:pt x="12598" y="582"/>
                  <a:pt x="12560" y="595"/>
                </a:cubicBezTo>
                <a:cubicBezTo>
                  <a:pt x="12339" y="673"/>
                  <a:pt x="12120" y="759"/>
                  <a:pt x="11903" y="852"/>
                </a:cubicBezTo>
                <a:cubicBezTo>
                  <a:pt x="11729" y="927"/>
                  <a:pt x="11647" y="1127"/>
                  <a:pt x="11722" y="1301"/>
                </a:cubicBezTo>
                <a:cubicBezTo>
                  <a:pt x="11778" y="1430"/>
                  <a:pt x="11905" y="1508"/>
                  <a:pt x="12037" y="1508"/>
                </a:cubicBezTo>
                <a:cubicBezTo>
                  <a:pt x="12082" y="1508"/>
                  <a:pt x="12129" y="1499"/>
                  <a:pt x="12172" y="1480"/>
                </a:cubicBezTo>
                <a:cubicBezTo>
                  <a:pt x="12376" y="1393"/>
                  <a:pt x="12582" y="1313"/>
                  <a:pt x="12789" y="1240"/>
                </a:cubicBezTo>
                <a:cubicBezTo>
                  <a:pt x="12966" y="1178"/>
                  <a:pt x="13060" y="983"/>
                  <a:pt x="12998" y="804"/>
                </a:cubicBezTo>
                <a:cubicBezTo>
                  <a:pt x="12947" y="663"/>
                  <a:pt x="12815" y="576"/>
                  <a:pt x="12674" y="576"/>
                </a:cubicBezTo>
                <a:close/>
                <a:moveTo>
                  <a:pt x="20022" y="794"/>
                </a:moveTo>
                <a:cubicBezTo>
                  <a:pt x="19888" y="794"/>
                  <a:pt x="19762" y="875"/>
                  <a:pt x="19708" y="1005"/>
                </a:cubicBezTo>
                <a:cubicBezTo>
                  <a:pt x="19637" y="1181"/>
                  <a:pt x="19719" y="1381"/>
                  <a:pt x="19892" y="1454"/>
                </a:cubicBezTo>
                <a:cubicBezTo>
                  <a:pt x="20094" y="1537"/>
                  <a:pt x="20297" y="1629"/>
                  <a:pt x="20494" y="1727"/>
                </a:cubicBezTo>
                <a:cubicBezTo>
                  <a:pt x="20542" y="1751"/>
                  <a:pt x="20595" y="1761"/>
                  <a:pt x="20645" y="1761"/>
                </a:cubicBezTo>
                <a:cubicBezTo>
                  <a:pt x="20770" y="1761"/>
                  <a:pt x="20892" y="1692"/>
                  <a:pt x="20954" y="1570"/>
                </a:cubicBezTo>
                <a:cubicBezTo>
                  <a:pt x="21038" y="1402"/>
                  <a:pt x="20968" y="1195"/>
                  <a:pt x="20798" y="1111"/>
                </a:cubicBezTo>
                <a:cubicBezTo>
                  <a:pt x="20588" y="1007"/>
                  <a:pt x="20370" y="910"/>
                  <a:pt x="20155" y="821"/>
                </a:cubicBezTo>
                <a:cubicBezTo>
                  <a:pt x="20111" y="803"/>
                  <a:pt x="20067" y="794"/>
                  <a:pt x="20022" y="794"/>
                </a:cubicBezTo>
                <a:close/>
                <a:moveTo>
                  <a:pt x="10807" y="1426"/>
                </a:moveTo>
                <a:cubicBezTo>
                  <a:pt x="10753" y="1426"/>
                  <a:pt x="10698" y="1439"/>
                  <a:pt x="10646" y="1466"/>
                </a:cubicBezTo>
                <a:cubicBezTo>
                  <a:pt x="10439" y="1577"/>
                  <a:pt x="10238" y="1690"/>
                  <a:pt x="10040" y="1808"/>
                </a:cubicBezTo>
                <a:cubicBezTo>
                  <a:pt x="9878" y="1904"/>
                  <a:pt x="9822" y="2113"/>
                  <a:pt x="9918" y="2274"/>
                </a:cubicBezTo>
                <a:cubicBezTo>
                  <a:pt x="9982" y="2384"/>
                  <a:pt x="10097" y="2444"/>
                  <a:pt x="10213" y="2444"/>
                </a:cubicBezTo>
                <a:cubicBezTo>
                  <a:pt x="10273" y="2444"/>
                  <a:pt x="10333" y="2429"/>
                  <a:pt x="10386" y="2396"/>
                </a:cubicBezTo>
                <a:cubicBezTo>
                  <a:pt x="10577" y="2286"/>
                  <a:pt x="10770" y="2175"/>
                  <a:pt x="10969" y="2069"/>
                </a:cubicBezTo>
                <a:cubicBezTo>
                  <a:pt x="11138" y="1979"/>
                  <a:pt x="11199" y="1774"/>
                  <a:pt x="11109" y="1605"/>
                </a:cubicBezTo>
                <a:cubicBezTo>
                  <a:pt x="11047" y="1491"/>
                  <a:pt x="10929" y="1426"/>
                  <a:pt x="10807" y="1426"/>
                </a:cubicBezTo>
                <a:close/>
                <a:moveTo>
                  <a:pt x="21829" y="1762"/>
                </a:moveTo>
                <a:cubicBezTo>
                  <a:pt x="21718" y="1762"/>
                  <a:pt x="21609" y="1816"/>
                  <a:pt x="21544" y="1914"/>
                </a:cubicBezTo>
                <a:cubicBezTo>
                  <a:pt x="21439" y="2071"/>
                  <a:pt x="21483" y="2283"/>
                  <a:pt x="21639" y="2387"/>
                </a:cubicBezTo>
                <a:cubicBezTo>
                  <a:pt x="21820" y="2509"/>
                  <a:pt x="22002" y="2637"/>
                  <a:pt x="22178" y="2773"/>
                </a:cubicBezTo>
                <a:cubicBezTo>
                  <a:pt x="22239" y="2820"/>
                  <a:pt x="22312" y="2841"/>
                  <a:pt x="22385" y="2841"/>
                </a:cubicBezTo>
                <a:cubicBezTo>
                  <a:pt x="22487" y="2841"/>
                  <a:pt x="22588" y="2794"/>
                  <a:pt x="22656" y="2707"/>
                </a:cubicBezTo>
                <a:cubicBezTo>
                  <a:pt x="22769" y="2556"/>
                  <a:pt x="22741" y="2342"/>
                  <a:pt x="22592" y="2227"/>
                </a:cubicBezTo>
                <a:cubicBezTo>
                  <a:pt x="22404" y="2083"/>
                  <a:pt x="22211" y="1947"/>
                  <a:pt x="22018" y="1819"/>
                </a:cubicBezTo>
                <a:cubicBezTo>
                  <a:pt x="21960" y="1780"/>
                  <a:pt x="21894" y="1762"/>
                  <a:pt x="21829" y="1762"/>
                </a:cubicBezTo>
                <a:close/>
                <a:moveTo>
                  <a:pt x="9063" y="2501"/>
                </a:moveTo>
                <a:cubicBezTo>
                  <a:pt x="8995" y="2501"/>
                  <a:pt x="8926" y="2521"/>
                  <a:pt x="8867" y="2563"/>
                </a:cubicBezTo>
                <a:cubicBezTo>
                  <a:pt x="8681" y="2698"/>
                  <a:pt x="8493" y="2836"/>
                  <a:pt x="8307" y="2978"/>
                </a:cubicBezTo>
                <a:cubicBezTo>
                  <a:pt x="8157" y="3093"/>
                  <a:pt x="8128" y="3308"/>
                  <a:pt x="8244" y="3458"/>
                </a:cubicBezTo>
                <a:cubicBezTo>
                  <a:pt x="8310" y="3545"/>
                  <a:pt x="8413" y="3592"/>
                  <a:pt x="8515" y="3592"/>
                </a:cubicBezTo>
                <a:cubicBezTo>
                  <a:pt x="8588" y="3592"/>
                  <a:pt x="8661" y="3567"/>
                  <a:pt x="8722" y="3519"/>
                </a:cubicBezTo>
                <a:cubicBezTo>
                  <a:pt x="8900" y="3380"/>
                  <a:pt x="9080" y="3249"/>
                  <a:pt x="9261" y="3122"/>
                </a:cubicBezTo>
                <a:cubicBezTo>
                  <a:pt x="9414" y="3013"/>
                  <a:pt x="9452" y="2801"/>
                  <a:pt x="9343" y="2646"/>
                </a:cubicBezTo>
                <a:cubicBezTo>
                  <a:pt x="9277" y="2551"/>
                  <a:pt x="9171" y="2501"/>
                  <a:pt x="9063" y="2501"/>
                </a:cubicBezTo>
                <a:close/>
                <a:moveTo>
                  <a:pt x="23416" y="3053"/>
                </a:moveTo>
                <a:cubicBezTo>
                  <a:pt x="23328" y="3053"/>
                  <a:pt x="23240" y="3087"/>
                  <a:pt x="23174" y="3155"/>
                </a:cubicBezTo>
                <a:cubicBezTo>
                  <a:pt x="23040" y="3287"/>
                  <a:pt x="23040" y="3505"/>
                  <a:pt x="23175" y="3637"/>
                </a:cubicBezTo>
                <a:cubicBezTo>
                  <a:pt x="23332" y="3793"/>
                  <a:pt x="23487" y="3957"/>
                  <a:pt x="23629" y="4120"/>
                </a:cubicBezTo>
                <a:cubicBezTo>
                  <a:pt x="23697" y="4195"/>
                  <a:pt x="23791" y="4235"/>
                  <a:pt x="23886" y="4235"/>
                </a:cubicBezTo>
                <a:cubicBezTo>
                  <a:pt x="23966" y="4235"/>
                  <a:pt x="24046" y="4207"/>
                  <a:pt x="24109" y="4148"/>
                </a:cubicBezTo>
                <a:cubicBezTo>
                  <a:pt x="24251" y="4024"/>
                  <a:pt x="24265" y="3807"/>
                  <a:pt x="24140" y="3665"/>
                </a:cubicBezTo>
                <a:cubicBezTo>
                  <a:pt x="23985" y="3491"/>
                  <a:pt x="23822" y="3319"/>
                  <a:pt x="23655" y="3152"/>
                </a:cubicBezTo>
                <a:cubicBezTo>
                  <a:pt x="23590" y="3086"/>
                  <a:pt x="23503" y="3053"/>
                  <a:pt x="23416" y="3053"/>
                </a:cubicBezTo>
                <a:close/>
                <a:moveTo>
                  <a:pt x="7462" y="3777"/>
                </a:moveTo>
                <a:cubicBezTo>
                  <a:pt x="7386" y="3777"/>
                  <a:pt x="7310" y="3802"/>
                  <a:pt x="7247" y="3854"/>
                </a:cubicBezTo>
                <a:cubicBezTo>
                  <a:pt x="7073" y="3995"/>
                  <a:pt x="6896" y="4134"/>
                  <a:pt x="6718" y="4273"/>
                </a:cubicBezTo>
                <a:cubicBezTo>
                  <a:pt x="6569" y="4391"/>
                  <a:pt x="6543" y="4603"/>
                  <a:pt x="6658" y="4753"/>
                </a:cubicBezTo>
                <a:cubicBezTo>
                  <a:pt x="6725" y="4839"/>
                  <a:pt x="6824" y="4886"/>
                  <a:pt x="6927" y="4886"/>
                </a:cubicBezTo>
                <a:cubicBezTo>
                  <a:pt x="7002" y="4886"/>
                  <a:pt x="7075" y="4862"/>
                  <a:pt x="7137" y="4813"/>
                </a:cubicBezTo>
                <a:cubicBezTo>
                  <a:pt x="7320" y="4671"/>
                  <a:pt x="7500" y="4527"/>
                  <a:pt x="7679" y="4382"/>
                </a:cubicBezTo>
                <a:cubicBezTo>
                  <a:pt x="7824" y="4262"/>
                  <a:pt x="7846" y="4047"/>
                  <a:pt x="7726" y="3901"/>
                </a:cubicBezTo>
                <a:cubicBezTo>
                  <a:pt x="7659" y="3819"/>
                  <a:pt x="7561" y="3777"/>
                  <a:pt x="7462" y="3777"/>
                </a:cubicBezTo>
                <a:close/>
                <a:moveTo>
                  <a:pt x="24721" y="4634"/>
                </a:moveTo>
                <a:cubicBezTo>
                  <a:pt x="24656" y="4634"/>
                  <a:pt x="24590" y="4653"/>
                  <a:pt x="24531" y="4693"/>
                </a:cubicBezTo>
                <a:cubicBezTo>
                  <a:pt x="24375" y="4798"/>
                  <a:pt x="24333" y="5010"/>
                  <a:pt x="24437" y="5166"/>
                </a:cubicBezTo>
                <a:cubicBezTo>
                  <a:pt x="24559" y="5349"/>
                  <a:pt x="24679" y="5538"/>
                  <a:pt x="24787" y="5728"/>
                </a:cubicBezTo>
                <a:cubicBezTo>
                  <a:pt x="24851" y="5837"/>
                  <a:pt x="24966" y="5898"/>
                  <a:pt x="25082" y="5898"/>
                </a:cubicBezTo>
                <a:cubicBezTo>
                  <a:pt x="25139" y="5898"/>
                  <a:pt x="25200" y="5882"/>
                  <a:pt x="25254" y="5853"/>
                </a:cubicBezTo>
                <a:cubicBezTo>
                  <a:pt x="25418" y="5757"/>
                  <a:pt x="25471" y="5549"/>
                  <a:pt x="25378" y="5385"/>
                </a:cubicBezTo>
                <a:cubicBezTo>
                  <a:pt x="25261" y="5184"/>
                  <a:pt x="25134" y="4982"/>
                  <a:pt x="25004" y="4786"/>
                </a:cubicBezTo>
                <a:cubicBezTo>
                  <a:pt x="24939" y="4688"/>
                  <a:pt x="24831" y="4634"/>
                  <a:pt x="24721" y="4634"/>
                </a:cubicBezTo>
                <a:close/>
                <a:moveTo>
                  <a:pt x="5848" y="5040"/>
                </a:moveTo>
                <a:cubicBezTo>
                  <a:pt x="5773" y="5040"/>
                  <a:pt x="5697" y="5064"/>
                  <a:pt x="5634" y="5114"/>
                </a:cubicBezTo>
                <a:cubicBezTo>
                  <a:pt x="5451" y="5260"/>
                  <a:pt x="5271" y="5408"/>
                  <a:pt x="5095" y="5559"/>
                </a:cubicBezTo>
                <a:cubicBezTo>
                  <a:pt x="4953" y="5684"/>
                  <a:pt x="4937" y="5898"/>
                  <a:pt x="5060" y="6042"/>
                </a:cubicBezTo>
                <a:cubicBezTo>
                  <a:pt x="5128" y="6120"/>
                  <a:pt x="5224" y="6159"/>
                  <a:pt x="5319" y="6159"/>
                </a:cubicBezTo>
                <a:cubicBezTo>
                  <a:pt x="5397" y="6159"/>
                  <a:pt x="5477" y="6131"/>
                  <a:pt x="5543" y="6075"/>
                </a:cubicBezTo>
                <a:cubicBezTo>
                  <a:pt x="5712" y="5929"/>
                  <a:pt x="5884" y="5788"/>
                  <a:pt x="6060" y="5649"/>
                </a:cubicBezTo>
                <a:cubicBezTo>
                  <a:pt x="6207" y="5531"/>
                  <a:pt x="6232" y="5316"/>
                  <a:pt x="6114" y="5168"/>
                </a:cubicBezTo>
                <a:cubicBezTo>
                  <a:pt x="6047" y="5083"/>
                  <a:pt x="5948" y="5040"/>
                  <a:pt x="5848" y="5040"/>
                </a:cubicBezTo>
                <a:close/>
                <a:moveTo>
                  <a:pt x="4345" y="6435"/>
                </a:moveTo>
                <a:cubicBezTo>
                  <a:pt x="4249" y="6435"/>
                  <a:pt x="4153" y="6476"/>
                  <a:pt x="4085" y="6555"/>
                </a:cubicBezTo>
                <a:cubicBezTo>
                  <a:pt x="3960" y="6701"/>
                  <a:pt x="3842" y="6850"/>
                  <a:pt x="3736" y="6998"/>
                </a:cubicBezTo>
                <a:cubicBezTo>
                  <a:pt x="3705" y="7040"/>
                  <a:pt x="3677" y="7080"/>
                  <a:pt x="3646" y="7123"/>
                </a:cubicBezTo>
                <a:cubicBezTo>
                  <a:pt x="3540" y="7280"/>
                  <a:pt x="3580" y="7493"/>
                  <a:pt x="3736" y="7599"/>
                </a:cubicBezTo>
                <a:cubicBezTo>
                  <a:pt x="3795" y="7641"/>
                  <a:pt x="3861" y="7660"/>
                  <a:pt x="3929" y="7660"/>
                </a:cubicBezTo>
                <a:cubicBezTo>
                  <a:pt x="4037" y="7660"/>
                  <a:pt x="4144" y="7608"/>
                  <a:pt x="4209" y="7512"/>
                </a:cubicBezTo>
                <a:cubicBezTo>
                  <a:pt x="4235" y="7476"/>
                  <a:pt x="4263" y="7436"/>
                  <a:pt x="4289" y="7400"/>
                </a:cubicBezTo>
                <a:cubicBezTo>
                  <a:pt x="4384" y="7266"/>
                  <a:pt x="4492" y="7132"/>
                  <a:pt x="4605" y="7000"/>
                </a:cubicBezTo>
                <a:cubicBezTo>
                  <a:pt x="4728" y="6857"/>
                  <a:pt x="4711" y="6642"/>
                  <a:pt x="4567" y="6518"/>
                </a:cubicBezTo>
                <a:cubicBezTo>
                  <a:pt x="4503" y="6462"/>
                  <a:pt x="4424" y="6435"/>
                  <a:pt x="4345" y="6435"/>
                </a:cubicBezTo>
                <a:close/>
                <a:moveTo>
                  <a:pt x="25686" y="6442"/>
                </a:moveTo>
                <a:cubicBezTo>
                  <a:pt x="25642" y="6442"/>
                  <a:pt x="25598" y="6451"/>
                  <a:pt x="25555" y="6468"/>
                </a:cubicBezTo>
                <a:cubicBezTo>
                  <a:pt x="25381" y="6539"/>
                  <a:pt x="25298" y="6739"/>
                  <a:pt x="25369" y="6913"/>
                </a:cubicBezTo>
                <a:cubicBezTo>
                  <a:pt x="25452" y="7114"/>
                  <a:pt x="25530" y="7323"/>
                  <a:pt x="25600" y="7532"/>
                </a:cubicBezTo>
                <a:cubicBezTo>
                  <a:pt x="25647" y="7676"/>
                  <a:pt x="25781" y="7764"/>
                  <a:pt x="25923" y="7764"/>
                </a:cubicBezTo>
                <a:cubicBezTo>
                  <a:pt x="25960" y="7764"/>
                  <a:pt x="25998" y="7758"/>
                  <a:pt x="26033" y="7747"/>
                </a:cubicBezTo>
                <a:cubicBezTo>
                  <a:pt x="26210" y="7688"/>
                  <a:pt x="26307" y="7493"/>
                  <a:pt x="26247" y="7314"/>
                </a:cubicBezTo>
                <a:cubicBezTo>
                  <a:pt x="26172" y="7088"/>
                  <a:pt x="26088" y="6868"/>
                  <a:pt x="26000" y="6652"/>
                </a:cubicBezTo>
                <a:cubicBezTo>
                  <a:pt x="25947" y="6521"/>
                  <a:pt x="25820" y="6442"/>
                  <a:pt x="25686" y="6442"/>
                </a:cubicBezTo>
                <a:close/>
                <a:moveTo>
                  <a:pt x="3244" y="8160"/>
                </a:moveTo>
                <a:cubicBezTo>
                  <a:pt x="3119" y="8160"/>
                  <a:pt x="2998" y="8229"/>
                  <a:pt x="2938" y="8348"/>
                </a:cubicBezTo>
                <a:cubicBezTo>
                  <a:pt x="2836" y="8555"/>
                  <a:pt x="2737" y="8764"/>
                  <a:pt x="2638" y="8978"/>
                </a:cubicBezTo>
                <a:cubicBezTo>
                  <a:pt x="2559" y="9148"/>
                  <a:pt x="2636" y="9351"/>
                  <a:pt x="2808" y="9429"/>
                </a:cubicBezTo>
                <a:cubicBezTo>
                  <a:pt x="2853" y="9449"/>
                  <a:pt x="2902" y="9459"/>
                  <a:pt x="2949" y="9459"/>
                </a:cubicBezTo>
                <a:cubicBezTo>
                  <a:pt x="3079" y="9459"/>
                  <a:pt x="3204" y="9386"/>
                  <a:pt x="3260" y="9261"/>
                </a:cubicBezTo>
                <a:cubicBezTo>
                  <a:pt x="3354" y="9058"/>
                  <a:pt x="3449" y="8852"/>
                  <a:pt x="3548" y="8656"/>
                </a:cubicBezTo>
                <a:cubicBezTo>
                  <a:pt x="3633" y="8486"/>
                  <a:pt x="3566" y="8282"/>
                  <a:pt x="3397" y="8197"/>
                </a:cubicBezTo>
                <a:cubicBezTo>
                  <a:pt x="3348" y="8172"/>
                  <a:pt x="3296" y="8160"/>
                  <a:pt x="3244" y="8160"/>
                </a:cubicBezTo>
                <a:close/>
                <a:moveTo>
                  <a:pt x="26272" y="8401"/>
                </a:moveTo>
                <a:cubicBezTo>
                  <a:pt x="26251" y="8401"/>
                  <a:pt x="26229" y="8403"/>
                  <a:pt x="26207" y="8408"/>
                </a:cubicBezTo>
                <a:cubicBezTo>
                  <a:pt x="26021" y="8444"/>
                  <a:pt x="25899" y="8625"/>
                  <a:pt x="25937" y="8809"/>
                </a:cubicBezTo>
                <a:cubicBezTo>
                  <a:pt x="25981" y="9025"/>
                  <a:pt x="26015" y="9244"/>
                  <a:pt x="26043" y="9461"/>
                </a:cubicBezTo>
                <a:cubicBezTo>
                  <a:pt x="26064" y="9633"/>
                  <a:pt x="26212" y="9760"/>
                  <a:pt x="26382" y="9760"/>
                </a:cubicBezTo>
                <a:cubicBezTo>
                  <a:pt x="26394" y="9760"/>
                  <a:pt x="26410" y="9756"/>
                  <a:pt x="26426" y="9756"/>
                </a:cubicBezTo>
                <a:cubicBezTo>
                  <a:pt x="26612" y="9734"/>
                  <a:pt x="26744" y="9562"/>
                  <a:pt x="26721" y="9374"/>
                </a:cubicBezTo>
                <a:cubicBezTo>
                  <a:pt x="26690" y="9139"/>
                  <a:pt x="26653" y="8905"/>
                  <a:pt x="26608" y="8677"/>
                </a:cubicBezTo>
                <a:cubicBezTo>
                  <a:pt x="26576" y="8515"/>
                  <a:pt x="26432" y="8401"/>
                  <a:pt x="26272" y="8401"/>
                </a:cubicBezTo>
                <a:close/>
                <a:moveTo>
                  <a:pt x="2404" y="10032"/>
                </a:moveTo>
                <a:cubicBezTo>
                  <a:pt x="2271" y="10032"/>
                  <a:pt x="2144" y="10109"/>
                  <a:pt x="2088" y="10239"/>
                </a:cubicBezTo>
                <a:cubicBezTo>
                  <a:pt x="2000" y="10450"/>
                  <a:pt x="1908" y="10658"/>
                  <a:pt x="1819" y="10863"/>
                </a:cubicBezTo>
                <a:cubicBezTo>
                  <a:pt x="1741" y="11034"/>
                  <a:pt x="1821" y="11237"/>
                  <a:pt x="1993" y="11312"/>
                </a:cubicBezTo>
                <a:cubicBezTo>
                  <a:pt x="2036" y="11333"/>
                  <a:pt x="2085" y="11341"/>
                  <a:pt x="2130" y="11341"/>
                </a:cubicBezTo>
                <a:cubicBezTo>
                  <a:pt x="2262" y="11341"/>
                  <a:pt x="2386" y="11265"/>
                  <a:pt x="2445" y="11141"/>
                </a:cubicBezTo>
                <a:cubicBezTo>
                  <a:pt x="2537" y="10933"/>
                  <a:pt x="2627" y="10721"/>
                  <a:pt x="2719" y="10509"/>
                </a:cubicBezTo>
                <a:cubicBezTo>
                  <a:pt x="2792" y="10335"/>
                  <a:pt x="2712" y="10133"/>
                  <a:pt x="2538" y="10059"/>
                </a:cubicBezTo>
                <a:cubicBezTo>
                  <a:pt x="2494" y="10040"/>
                  <a:pt x="2449" y="10032"/>
                  <a:pt x="2404" y="10032"/>
                </a:cubicBezTo>
                <a:close/>
                <a:moveTo>
                  <a:pt x="26464" y="10438"/>
                </a:moveTo>
                <a:cubicBezTo>
                  <a:pt x="26278" y="10438"/>
                  <a:pt x="26125" y="10589"/>
                  <a:pt x="26123" y="10776"/>
                </a:cubicBezTo>
                <a:cubicBezTo>
                  <a:pt x="26121" y="10994"/>
                  <a:pt x="26113" y="11214"/>
                  <a:pt x="26095" y="11437"/>
                </a:cubicBezTo>
                <a:cubicBezTo>
                  <a:pt x="26080" y="11625"/>
                  <a:pt x="26220" y="11788"/>
                  <a:pt x="26410" y="11804"/>
                </a:cubicBezTo>
                <a:cubicBezTo>
                  <a:pt x="26419" y="11805"/>
                  <a:pt x="26427" y="11805"/>
                  <a:pt x="26436" y="11805"/>
                </a:cubicBezTo>
                <a:cubicBezTo>
                  <a:pt x="26612" y="11805"/>
                  <a:pt x="26763" y="11668"/>
                  <a:pt x="26775" y="11489"/>
                </a:cubicBezTo>
                <a:cubicBezTo>
                  <a:pt x="26792" y="11251"/>
                  <a:pt x="26803" y="11013"/>
                  <a:pt x="26806" y="10782"/>
                </a:cubicBezTo>
                <a:cubicBezTo>
                  <a:pt x="26808" y="10594"/>
                  <a:pt x="26655" y="10439"/>
                  <a:pt x="26467" y="10438"/>
                </a:cubicBezTo>
                <a:close/>
                <a:moveTo>
                  <a:pt x="1570" y="11902"/>
                </a:moveTo>
                <a:cubicBezTo>
                  <a:pt x="1437" y="11902"/>
                  <a:pt x="1310" y="11981"/>
                  <a:pt x="1254" y="12111"/>
                </a:cubicBezTo>
                <a:cubicBezTo>
                  <a:pt x="1164" y="12325"/>
                  <a:pt x="1079" y="12544"/>
                  <a:pt x="999" y="12761"/>
                </a:cubicBezTo>
                <a:cubicBezTo>
                  <a:pt x="933" y="12940"/>
                  <a:pt x="1023" y="13135"/>
                  <a:pt x="1200" y="13201"/>
                </a:cubicBezTo>
                <a:cubicBezTo>
                  <a:pt x="1240" y="13215"/>
                  <a:pt x="1278" y="13222"/>
                  <a:pt x="1318" y="13222"/>
                </a:cubicBezTo>
                <a:cubicBezTo>
                  <a:pt x="1457" y="13222"/>
                  <a:pt x="1590" y="13137"/>
                  <a:pt x="1638" y="12998"/>
                </a:cubicBezTo>
                <a:cubicBezTo>
                  <a:pt x="1718" y="12789"/>
                  <a:pt x="1798" y="12584"/>
                  <a:pt x="1885" y="12377"/>
                </a:cubicBezTo>
                <a:cubicBezTo>
                  <a:pt x="1958" y="12203"/>
                  <a:pt x="1876" y="12003"/>
                  <a:pt x="1702" y="11929"/>
                </a:cubicBezTo>
                <a:cubicBezTo>
                  <a:pt x="1659" y="11911"/>
                  <a:pt x="1615" y="11902"/>
                  <a:pt x="1570" y="11902"/>
                </a:cubicBezTo>
                <a:close/>
                <a:moveTo>
                  <a:pt x="26247" y="12473"/>
                </a:moveTo>
                <a:cubicBezTo>
                  <a:pt x="26089" y="12473"/>
                  <a:pt x="25945" y="12586"/>
                  <a:pt x="25913" y="12749"/>
                </a:cubicBezTo>
                <a:cubicBezTo>
                  <a:pt x="25869" y="12961"/>
                  <a:pt x="25821" y="13180"/>
                  <a:pt x="25765" y="13396"/>
                </a:cubicBezTo>
                <a:cubicBezTo>
                  <a:pt x="25716" y="13580"/>
                  <a:pt x="25828" y="13766"/>
                  <a:pt x="26010" y="13813"/>
                </a:cubicBezTo>
                <a:cubicBezTo>
                  <a:pt x="26038" y="13820"/>
                  <a:pt x="26068" y="13823"/>
                  <a:pt x="26095" y="13823"/>
                </a:cubicBezTo>
                <a:cubicBezTo>
                  <a:pt x="26247" y="13823"/>
                  <a:pt x="26386" y="13722"/>
                  <a:pt x="26427" y="13566"/>
                </a:cubicBezTo>
                <a:cubicBezTo>
                  <a:pt x="26486" y="13337"/>
                  <a:pt x="26539" y="13107"/>
                  <a:pt x="26584" y="12881"/>
                </a:cubicBezTo>
                <a:cubicBezTo>
                  <a:pt x="26620" y="12697"/>
                  <a:pt x="26499" y="12516"/>
                  <a:pt x="26314" y="12480"/>
                </a:cubicBezTo>
                <a:cubicBezTo>
                  <a:pt x="26292" y="12475"/>
                  <a:pt x="26269" y="12473"/>
                  <a:pt x="26247" y="12473"/>
                </a:cubicBezTo>
                <a:close/>
                <a:moveTo>
                  <a:pt x="903" y="13841"/>
                </a:moveTo>
                <a:cubicBezTo>
                  <a:pt x="752" y="13841"/>
                  <a:pt x="613" y="13940"/>
                  <a:pt x="573" y="14093"/>
                </a:cubicBezTo>
                <a:cubicBezTo>
                  <a:pt x="510" y="14317"/>
                  <a:pt x="453" y="14544"/>
                  <a:pt x="402" y="14770"/>
                </a:cubicBezTo>
                <a:cubicBezTo>
                  <a:pt x="362" y="14956"/>
                  <a:pt x="477" y="15139"/>
                  <a:pt x="661" y="15179"/>
                </a:cubicBezTo>
                <a:cubicBezTo>
                  <a:pt x="687" y="15186"/>
                  <a:pt x="714" y="15187"/>
                  <a:pt x="738" y="15187"/>
                </a:cubicBezTo>
                <a:cubicBezTo>
                  <a:pt x="894" y="15187"/>
                  <a:pt x="1035" y="15080"/>
                  <a:pt x="1072" y="14922"/>
                </a:cubicBezTo>
                <a:cubicBezTo>
                  <a:pt x="1120" y="14706"/>
                  <a:pt x="1174" y="14487"/>
                  <a:pt x="1233" y="14272"/>
                </a:cubicBezTo>
                <a:cubicBezTo>
                  <a:pt x="1280" y="14089"/>
                  <a:pt x="1174" y="13901"/>
                  <a:pt x="992" y="13853"/>
                </a:cubicBezTo>
                <a:cubicBezTo>
                  <a:pt x="962" y="13845"/>
                  <a:pt x="932" y="13841"/>
                  <a:pt x="903" y="13841"/>
                </a:cubicBezTo>
                <a:close/>
                <a:moveTo>
                  <a:pt x="25692" y="14448"/>
                </a:moveTo>
                <a:cubicBezTo>
                  <a:pt x="25553" y="14448"/>
                  <a:pt x="25422" y="14535"/>
                  <a:pt x="25372" y="14673"/>
                </a:cubicBezTo>
                <a:cubicBezTo>
                  <a:pt x="25296" y="14882"/>
                  <a:pt x="25212" y="15090"/>
                  <a:pt x="25129" y="15297"/>
                </a:cubicBezTo>
                <a:cubicBezTo>
                  <a:pt x="25054" y="15471"/>
                  <a:pt x="25139" y="15671"/>
                  <a:pt x="25313" y="15742"/>
                </a:cubicBezTo>
                <a:cubicBezTo>
                  <a:pt x="25357" y="15759"/>
                  <a:pt x="25400" y="15768"/>
                  <a:pt x="25444" y="15768"/>
                </a:cubicBezTo>
                <a:cubicBezTo>
                  <a:pt x="25576" y="15768"/>
                  <a:pt x="25704" y="15688"/>
                  <a:pt x="25760" y="15559"/>
                </a:cubicBezTo>
                <a:cubicBezTo>
                  <a:pt x="25852" y="15342"/>
                  <a:pt x="25937" y="15123"/>
                  <a:pt x="26015" y="14908"/>
                </a:cubicBezTo>
                <a:cubicBezTo>
                  <a:pt x="26080" y="14730"/>
                  <a:pt x="25988" y="14534"/>
                  <a:pt x="25810" y="14470"/>
                </a:cubicBezTo>
                <a:cubicBezTo>
                  <a:pt x="25771" y="14455"/>
                  <a:pt x="25731" y="14448"/>
                  <a:pt x="25692" y="14448"/>
                </a:cubicBezTo>
                <a:close/>
                <a:moveTo>
                  <a:pt x="493" y="15850"/>
                </a:moveTo>
                <a:cubicBezTo>
                  <a:pt x="327" y="15850"/>
                  <a:pt x="180" y="15975"/>
                  <a:pt x="156" y="16145"/>
                </a:cubicBezTo>
                <a:cubicBezTo>
                  <a:pt x="123" y="16376"/>
                  <a:pt x="97" y="16606"/>
                  <a:pt x="76" y="16839"/>
                </a:cubicBezTo>
                <a:cubicBezTo>
                  <a:pt x="58" y="17026"/>
                  <a:pt x="197" y="17193"/>
                  <a:pt x="383" y="17210"/>
                </a:cubicBezTo>
                <a:cubicBezTo>
                  <a:pt x="394" y="17212"/>
                  <a:pt x="406" y="17212"/>
                  <a:pt x="416" y="17212"/>
                </a:cubicBezTo>
                <a:cubicBezTo>
                  <a:pt x="590" y="17212"/>
                  <a:pt x="740" y="17080"/>
                  <a:pt x="757" y="16903"/>
                </a:cubicBezTo>
                <a:cubicBezTo>
                  <a:pt x="776" y="16680"/>
                  <a:pt x="802" y="16458"/>
                  <a:pt x="833" y="16237"/>
                </a:cubicBezTo>
                <a:cubicBezTo>
                  <a:pt x="858" y="16051"/>
                  <a:pt x="727" y="15879"/>
                  <a:pt x="540" y="15853"/>
                </a:cubicBezTo>
                <a:cubicBezTo>
                  <a:pt x="524" y="15851"/>
                  <a:pt x="509" y="15850"/>
                  <a:pt x="493" y="15850"/>
                </a:cubicBezTo>
                <a:close/>
                <a:moveTo>
                  <a:pt x="24865" y="16326"/>
                </a:moveTo>
                <a:cubicBezTo>
                  <a:pt x="24742" y="16326"/>
                  <a:pt x="24622" y="16394"/>
                  <a:pt x="24561" y="16512"/>
                </a:cubicBezTo>
                <a:cubicBezTo>
                  <a:pt x="24460" y="16712"/>
                  <a:pt x="24356" y="16906"/>
                  <a:pt x="24244" y="17103"/>
                </a:cubicBezTo>
                <a:cubicBezTo>
                  <a:pt x="24152" y="17264"/>
                  <a:pt x="24210" y="17473"/>
                  <a:pt x="24375" y="17567"/>
                </a:cubicBezTo>
                <a:cubicBezTo>
                  <a:pt x="24427" y="17595"/>
                  <a:pt x="24486" y="17610"/>
                  <a:pt x="24542" y="17610"/>
                </a:cubicBezTo>
                <a:cubicBezTo>
                  <a:pt x="24661" y="17610"/>
                  <a:pt x="24776" y="17549"/>
                  <a:pt x="24839" y="17438"/>
                </a:cubicBezTo>
                <a:cubicBezTo>
                  <a:pt x="24952" y="17235"/>
                  <a:pt x="25063" y="17030"/>
                  <a:pt x="25169" y="16825"/>
                </a:cubicBezTo>
                <a:cubicBezTo>
                  <a:pt x="25256" y="16654"/>
                  <a:pt x="25190" y="16451"/>
                  <a:pt x="25021" y="16364"/>
                </a:cubicBezTo>
                <a:cubicBezTo>
                  <a:pt x="24971" y="16338"/>
                  <a:pt x="24918" y="16326"/>
                  <a:pt x="24865" y="16326"/>
                </a:cubicBezTo>
                <a:close/>
                <a:moveTo>
                  <a:pt x="343" y="17892"/>
                </a:moveTo>
                <a:cubicBezTo>
                  <a:pt x="157" y="17892"/>
                  <a:pt x="4" y="18045"/>
                  <a:pt x="3" y="18231"/>
                </a:cubicBezTo>
                <a:lnTo>
                  <a:pt x="1" y="18417"/>
                </a:lnTo>
                <a:cubicBezTo>
                  <a:pt x="1" y="18585"/>
                  <a:pt x="6" y="18757"/>
                  <a:pt x="10" y="18929"/>
                </a:cubicBezTo>
                <a:cubicBezTo>
                  <a:pt x="15" y="19115"/>
                  <a:pt x="166" y="19261"/>
                  <a:pt x="350" y="19261"/>
                </a:cubicBezTo>
                <a:cubicBezTo>
                  <a:pt x="354" y="19261"/>
                  <a:pt x="357" y="19261"/>
                  <a:pt x="361" y="19260"/>
                </a:cubicBezTo>
                <a:cubicBezTo>
                  <a:pt x="548" y="19253"/>
                  <a:pt x="698" y="19096"/>
                  <a:pt x="691" y="18907"/>
                </a:cubicBezTo>
                <a:cubicBezTo>
                  <a:pt x="687" y="18743"/>
                  <a:pt x="686" y="18578"/>
                  <a:pt x="686" y="18417"/>
                </a:cubicBezTo>
                <a:lnTo>
                  <a:pt x="687" y="18238"/>
                </a:lnTo>
                <a:cubicBezTo>
                  <a:pt x="689" y="18048"/>
                  <a:pt x="538" y="17895"/>
                  <a:pt x="349" y="17892"/>
                </a:cubicBezTo>
                <a:close/>
                <a:moveTo>
                  <a:pt x="23827" y="18091"/>
                </a:moveTo>
                <a:cubicBezTo>
                  <a:pt x="23717" y="18091"/>
                  <a:pt x="23608" y="18145"/>
                  <a:pt x="23542" y="18243"/>
                </a:cubicBezTo>
                <a:cubicBezTo>
                  <a:pt x="23419" y="18429"/>
                  <a:pt x="23290" y="18615"/>
                  <a:pt x="23160" y="18794"/>
                </a:cubicBezTo>
                <a:cubicBezTo>
                  <a:pt x="23049" y="18948"/>
                  <a:pt x="23083" y="19162"/>
                  <a:pt x="23236" y="19272"/>
                </a:cubicBezTo>
                <a:cubicBezTo>
                  <a:pt x="23297" y="19315"/>
                  <a:pt x="23367" y="19338"/>
                  <a:pt x="23436" y="19338"/>
                </a:cubicBezTo>
                <a:cubicBezTo>
                  <a:pt x="23540" y="19338"/>
                  <a:pt x="23645" y="19287"/>
                  <a:pt x="23713" y="19194"/>
                </a:cubicBezTo>
                <a:cubicBezTo>
                  <a:pt x="23846" y="19008"/>
                  <a:pt x="23978" y="18816"/>
                  <a:pt x="24109" y="18623"/>
                </a:cubicBezTo>
                <a:cubicBezTo>
                  <a:pt x="24217" y="18467"/>
                  <a:pt x="24173" y="18253"/>
                  <a:pt x="24017" y="18149"/>
                </a:cubicBezTo>
                <a:cubicBezTo>
                  <a:pt x="23959" y="18110"/>
                  <a:pt x="23893" y="18091"/>
                  <a:pt x="23827" y="18091"/>
                </a:cubicBezTo>
                <a:close/>
                <a:moveTo>
                  <a:pt x="22595" y="19730"/>
                </a:moveTo>
                <a:cubicBezTo>
                  <a:pt x="22498" y="19730"/>
                  <a:pt x="22400" y="19772"/>
                  <a:pt x="22333" y="19852"/>
                </a:cubicBezTo>
                <a:cubicBezTo>
                  <a:pt x="22187" y="20024"/>
                  <a:pt x="22039" y="20193"/>
                  <a:pt x="21889" y="20356"/>
                </a:cubicBezTo>
                <a:cubicBezTo>
                  <a:pt x="21761" y="20495"/>
                  <a:pt x="21771" y="20711"/>
                  <a:pt x="21910" y="20838"/>
                </a:cubicBezTo>
                <a:cubicBezTo>
                  <a:pt x="21976" y="20897"/>
                  <a:pt x="22058" y="20928"/>
                  <a:pt x="22141" y="20928"/>
                </a:cubicBezTo>
                <a:cubicBezTo>
                  <a:pt x="22235" y="20928"/>
                  <a:pt x="22327" y="20888"/>
                  <a:pt x="22395" y="20817"/>
                </a:cubicBezTo>
                <a:cubicBezTo>
                  <a:pt x="22552" y="20648"/>
                  <a:pt x="22704" y="20471"/>
                  <a:pt x="22856" y="20294"/>
                </a:cubicBezTo>
                <a:cubicBezTo>
                  <a:pt x="22977" y="20148"/>
                  <a:pt x="22958" y="19932"/>
                  <a:pt x="22814" y="19811"/>
                </a:cubicBezTo>
                <a:cubicBezTo>
                  <a:pt x="22751" y="19757"/>
                  <a:pt x="22673" y="19730"/>
                  <a:pt x="22595" y="19730"/>
                </a:cubicBezTo>
                <a:close/>
                <a:moveTo>
                  <a:pt x="445" y="19939"/>
                </a:moveTo>
                <a:cubicBezTo>
                  <a:pt x="433" y="19939"/>
                  <a:pt x="421" y="19940"/>
                  <a:pt x="409" y="19941"/>
                </a:cubicBezTo>
                <a:cubicBezTo>
                  <a:pt x="223" y="19963"/>
                  <a:pt x="86" y="20132"/>
                  <a:pt x="107" y="20320"/>
                </a:cubicBezTo>
                <a:cubicBezTo>
                  <a:pt x="133" y="20549"/>
                  <a:pt x="164" y="20780"/>
                  <a:pt x="199" y="21010"/>
                </a:cubicBezTo>
                <a:cubicBezTo>
                  <a:pt x="223" y="21180"/>
                  <a:pt x="371" y="21302"/>
                  <a:pt x="536" y="21302"/>
                </a:cubicBezTo>
                <a:cubicBezTo>
                  <a:pt x="554" y="21302"/>
                  <a:pt x="571" y="21302"/>
                  <a:pt x="588" y="21297"/>
                </a:cubicBezTo>
                <a:cubicBezTo>
                  <a:pt x="774" y="21269"/>
                  <a:pt x="903" y="21095"/>
                  <a:pt x="875" y="20909"/>
                </a:cubicBezTo>
                <a:cubicBezTo>
                  <a:pt x="842" y="20686"/>
                  <a:pt x="811" y="20466"/>
                  <a:pt x="788" y="20243"/>
                </a:cubicBezTo>
                <a:cubicBezTo>
                  <a:pt x="767" y="20069"/>
                  <a:pt x="618" y="19939"/>
                  <a:pt x="445" y="19939"/>
                </a:cubicBezTo>
                <a:close/>
                <a:moveTo>
                  <a:pt x="21180" y="21212"/>
                </a:moveTo>
                <a:cubicBezTo>
                  <a:pt x="21098" y="21212"/>
                  <a:pt x="21015" y="21242"/>
                  <a:pt x="20949" y="21303"/>
                </a:cubicBezTo>
                <a:cubicBezTo>
                  <a:pt x="20781" y="21458"/>
                  <a:pt x="20612" y="21608"/>
                  <a:pt x="20447" y="21747"/>
                </a:cubicBezTo>
                <a:cubicBezTo>
                  <a:pt x="20303" y="21868"/>
                  <a:pt x="20283" y="22086"/>
                  <a:pt x="20405" y="22228"/>
                </a:cubicBezTo>
                <a:cubicBezTo>
                  <a:pt x="20473" y="22310"/>
                  <a:pt x="20568" y="22351"/>
                  <a:pt x="20666" y="22351"/>
                </a:cubicBezTo>
                <a:cubicBezTo>
                  <a:pt x="20744" y="22351"/>
                  <a:pt x="20822" y="22322"/>
                  <a:pt x="20888" y="22268"/>
                </a:cubicBezTo>
                <a:cubicBezTo>
                  <a:pt x="21062" y="22122"/>
                  <a:pt x="21238" y="21966"/>
                  <a:pt x="21411" y="21806"/>
                </a:cubicBezTo>
                <a:cubicBezTo>
                  <a:pt x="21550" y="21677"/>
                  <a:pt x="21559" y="21462"/>
                  <a:pt x="21431" y="21323"/>
                </a:cubicBezTo>
                <a:cubicBezTo>
                  <a:pt x="21363" y="21249"/>
                  <a:pt x="21272" y="21212"/>
                  <a:pt x="21180" y="21212"/>
                </a:cubicBezTo>
                <a:close/>
                <a:moveTo>
                  <a:pt x="790" y="21959"/>
                </a:moveTo>
                <a:cubicBezTo>
                  <a:pt x="765" y="21959"/>
                  <a:pt x="740" y="21962"/>
                  <a:pt x="715" y="21967"/>
                </a:cubicBezTo>
                <a:cubicBezTo>
                  <a:pt x="533" y="22011"/>
                  <a:pt x="418" y="22193"/>
                  <a:pt x="462" y="22379"/>
                </a:cubicBezTo>
                <a:cubicBezTo>
                  <a:pt x="514" y="22605"/>
                  <a:pt x="573" y="22831"/>
                  <a:pt x="634" y="23054"/>
                </a:cubicBezTo>
                <a:cubicBezTo>
                  <a:pt x="677" y="23207"/>
                  <a:pt x="813" y="23307"/>
                  <a:pt x="964" y="23307"/>
                </a:cubicBezTo>
                <a:cubicBezTo>
                  <a:pt x="993" y="23307"/>
                  <a:pt x="1025" y="23302"/>
                  <a:pt x="1052" y="23293"/>
                </a:cubicBezTo>
                <a:cubicBezTo>
                  <a:pt x="1235" y="23241"/>
                  <a:pt x="1341" y="23054"/>
                  <a:pt x="1291" y="22871"/>
                </a:cubicBezTo>
                <a:cubicBezTo>
                  <a:pt x="1233" y="22657"/>
                  <a:pt x="1176" y="22440"/>
                  <a:pt x="1125" y="22223"/>
                </a:cubicBezTo>
                <a:cubicBezTo>
                  <a:pt x="1088" y="22065"/>
                  <a:pt x="946" y="21959"/>
                  <a:pt x="790" y="21959"/>
                </a:cubicBezTo>
                <a:close/>
                <a:moveTo>
                  <a:pt x="19589" y="22509"/>
                </a:moveTo>
                <a:cubicBezTo>
                  <a:pt x="19518" y="22509"/>
                  <a:pt x="19446" y="22530"/>
                  <a:pt x="19385" y="22576"/>
                </a:cubicBezTo>
                <a:lnTo>
                  <a:pt x="18837" y="22986"/>
                </a:lnTo>
                <a:cubicBezTo>
                  <a:pt x="18684" y="23097"/>
                  <a:pt x="18655" y="23311"/>
                  <a:pt x="18768" y="23464"/>
                </a:cubicBezTo>
                <a:cubicBezTo>
                  <a:pt x="18834" y="23552"/>
                  <a:pt x="18936" y="23599"/>
                  <a:pt x="19041" y="23599"/>
                </a:cubicBezTo>
                <a:cubicBezTo>
                  <a:pt x="19112" y="23599"/>
                  <a:pt x="19185" y="23578"/>
                  <a:pt x="19246" y="23532"/>
                </a:cubicBezTo>
                <a:lnTo>
                  <a:pt x="19793" y="23123"/>
                </a:lnTo>
                <a:cubicBezTo>
                  <a:pt x="19945" y="23010"/>
                  <a:pt x="19976" y="22798"/>
                  <a:pt x="19863" y="22645"/>
                </a:cubicBezTo>
                <a:cubicBezTo>
                  <a:pt x="19796" y="22555"/>
                  <a:pt x="19693" y="22509"/>
                  <a:pt x="19589" y="22509"/>
                </a:cubicBezTo>
                <a:close/>
                <a:moveTo>
                  <a:pt x="17958" y="23754"/>
                </a:moveTo>
                <a:cubicBezTo>
                  <a:pt x="17882" y="23754"/>
                  <a:pt x="17805" y="23779"/>
                  <a:pt x="17742" y="23832"/>
                </a:cubicBezTo>
                <a:cubicBezTo>
                  <a:pt x="17548" y="23990"/>
                  <a:pt x="17374" y="24143"/>
                  <a:pt x="17212" y="24293"/>
                </a:cubicBezTo>
                <a:cubicBezTo>
                  <a:pt x="17073" y="24421"/>
                  <a:pt x="17065" y="24637"/>
                  <a:pt x="17192" y="24776"/>
                </a:cubicBezTo>
                <a:cubicBezTo>
                  <a:pt x="17259" y="24849"/>
                  <a:pt x="17353" y="24885"/>
                  <a:pt x="17444" y="24885"/>
                </a:cubicBezTo>
                <a:cubicBezTo>
                  <a:pt x="17529" y="24885"/>
                  <a:pt x="17612" y="24856"/>
                  <a:pt x="17675" y="24795"/>
                </a:cubicBezTo>
                <a:cubicBezTo>
                  <a:pt x="17829" y="24651"/>
                  <a:pt x="17995" y="24510"/>
                  <a:pt x="18177" y="24359"/>
                </a:cubicBezTo>
                <a:cubicBezTo>
                  <a:pt x="18321" y="24239"/>
                  <a:pt x="18342" y="24023"/>
                  <a:pt x="18222" y="23877"/>
                </a:cubicBezTo>
                <a:cubicBezTo>
                  <a:pt x="18155" y="23796"/>
                  <a:pt x="18057" y="23754"/>
                  <a:pt x="17958" y="23754"/>
                </a:cubicBezTo>
                <a:close/>
                <a:moveTo>
                  <a:pt x="1424" y="23904"/>
                </a:moveTo>
                <a:cubicBezTo>
                  <a:pt x="1374" y="23904"/>
                  <a:pt x="1324" y="23915"/>
                  <a:pt x="1277" y="23938"/>
                </a:cubicBezTo>
                <a:cubicBezTo>
                  <a:pt x="1106" y="24022"/>
                  <a:pt x="1035" y="24225"/>
                  <a:pt x="1117" y="24395"/>
                </a:cubicBezTo>
                <a:cubicBezTo>
                  <a:pt x="1219" y="24606"/>
                  <a:pt x="1337" y="24819"/>
                  <a:pt x="1463" y="25025"/>
                </a:cubicBezTo>
                <a:cubicBezTo>
                  <a:pt x="1529" y="25129"/>
                  <a:pt x="1638" y="25188"/>
                  <a:pt x="1755" y="25188"/>
                </a:cubicBezTo>
                <a:cubicBezTo>
                  <a:pt x="1815" y="25188"/>
                  <a:pt x="1878" y="25172"/>
                  <a:pt x="1930" y="25134"/>
                </a:cubicBezTo>
                <a:cubicBezTo>
                  <a:pt x="2092" y="25037"/>
                  <a:pt x="2144" y="24825"/>
                  <a:pt x="2043" y="24665"/>
                </a:cubicBezTo>
                <a:cubicBezTo>
                  <a:pt x="1928" y="24477"/>
                  <a:pt x="1824" y="24289"/>
                  <a:pt x="1732" y="24098"/>
                </a:cubicBezTo>
                <a:cubicBezTo>
                  <a:pt x="1673" y="23976"/>
                  <a:pt x="1551" y="23904"/>
                  <a:pt x="1424" y="23904"/>
                </a:cubicBezTo>
                <a:close/>
                <a:moveTo>
                  <a:pt x="16515" y="25203"/>
                </a:moveTo>
                <a:cubicBezTo>
                  <a:pt x="16413" y="25203"/>
                  <a:pt x="16312" y="25249"/>
                  <a:pt x="16244" y="25336"/>
                </a:cubicBezTo>
                <a:cubicBezTo>
                  <a:pt x="16095" y="25529"/>
                  <a:pt x="15956" y="25728"/>
                  <a:pt x="15834" y="25928"/>
                </a:cubicBezTo>
                <a:cubicBezTo>
                  <a:pt x="15737" y="26090"/>
                  <a:pt x="15787" y="26300"/>
                  <a:pt x="15947" y="26398"/>
                </a:cubicBezTo>
                <a:cubicBezTo>
                  <a:pt x="16004" y="26432"/>
                  <a:pt x="16065" y="26448"/>
                  <a:pt x="16126" y="26448"/>
                </a:cubicBezTo>
                <a:cubicBezTo>
                  <a:pt x="16241" y="26448"/>
                  <a:pt x="16354" y="26389"/>
                  <a:pt x="16418" y="26288"/>
                </a:cubicBezTo>
                <a:cubicBezTo>
                  <a:pt x="16528" y="26107"/>
                  <a:pt x="16651" y="25928"/>
                  <a:pt x="16787" y="25754"/>
                </a:cubicBezTo>
                <a:cubicBezTo>
                  <a:pt x="16901" y="25605"/>
                  <a:pt x="16875" y="25389"/>
                  <a:pt x="16726" y="25275"/>
                </a:cubicBezTo>
                <a:cubicBezTo>
                  <a:pt x="16663" y="25227"/>
                  <a:pt x="16588" y="25203"/>
                  <a:pt x="16515" y="25203"/>
                </a:cubicBezTo>
                <a:close/>
                <a:moveTo>
                  <a:pt x="2567" y="25602"/>
                </a:moveTo>
                <a:cubicBezTo>
                  <a:pt x="2487" y="25602"/>
                  <a:pt x="2407" y="25629"/>
                  <a:pt x="2342" y="25685"/>
                </a:cubicBezTo>
                <a:cubicBezTo>
                  <a:pt x="2200" y="25810"/>
                  <a:pt x="2184" y="26024"/>
                  <a:pt x="2309" y="26168"/>
                </a:cubicBezTo>
                <a:cubicBezTo>
                  <a:pt x="2452" y="26333"/>
                  <a:pt x="2608" y="26502"/>
                  <a:pt x="2782" y="26684"/>
                </a:cubicBezTo>
                <a:cubicBezTo>
                  <a:pt x="2850" y="26754"/>
                  <a:pt x="2940" y="26789"/>
                  <a:pt x="3030" y="26789"/>
                </a:cubicBezTo>
                <a:cubicBezTo>
                  <a:pt x="3114" y="26789"/>
                  <a:pt x="3201" y="26759"/>
                  <a:pt x="3263" y="26693"/>
                </a:cubicBezTo>
                <a:cubicBezTo>
                  <a:pt x="3401" y="26563"/>
                  <a:pt x="3406" y="26349"/>
                  <a:pt x="3275" y="26212"/>
                </a:cubicBezTo>
                <a:cubicBezTo>
                  <a:pt x="3107" y="26038"/>
                  <a:pt x="2963" y="25876"/>
                  <a:pt x="2825" y="25720"/>
                </a:cubicBezTo>
                <a:cubicBezTo>
                  <a:pt x="2758" y="25642"/>
                  <a:pt x="2663" y="25602"/>
                  <a:pt x="2567" y="25602"/>
                </a:cubicBezTo>
                <a:close/>
                <a:moveTo>
                  <a:pt x="3999" y="27073"/>
                </a:moveTo>
                <a:cubicBezTo>
                  <a:pt x="3911" y="27073"/>
                  <a:pt x="3822" y="27107"/>
                  <a:pt x="3755" y="27176"/>
                </a:cubicBezTo>
                <a:cubicBezTo>
                  <a:pt x="3623" y="27308"/>
                  <a:pt x="3625" y="27525"/>
                  <a:pt x="3760" y="27658"/>
                </a:cubicBezTo>
                <a:cubicBezTo>
                  <a:pt x="3920" y="27817"/>
                  <a:pt x="4080" y="27976"/>
                  <a:pt x="4240" y="28136"/>
                </a:cubicBezTo>
                <a:cubicBezTo>
                  <a:pt x="4308" y="28203"/>
                  <a:pt x="4395" y="28238"/>
                  <a:pt x="4483" y="28238"/>
                </a:cubicBezTo>
                <a:cubicBezTo>
                  <a:pt x="4568" y="28238"/>
                  <a:pt x="4655" y="28205"/>
                  <a:pt x="4721" y="28141"/>
                </a:cubicBezTo>
                <a:cubicBezTo>
                  <a:pt x="4857" y="28010"/>
                  <a:pt x="4859" y="27793"/>
                  <a:pt x="4727" y="27658"/>
                </a:cubicBezTo>
                <a:cubicBezTo>
                  <a:pt x="4565" y="27496"/>
                  <a:pt x="4400" y="27333"/>
                  <a:pt x="4238" y="27171"/>
                </a:cubicBezTo>
                <a:cubicBezTo>
                  <a:pt x="4172" y="27106"/>
                  <a:pt x="4086" y="27073"/>
                  <a:pt x="3999" y="27073"/>
                </a:cubicBezTo>
                <a:close/>
                <a:moveTo>
                  <a:pt x="15560" y="27003"/>
                </a:moveTo>
                <a:cubicBezTo>
                  <a:pt x="15416" y="27003"/>
                  <a:pt x="15282" y="27095"/>
                  <a:pt x="15235" y="27240"/>
                </a:cubicBezTo>
                <a:cubicBezTo>
                  <a:pt x="15162" y="27465"/>
                  <a:pt x="15099" y="27699"/>
                  <a:pt x="15052" y="27939"/>
                </a:cubicBezTo>
                <a:cubicBezTo>
                  <a:pt x="15016" y="28123"/>
                  <a:pt x="15135" y="28304"/>
                  <a:pt x="15320" y="28341"/>
                </a:cubicBezTo>
                <a:cubicBezTo>
                  <a:pt x="15341" y="28344"/>
                  <a:pt x="15365" y="28348"/>
                  <a:pt x="15388" y="28348"/>
                </a:cubicBezTo>
                <a:cubicBezTo>
                  <a:pt x="15546" y="28348"/>
                  <a:pt x="15688" y="28235"/>
                  <a:pt x="15723" y="28073"/>
                </a:cubicBezTo>
                <a:cubicBezTo>
                  <a:pt x="15766" y="27859"/>
                  <a:pt x="15822" y="27649"/>
                  <a:pt x="15886" y="27449"/>
                </a:cubicBezTo>
                <a:cubicBezTo>
                  <a:pt x="15944" y="27268"/>
                  <a:pt x="15845" y="27077"/>
                  <a:pt x="15666" y="27020"/>
                </a:cubicBezTo>
                <a:cubicBezTo>
                  <a:pt x="15631" y="27009"/>
                  <a:pt x="15595" y="27003"/>
                  <a:pt x="15560" y="27003"/>
                </a:cubicBezTo>
                <a:close/>
                <a:moveTo>
                  <a:pt x="5394" y="28572"/>
                </a:moveTo>
                <a:cubicBezTo>
                  <a:pt x="5319" y="28572"/>
                  <a:pt x="5243" y="28597"/>
                  <a:pt x="5180" y="28646"/>
                </a:cubicBezTo>
                <a:cubicBezTo>
                  <a:pt x="5032" y="28765"/>
                  <a:pt x="5008" y="28978"/>
                  <a:pt x="5126" y="29126"/>
                </a:cubicBezTo>
                <a:cubicBezTo>
                  <a:pt x="5269" y="29305"/>
                  <a:pt x="5396" y="29479"/>
                  <a:pt x="5512" y="29655"/>
                </a:cubicBezTo>
                <a:cubicBezTo>
                  <a:pt x="5578" y="29752"/>
                  <a:pt x="5686" y="29807"/>
                  <a:pt x="5797" y="29807"/>
                </a:cubicBezTo>
                <a:cubicBezTo>
                  <a:pt x="5862" y="29807"/>
                  <a:pt x="5928" y="29787"/>
                  <a:pt x="5983" y="29748"/>
                </a:cubicBezTo>
                <a:cubicBezTo>
                  <a:pt x="6143" y="29644"/>
                  <a:pt x="6185" y="29430"/>
                  <a:pt x="6079" y="29274"/>
                </a:cubicBezTo>
                <a:cubicBezTo>
                  <a:pt x="5952" y="29083"/>
                  <a:pt x="5815" y="28895"/>
                  <a:pt x="5660" y="28700"/>
                </a:cubicBezTo>
                <a:cubicBezTo>
                  <a:pt x="5593" y="28616"/>
                  <a:pt x="5494" y="28572"/>
                  <a:pt x="5394" y="28572"/>
                </a:cubicBezTo>
                <a:close/>
                <a:moveTo>
                  <a:pt x="15308" y="29027"/>
                </a:moveTo>
                <a:cubicBezTo>
                  <a:pt x="15301" y="29027"/>
                  <a:pt x="15295" y="29027"/>
                  <a:pt x="15288" y="29027"/>
                </a:cubicBezTo>
                <a:cubicBezTo>
                  <a:pt x="15101" y="29034"/>
                  <a:pt x="14955" y="29192"/>
                  <a:pt x="14962" y="29382"/>
                </a:cubicBezTo>
                <a:cubicBezTo>
                  <a:pt x="14970" y="29609"/>
                  <a:pt x="14989" y="29847"/>
                  <a:pt x="15016" y="30087"/>
                </a:cubicBezTo>
                <a:cubicBezTo>
                  <a:pt x="15035" y="30261"/>
                  <a:pt x="15182" y="30391"/>
                  <a:pt x="15354" y="30391"/>
                </a:cubicBezTo>
                <a:lnTo>
                  <a:pt x="15391" y="30391"/>
                </a:lnTo>
                <a:cubicBezTo>
                  <a:pt x="15579" y="30369"/>
                  <a:pt x="15714" y="30200"/>
                  <a:pt x="15693" y="30013"/>
                </a:cubicBezTo>
                <a:cubicBezTo>
                  <a:pt x="15669" y="29790"/>
                  <a:pt x="15652" y="29568"/>
                  <a:pt x="15643" y="29356"/>
                </a:cubicBezTo>
                <a:cubicBezTo>
                  <a:pt x="15636" y="29172"/>
                  <a:pt x="15495" y="29027"/>
                  <a:pt x="15308" y="29027"/>
                </a:cubicBezTo>
                <a:close/>
                <a:moveTo>
                  <a:pt x="24926" y="30278"/>
                </a:moveTo>
                <a:cubicBezTo>
                  <a:pt x="24748" y="30278"/>
                  <a:pt x="24591" y="30409"/>
                  <a:pt x="24576" y="30591"/>
                </a:cubicBezTo>
                <a:cubicBezTo>
                  <a:pt x="24561" y="30784"/>
                  <a:pt x="24517" y="30981"/>
                  <a:pt x="24451" y="31168"/>
                </a:cubicBezTo>
                <a:cubicBezTo>
                  <a:pt x="24387" y="31347"/>
                  <a:pt x="24481" y="31542"/>
                  <a:pt x="24658" y="31606"/>
                </a:cubicBezTo>
                <a:cubicBezTo>
                  <a:pt x="24698" y="31618"/>
                  <a:pt x="24734" y="31625"/>
                  <a:pt x="24774" y="31625"/>
                </a:cubicBezTo>
                <a:cubicBezTo>
                  <a:pt x="24913" y="31625"/>
                  <a:pt x="25046" y="31537"/>
                  <a:pt x="25096" y="31398"/>
                </a:cubicBezTo>
                <a:cubicBezTo>
                  <a:pt x="25183" y="31154"/>
                  <a:pt x="25237" y="30902"/>
                  <a:pt x="25259" y="30647"/>
                </a:cubicBezTo>
                <a:cubicBezTo>
                  <a:pt x="25273" y="30459"/>
                  <a:pt x="25134" y="30294"/>
                  <a:pt x="24947" y="30278"/>
                </a:cubicBezTo>
                <a:cubicBezTo>
                  <a:pt x="24940" y="30278"/>
                  <a:pt x="24933" y="30278"/>
                  <a:pt x="24926" y="30278"/>
                </a:cubicBezTo>
                <a:close/>
                <a:moveTo>
                  <a:pt x="6438" y="30324"/>
                </a:moveTo>
                <a:cubicBezTo>
                  <a:pt x="6393" y="30324"/>
                  <a:pt x="6347" y="30333"/>
                  <a:pt x="6303" y="30351"/>
                </a:cubicBezTo>
                <a:cubicBezTo>
                  <a:pt x="6129" y="30428"/>
                  <a:pt x="6049" y="30628"/>
                  <a:pt x="6126" y="30802"/>
                </a:cubicBezTo>
                <a:cubicBezTo>
                  <a:pt x="6216" y="31012"/>
                  <a:pt x="6301" y="31219"/>
                  <a:pt x="6379" y="31420"/>
                </a:cubicBezTo>
                <a:cubicBezTo>
                  <a:pt x="6432" y="31558"/>
                  <a:pt x="6562" y="31641"/>
                  <a:pt x="6699" y="31641"/>
                </a:cubicBezTo>
                <a:cubicBezTo>
                  <a:pt x="6741" y="31641"/>
                  <a:pt x="6781" y="31634"/>
                  <a:pt x="6823" y="31617"/>
                </a:cubicBezTo>
                <a:cubicBezTo>
                  <a:pt x="6998" y="31549"/>
                  <a:pt x="7085" y="31351"/>
                  <a:pt x="7017" y="31175"/>
                </a:cubicBezTo>
                <a:cubicBezTo>
                  <a:pt x="6937" y="30965"/>
                  <a:pt x="6849" y="30749"/>
                  <a:pt x="6753" y="30530"/>
                </a:cubicBezTo>
                <a:cubicBezTo>
                  <a:pt x="6696" y="30401"/>
                  <a:pt x="6570" y="30324"/>
                  <a:pt x="6438" y="30324"/>
                </a:cubicBezTo>
                <a:close/>
                <a:moveTo>
                  <a:pt x="15595" y="31054"/>
                </a:moveTo>
                <a:cubicBezTo>
                  <a:pt x="15568" y="31054"/>
                  <a:pt x="15540" y="31057"/>
                  <a:pt x="15513" y="31064"/>
                </a:cubicBezTo>
                <a:cubicBezTo>
                  <a:pt x="15330" y="31107"/>
                  <a:pt x="15217" y="31295"/>
                  <a:pt x="15262" y="31478"/>
                </a:cubicBezTo>
                <a:cubicBezTo>
                  <a:pt x="15320" y="31712"/>
                  <a:pt x="15384" y="31942"/>
                  <a:pt x="15457" y="32159"/>
                </a:cubicBezTo>
                <a:cubicBezTo>
                  <a:pt x="15504" y="32305"/>
                  <a:pt x="15640" y="32397"/>
                  <a:pt x="15782" y="32397"/>
                </a:cubicBezTo>
                <a:cubicBezTo>
                  <a:pt x="15817" y="32397"/>
                  <a:pt x="15852" y="32390"/>
                  <a:pt x="15886" y="32380"/>
                </a:cubicBezTo>
                <a:cubicBezTo>
                  <a:pt x="16067" y="32321"/>
                  <a:pt x="16164" y="32129"/>
                  <a:pt x="16105" y="31949"/>
                </a:cubicBezTo>
                <a:cubicBezTo>
                  <a:pt x="16041" y="31747"/>
                  <a:pt x="15980" y="31533"/>
                  <a:pt x="15926" y="31314"/>
                </a:cubicBezTo>
                <a:cubicBezTo>
                  <a:pt x="15889" y="31159"/>
                  <a:pt x="15749" y="31054"/>
                  <a:pt x="15595" y="31054"/>
                </a:cubicBezTo>
                <a:close/>
                <a:moveTo>
                  <a:pt x="24058" y="32094"/>
                </a:moveTo>
                <a:cubicBezTo>
                  <a:pt x="23965" y="32094"/>
                  <a:pt x="23873" y="32131"/>
                  <a:pt x="23805" y="32204"/>
                </a:cubicBezTo>
                <a:cubicBezTo>
                  <a:pt x="23669" y="32352"/>
                  <a:pt x="23514" y="32501"/>
                  <a:pt x="23342" y="32642"/>
                </a:cubicBezTo>
                <a:cubicBezTo>
                  <a:pt x="23196" y="32762"/>
                  <a:pt x="23177" y="32976"/>
                  <a:pt x="23297" y="33122"/>
                </a:cubicBezTo>
                <a:cubicBezTo>
                  <a:pt x="23365" y="33205"/>
                  <a:pt x="23462" y="33245"/>
                  <a:pt x="23560" y="33245"/>
                </a:cubicBezTo>
                <a:cubicBezTo>
                  <a:pt x="23636" y="33245"/>
                  <a:pt x="23714" y="33219"/>
                  <a:pt x="23777" y="33167"/>
                </a:cubicBezTo>
                <a:cubicBezTo>
                  <a:pt x="23973" y="33007"/>
                  <a:pt x="24151" y="32837"/>
                  <a:pt x="24309" y="32665"/>
                </a:cubicBezTo>
                <a:cubicBezTo>
                  <a:pt x="24436" y="32526"/>
                  <a:pt x="24427" y="32312"/>
                  <a:pt x="24288" y="32183"/>
                </a:cubicBezTo>
                <a:cubicBezTo>
                  <a:pt x="24222" y="32124"/>
                  <a:pt x="24140" y="32094"/>
                  <a:pt x="24058" y="32094"/>
                </a:cubicBezTo>
                <a:close/>
                <a:moveTo>
                  <a:pt x="7132" y="32256"/>
                </a:moveTo>
                <a:cubicBezTo>
                  <a:pt x="7101" y="32256"/>
                  <a:pt x="7071" y="32260"/>
                  <a:pt x="7040" y="32268"/>
                </a:cubicBezTo>
                <a:cubicBezTo>
                  <a:pt x="6857" y="32319"/>
                  <a:pt x="6751" y="32505"/>
                  <a:pt x="6802" y="32687"/>
                </a:cubicBezTo>
                <a:cubicBezTo>
                  <a:pt x="6861" y="32905"/>
                  <a:pt x="6915" y="33120"/>
                  <a:pt x="6958" y="33330"/>
                </a:cubicBezTo>
                <a:cubicBezTo>
                  <a:pt x="6991" y="33492"/>
                  <a:pt x="7134" y="33602"/>
                  <a:pt x="7292" y="33602"/>
                </a:cubicBezTo>
                <a:cubicBezTo>
                  <a:pt x="7314" y="33602"/>
                  <a:pt x="7337" y="33600"/>
                  <a:pt x="7360" y="33596"/>
                </a:cubicBezTo>
                <a:cubicBezTo>
                  <a:pt x="7544" y="33556"/>
                  <a:pt x="7664" y="33376"/>
                  <a:pt x="7624" y="33191"/>
                </a:cubicBezTo>
                <a:cubicBezTo>
                  <a:pt x="7579" y="32967"/>
                  <a:pt x="7523" y="32738"/>
                  <a:pt x="7459" y="32507"/>
                </a:cubicBezTo>
                <a:cubicBezTo>
                  <a:pt x="7418" y="32355"/>
                  <a:pt x="7282" y="32256"/>
                  <a:pt x="7132" y="32256"/>
                </a:cubicBezTo>
                <a:close/>
                <a:moveTo>
                  <a:pt x="42142" y="32930"/>
                </a:moveTo>
                <a:cubicBezTo>
                  <a:pt x="42134" y="32930"/>
                  <a:pt x="42125" y="32930"/>
                  <a:pt x="42116" y="32931"/>
                </a:cubicBezTo>
                <a:cubicBezTo>
                  <a:pt x="41880" y="32950"/>
                  <a:pt x="41642" y="32981"/>
                  <a:pt x="41407" y="33024"/>
                </a:cubicBezTo>
                <a:cubicBezTo>
                  <a:pt x="41223" y="33059"/>
                  <a:pt x="41098" y="33235"/>
                  <a:pt x="41133" y="33422"/>
                </a:cubicBezTo>
                <a:cubicBezTo>
                  <a:pt x="41164" y="33588"/>
                  <a:pt x="41310" y="33702"/>
                  <a:pt x="41470" y="33702"/>
                </a:cubicBezTo>
                <a:cubicBezTo>
                  <a:pt x="41492" y="33702"/>
                  <a:pt x="41511" y="33701"/>
                  <a:pt x="41531" y="33697"/>
                </a:cubicBezTo>
                <a:cubicBezTo>
                  <a:pt x="41743" y="33659"/>
                  <a:pt x="41960" y="33631"/>
                  <a:pt x="42174" y="33612"/>
                </a:cubicBezTo>
                <a:cubicBezTo>
                  <a:pt x="42363" y="33598"/>
                  <a:pt x="42502" y="33433"/>
                  <a:pt x="42486" y="33243"/>
                </a:cubicBezTo>
                <a:cubicBezTo>
                  <a:pt x="42472" y="33063"/>
                  <a:pt x="42319" y="32930"/>
                  <a:pt x="42142" y="32930"/>
                </a:cubicBezTo>
                <a:close/>
                <a:moveTo>
                  <a:pt x="43512" y="32953"/>
                </a:moveTo>
                <a:cubicBezTo>
                  <a:pt x="43339" y="32953"/>
                  <a:pt x="43194" y="33082"/>
                  <a:pt x="43173" y="33254"/>
                </a:cubicBezTo>
                <a:cubicBezTo>
                  <a:pt x="43152" y="33443"/>
                  <a:pt x="43286" y="33614"/>
                  <a:pt x="43474" y="33635"/>
                </a:cubicBezTo>
                <a:cubicBezTo>
                  <a:pt x="43686" y="33661"/>
                  <a:pt x="43903" y="33695"/>
                  <a:pt x="44117" y="33741"/>
                </a:cubicBezTo>
                <a:cubicBezTo>
                  <a:pt x="44139" y="33746"/>
                  <a:pt x="44164" y="33747"/>
                  <a:pt x="44188" y="33747"/>
                </a:cubicBezTo>
                <a:cubicBezTo>
                  <a:pt x="44344" y="33747"/>
                  <a:pt x="44487" y="33640"/>
                  <a:pt x="44522" y="33478"/>
                </a:cubicBezTo>
                <a:cubicBezTo>
                  <a:pt x="44562" y="33294"/>
                  <a:pt x="44443" y="33111"/>
                  <a:pt x="44259" y="33071"/>
                </a:cubicBezTo>
                <a:cubicBezTo>
                  <a:pt x="44025" y="33023"/>
                  <a:pt x="43788" y="32983"/>
                  <a:pt x="43554" y="32955"/>
                </a:cubicBezTo>
                <a:cubicBezTo>
                  <a:pt x="43540" y="32953"/>
                  <a:pt x="43526" y="32953"/>
                  <a:pt x="43512" y="32953"/>
                </a:cubicBezTo>
                <a:close/>
                <a:moveTo>
                  <a:pt x="16321" y="32964"/>
                </a:moveTo>
                <a:cubicBezTo>
                  <a:pt x="16263" y="32964"/>
                  <a:pt x="16205" y="32978"/>
                  <a:pt x="16152" y="33009"/>
                </a:cubicBezTo>
                <a:cubicBezTo>
                  <a:pt x="15989" y="33103"/>
                  <a:pt x="15931" y="33313"/>
                  <a:pt x="16025" y="33476"/>
                </a:cubicBezTo>
                <a:cubicBezTo>
                  <a:pt x="16156" y="33702"/>
                  <a:pt x="16295" y="33909"/>
                  <a:pt x="16442" y="34086"/>
                </a:cubicBezTo>
                <a:cubicBezTo>
                  <a:pt x="16510" y="34170"/>
                  <a:pt x="16608" y="34213"/>
                  <a:pt x="16708" y="34213"/>
                </a:cubicBezTo>
                <a:cubicBezTo>
                  <a:pt x="16783" y="34213"/>
                  <a:pt x="16861" y="34189"/>
                  <a:pt x="16922" y="34132"/>
                </a:cubicBezTo>
                <a:cubicBezTo>
                  <a:pt x="17068" y="34013"/>
                  <a:pt x="17091" y="33798"/>
                  <a:pt x="16971" y="33652"/>
                </a:cubicBezTo>
                <a:cubicBezTo>
                  <a:pt x="16849" y="33504"/>
                  <a:pt x="16729" y="33329"/>
                  <a:pt x="16618" y="33134"/>
                </a:cubicBezTo>
                <a:cubicBezTo>
                  <a:pt x="16556" y="33025"/>
                  <a:pt x="16440" y="32964"/>
                  <a:pt x="16321" y="32964"/>
                </a:cubicBezTo>
                <a:close/>
                <a:moveTo>
                  <a:pt x="22421" y="33314"/>
                </a:moveTo>
                <a:cubicBezTo>
                  <a:pt x="22367" y="33314"/>
                  <a:pt x="22312" y="33326"/>
                  <a:pt x="22261" y="33353"/>
                </a:cubicBezTo>
                <a:cubicBezTo>
                  <a:pt x="22072" y="33452"/>
                  <a:pt x="21874" y="33548"/>
                  <a:pt x="21667" y="33636"/>
                </a:cubicBezTo>
                <a:cubicBezTo>
                  <a:pt x="21497" y="33713"/>
                  <a:pt x="21415" y="33913"/>
                  <a:pt x="21491" y="34086"/>
                </a:cubicBezTo>
                <a:cubicBezTo>
                  <a:pt x="21545" y="34217"/>
                  <a:pt x="21672" y="34293"/>
                  <a:pt x="21804" y="34293"/>
                </a:cubicBezTo>
                <a:cubicBezTo>
                  <a:pt x="21849" y="34293"/>
                  <a:pt x="21896" y="34285"/>
                  <a:pt x="21942" y="34265"/>
                </a:cubicBezTo>
                <a:cubicBezTo>
                  <a:pt x="22162" y="34166"/>
                  <a:pt x="22379" y="34066"/>
                  <a:pt x="22583" y="33956"/>
                </a:cubicBezTo>
                <a:cubicBezTo>
                  <a:pt x="22750" y="33867"/>
                  <a:pt x="22812" y="33661"/>
                  <a:pt x="22724" y="33494"/>
                </a:cubicBezTo>
                <a:cubicBezTo>
                  <a:pt x="22662" y="33379"/>
                  <a:pt x="22543" y="33314"/>
                  <a:pt x="22421" y="33314"/>
                </a:cubicBezTo>
                <a:close/>
                <a:moveTo>
                  <a:pt x="40158" y="33388"/>
                </a:moveTo>
                <a:cubicBezTo>
                  <a:pt x="40118" y="33388"/>
                  <a:pt x="40077" y="33395"/>
                  <a:pt x="40038" y="33410"/>
                </a:cubicBezTo>
                <a:cubicBezTo>
                  <a:pt x="39824" y="33492"/>
                  <a:pt x="39603" y="33584"/>
                  <a:pt x="39384" y="33688"/>
                </a:cubicBezTo>
                <a:cubicBezTo>
                  <a:pt x="39212" y="33772"/>
                  <a:pt x="39141" y="33975"/>
                  <a:pt x="39221" y="34145"/>
                </a:cubicBezTo>
                <a:cubicBezTo>
                  <a:pt x="39280" y="34269"/>
                  <a:pt x="39401" y="34340"/>
                  <a:pt x="39530" y="34340"/>
                </a:cubicBezTo>
                <a:cubicBezTo>
                  <a:pt x="39580" y="34340"/>
                  <a:pt x="39629" y="34331"/>
                  <a:pt x="39678" y="34309"/>
                </a:cubicBezTo>
                <a:cubicBezTo>
                  <a:pt x="39879" y="34210"/>
                  <a:pt x="40084" y="34126"/>
                  <a:pt x="40281" y="34050"/>
                </a:cubicBezTo>
                <a:cubicBezTo>
                  <a:pt x="40458" y="33982"/>
                  <a:pt x="40547" y="33784"/>
                  <a:pt x="40479" y="33608"/>
                </a:cubicBezTo>
                <a:cubicBezTo>
                  <a:pt x="40426" y="33472"/>
                  <a:pt x="40297" y="33388"/>
                  <a:pt x="40158" y="33388"/>
                </a:cubicBezTo>
                <a:close/>
                <a:moveTo>
                  <a:pt x="45489" y="33467"/>
                </a:moveTo>
                <a:cubicBezTo>
                  <a:pt x="45357" y="33467"/>
                  <a:pt x="45232" y="33545"/>
                  <a:pt x="45175" y="33674"/>
                </a:cubicBezTo>
                <a:cubicBezTo>
                  <a:pt x="45102" y="33848"/>
                  <a:pt x="45180" y="34046"/>
                  <a:pt x="45354" y="34123"/>
                </a:cubicBezTo>
                <a:cubicBezTo>
                  <a:pt x="45545" y="34206"/>
                  <a:pt x="45738" y="34304"/>
                  <a:pt x="45931" y="34413"/>
                </a:cubicBezTo>
                <a:cubicBezTo>
                  <a:pt x="45987" y="34443"/>
                  <a:pt x="46044" y="34458"/>
                  <a:pt x="46101" y="34458"/>
                </a:cubicBezTo>
                <a:cubicBezTo>
                  <a:pt x="46221" y="34458"/>
                  <a:pt x="46336" y="34398"/>
                  <a:pt x="46397" y="34286"/>
                </a:cubicBezTo>
                <a:cubicBezTo>
                  <a:pt x="46491" y="34121"/>
                  <a:pt x="46432" y="33913"/>
                  <a:pt x="46268" y="33819"/>
                </a:cubicBezTo>
                <a:cubicBezTo>
                  <a:pt x="46056" y="33697"/>
                  <a:pt x="45839" y="33589"/>
                  <a:pt x="45625" y="33495"/>
                </a:cubicBezTo>
                <a:cubicBezTo>
                  <a:pt x="45581" y="33476"/>
                  <a:pt x="45535" y="33467"/>
                  <a:pt x="45489" y="33467"/>
                </a:cubicBezTo>
                <a:close/>
                <a:moveTo>
                  <a:pt x="20515" y="34062"/>
                </a:moveTo>
                <a:cubicBezTo>
                  <a:pt x="20485" y="34062"/>
                  <a:pt x="20455" y="34066"/>
                  <a:pt x="20424" y="34074"/>
                </a:cubicBezTo>
                <a:cubicBezTo>
                  <a:pt x="20212" y="34130"/>
                  <a:pt x="19997" y="34182"/>
                  <a:pt x="19781" y="34224"/>
                </a:cubicBezTo>
                <a:cubicBezTo>
                  <a:pt x="19597" y="34260"/>
                  <a:pt x="19475" y="34441"/>
                  <a:pt x="19512" y="34625"/>
                </a:cubicBezTo>
                <a:cubicBezTo>
                  <a:pt x="19543" y="34789"/>
                  <a:pt x="19686" y="34902"/>
                  <a:pt x="19847" y="34902"/>
                </a:cubicBezTo>
                <a:cubicBezTo>
                  <a:pt x="19868" y="34902"/>
                  <a:pt x="19891" y="34900"/>
                  <a:pt x="19912" y="34895"/>
                </a:cubicBezTo>
                <a:cubicBezTo>
                  <a:pt x="20143" y="34849"/>
                  <a:pt x="20376" y="34796"/>
                  <a:pt x="20603" y="34735"/>
                </a:cubicBezTo>
                <a:cubicBezTo>
                  <a:pt x="20786" y="34684"/>
                  <a:pt x="20893" y="34497"/>
                  <a:pt x="20845" y="34314"/>
                </a:cubicBezTo>
                <a:cubicBezTo>
                  <a:pt x="20803" y="34162"/>
                  <a:pt x="20665" y="34062"/>
                  <a:pt x="20515" y="34062"/>
                </a:cubicBezTo>
                <a:close/>
                <a:moveTo>
                  <a:pt x="17808" y="34299"/>
                </a:moveTo>
                <a:cubicBezTo>
                  <a:pt x="17657" y="34299"/>
                  <a:pt x="17519" y="34401"/>
                  <a:pt x="17478" y="34554"/>
                </a:cubicBezTo>
                <a:cubicBezTo>
                  <a:pt x="17431" y="34736"/>
                  <a:pt x="17539" y="34922"/>
                  <a:pt x="17722" y="34971"/>
                </a:cubicBezTo>
                <a:cubicBezTo>
                  <a:pt x="17831" y="34999"/>
                  <a:pt x="17942" y="35018"/>
                  <a:pt x="18052" y="35027"/>
                </a:cubicBezTo>
                <a:cubicBezTo>
                  <a:pt x="18187" y="35039"/>
                  <a:pt x="18333" y="35044"/>
                  <a:pt x="18483" y="35044"/>
                </a:cubicBezTo>
                <a:lnTo>
                  <a:pt x="18486" y="35044"/>
                </a:lnTo>
                <a:cubicBezTo>
                  <a:pt x="18676" y="35044"/>
                  <a:pt x="18829" y="34891"/>
                  <a:pt x="18825" y="34703"/>
                </a:cubicBezTo>
                <a:cubicBezTo>
                  <a:pt x="18825" y="34514"/>
                  <a:pt x="18672" y="34363"/>
                  <a:pt x="18483" y="34363"/>
                </a:cubicBezTo>
                <a:cubicBezTo>
                  <a:pt x="18353" y="34363"/>
                  <a:pt x="18226" y="34358"/>
                  <a:pt x="18109" y="34347"/>
                </a:cubicBezTo>
                <a:cubicBezTo>
                  <a:pt x="18038" y="34340"/>
                  <a:pt x="17965" y="34328"/>
                  <a:pt x="17895" y="34311"/>
                </a:cubicBezTo>
                <a:cubicBezTo>
                  <a:pt x="17866" y="34303"/>
                  <a:pt x="17837" y="34299"/>
                  <a:pt x="17808" y="34299"/>
                </a:cubicBezTo>
                <a:close/>
                <a:moveTo>
                  <a:pt x="38338" y="34323"/>
                </a:moveTo>
                <a:cubicBezTo>
                  <a:pt x="38274" y="34323"/>
                  <a:pt x="38210" y="34341"/>
                  <a:pt x="38152" y="34378"/>
                </a:cubicBezTo>
                <a:cubicBezTo>
                  <a:pt x="37964" y="34500"/>
                  <a:pt x="37768" y="34632"/>
                  <a:pt x="37573" y="34773"/>
                </a:cubicBezTo>
                <a:cubicBezTo>
                  <a:pt x="37418" y="34884"/>
                  <a:pt x="37384" y="35096"/>
                  <a:pt x="37495" y="35251"/>
                </a:cubicBezTo>
                <a:cubicBezTo>
                  <a:pt x="37561" y="35345"/>
                  <a:pt x="37665" y="35395"/>
                  <a:pt x="37773" y="35395"/>
                </a:cubicBezTo>
                <a:cubicBezTo>
                  <a:pt x="37842" y="35395"/>
                  <a:pt x="37912" y="35373"/>
                  <a:pt x="37971" y="35326"/>
                </a:cubicBezTo>
                <a:cubicBezTo>
                  <a:pt x="38159" y="35192"/>
                  <a:pt x="38343" y="35067"/>
                  <a:pt x="38522" y="34952"/>
                </a:cubicBezTo>
                <a:cubicBezTo>
                  <a:pt x="38680" y="34849"/>
                  <a:pt x="38725" y="34639"/>
                  <a:pt x="38623" y="34479"/>
                </a:cubicBezTo>
                <a:cubicBezTo>
                  <a:pt x="38559" y="34378"/>
                  <a:pt x="38450" y="34323"/>
                  <a:pt x="38338" y="34323"/>
                </a:cubicBezTo>
                <a:close/>
                <a:moveTo>
                  <a:pt x="7483" y="34273"/>
                </a:moveTo>
                <a:cubicBezTo>
                  <a:pt x="7474" y="34273"/>
                  <a:pt x="7466" y="34273"/>
                  <a:pt x="7457" y="34274"/>
                </a:cubicBezTo>
                <a:cubicBezTo>
                  <a:pt x="7268" y="34286"/>
                  <a:pt x="7127" y="34450"/>
                  <a:pt x="7141" y="34639"/>
                </a:cubicBezTo>
                <a:cubicBezTo>
                  <a:pt x="7155" y="34856"/>
                  <a:pt x="7163" y="35079"/>
                  <a:pt x="7167" y="35300"/>
                </a:cubicBezTo>
                <a:cubicBezTo>
                  <a:pt x="7167" y="35485"/>
                  <a:pt x="7320" y="35638"/>
                  <a:pt x="7507" y="35638"/>
                </a:cubicBezTo>
                <a:cubicBezTo>
                  <a:pt x="7699" y="35635"/>
                  <a:pt x="7850" y="35482"/>
                  <a:pt x="7850" y="35296"/>
                </a:cubicBezTo>
                <a:cubicBezTo>
                  <a:pt x="7848" y="35060"/>
                  <a:pt x="7839" y="34823"/>
                  <a:pt x="7822" y="34590"/>
                </a:cubicBezTo>
                <a:cubicBezTo>
                  <a:pt x="7810" y="34410"/>
                  <a:pt x="7661" y="34273"/>
                  <a:pt x="7483" y="34273"/>
                </a:cubicBezTo>
                <a:close/>
                <a:moveTo>
                  <a:pt x="47224" y="34554"/>
                </a:moveTo>
                <a:cubicBezTo>
                  <a:pt x="47124" y="34554"/>
                  <a:pt x="47025" y="34597"/>
                  <a:pt x="46958" y="34679"/>
                </a:cubicBezTo>
                <a:cubicBezTo>
                  <a:pt x="46838" y="34825"/>
                  <a:pt x="46863" y="35041"/>
                  <a:pt x="47007" y="35160"/>
                </a:cubicBezTo>
                <a:cubicBezTo>
                  <a:pt x="47176" y="35294"/>
                  <a:pt x="47342" y="35442"/>
                  <a:pt x="47508" y="35595"/>
                </a:cubicBezTo>
                <a:cubicBezTo>
                  <a:pt x="47572" y="35656"/>
                  <a:pt x="47657" y="35685"/>
                  <a:pt x="47740" y="35685"/>
                </a:cubicBezTo>
                <a:cubicBezTo>
                  <a:pt x="47831" y="35685"/>
                  <a:pt x="47925" y="35649"/>
                  <a:pt x="47987" y="35574"/>
                </a:cubicBezTo>
                <a:cubicBezTo>
                  <a:pt x="48118" y="35437"/>
                  <a:pt x="48109" y="35220"/>
                  <a:pt x="47970" y="35093"/>
                </a:cubicBezTo>
                <a:cubicBezTo>
                  <a:pt x="47794" y="34929"/>
                  <a:pt x="47615" y="34775"/>
                  <a:pt x="47438" y="34630"/>
                </a:cubicBezTo>
                <a:cubicBezTo>
                  <a:pt x="47375" y="34579"/>
                  <a:pt x="47299" y="34554"/>
                  <a:pt x="47224" y="34554"/>
                </a:cubicBezTo>
                <a:close/>
                <a:moveTo>
                  <a:pt x="36695" y="35553"/>
                </a:moveTo>
                <a:cubicBezTo>
                  <a:pt x="36617" y="35553"/>
                  <a:pt x="36539" y="35579"/>
                  <a:pt x="36475" y="35633"/>
                </a:cubicBezTo>
                <a:cubicBezTo>
                  <a:pt x="36299" y="35783"/>
                  <a:pt x="36125" y="35936"/>
                  <a:pt x="35952" y="36090"/>
                </a:cubicBezTo>
                <a:cubicBezTo>
                  <a:pt x="35811" y="36215"/>
                  <a:pt x="35800" y="36431"/>
                  <a:pt x="35925" y="36572"/>
                </a:cubicBezTo>
                <a:cubicBezTo>
                  <a:pt x="35993" y="36646"/>
                  <a:pt x="36085" y="36685"/>
                  <a:pt x="36179" y="36685"/>
                </a:cubicBezTo>
                <a:cubicBezTo>
                  <a:pt x="36261" y="36685"/>
                  <a:pt x="36343" y="36657"/>
                  <a:pt x="36407" y="36598"/>
                </a:cubicBezTo>
                <a:cubicBezTo>
                  <a:pt x="36575" y="36448"/>
                  <a:pt x="36744" y="36301"/>
                  <a:pt x="36916" y="36156"/>
                </a:cubicBezTo>
                <a:cubicBezTo>
                  <a:pt x="37059" y="36035"/>
                  <a:pt x="37079" y="35817"/>
                  <a:pt x="36958" y="35675"/>
                </a:cubicBezTo>
                <a:cubicBezTo>
                  <a:pt x="36890" y="35595"/>
                  <a:pt x="36793" y="35553"/>
                  <a:pt x="36695" y="35553"/>
                </a:cubicBezTo>
                <a:close/>
                <a:moveTo>
                  <a:pt x="48694" y="35981"/>
                </a:moveTo>
                <a:cubicBezTo>
                  <a:pt x="48613" y="35981"/>
                  <a:pt x="48532" y="36009"/>
                  <a:pt x="48467" y="36066"/>
                </a:cubicBezTo>
                <a:cubicBezTo>
                  <a:pt x="48326" y="36189"/>
                  <a:pt x="48314" y="36407"/>
                  <a:pt x="48437" y="36547"/>
                </a:cubicBezTo>
                <a:cubicBezTo>
                  <a:pt x="48578" y="36709"/>
                  <a:pt x="48715" y="36878"/>
                  <a:pt x="48846" y="37057"/>
                </a:cubicBezTo>
                <a:cubicBezTo>
                  <a:pt x="48912" y="37147"/>
                  <a:pt x="49016" y="37196"/>
                  <a:pt x="49120" y="37196"/>
                </a:cubicBezTo>
                <a:cubicBezTo>
                  <a:pt x="49193" y="37196"/>
                  <a:pt x="49263" y="37173"/>
                  <a:pt x="49320" y="37130"/>
                </a:cubicBezTo>
                <a:cubicBezTo>
                  <a:pt x="49473" y="37020"/>
                  <a:pt x="49506" y="36805"/>
                  <a:pt x="49395" y="36652"/>
                </a:cubicBezTo>
                <a:cubicBezTo>
                  <a:pt x="49254" y="36459"/>
                  <a:pt x="49103" y="36273"/>
                  <a:pt x="48950" y="36096"/>
                </a:cubicBezTo>
                <a:cubicBezTo>
                  <a:pt x="48883" y="36020"/>
                  <a:pt x="48788" y="35981"/>
                  <a:pt x="48694" y="35981"/>
                </a:cubicBezTo>
                <a:close/>
                <a:moveTo>
                  <a:pt x="7442" y="36318"/>
                </a:moveTo>
                <a:cubicBezTo>
                  <a:pt x="7270" y="36318"/>
                  <a:pt x="7117" y="36446"/>
                  <a:pt x="7099" y="36624"/>
                </a:cubicBezTo>
                <a:cubicBezTo>
                  <a:pt x="7076" y="36841"/>
                  <a:pt x="7049" y="37064"/>
                  <a:pt x="7016" y="37290"/>
                </a:cubicBezTo>
                <a:cubicBezTo>
                  <a:pt x="6988" y="37475"/>
                  <a:pt x="7118" y="37649"/>
                  <a:pt x="7306" y="37675"/>
                </a:cubicBezTo>
                <a:cubicBezTo>
                  <a:pt x="7323" y="37677"/>
                  <a:pt x="7341" y="37681"/>
                  <a:pt x="7354" y="37681"/>
                </a:cubicBezTo>
                <a:cubicBezTo>
                  <a:pt x="7523" y="37681"/>
                  <a:pt x="7667" y="37559"/>
                  <a:pt x="7692" y="37389"/>
                </a:cubicBezTo>
                <a:cubicBezTo>
                  <a:pt x="7726" y="37154"/>
                  <a:pt x="7754" y="36925"/>
                  <a:pt x="7779" y="36695"/>
                </a:cubicBezTo>
                <a:cubicBezTo>
                  <a:pt x="7798" y="36507"/>
                  <a:pt x="7662" y="36339"/>
                  <a:pt x="7474" y="36320"/>
                </a:cubicBezTo>
                <a:cubicBezTo>
                  <a:pt x="7463" y="36319"/>
                  <a:pt x="7453" y="36318"/>
                  <a:pt x="7442" y="36318"/>
                </a:cubicBezTo>
                <a:close/>
                <a:moveTo>
                  <a:pt x="35182" y="36935"/>
                </a:moveTo>
                <a:cubicBezTo>
                  <a:pt x="35096" y="36935"/>
                  <a:pt x="35010" y="36968"/>
                  <a:pt x="34943" y="37032"/>
                </a:cubicBezTo>
                <a:cubicBezTo>
                  <a:pt x="34778" y="37194"/>
                  <a:pt x="34615" y="37354"/>
                  <a:pt x="34453" y="37515"/>
                </a:cubicBezTo>
                <a:cubicBezTo>
                  <a:pt x="34318" y="37648"/>
                  <a:pt x="34318" y="37863"/>
                  <a:pt x="34450" y="37997"/>
                </a:cubicBezTo>
                <a:cubicBezTo>
                  <a:pt x="34518" y="38065"/>
                  <a:pt x="34605" y="38099"/>
                  <a:pt x="34693" y="38099"/>
                </a:cubicBezTo>
                <a:cubicBezTo>
                  <a:pt x="34780" y="38099"/>
                  <a:pt x="34867" y="38066"/>
                  <a:pt x="34933" y="37997"/>
                </a:cubicBezTo>
                <a:cubicBezTo>
                  <a:pt x="35093" y="37839"/>
                  <a:pt x="35256" y="37681"/>
                  <a:pt x="35420" y="37521"/>
                </a:cubicBezTo>
                <a:cubicBezTo>
                  <a:pt x="35554" y="37390"/>
                  <a:pt x="35559" y="37173"/>
                  <a:pt x="35427" y="37039"/>
                </a:cubicBezTo>
                <a:cubicBezTo>
                  <a:pt x="35360" y="36970"/>
                  <a:pt x="35271" y="36935"/>
                  <a:pt x="35182" y="36935"/>
                </a:cubicBezTo>
                <a:close/>
                <a:moveTo>
                  <a:pt x="49841" y="37671"/>
                </a:moveTo>
                <a:cubicBezTo>
                  <a:pt x="49787" y="37671"/>
                  <a:pt x="49732" y="37684"/>
                  <a:pt x="49682" y="37710"/>
                </a:cubicBezTo>
                <a:cubicBezTo>
                  <a:pt x="49515" y="37799"/>
                  <a:pt x="49451" y="38006"/>
                  <a:pt x="49537" y="38172"/>
                </a:cubicBezTo>
                <a:cubicBezTo>
                  <a:pt x="49638" y="38362"/>
                  <a:pt x="49736" y="38562"/>
                  <a:pt x="49831" y="38770"/>
                </a:cubicBezTo>
                <a:cubicBezTo>
                  <a:pt x="49889" y="38897"/>
                  <a:pt x="50012" y="38970"/>
                  <a:pt x="50142" y="38970"/>
                </a:cubicBezTo>
                <a:cubicBezTo>
                  <a:pt x="50191" y="38970"/>
                  <a:pt x="50238" y="38960"/>
                  <a:pt x="50287" y="38937"/>
                </a:cubicBezTo>
                <a:cubicBezTo>
                  <a:pt x="50457" y="38857"/>
                  <a:pt x="50532" y="38656"/>
                  <a:pt x="50453" y="38484"/>
                </a:cubicBezTo>
                <a:cubicBezTo>
                  <a:pt x="50353" y="38265"/>
                  <a:pt x="50248" y="38051"/>
                  <a:pt x="50144" y="37854"/>
                </a:cubicBezTo>
                <a:cubicBezTo>
                  <a:pt x="50082" y="37737"/>
                  <a:pt x="49963" y="37671"/>
                  <a:pt x="49841" y="37671"/>
                </a:cubicBezTo>
                <a:close/>
                <a:moveTo>
                  <a:pt x="33482" y="38489"/>
                </a:moveTo>
                <a:lnTo>
                  <a:pt x="33002" y="38968"/>
                </a:lnTo>
                <a:cubicBezTo>
                  <a:pt x="32867" y="39101"/>
                  <a:pt x="32867" y="39316"/>
                  <a:pt x="32999" y="39450"/>
                </a:cubicBezTo>
                <a:cubicBezTo>
                  <a:pt x="33066" y="39518"/>
                  <a:pt x="33155" y="39551"/>
                  <a:pt x="33242" y="39551"/>
                </a:cubicBezTo>
                <a:cubicBezTo>
                  <a:pt x="33329" y="39551"/>
                  <a:pt x="33416" y="39516"/>
                  <a:pt x="33484" y="39453"/>
                </a:cubicBezTo>
                <a:lnTo>
                  <a:pt x="33968" y="38968"/>
                </a:lnTo>
                <a:lnTo>
                  <a:pt x="33482" y="38489"/>
                </a:lnTo>
                <a:close/>
                <a:moveTo>
                  <a:pt x="7122" y="38342"/>
                </a:moveTo>
                <a:cubicBezTo>
                  <a:pt x="6963" y="38342"/>
                  <a:pt x="6817" y="38455"/>
                  <a:pt x="6784" y="38617"/>
                </a:cubicBezTo>
                <a:cubicBezTo>
                  <a:pt x="6755" y="38763"/>
                  <a:pt x="6725" y="38911"/>
                  <a:pt x="6694" y="39059"/>
                </a:cubicBezTo>
                <a:cubicBezTo>
                  <a:pt x="6680" y="39137"/>
                  <a:pt x="6663" y="39215"/>
                  <a:pt x="6649" y="39293"/>
                </a:cubicBezTo>
                <a:cubicBezTo>
                  <a:pt x="6616" y="39481"/>
                  <a:pt x="6737" y="39658"/>
                  <a:pt x="6925" y="39691"/>
                </a:cubicBezTo>
                <a:cubicBezTo>
                  <a:pt x="6944" y="39695"/>
                  <a:pt x="6967" y="39698"/>
                  <a:pt x="6986" y="39698"/>
                </a:cubicBezTo>
                <a:cubicBezTo>
                  <a:pt x="7149" y="39698"/>
                  <a:pt x="7292" y="39580"/>
                  <a:pt x="7320" y="39415"/>
                </a:cubicBezTo>
                <a:cubicBezTo>
                  <a:pt x="7334" y="39344"/>
                  <a:pt x="7349" y="39273"/>
                  <a:pt x="7363" y="39198"/>
                </a:cubicBezTo>
                <a:cubicBezTo>
                  <a:pt x="7394" y="39047"/>
                  <a:pt x="7424" y="38899"/>
                  <a:pt x="7455" y="38751"/>
                </a:cubicBezTo>
                <a:cubicBezTo>
                  <a:pt x="7492" y="38565"/>
                  <a:pt x="7370" y="38386"/>
                  <a:pt x="7186" y="38348"/>
                </a:cubicBezTo>
                <a:cubicBezTo>
                  <a:pt x="7165" y="38344"/>
                  <a:pt x="7143" y="38342"/>
                  <a:pt x="7122" y="38342"/>
                </a:cubicBezTo>
                <a:close/>
                <a:moveTo>
                  <a:pt x="50661" y="39550"/>
                </a:moveTo>
                <a:cubicBezTo>
                  <a:pt x="50621" y="39550"/>
                  <a:pt x="50581" y="39557"/>
                  <a:pt x="50542" y="39572"/>
                </a:cubicBezTo>
                <a:cubicBezTo>
                  <a:pt x="50363" y="39639"/>
                  <a:pt x="50274" y="39837"/>
                  <a:pt x="50342" y="40013"/>
                </a:cubicBezTo>
                <a:cubicBezTo>
                  <a:pt x="50422" y="40223"/>
                  <a:pt x="50500" y="40437"/>
                  <a:pt x="50577" y="40649"/>
                </a:cubicBezTo>
                <a:cubicBezTo>
                  <a:pt x="50627" y="40788"/>
                  <a:pt x="50759" y="40875"/>
                  <a:pt x="50898" y="40875"/>
                </a:cubicBezTo>
                <a:cubicBezTo>
                  <a:pt x="50938" y="40875"/>
                  <a:pt x="50977" y="40870"/>
                  <a:pt x="51013" y="40856"/>
                </a:cubicBezTo>
                <a:cubicBezTo>
                  <a:pt x="51192" y="40793"/>
                  <a:pt x="51284" y="40597"/>
                  <a:pt x="51220" y="40420"/>
                </a:cubicBezTo>
                <a:cubicBezTo>
                  <a:pt x="51143" y="40202"/>
                  <a:pt x="51063" y="39987"/>
                  <a:pt x="50984" y="39771"/>
                </a:cubicBezTo>
                <a:cubicBezTo>
                  <a:pt x="50931" y="39634"/>
                  <a:pt x="50799" y="39550"/>
                  <a:pt x="50661" y="39550"/>
                </a:cubicBezTo>
                <a:close/>
                <a:moveTo>
                  <a:pt x="32266" y="39825"/>
                </a:moveTo>
                <a:cubicBezTo>
                  <a:pt x="32180" y="39825"/>
                  <a:pt x="32094" y="39857"/>
                  <a:pt x="32029" y="39923"/>
                </a:cubicBezTo>
                <a:cubicBezTo>
                  <a:pt x="31865" y="40081"/>
                  <a:pt x="31700" y="40237"/>
                  <a:pt x="31537" y="40394"/>
                </a:cubicBezTo>
                <a:cubicBezTo>
                  <a:pt x="31400" y="40524"/>
                  <a:pt x="31396" y="40739"/>
                  <a:pt x="31527" y="40875"/>
                </a:cubicBezTo>
                <a:cubicBezTo>
                  <a:pt x="31594" y="40948"/>
                  <a:pt x="31685" y="40983"/>
                  <a:pt x="31773" y="40983"/>
                </a:cubicBezTo>
                <a:cubicBezTo>
                  <a:pt x="31859" y="40983"/>
                  <a:pt x="31945" y="40950"/>
                  <a:pt x="32008" y="40887"/>
                </a:cubicBezTo>
                <a:lnTo>
                  <a:pt x="32503" y="40411"/>
                </a:lnTo>
                <a:cubicBezTo>
                  <a:pt x="32639" y="40281"/>
                  <a:pt x="32641" y="40063"/>
                  <a:pt x="32510" y="39928"/>
                </a:cubicBezTo>
                <a:cubicBezTo>
                  <a:pt x="32444" y="39860"/>
                  <a:pt x="32355" y="39825"/>
                  <a:pt x="32266" y="39825"/>
                </a:cubicBezTo>
                <a:close/>
                <a:moveTo>
                  <a:pt x="6861" y="40374"/>
                </a:moveTo>
                <a:cubicBezTo>
                  <a:pt x="6673" y="40376"/>
                  <a:pt x="6520" y="40531"/>
                  <a:pt x="6524" y="40719"/>
                </a:cubicBezTo>
                <a:cubicBezTo>
                  <a:pt x="6525" y="40960"/>
                  <a:pt x="6541" y="41202"/>
                  <a:pt x="6567" y="41436"/>
                </a:cubicBezTo>
                <a:cubicBezTo>
                  <a:pt x="6586" y="41610"/>
                  <a:pt x="6734" y="41739"/>
                  <a:pt x="6904" y="41739"/>
                </a:cubicBezTo>
                <a:cubicBezTo>
                  <a:pt x="6916" y="41739"/>
                  <a:pt x="6932" y="41739"/>
                  <a:pt x="6944" y="41735"/>
                </a:cubicBezTo>
                <a:cubicBezTo>
                  <a:pt x="7132" y="41714"/>
                  <a:pt x="7266" y="41544"/>
                  <a:pt x="7243" y="41358"/>
                </a:cubicBezTo>
                <a:cubicBezTo>
                  <a:pt x="7221" y="41148"/>
                  <a:pt x="7207" y="40931"/>
                  <a:pt x="7205" y="40713"/>
                </a:cubicBezTo>
                <a:cubicBezTo>
                  <a:pt x="7205" y="40526"/>
                  <a:pt x="7050" y="40374"/>
                  <a:pt x="6864" y="40374"/>
                </a:cubicBezTo>
                <a:close/>
                <a:moveTo>
                  <a:pt x="30780" y="41232"/>
                </a:moveTo>
                <a:cubicBezTo>
                  <a:pt x="30697" y="41232"/>
                  <a:pt x="30614" y="41262"/>
                  <a:pt x="30548" y="41322"/>
                </a:cubicBezTo>
                <a:cubicBezTo>
                  <a:pt x="30381" y="41475"/>
                  <a:pt x="30214" y="41628"/>
                  <a:pt x="30044" y="41777"/>
                </a:cubicBezTo>
                <a:cubicBezTo>
                  <a:pt x="29903" y="41904"/>
                  <a:pt x="29891" y="42118"/>
                  <a:pt x="30016" y="42260"/>
                </a:cubicBezTo>
                <a:cubicBezTo>
                  <a:pt x="30084" y="42335"/>
                  <a:pt x="30176" y="42375"/>
                  <a:pt x="30270" y="42375"/>
                </a:cubicBezTo>
                <a:cubicBezTo>
                  <a:pt x="30352" y="42375"/>
                  <a:pt x="30432" y="42344"/>
                  <a:pt x="30499" y="42286"/>
                </a:cubicBezTo>
                <a:cubicBezTo>
                  <a:pt x="30670" y="42133"/>
                  <a:pt x="30840" y="41979"/>
                  <a:pt x="31009" y="41826"/>
                </a:cubicBezTo>
                <a:cubicBezTo>
                  <a:pt x="31148" y="41699"/>
                  <a:pt x="31160" y="41482"/>
                  <a:pt x="31031" y="41343"/>
                </a:cubicBezTo>
                <a:cubicBezTo>
                  <a:pt x="30964" y="41269"/>
                  <a:pt x="30872" y="41232"/>
                  <a:pt x="30780" y="41232"/>
                </a:cubicBezTo>
                <a:close/>
                <a:moveTo>
                  <a:pt x="51367" y="41476"/>
                </a:moveTo>
                <a:cubicBezTo>
                  <a:pt x="51326" y="41476"/>
                  <a:pt x="51286" y="41484"/>
                  <a:pt x="51246" y="41499"/>
                </a:cubicBezTo>
                <a:cubicBezTo>
                  <a:pt x="51067" y="41567"/>
                  <a:pt x="50978" y="41765"/>
                  <a:pt x="51046" y="41940"/>
                </a:cubicBezTo>
                <a:cubicBezTo>
                  <a:pt x="51126" y="42158"/>
                  <a:pt x="51211" y="42373"/>
                  <a:pt x="51298" y="42585"/>
                </a:cubicBezTo>
                <a:cubicBezTo>
                  <a:pt x="51352" y="42717"/>
                  <a:pt x="51481" y="42799"/>
                  <a:pt x="51616" y="42799"/>
                </a:cubicBezTo>
                <a:cubicBezTo>
                  <a:pt x="51660" y="42799"/>
                  <a:pt x="51703" y="42790"/>
                  <a:pt x="51745" y="42773"/>
                </a:cubicBezTo>
                <a:cubicBezTo>
                  <a:pt x="51919" y="42700"/>
                  <a:pt x="52004" y="42504"/>
                  <a:pt x="51932" y="42326"/>
                </a:cubicBezTo>
                <a:cubicBezTo>
                  <a:pt x="51847" y="42121"/>
                  <a:pt x="51767" y="41909"/>
                  <a:pt x="51687" y="41699"/>
                </a:cubicBezTo>
                <a:cubicBezTo>
                  <a:pt x="51635" y="41562"/>
                  <a:pt x="51504" y="41476"/>
                  <a:pt x="51367" y="41476"/>
                </a:cubicBezTo>
                <a:close/>
                <a:moveTo>
                  <a:pt x="7214" y="42380"/>
                </a:moveTo>
                <a:cubicBezTo>
                  <a:pt x="7175" y="42380"/>
                  <a:pt x="7136" y="42387"/>
                  <a:pt x="7097" y="42401"/>
                </a:cubicBezTo>
                <a:cubicBezTo>
                  <a:pt x="6920" y="42465"/>
                  <a:pt x="6828" y="42662"/>
                  <a:pt x="6892" y="42839"/>
                </a:cubicBezTo>
                <a:cubicBezTo>
                  <a:pt x="6976" y="43063"/>
                  <a:pt x="7071" y="43286"/>
                  <a:pt x="7179" y="43503"/>
                </a:cubicBezTo>
                <a:cubicBezTo>
                  <a:pt x="7240" y="43621"/>
                  <a:pt x="7360" y="43691"/>
                  <a:pt x="7485" y="43691"/>
                </a:cubicBezTo>
                <a:cubicBezTo>
                  <a:pt x="7537" y="43691"/>
                  <a:pt x="7589" y="43680"/>
                  <a:pt x="7638" y="43652"/>
                </a:cubicBezTo>
                <a:cubicBezTo>
                  <a:pt x="7806" y="43567"/>
                  <a:pt x="7874" y="43364"/>
                  <a:pt x="7789" y="43193"/>
                </a:cubicBezTo>
                <a:cubicBezTo>
                  <a:pt x="7693" y="43002"/>
                  <a:pt x="7606" y="42804"/>
                  <a:pt x="7535" y="42604"/>
                </a:cubicBezTo>
                <a:cubicBezTo>
                  <a:pt x="7485" y="42467"/>
                  <a:pt x="7354" y="42380"/>
                  <a:pt x="7214" y="42380"/>
                </a:cubicBezTo>
                <a:close/>
                <a:moveTo>
                  <a:pt x="29238" y="42588"/>
                </a:moveTo>
                <a:cubicBezTo>
                  <a:pt x="29160" y="42588"/>
                  <a:pt x="29082" y="42614"/>
                  <a:pt x="29017" y="42669"/>
                </a:cubicBezTo>
                <a:cubicBezTo>
                  <a:pt x="28845" y="42813"/>
                  <a:pt x="28671" y="42957"/>
                  <a:pt x="28496" y="43100"/>
                </a:cubicBezTo>
                <a:cubicBezTo>
                  <a:pt x="28348" y="43218"/>
                  <a:pt x="28327" y="43435"/>
                  <a:pt x="28445" y="43581"/>
                </a:cubicBezTo>
                <a:cubicBezTo>
                  <a:pt x="28513" y="43663"/>
                  <a:pt x="28610" y="43706"/>
                  <a:pt x="28711" y="43706"/>
                </a:cubicBezTo>
                <a:cubicBezTo>
                  <a:pt x="28787" y="43706"/>
                  <a:pt x="28862" y="43680"/>
                  <a:pt x="28928" y="43630"/>
                </a:cubicBezTo>
                <a:cubicBezTo>
                  <a:pt x="29106" y="43487"/>
                  <a:pt x="29283" y="43339"/>
                  <a:pt x="29458" y="43192"/>
                </a:cubicBezTo>
                <a:cubicBezTo>
                  <a:pt x="29601" y="43070"/>
                  <a:pt x="29622" y="42853"/>
                  <a:pt x="29500" y="42709"/>
                </a:cubicBezTo>
                <a:cubicBezTo>
                  <a:pt x="29432" y="42629"/>
                  <a:pt x="29335" y="42588"/>
                  <a:pt x="29238" y="42588"/>
                </a:cubicBezTo>
                <a:close/>
                <a:moveTo>
                  <a:pt x="52188" y="43354"/>
                </a:moveTo>
                <a:cubicBezTo>
                  <a:pt x="52134" y="43354"/>
                  <a:pt x="52079" y="43367"/>
                  <a:pt x="52028" y="43393"/>
                </a:cubicBezTo>
                <a:cubicBezTo>
                  <a:pt x="51861" y="43482"/>
                  <a:pt x="51797" y="43689"/>
                  <a:pt x="51887" y="43856"/>
                </a:cubicBezTo>
                <a:cubicBezTo>
                  <a:pt x="52000" y="44069"/>
                  <a:pt x="52118" y="44276"/>
                  <a:pt x="52242" y="44469"/>
                </a:cubicBezTo>
                <a:cubicBezTo>
                  <a:pt x="52304" y="44573"/>
                  <a:pt x="52417" y="44629"/>
                  <a:pt x="52530" y="44629"/>
                </a:cubicBezTo>
                <a:cubicBezTo>
                  <a:pt x="52593" y="44629"/>
                  <a:pt x="52655" y="44612"/>
                  <a:pt x="52711" y="44577"/>
                </a:cubicBezTo>
                <a:cubicBezTo>
                  <a:pt x="52871" y="44478"/>
                  <a:pt x="52920" y="44268"/>
                  <a:pt x="52819" y="44106"/>
                </a:cubicBezTo>
                <a:cubicBezTo>
                  <a:pt x="52708" y="43925"/>
                  <a:pt x="52596" y="43732"/>
                  <a:pt x="52490" y="43534"/>
                </a:cubicBezTo>
                <a:cubicBezTo>
                  <a:pt x="52429" y="43419"/>
                  <a:pt x="52310" y="43354"/>
                  <a:pt x="52188" y="43354"/>
                </a:cubicBezTo>
                <a:close/>
                <a:moveTo>
                  <a:pt x="27634" y="43865"/>
                </a:moveTo>
                <a:cubicBezTo>
                  <a:pt x="27562" y="43865"/>
                  <a:pt x="27490" y="43888"/>
                  <a:pt x="27428" y="43934"/>
                </a:cubicBezTo>
                <a:cubicBezTo>
                  <a:pt x="27251" y="44071"/>
                  <a:pt x="27069" y="44207"/>
                  <a:pt x="26886" y="44339"/>
                </a:cubicBezTo>
                <a:cubicBezTo>
                  <a:pt x="26731" y="44450"/>
                  <a:pt x="26698" y="44664"/>
                  <a:pt x="26810" y="44817"/>
                </a:cubicBezTo>
                <a:cubicBezTo>
                  <a:pt x="26876" y="44911"/>
                  <a:pt x="26980" y="44958"/>
                  <a:pt x="27086" y="44958"/>
                </a:cubicBezTo>
                <a:cubicBezTo>
                  <a:pt x="27156" y="44958"/>
                  <a:pt x="27225" y="44937"/>
                  <a:pt x="27286" y="44890"/>
                </a:cubicBezTo>
                <a:cubicBezTo>
                  <a:pt x="27472" y="44756"/>
                  <a:pt x="27658" y="44619"/>
                  <a:pt x="27840" y="44480"/>
                </a:cubicBezTo>
                <a:cubicBezTo>
                  <a:pt x="27991" y="44367"/>
                  <a:pt x="28019" y="44151"/>
                  <a:pt x="27906" y="44002"/>
                </a:cubicBezTo>
                <a:cubicBezTo>
                  <a:pt x="27840" y="43912"/>
                  <a:pt x="27737" y="43865"/>
                  <a:pt x="27634" y="43865"/>
                </a:cubicBezTo>
                <a:close/>
                <a:moveTo>
                  <a:pt x="8234" y="44147"/>
                </a:moveTo>
                <a:cubicBezTo>
                  <a:pt x="8157" y="44147"/>
                  <a:pt x="8079" y="44173"/>
                  <a:pt x="8015" y="44226"/>
                </a:cubicBezTo>
                <a:cubicBezTo>
                  <a:pt x="7871" y="44348"/>
                  <a:pt x="7850" y="44563"/>
                  <a:pt x="7970" y="44707"/>
                </a:cubicBezTo>
                <a:cubicBezTo>
                  <a:pt x="8119" y="44888"/>
                  <a:pt x="8283" y="45067"/>
                  <a:pt x="8455" y="45236"/>
                </a:cubicBezTo>
                <a:cubicBezTo>
                  <a:pt x="8522" y="45302"/>
                  <a:pt x="8609" y="45333"/>
                  <a:pt x="8696" y="45333"/>
                </a:cubicBezTo>
                <a:cubicBezTo>
                  <a:pt x="8783" y="45333"/>
                  <a:pt x="8872" y="45302"/>
                  <a:pt x="8938" y="45232"/>
                </a:cubicBezTo>
                <a:cubicBezTo>
                  <a:pt x="9072" y="45098"/>
                  <a:pt x="9072" y="44881"/>
                  <a:pt x="8936" y="44749"/>
                </a:cubicBezTo>
                <a:cubicBezTo>
                  <a:pt x="8780" y="44594"/>
                  <a:pt x="8632" y="44434"/>
                  <a:pt x="8498" y="44271"/>
                </a:cubicBezTo>
                <a:cubicBezTo>
                  <a:pt x="8430" y="44189"/>
                  <a:pt x="8332" y="44147"/>
                  <a:pt x="8234" y="44147"/>
                </a:cubicBezTo>
                <a:close/>
                <a:moveTo>
                  <a:pt x="53354" y="45035"/>
                </a:moveTo>
                <a:cubicBezTo>
                  <a:pt x="53271" y="45035"/>
                  <a:pt x="53189" y="45064"/>
                  <a:pt x="53123" y="45124"/>
                </a:cubicBezTo>
                <a:cubicBezTo>
                  <a:pt x="52984" y="45251"/>
                  <a:pt x="52975" y="45469"/>
                  <a:pt x="53104" y="45608"/>
                </a:cubicBezTo>
                <a:cubicBezTo>
                  <a:pt x="53198" y="45707"/>
                  <a:pt x="53295" y="45807"/>
                  <a:pt x="53394" y="45905"/>
                </a:cubicBezTo>
                <a:cubicBezTo>
                  <a:pt x="53460" y="45967"/>
                  <a:pt x="53547" y="46000"/>
                  <a:pt x="53632" y="46000"/>
                </a:cubicBezTo>
                <a:cubicBezTo>
                  <a:pt x="53723" y="46000"/>
                  <a:pt x="53811" y="45966"/>
                  <a:pt x="53877" y="45896"/>
                </a:cubicBezTo>
                <a:cubicBezTo>
                  <a:pt x="54009" y="45762"/>
                  <a:pt x="54006" y="45545"/>
                  <a:pt x="53869" y="45415"/>
                </a:cubicBezTo>
                <a:cubicBezTo>
                  <a:pt x="53776" y="45324"/>
                  <a:pt x="53690" y="45236"/>
                  <a:pt x="53606" y="45145"/>
                </a:cubicBezTo>
                <a:cubicBezTo>
                  <a:pt x="53538" y="45072"/>
                  <a:pt x="53446" y="45035"/>
                  <a:pt x="53354" y="45035"/>
                </a:cubicBezTo>
                <a:close/>
                <a:moveTo>
                  <a:pt x="25963" y="45055"/>
                </a:moveTo>
                <a:cubicBezTo>
                  <a:pt x="25898" y="45055"/>
                  <a:pt x="25832" y="45074"/>
                  <a:pt x="25774" y="45112"/>
                </a:cubicBezTo>
                <a:cubicBezTo>
                  <a:pt x="25586" y="45236"/>
                  <a:pt x="25398" y="45359"/>
                  <a:pt x="25207" y="45481"/>
                </a:cubicBezTo>
                <a:cubicBezTo>
                  <a:pt x="25047" y="45581"/>
                  <a:pt x="25000" y="45794"/>
                  <a:pt x="25103" y="45953"/>
                </a:cubicBezTo>
                <a:cubicBezTo>
                  <a:pt x="25167" y="46054"/>
                  <a:pt x="25278" y="46112"/>
                  <a:pt x="25391" y="46112"/>
                </a:cubicBezTo>
                <a:cubicBezTo>
                  <a:pt x="25454" y="46112"/>
                  <a:pt x="25517" y="46094"/>
                  <a:pt x="25572" y="46059"/>
                </a:cubicBezTo>
                <a:cubicBezTo>
                  <a:pt x="25767" y="45933"/>
                  <a:pt x="25960" y="45807"/>
                  <a:pt x="26151" y="45681"/>
                </a:cubicBezTo>
                <a:cubicBezTo>
                  <a:pt x="26311" y="45576"/>
                  <a:pt x="26351" y="45364"/>
                  <a:pt x="26247" y="45208"/>
                </a:cubicBezTo>
                <a:cubicBezTo>
                  <a:pt x="26181" y="45108"/>
                  <a:pt x="26073" y="45055"/>
                  <a:pt x="25963" y="45055"/>
                </a:cubicBezTo>
                <a:close/>
                <a:moveTo>
                  <a:pt x="9750" y="45516"/>
                </a:moveTo>
                <a:cubicBezTo>
                  <a:pt x="9642" y="45516"/>
                  <a:pt x="9534" y="45567"/>
                  <a:pt x="9468" y="45663"/>
                </a:cubicBezTo>
                <a:cubicBezTo>
                  <a:pt x="9360" y="45820"/>
                  <a:pt x="9402" y="46033"/>
                  <a:pt x="9555" y="46139"/>
                </a:cubicBezTo>
                <a:cubicBezTo>
                  <a:pt x="9746" y="46271"/>
                  <a:pt x="9949" y="46400"/>
                  <a:pt x="10154" y="46520"/>
                </a:cubicBezTo>
                <a:cubicBezTo>
                  <a:pt x="10210" y="46553"/>
                  <a:pt x="10269" y="46567"/>
                  <a:pt x="10326" y="46567"/>
                </a:cubicBezTo>
                <a:cubicBezTo>
                  <a:pt x="10445" y="46567"/>
                  <a:pt x="10558" y="46510"/>
                  <a:pt x="10622" y="46397"/>
                </a:cubicBezTo>
                <a:cubicBezTo>
                  <a:pt x="10717" y="46233"/>
                  <a:pt x="10664" y="46025"/>
                  <a:pt x="10500" y="45929"/>
                </a:cubicBezTo>
                <a:cubicBezTo>
                  <a:pt x="10307" y="45818"/>
                  <a:pt x="10120" y="45698"/>
                  <a:pt x="9944" y="45576"/>
                </a:cubicBezTo>
                <a:cubicBezTo>
                  <a:pt x="9885" y="45536"/>
                  <a:pt x="9818" y="45516"/>
                  <a:pt x="9750" y="45516"/>
                </a:cubicBezTo>
                <a:close/>
                <a:moveTo>
                  <a:pt x="24207" y="46113"/>
                </a:moveTo>
                <a:cubicBezTo>
                  <a:pt x="24155" y="46113"/>
                  <a:pt x="24102" y="46125"/>
                  <a:pt x="24053" y="46150"/>
                </a:cubicBezTo>
                <a:cubicBezTo>
                  <a:pt x="23857" y="46251"/>
                  <a:pt x="23655" y="46344"/>
                  <a:pt x="23454" y="46433"/>
                </a:cubicBezTo>
                <a:cubicBezTo>
                  <a:pt x="23282" y="46510"/>
                  <a:pt x="23202" y="46709"/>
                  <a:pt x="23278" y="46883"/>
                </a:cubicBezTo>
                <a:cubicBezTo>
                  <a:pt x="23332" y="47014"/>
                  <a:pt x="23457" y="47088"/>
                  <a:pt x="23591" y="47088"/>
                </a:cubicBezTo>
                <a:cubicBezTo>
                  <a:pt x="23636" y="47088"/>
                  <a:pt x="23683" y="47080"/>
                  <a:pt x="23726" y="47061"/>
                </a:cubicBezTo>
                <a:cubicBezTo>
                  <a:pt x="23942" y="46967"/>
                  <a:pt x="24154" y="46868"/>
                  <a:pt x="24363" y="46762"/>
                </a:cubicBezTo>
                <a:cubicBezTo>
                  <a:pt x="24533" y="46675"/>
                  <a:pt x="24597" y="46468"/>
                  <a:pt x="24514" y="46301"/>
                </a:cubicBezTo>
                <a:cubicBezTo>
                  <a:pt x="24452" y="46181"/>
                  <a:pt x="24331" y="46113"/>
                  <a:pt x="24207" y="46113"/>
                </a:cubicBezTo>
                <a:close/>
                <a:moveTo>
                  <a:pt x="11551" y="46489"/>
                </a:moveTo>
                <a:cubicBezTo>
                  <a:pt x="11416" y="46489"/>
                  <a:pt x="11289" y="46569"/>
                  <a:pt x="11234" y="46701"/>
                </a:cubicBezTo>
                <a:cubicBezTo>
                  <a:pt x="11161" y="46875"/>
                  <a:pt x="11244" y="47074"/>
                  <a:pt x="11418" y="47147"/>
                </a:cubicBezTo>
                <a:cubicBezTo>
                  <a:pt x="11630" y="47236"/>
                  <a:pt x="11852" y="47321"/>
                  <a:pt x="12077" y="47399"/>
                </a:cubicBezTo>
                <a:cubicBezTo>
                  <a:pt x="12113" y="47413"/>
                  <a:pt x="12151" y="47419"/>
                  <a:pt x="12190" y="47419"/>
                </a:cubicBezTo>
                <a:cubicBezTo>
                  <a:pt x="12330" y="47419"/>
                  <a:pt x="12462" y="47330"/>
                  <a:pt x="12509" y="47187"/>
                </a:cubicBezTo>
                <a:cubicBezTo>
                  <a:pt x="12572" y="47008"/>
                  <a:pt x="12478" y="46815"/>
                  <a:pt x="12299" y="46753"/>
                </a:cubicBezTo>
                <a:cubicBezTo>
                  <a:pt x="12089" y="46678"/>
                  <a:pt x="11880" y="46600"/>
                  <a:pt x="11680" y="46515"/>
                </a:cubicBezTo>
                <a:cubicBezTo>
                  <a:pt x="11638" y="46498"/>
                  <a:pt x="11594" y="46489"/>
                  <a:pt x="11551" y="46489"/>
                </a:cubicBezTo>
                <a:close/>
                <a:moveTo>
                  <a:pt x="22311" y="46877"/>
                </a:moveTo>
                <a:cubicBezTo>
                  <a:pt x="22278" y="46877"/>
                  <a:pt x="22244" y="46882"/>
                  <a:pt x="22211" y="46892"/>
                </a:cubicBezTo>
                <a:cubicBezTo>
                  <a:pt x="22002" y="46956"/>
                  <a:pt x="21785" y="47015"/>
                  <a:pt x="21570" y="47067"/>
                </a:cubicBezTo>
                <a:cubicBezTo>
                  <a:pt x="21385" y="47111"/>
                  <a:pt x="21272" y="47297"/>
                  <a:pt x="21318" y="47479"/>
                </a:cubicBezTo>
                <a:cubicBezTo>
                  <a:pt x="21358" y="47636"/>
                  <a:pt x="21497" y="47740"/>
                  <a:pt x="21650" y="47740"/>
                </a:cubicBezTo>
                <a:cubicBezTo>
                  <a:pt x="21676" y="47740"/>
                  <a:pt x="21702" y="47737"/>
                  <a:pt x="21731" y="47730"/>
                </a:cubicBezTo>
                <a:cubicBezTo>
                  <a:pt x="21959" y="47676"/>
                  <a:pt x="22187" y="47613"/>
                  <a:pt x="22409" y="47545"/>
                </a:cubicBezTo>
                <a:cubicBezTo>
                  <a:pt x="22588" y="47492"/>
                  <a:pt x="22691" y="47300"/>
                  <a:pt x="22637" y="47120"/>
                </a:cubicBezTo>
                <a:cubicBezTo>
                  <a:pt x="22593" y="46972"/>
                  <a:pt x="22457" y="46877"/>
                  <a:pt x="22311" y="46877"/>
                </a:cubicBezTo>
                <a:close/>
                <a:moveTo>
                  <a:pt x="13504" y="47115"/>
                </a:moveTo>
                <a:cubicBezTo>
                  <a:pt x="13346" y="47115"/>
                  <a:pt x="13206" y="47222"/>
                  <a:pt x="13168" y="47380"/>
                </a:cubicBezTo>
                <a:cubicBezTo>
                  <a:pt x="13128" y="47565"/>
                  <a:pt x="13239" y="47747"/>
                  <a:pt x="13425" y="47790"/>
                </a:cubicBezTo>
                <a:cubicBezTo>
                  <a:pt x="13648" y="47843"/>
                  <a:pt x="13879" y="47891"/>
                  <a:pt x="14112" y="47931"/>
                </a:cubicBezTo>
                <a:cubicBezTo>
                  <a:pt x="14131" y="47935"/>
                  <a:pt x="14154" y="47936"/>
                  <a:pt x="14173" y="47936"/>
                </a:cubicBezTo>
                <a:cubicBezTo>
                  <a:pt x="14336" y="47936"/>
                  <a:pt x="14479" y="47818"/>
                  <a:pt x="14506" y="47653"/>
                </a:cubicBezTo>
                <a:cubicBezTo>
                  <a:pt x="14539" y="47467"/>
                  <a:pt x="14418" y="47288"/>
                  <a:pt x="14230" y="47257"/>
                </a:cubicBezTo>
                <a:cubicBezTo>
                  <a:pt x="14011" y="47217"/>
                  <a:pt x="13792" y="47173"/>
                  <a:pt x="13578" y="47123"/>
                </a:cubicBezTo>
                <a:cubicBezTo>
                  <a:pt x="13553" y="47118"/>
                  <a:pt x="13528" y="47115"/>
                  <a:pt x="13504" y="47115"/>
                </a:cubicBezTo>
                <a:close/>
                <a:moveTo>
                  <a:pt x="20307" y="47314"/>
                </a:moveTo>
                <a:cubicBezTo>
                  <a:pt x="20291" y="47314"/>
                  <a:pt x="20275" y="47316"/>
                  <a:pt x="20259" y="47318"/>
                </a:cubicBezTo>
                <a:cubicBezTo>
                  <a:pt x="20038" y="47349"/>
                  <a:pt x="19816" y="47375"/>
                  <a:pt x="19595" y="47398"/>
                </a:cubicBezTo>
                <a:cubicBezTo>
                  <a:pt x="19407" y="47417"/>
                  <a:pt x="19268" y="47584"/>
                  <a:pt x="19289" y="47771"/>
                </a:cubicBezTo>
                <a:cubicBezTo>
                  <a:pt x="19307" y="47947"/>
                  <a:pt x="19454" y="48079"/>
                  <a:pt x="19628" y="48079"/>
                </a:cubicBezTo>
                <a:cubicBezTo>
                  <a:pt x="19639" y="48079"/>
                  <a:pt x="19651" y="48077"/>
                  <a:pt x="19663" y="48077"/>
                </a:cubicBezTo>
                <a:cubicBezTo>
                  <a:pt x="19894" y="48056"/>
                  <a:pt x="20125" y="48027"/>
                  <a:pt x="20355" y="47996"/>
                </a:cubicBezTo>
                <a:cubicBezTo>
                  <a:pt x="20542" y="47969"/>
                  <a:pt x="20673" y="47796"/>
                  <a:pt x="20647" y="47608"/>
                </a:cubicBezTo>
                <a:cubicBezTo>
                  <a:pt x="20623" y="47438"/>
                  <a:pt x="20476" y="47314"/>
                  <a:pt x="20307" y="47314"/>
                </a:cubicBezTo>
                <a:close/>
                <a:moveTo>
                  <a:pt x="15531" y="47425"/>
                </a:moveTo>
                <a:cubicBezTo>
                  <a:pt x="15355" y="47425"/>
                  <a:pt x="15204" y="47561"/>
                  <a:pt x="15189" y="47740"/>
                </a:cubicBezTo>
                <a:cubicBezTo>
                  <a:pt x="15174" y="47930"/>
                  <a:pt x="15315" y="48093"/>
                  <a:pt x="15504" y="48107"/>
                </a:cubicBezTo>
                <a:cubicBezTo>
                  <a:pt x="15636" y="48117"/>
                  <a:pt x="15766" y="48124"/>
                  <a:pt x="15900" y="48131"/>
                </a:cubicBezTo>
                <a:lnTo>
                  <a:pt x="16197" y="48145"/>
                </a:lnTo>
                <a:lnTo>
                  <a:pt x="16215" y="47804"/>
                </a:lnTo>
                <a:lnTo>
                  <a:pt x="16217" y="47462"/>
                </a:lnTo>
                <a:lnTo>
                  <a:pt x="15935" y="47450"/>
                </a:lnTo>
                <a:cubicBezTo>
                  <a:pt x="15808" y="47443"/>
                  <a:pt x="15683" y="47434"/>
                  <a:pt x="15556" y="47425"/>
                </a:cubicBezTo>
                <a:cubicBezTo>
                  <a:pt x="15548" y="47425"/>
                  <a:pt x="15539" y="47425"/>
                  <a:pt x="15531" y="47425"/>
                </a:cubicBezTo>
                <a:close/>
                <a:moveTo>
                  <a:pt x="18275" y="47482"/>
                </a:moveTo>
                <a:cubicBezTo>
                  <a:pt x="18267" y="47482"/>
                  <a:pt x="18260" y="47482"/>
                  <a:pt x="18252" y="47483"/>
                </a:cubicBezTo>
                <a:cubicBezTo>
                  <a:pt x="18031" y="47486"/>
                  <a:pt x="17805" y="47492"/>
                  <a:pt x="17579" y="47492"/>
                </a:cubicBezTo>
                <a:cubicBezTo>
                  <a:pt x="17390" y="47492"/>
                  <a:pt x="17238" y="47643"/>
                  <a:pt x="17238" y="47832"/>
                </a:cubicBezTo>
                <a:cubicBezTo>
                  <a:pt x="17238" y="48022"/>
                  <a:pt x="17390" y="48173"/>
                  <a:pt x="17579" y="48173"/>
                </a:cubicBezTo>
                <a:cubicBezTo>
                  <a:pt x="17814" y="48173"/>
                  <a:pt x="18043" y="48171"/>
                  <a:pt x="18271" y="48166"/>
                </a:cubicBezTo>
                <a:cubicBezTo>
                  <a:pt x="18460" y="48161"/>
                  <a:pt x="18611" y="48004"/>
                  <a:pt x="18605" y="47815"/>
                </a:cubicBezTo>
                <a:cubicBezTo>
                  <a:pt x="18598" y="47633"/>
                  <a:pt x="18454" y="47482"/>
                  <a:pt x="18275" y="474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21"/>
          <p:cNvSpPr/>
          <p:nvPr/>
        </p:nvSpPr>
        <p:spPr>
          <a:xfrm rot="6404316">
            <a:off x="585545" y="-51430"/>
            <a:ext cx="1400491" cy="118186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8" name="Google Shape;1088;p21"/>
          <p:cNvGrpSpPr/>
          <p:nvPr/>
        </p:nvGrpSpPr>
        <p:grpSpPr>
          <a:xfrm>
            <a:off x="1384775" y="254267"/>
            <a:ext cx="7401223" cy="4605175"/>
            <a:chOff x="1384800" y="539500"/>
            <a:chExt cx="7046100" cy="4059927"/>
          </a:xfrm>
        </p:grpSpPr>
        <p:sp>
          <p:nvSpPr>
            <p:cNvPr id="1089" name="Google Shape;1089;p21"/>
            <p:cNvSpPr/>
            <p:nvPr/>
          </p:nvSpPr>
          <p:spPr>
            <a:xfrm>
              <a:off x="1384800" y="539500"/>
              <a:ext cx="7046100" cy="4059900"/>
            </a:xfrm>
            <a:prstGeom prst="roundRect">
              <a:avLst>
                <a:gd name="adj" fmla="val 8642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90" name="Google Shape;1090;p21"/>
            <p:cNvCxnSpPr/>
            <p:nvPr/>
          </p:nvCxnSpPr>
          <p:spPr>
            <a:xfrm>
              <a:off x="1384800" y="429420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1" name="Google Shape;1091;p21"/>
            <p:cNvCxnSpPr/>
            <p:nvPr/>
          </p:nvCxnSpPr>
          <p:spPr>
            <a:xfrm>
              <a:off x="1384800" y="404965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2" name="Google Shape;1092;p21"/>
            <p:cNvCxnSpPr/>
            <p:nvPr/>
          </p:nvCxnSpPr>
          <p:spPr>
            <a:xfrm>
              <a:off x="1384800" y="380510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3" name="Google Shape;1093;p21"/>
            <p:cNvCxnSpPr/>
            <p:nvPr/>
          </p:nvCxnSpPr>
          <p:spPr>
            <a:xfrm>
              <a:off x="1384800" y="356055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4" name="Google Shape;1094;p21"/>
            <p:cNvCxnSpPr/>
            <p:nvPr/>
          </p:nvCxnSpPr>
          <p:spPr>
            <a:xfrm>
              <a:off x="1384800" y="331600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5" name="Google Shape;1095;p21"/>
            <p:cNvCxnSpPr/>
            <p:nvPr/>
          </p:nvCxnSpPr>
          <p:spPr>
            <a:xfrm>
              <a:off x="1384800" y="307145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6" name="Google Shape;1096;p21"/>
            <p:cNvCxnSpPr/>
            <p:nvPr/>
          </p:nvCxnSpPr>
          <p:spPr>
            <a:xfrm>
              <a:off x="1384800" y="282690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7" name="Google Shape;1097;p21"/>
            <p:cNvCxnSpPr/>
            <p:nvPr/>
          </p:nvCxnSpPr>
          <p:spPr>
            <a:xfrm>
              <a:off x="1384800" y="258235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8" name="Google Shape;1098;p21"/>
            <p:cNvCxnSpPr/>
            <p:nvPr/>
          </p:nvCxnSpPr>
          <p:spPr>
            <a:xfrm>
              <a:off x="1384800" y="233780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9" name="Google Shape;1099;p21"/>
            <p:cNvCxnSpPr/>
            <p:nvPr/>
          </p:nvCxnSpPr>
          <p:spPr>
            <a:xfrm>
              <a:off x="1384800" y="209325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0" name="Google Shape;1100;p21"/>
            <p:cNvCxnSpPr/>
            <p:nvPr/>
          </p:nvCxnSpPr>
          <p:spPr>
            <a:xfrm>
              <a:off x="1384800" y="184870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1" name="Google Shape;1101;p21"/>
            <p:cNvCxnSpPr/>
            <p:nvPr/>
          </p:nvCxnSpPr>
          <p:spPr>
            <a:xfrm>
              <a:off x="1384800" y="160415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2" name="Google Shape;1102;p21"/>
            <p:cNvCxnSpPr/>
            <p:nvPr/>
          </p:nvCxnSpPr>
          <p:spPr>
            <a:xfrm>
              <a:off x="1384800" y="135960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3" name="Google Shape;1103;p21"/>
            <p:cNvCxnSpPr/>
            <p:nvPr/>
          </p:nvCxnSpPr>
          <p:spPr>
            <a:xfrm>
              <a:off x="1384800" y="111505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4" name="Google Shape;1104;p21"/>
            <p:cNvCxnSpPr/>
            <p:nvPr/>
          </p:nvCxnSpPr>
          <p:spPr>
            <a:xfrm>
              <a:off x="1384800" y="87050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05" name="Google Shape;1105;p21"/>
            <p:cNvSpPr/>
            <p:nvPr/>
          </p:nvSpPr>
          <p:spPr>
            <a:xfrm flipH="1">
              <a:off x="1699150" y="539500"/>
              <a:ext cx="33600" cy="4059927"/>
            </a:xfrm>
            <a:custGeom>
              <a:avLst/>
              <a:gdLst/>
              <a:ahLst/>
              <a:cxnLst/>
              <a:rect l="l" t="t" r="r" b="b"/>
              <a:pathLst>
                <a:path w="448" h="64148" extrusionOk="0">
                  <a:moveTo>
                    <a:pt x="0" y="1"/>
                  </a:moveTo>
                  <a:lnTo>
                    <a:pt x="0" y="64148"/>
                  </a:lnTo>
                  <a:lnTo>
                    <a:pt x="448" y="64148"/>
                  </a:lnTo>
                  <a:lnTo>
                    <a:pt x="4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6" name="Google Shape;1106;p21"/>
          <p:cNvSpPr/>
          <p:nvPr/>
        </p:nvSpPr>
        <p:spPr>
          <a:xfrm rot="10800000">
            <a:off x="218712" y="16"/>
            <a:ext cx="836012" cy="5141709"/>
          </a:xfrm>
          <a:custGeom>
            <a:avLst/>
            <a:gdLst/>
            <a:ahLst/>
            <a:cxnLst/>
            <a:rect l="l" t="t" r="r" b="b"/>
            <a:pathLst>
              <a:path w="9337" h="32918" extrusionOk="0">
                <a:moveTo>
                  <a:pt x="1" y="1"/>
                </a:moveTo>
                <a:lnTo>
                  <a:pt x="1" y="32917"/>
                </a:lnTo>
                <a:lnTo>
                  <a:pt x="9337" y="32917"/>
                </a:lnTo>
                <a:lnTo>
                  <a:pt x="9337" y="1"/>
                </a:lnTo>
                <a:lnTo>
                  <a:pt x="4504" y="2702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21"/>
          <p:cNvSpPr txBox="1">
            <a:spLocks noGrp="1"/>
          </p:cNvSpPr>
          <p:nvPr>
            <p:ph type="subTitle" idx="1"/>
          </p:nvPr>
        </p:nvSpPr>
        <p:spPr>
          <a:xfrm>
            <a:off x="218656" y="1073550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1108" name="Google Shape;1108;p21"/>
          <p:cNvSpPr txBox="1">
            <a:spLocks noGrp="1"/>
          </p:cNvSpPr>
          <p:nvPr>
            <p:ph type="subTitle" idx="2"/>
          </p:nvPr>
        </p:nvSpPr>
        <p:spPr>
          <a:xfrm>
            <a:off x="218656" y="3154133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1109" name="Google Shape;1109;p21"/>
          <p:cNvSpPr txBox="1">
            <a:spLocks noGrp="1"/>
          </p:cNvSpPr>
          <p:nvPr>
            <p:ph type="subTitle" idx="3"/>
          </p:nvPr>
        </p:nvSpPr>
        <p:spPr>
          <a:xfrm>
            <a:off x="218656" y="3674279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1110" name="Google Shape;1110;p21"/>
          <p:cNvSpPr txBox="1">
            <a:spLocks noGrp="1"/>
          </p:cNvSpPr>
          <p:nvPr>
            <p:ph type="subTitle" idx="4"/>
          </p:nvPr>
        </p:nvSpPr>
        <p:spPr>
          <a:xfrm>
            <a:off x="218656" y="4194425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grpSp>
        <p:nvGrpSpPr>
          <p:cNvPr id="1111" name="Google Shape;1111;p21"/>
          <p:cNvGrpSpPr/>
          <p:nvPr/>
        </p:nvGrpSpPr>
        <p:grpSpPr>
          <a:xfrm>
            <a:off x="441648" y="539502"/>
            <a:ext cx="390115" cy="478199"/>
            <a:chOff x="6813948" y="1342927"/>
            <a:chExt cx="390115" cy="478199"/>
          </a:xfrm>
        </p:grpSpPr>
        <p:sp>
          <p:nvSpPr>
            <p:cNvPr id="1112" name="Google Shape;1112;p21"/>
            <p:cNvSpPr/>
            <p:nvPr/>
          </p:nvSpPr>
          <p:spPr>
            <a:xfrm rot="-5400000">
              <a:off x="6814041" y="1342927"/>
              <a:ext cx="390022" cy="390022"/>
            </a:xfrm>
            <a:custGeom>
              <a:avLst/>
              <a:gdLst/>
              <a:ahLst/>
              <a:cxnLst/>
              <a:rect l="l" t="t" r="r" b="b"/>
              <a:pathLst>
                <a:path w="12553" h="12553" extrusionOk="0">
                  <a:moveTo>
                    <a:pt x="1" y="1"/>
                  </a:moveTo>
                  <a:lnTo>
                    <a:pt x="1" y="12552"/>
                  </a:lnTo>
                  <a:lnTo>
                    <a:pt x="12552" y="12552"/>
                  </a:lnTo>
                  <a:lnTo>
                    <a:pt x="12552" y="1271"/>
                  </a:lnTo>
                  <a:cubicBezTo>
                    <a:pt x="12552" y="569"/>
                    <a:pt x="11984" y="1"/>
                    <a:pt x="11280" y="1"/>
                  </a:cubicBezTo>
                  <a:lnTo>
                    <a:pt x="2903" y="1"/>
                  </a:lnTo>
                  <a:lnTo>
                    <a:pt x="2903" y="6"/>
                  </a:lnTo>
                  <a:cubicBezTo>
                    <a:pt x="2868" y="2"/>
                    <a:pt x="2832" y="1"/>
                    <a:pt x="27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1"/>
            <p:cNvSpPr/>
            <p:nvPr/>
          </p:nvSpPr>
          <p:spPr>
            <a:xfrm rot="-5400000">
              <a:off x="6969484" y="1540346"/>
              <a:ext cx="78980" cy="390053"/>
            </a:xfrm>
            <a:custGeom>
              <a:avLst/>
              <a:gdLst/>
              <a:ahLst/>
              <a:cxnLst/>
              <a:rect l="l" t="t" r="r" b="b"/>
              <a:pathLst>
                <a:path w="2542" h="12554" extrusionOk="0">
                  <a:moveTo>
                    <a:pt x="1271" y="0"/>
                  </a:moveTo>
                  <a:cubicBezTo>
                    <a:pt x="569" y="0"/>
                    <a:pt x="1" y="570"/>
                    <a:pt x="1" y="1272"/>
                  </a:cubicBezTo>
                  <a:lnTo>
                    <a:pt x="1" y="12554"/>
                  </a:lnTo>
                  <a:lnTo>
                    <a:pt x="2542" y="12554"/>
                  </a:lnTo>
                  <a:lnTo>
                    <a:pt x="2542" y="1272"/>
                  </a:lnTo>
                  <a:cubicBezTo>
                    <a:pt x="2542" y="570"/>
                    <a:pt x="1974" y="0"/>
                    <a:pt x="1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1"/>
            <p:cNvSpPr/>
            <p:nvPr/>
          </p:nvSpPr>
          <p:spPr>
            <a:xfrm rot="-5400000">
              <a:off x="6991404" y="1550583"/>
              <a:ext cx="55646" cy="369547"/>
            </a:xfrm>
            <a:custGeom>
              <a:avLst/>
              <a:gdLst/>
              <a:ahLst/>
              <a:cxnLst/>
              <a:rect l="l" t="t" r="r" b="b"/>
              <a:pathLst>
                <a:path w="1791" h="11894" extrusionOk="0">
                  <a:moveTo>
                    <a:pt x="895" y="0"/>
                  </a:moveTo>
                  <a:cubicBezTo>
                    <a:pt x="400" y="0"/>
                    <a:pt x="0" y="404"/>
                    <a:pt x="0" y="896"/>
                  </a:cubicBezTo>
                  <a:lnTo>
                    <a:pt x="0" y="11894"/>
                  </a:lnTo>
                  <a:lnTo>
                    <a:pt x="1790" y="11894"/>
                  </a:lnTo>
                  <a:lnTo>
                    <a:pt x="1790" y="896"/>
                  </a:lnTo>
                  <a:cubicBezTo>
                    <a:pt x="1790" y="400"/>
                    <a:pt x="1389" y="0"/>
                    <a:pt x="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1"/>
            <p:cNvSpPr/>
            <p:nvPr/>
          </p:nvSpPr>
          <p:spPr>
            <a:xfrm rot="-5400000">
              <a:off x="6875342" y="1749137"/>
              <a:ext cx="86872" cy="57107"/>
            </a:xfrm>
            <a:custGeom>
              <a:avLst/>
              <a:gdLst/>
              <a:ahLst/>
              <a:cxnLst/>
              <a:rect l="l" t="t" r="r" b="b"/>
              <a:pathLst>
                <a:path w="2796" h="1838" extrusionOk="0">
                  <a:moveTo>
                    <a:pt x="0" y="1"/>
                  </a:moveTo>
                  <a:lnTo>
                    <a:pt x="391" y="920"/>
                  </a:lnTo>
                  <a:lnTo>
                    <a:pt x="0" y="1838"/>
                  </a:lnTo>
                  <a:lnTo>
                    <a:pt x="2795" y="1838"/>
                  </a:lnTo>
                  <a:lnTo>
                    <a:pt x="27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6" name="Google Shape;1116;p21"/>
          <p:cNvSpPr txBox="1">
            <a:spLocks noGrp="1"/>
          </p:cNvSpPr>
          <p:nvPr>
            <p:ph type="subTitle" idx="5"/>
          </p:nvPr>
        </p:nvSpPr>
        <p:spPr>
          <a:xfrm>
            <a:off x="218656" y="1593696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1117" name="Google Shape;1117;p21"/>
          <p:cNvSpPr txBox="1">
            <a:spLocks noGrp="1"/>
          </p:cNvSpPr>
          <p:nvPr>
            <p:ph type="subTitle" idx="6"/>
          </p:nvPr>
        </p:nvSpPr>
        <p:spPr>
          <a:xfrm>
            <a:off x="218656" y="2113842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1118" name="Google Shape;1118;p21"/>
          <p:cNvSpPr txBox="1">
            <a:spLocks noGrp="1"/>
          </p:cNvSpPr>
          <p:nvPr>
            <p:ph type="title"/>
          </p:nvPr>
        </p:nvSpPr>
        <p:spPr>
          <a:xfrm>
            <a:off x="1883425" y="709025"/>
            <a:ext cx="654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Back to School " panose="02000603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119" name="Google Shape;1119;p21"/>
          <p:cNvSpPr txBox="1">
            <a:spLocks noGrp="1"/>
          </p:cNvSpPr>
          <p:nvPr>
            <p:ph type="subTitle" idx="7"/>
          </p:nvPr>
        </p:nvSpPr>
        <p:spPr>
          <a:xfrm>
            <a:off x="218656" y="2633988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Font typeface="Capriola"/>
              <a:buNone/>
              <a:defRPr sz="1200" b="1"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ONLY_4">
    <p:bg>
      <p:bgPr>
        <a:solidFill>
          <a:schemeClr val="accent5"/>
        </a:solidFill>
        <a:effectLst/>
      </p:bgPr>
    </p:bg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26"/>
          <p:cNvSpPr/>
          <p:nvPr/>
        </p:nvSpPr>
        <p:spPr>
          <a:xfrm>
            <a:off x="4110336" y="-37186"/>
            <a:ext cx="5033661" cy="3076189"/>
          </a:xfrm>
          <a:custGeom>
            <a:avLst/>
            <a:gdLst/>
            <a:ahLst/>
            <a:cxnLst/>
            <a:rect l="l" t="t" r="r" b="b"/>
            <a:pathLst>
              <a:path w="51440" h="31437" extrusionOk="0">
                <a:moveTo>
                  <a:pt x="51440" y="0"/>
                </a:moveTo>
                <a:lnTo>
                  <a:pt x="2368" y="363"/>
                </a:lnTo>
                <a:cubicBezTo>
                  <a:pt x="4510" y="748"/>
                  <a:pt x="5991" y="2928"/>
                  <a:pt x="6168" y="5098"/>
                </a:cubicBezTo>
                <a:cubicBezTo>
                  <a:pt x="6344" y="7271"/>
                  <a:pt x="5483" y="9393"/>
                  <a:pt x="4409" y="11289"/>
                </a:cubicBezTo>
                <a:cubicBezTo>
                  <a:pt x="3336" y="13182"/>
                  <a:pt x="2032" y="14958"/>
                  <a:pt x="1187" y="16966"/>
                </a:cubicBezTo>
                <a:cubicBezTo>
                  <a:pt x="537" y="18519"/>
                  <a:pt x="173" y="20188"/>
                  <a:pt x="84" y="21870"/>
                </a:cubicBezTo>
                <a:cubicBezTo>
                  <a:pt x="0" y="23437"/>
                  <a:pt x="163" y="25047"/>
                  <a:pt x="807" y="26476"/>
                </a:cubicBezTo>
                <a:cubicBezTo>
                  <a:pt x="1977" y="29075"/>
                  <a:pt x="4662" y="30795"/>
                  <a:pt x="7473" y="31273"/>
                </a:cubicBezTo>
                <a:cubicBezTo>
                  <a:pt x="8126" y="31385"/>
                  <a:pt x="8784" y="31437"/>
                  <a:pt x="9443" y="31437"/>
                </a:cubicBezTo>
                <a:cubicBezTo>
                  <a:pt x="11619" y="31437"/>
                  <a:pt x="13800" y="30870"/>
                  <a:pt x="15816" y="30020"/>
                </a:cubicBezTo>
                <a:cubicBezTo>
                  <a:pt x="18444" y="28912"/>
                  <a:pt x="20842" y="27341"/>
                  <a:pt x="23264" y="25836"/>
                </a:cubicBezTo>
                <a:cubicBezTo>
                  <a:pt x="27830" y="23001"/>
                  <a:pt x="32557" y="20360"/>
                  <a:pt x="37631" y="18589"/>
                </a:cubicBezTo>
                <a:cubicBezTo>
                  <a:pt x="41456" y="17253"/>
                  <a:pt x="45503" y="16426"/>
                  <a:pt x="49545" y="16426"/>
                </a:cubicBezTo>
                <a:cubicBezTo>
                  <a:pt x="50177" y="16426"/>
                  <a:pt x="50809" y="16446"/>
                  <a:pt x="51440" y="16488"/>
                </a:cubicBezTo>
                <a:lnTo>
                  <a:pt x="514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26"/>
          <p:cNvSpPr/>
          <p:nvPr/>
        </p:nvSpPr>
        <p:spPr>
          <a:xfrm rot="-5400000">
            <a:off x="6703090" y="2702607"/>
            <a:ext cx="1805387" cy="3076409"/>
          </a:xfrm>
          <a:custGeom>
            <a:avLst/>
            <a:gdLst/>
            <a:ahLst/>
            <a:cxnLst/>
            <a:rect l="l" t="t" r="r" b="b"/>
            <a:pathLst>
              <a:path w="20839" h="35510" extrusionOk="0">
                <a:moveTo>
                  <a:pt x="1" y="1"/>
                </a:moveTo>
                <a:lnTo>
                  <a:pt x="1" y="35510"/>
                </a:lnTo>
                <a:cubicBezTo>
                  <a:pt x="405" y="33962"/>
                  <a:pt x="1953" y="32416"/>
                  <a:pt x="2970" y="31699"/>
                </a:cubicBezTo>
                <a:cubicBezTo>
                  <a:pt x="5126" y="30183"/>
                  <a:pt x="7328" y="28954"/>
                  <a:pt x="9733" y="27857"/>
                </a:cubicBezTo>
                <a:cubicBezTo>
                  <a:pt x="12107" y="26774"/>
                  <a:pt x="14522" y="25697"/>
                  <a:pt x="16572" y="24078"/>
                </a:cubicBezTo>
                <a:cubicBezTo>
                  <a:pt x="19081" y="22095"/>
                  <a:pt x="20838" y="19156"/>
                  <a:pt x="20797" y="15889"/>
                </a:cubicBezTo>
                <a:cubicBezTo>
                  <a:pt x="20773" y="13947"/>
                  <a:pt x="20064" y="12000"/>
                  <a:pt x="18735" y="10588"/>
                </a:cubicBezTo>
                <a:cubicBezTo>
                  <a:pt x="16768" y="8504"/>
                  <a:pt x="14076" y="8061"/>
                  <a:pt x="11457" y="7303"/>
                </a:cubicBezTo>
                <a:cubicBezTo>
                  <a:pt x="8618" y="6483"/>
                  <a:pt x="5694" y="5548"/>
                  <a:pt x="3101" y="4091"/>
                </a:cubicBezTo>
                <a:cubicBezTo>
                  <a:pt x="1651" y="3278"/>
                  <a:pt x="610" y="1665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26"/>
          <p:cNvSpPr/>
          <p:nvPr/>
        </p:nvSpPr>
        <p:spPr>
          <a:xfrm>
            <a:off x="2" y="2874835"/>
            <a:ext cx="4243207" cy="2268677"/>
          </a:xfrm>
          <a:custGeom>
            <a:avLst/>
            <a:gdLst/>
            <a:ahLst/>
            <a:cxnLst/>
            <a:rect l="l" t="t" r="r" b="b"/>
            <a:pathLst>
              <a:path w="36725" h="19635" extrusionOk="0">
                <a:moveTo>
                  <a:pt x="16954" y="1"/>
                </a:moveTo>
                <a:cubicBezTo>
                  <a:pt x="16286" y="1"/>
                  <a:pt x="15614" y="74"/>
                  <a:pt x="14952" y="171"/>
                </a:cubicBezTo>
                <a:cubicBezTo>
                  <a:pt x="12377" y="548"/>
                  <a:pt x="9854" y="1265"/>
                  <a:pt x="7265" y="1521"/>
                </a:cubicBezTo>
                <a:cubicBezTo>
                  <a:pt x="6695" y="1577"/>
                  <a:pt x="6117" y="1609"/>
                  <a:pt x="5539" y="1609"/>
                </a:cubicBezTo>
                <a:cubicBezTo>
                  <a:pt x="3597" y="1609"/>
                  <a:pt x="1654" y="1252"/>
                  <a:pt x="1" y="281"/>
                </a:cubicBezTo>
                <a:lnTo>
                  <a:pt x="1" y="19635"/>
                </a:lnTo>
                <a:lnTo>
                  <a:pt x="36475" y="19631"/>
                </a:lnTo>
                <a:cubicBezTo>
                  <a:pt x="36475" y="19632"/>
                  <a:pt x="36475" y="19633"/>
                  <a:pt x="36475" y="19633"/>
                </a:cubicBezTo>
                <a:cubicBezTo>
                  <a:pt x="36487" y="19633"/>
                  <a:pt x="36711" y="18885"/>
                  <a:pt x="36714" y="18403"/>
                </a:cubicBezTo>
                <a:cubicBezTo>
                  <a:pt x="36724" y="16226"/>
                  <a:pt x="35596" y="14139"/>
                  <a:pt x="33976" y="12689"/>
                </a:cubicBezTo>
                <a:cubicBezTo>
                  <a:pt x="32353" y="11239"/>
                  <a:pt x="30277" y="10373"/>
                  <a:pt x="28159" y="9882"/>
                </a:cubicBezTo>
                <a:cubicBezTo>
                  <a:pt x="26487" y="9495"/>
                  <a:pt x="24618" y="9245"/>
                  <a:pt x="23486" y="7958"/>
                </a:cubicBezTo>
                <a:cubicBezTo>
                  <a:pt x="21967" y="6231"/>
                  <a:pt x="22458" y="3375"/>
                  <a:pt x="20995" y="1597"/>
                </a:cubicBezTo>
                <a:cubicBezTo>
                  <a:pt x="20309" y="759"/>
                  <a:pt x="19257" y="278"/>
                  <a:pt x="18188" y="98"/>
                </a:cubicBezTo>
                <a:cubicBezTo>
                  <a:pt x="17780" y="29"/>
                  <a:pt x="17367" y="1"/>
                  <a:pt x="169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26"/>
          <p:cNvSpPr/>
          <p:nvPr/>
        </p:nvSpPr>
        <p:spPr>
          <a:xfrm rot="-6414670">
            <a:off x="7589359" y="3083166"/>
            <a:ext cx="2361558" cy="1514531"/>
          </a:xfrm>
          <a:custGeom>
            <a:avLst/>
            <a:gdLst/>
            <a:ahLst/>
            <a:cxnLst/>
            <a:rect l="l" t="t" r="r" b="b"/>
            <a:pathLst>
              <a:path w="51816" h="33231" extrusionOk="0">
                <a:moveTo>
                  <a:pt x="29827" y="0"/>
                </a:moveTo>
                <a:cubicBezTo>
                  <a:pt x="29615" y="0"/>
                  <a:pt x="29401" y="5"/>
                  <a:pt x="29189" y="14"/>
                </a:cubicBezTo>
                <a:cubicBezTo>
                  <a:pt x="28999" y="23"/>
                  <a:pt x="28852" y="181"/>
                  <a:pt x="28860" y="370"/>
                </a:cubicBezTo>
                <a:cubicBezTo>
                  <a:pt x="28867" y="555"/>
                  <a:pt x="29018" y="697"/>
                  <a:pt x="29201" y="697"/>
                </a:cubicBezTo>
                <a:cubicBezTo>
                  <a:pt x="29206" y="697"/>
                  <a:pt x="29210" y="697"/>
                  <a:pt x="29217" y="695"/>
                </a:cubicBezTo>
                <a:cubicBezTo>
                  <a:pt x="29422" y="687"/>
                  <a:pt x="29623" y="683"/>
                  <a:pt x="29825" y="683"/>
                </a:cubicBezTo>
                <a:lnTo>
                  <a:pt x="29886" y="683"/>
                </a:lnTo>
                <a:cubicBezTo>
                  <a:pt x="30073" y="683"/>
                  <a:pt x="30225" y="532"/>
                  <a:pt x="30226" y="344"/>
                </a:cubicBezTo>
                <a:cubicBezTo>
                  <a:pt x="30230" y="155"/>
                  <a:pt x="30077" y="2"/>
                  <a:pt x="29887" y="0"/>
                </a:cubicBezTo>
                <a:close/>
                <a:moveTo>
                  <a:pt x="31251" y="67"/>
                </a:moveTo>
                <a:cubicBezTo>
                  <a:pt x="31077" y="67"/>
                  <a:pt x="30927" y="199"/>
                  <a:pt x="30911" y="376"/>
                </a:cubicBezTo>
                <a:cubicBezTo>
                  <a:pt x="30894" y="563"/>
                  <a:pt x="31031" y="730"/>
                  <a:pt x="31220" y="748"/>
                </a:cubicBezTo>
                <a:cubicBezTo>
                  <a:pt x="31441" y="770"/>
                  <a:pt x="31664" y="793"/>
                  <a:pt x="31884" y="824"/>
                </a:cubicBezTo>
                <a:cubicBezTo>
                  <a:pt x="31900" y="826"/>
                  <a:pt x="31916" y="826"/>
                  <a:pt x="31930" y="826"/>
                </a:cubicBezTo>
                <a:cubicBezTo>
                  <a:pt x="32098" y="826"/>
                  <a:pt x="32246" y="702"/>
                  <a:pt x="32268" y="530"/>
                </a:cubicBezTo>
                <a:cubicBezTo>
                  <a:pt x="32295" y="344"/>
                  <a:pt x="32162" y="172"/>
                  <a:pt x="31977" y="146"/>
                </a:cubicBezTo>
                <a:cubicBezTo>
                  <a:pt x="31745" y="115"/>
                  <a:pt x="31516" y="89"/>
                  <a:pt x="31283" y="68"/>
                </a:cubicBezTo>
                <a:cubicBezTo>
                  <a:pt x="31272" y="67"/>
                  <a:pt x="31262" y="67"/>
                  <a:pt x="31251" y="67"/>
                </a:cubicBezTo>
                <a:close/>
                <a:moveTo>
                  <a:pt x="27841" y="133"/>
                </a:moveTo>
                <a:cubicBezTo>
                  <a:pt x="27827" y="133"/>
                  <a:pt x="27812" y="134"/>
                  <a:pt x="27797" y="136"/>
                </a:cubicBezTo>
                <a:cubicBezTo>
                  <a:pt x="27567" y="165"/>
                  <a:pt x="27338" y="200"/>
                  <a:pt x="27107" y="240"/>
                </a:cubicBezTo>
                <a:cubicBezTo>
                  <a:pt x="26921" y="271"/>
                  <a:pt x="26794" y="449"/>
                  <a:pt x="26827" y="635"/>
                </a:cubicBezTo>
                <a:cubicBezTo>
                  <a:pt x="26855" y="801"/>
                  <a:pt x="27001" y="920"/>
                  <a:pt x="27164" y="920"/>
                </a:cubicBezTo>
                <a:cubicBezTo>
                  <a:pt x="27183" y="920"/>
                  <a:pt x="27200" y="918"/>
                  <a:pt x="27223" y="914"/>
                </a:cubicBezTo>
                <a:cubicBezTo>
                  <a:pt x="27446" y="876"/>
                  <a:pt x="27668" y="843"/>
                  <a:pt x="27887" y="814"/>
                </a:cubicBezTo>
                <a:cubicBezTo>
                  <a:pt x="28073" y="788"/>
                  <a:pt x="28207" y="615"/>
                  <a:pt x="28181" y="428"/>
                </a:cubicBezTo>
                <a:cubicBezTo>
                  <a:pt x="28157" y="257"/>
                  <a:pt x="28009" y="133"/>
                  <a:pt x="27841" y="133"/>
                </a:cubicBezTo>
                <a:close/>
                <a:moveTo>
                  <a:pt x="33276" y="382"/>
                </a:moveTo>
                <a:cubicBezTo>
                  <a:pt x="33118" y="382"/>
                  <a:pt x="32976" y="490"/>
                  <a:pt x="32941" y="650"/>
                </a:cubicBezTo>
                <a:cubicBezTo>
                  <a:pt x="32901" y="834"/>
                  <a:pt x="33016" y="1017"/>
                  <a:pt x="33202" y="1059"/>
                </a:cubicBezTo>
                <a:cubicBezTo>
                  <a:pt x="33421" y="1109"/>
                  <a:pt x="33638" y="1161"/>
                  <a:pt x="33854" y="1217"/>
                </a:cubicBezTo>
                <a:cubicBezTo>
                  <a:pt x="33881" y="1224"/>
                  <a:pt x="33911" y="1227"/>
                  <a:pt x="33940" y="1227"/>
                </a:cubicBezTo>
                <a:cubicBezTo>
                  <a:pt x="34092" y="1227"/>
                  <a:pt x="34229" y="1126"/>
                  <a:pt x="34271" y="972"/>
                </a:cubicBezTo>
                <a:cubicBezTo>
                  <a:pt x="34318" y="789"/>
                  <a:pt x="34210" y="602"/>
                  <a:pt x="34027" y="555"/>
                </a:cubicBezTo>
                <a:cubicBezTo>
                  <a:pt x="33801" y="494"/>
                  <a:pt x="33575" y="440"/>
                  <a:pt x="33350" y="390"/>
                </a:cubicBezTo>
                <a:cubicBezTo>
                  <a:pt x="33325" y="384"/>
                  <a:pt x="33300" y="382"/>
                  <a:pt x="33276" y="382"/>
                </a:cubicBezTo>
                <a:close/>
                <a:moveTo>
                  <a:pt x="25825" y="513"/>
                </a:moveTo>
                <a:cubicBezTo>
                  <a:pt x="25798" y="513"/>
                  <a:pt x="25770" y="517"/>
                  <a:pt x="25742" y="523"/>
                </a:cubicBezTo>
                <a:cubicBezTo>
                  <a:pt x="25516" y="581"/>
                  <a:pt x="25294" y="640"/>
                  <a:pt x="25070" y="704"/>
                </a:cubicBezTo>
                <a:cubicBezTo>
                  <a:pt x="24889" y="756"/>
                  <a:pt x="24785" y="947"/>
                  <a:pt x="24837" y="1128"/>
                </a:cubicBezTo>
                <a:cubicBezTo>
                  <a:pt x="24880" y="1278"/>
                  <a:pt x="25018" y="1375"/>
                  <a:pt x="25165" y="1375"/>
                </a:cubicBezTo>
                <a:cubicBezTo>
                  <a:pt x="25195" y="1375"/>
                  <a:pt x="25228" y="1372"/>
                  <a:pt x="25261" y="1363"/>
                </a:cubicBezTo>
                <a:cubicBezTo>
                  <a:pt x="25475" y="1299"/>
                  <a:pt x="25692" y="1243"/>
                  <a:pt x="25907" y="1189"/>
                </a:cubicBezTo>
                <a:cubicBezTo>
                  <a:pt x="26090" y="1144"/>
                  <a:pt x="26203" y="956"/>
                  <a:pt x="26158" y="774"/>
                </a:cubicBezTo>
                <a:cubicBezTo>
                  <a:pt x="26119" y="618"/>
                  <a:pt x="25980" y="513"/>
                  <a:pt x="25825" y="513"/>
                </a:cubicBezTo>
                <a:close/>
                <a:moveTo>
                  <a:pt x="35246" y="945"/>
                </a:moveTo>
                <a:cubicBezTo>
                  <a:pt x="35104" y="945"/>
                  <a:pt x="34974" y="1033"/>
                  <a:pt x="34924" y="1173"/>
                </a:cubicBezTo>
                <a:cubicBezTo>
                  <a:pt x="34860" y="1352"/>
                  <a:pt x="34954" y="1547"/>
                  <a:pt x="35133" y="1610"/>
                </a:cubicBezTo>
                <a:cubicBezTo>
                  <a:pt x="35343" y="1684"/>
                  <a:pt x="35552" y="1763"/>
                  <a:pt x="35760" y="1844"/>
                </a:cubicBezTo>
                <a:cubicBezTo>
                  <a:pt x="35802" y="1860"/>
                  <a:pt x="35845" y="1869"/>
                  <a:pt x="35887" y="1869"/>
                </a:cubicBezTo>
                <a:cubicBezTo>
                  <a:pt x="36023" y="1869"/>
                  <a:pt x="36151" y="1787"/>
                  <a:pt x="36205" y="1651"/>
                </a:cubicBezTo>
                <a:cubicBezTo>
                  <a:pt x="36275" y="1476"/>
                  <a:pt x="36189" y="1278"/>
                  <a:pt x="36014" y="1208"/>
                </a:cubicBezTo>
                <a:cubicBezTo>
                  <a:pt x="35797" y="1123"/>
                  <a:pt x="35579" y="1041"/>
                  <a:pt x="35360" y="965"/>
                </a:cubicBezTo>
                <a:cubicBezTo>
                  <a:pt x="35322" y="952"/>
                  <a:pt x="35284" y="945"/>
                  <a:pt x="35246" y="945"/>
                </a:cubicBezTo>
                <a:close/>
                <a:moveTo>
                  <a:pt x="23868" y="1127"/>
                </a:moveTo>
                <a:cubicBezTo>
                  <a:pt x="23828" y="1127"/>
                  <a:pt x="23787" y="1134"/>
                  <a:pt x="23747" y="1149"/>
                </a:cubicBezTo>
                <a:cubicBezTo>
                  <a:pt x="23526" y="1234"/>
                  <a:pt x="23307" y="1323"/>
                  <a:pt x="23099" y="1415"/>
                </a:cubicBezTo>
                <a:cubicBezTo>
                  <a:pt x="22925" y="1491"/>
                  <a:pt x="22847" y="1691"/>
                  <a:pt x="22923" y="1865"/>
                </a:cubicBezTo>
                <a:cubicBezTo>
                  <a:pt x="22979" y="1992"/>
                  <a:pt x="23104" y="2068"/>
                  <a:pt x="23236" y="2068"/>
                </a:cubicBezTo>
                <a:cubicBezTo>
                  <a:pt x="23281" y="2068"/>
                  <a:pt x="23330" y="2060"/>
                  <a:pt x="23375" y="2041"/>
                </a:cubicBezTo>
                <a:cubicBezTo>
                  <a:pt x="23575" y="1950"/>
                  <a:pt x="23782" y="1867"/>
                  <a:pt x="23992" y="1787"/>
                </a:cubicBezTo>
                <a:cubicBezTo>
                  <a:pt x="24168" y="1719"/>
                  <a:pt x="24255" y="1521"/>
                  <a:pt x="24187" y="1345"/>
                </a:cubicBezTo>
                <a:cubicBezTo>
                  <a:pt x="24136" y="1210"/>
                  <a:pt x="24006" y="1127"/>
                  <a:pt x="23868" y="1127"/>
                </a:cubicBezTo>
                <a:close/>
                <a:moveTo>
                  <a:pt x="37138" y="1739"/>
                </a:moveTo>
                <a:cubicBezTo>
                  <a:pt x="37011" y="1739"/>
                  <a:pt x="36889" y="1809"/>
                  <a:pt x="36829" y="1929"/>
                </a:cubicBezTo>
                <a:cubicBezTo>
                  <a:pt x="36747" y="2100"/>
                  <a:pt x="36815" y="2305"/>
                  <a:pt x="36985" y="2388"/>
                </a:cubicBezTo>
                <a:cubicBezTo>
                  <a:pt x="37185" y="2486"/>
                  <a:pt x="37385" y="2588"/>
                  <a:pt x="37582" y="2694"/>
                </a:cubicBezTo>
                <a:cubicBezTo>
                  <a:pt x="37634" y="2722"/>
                  <a:pt x="37689" y="2736"/>
                  <a:pt x="37743" y="2736"/>
                </a:cubicBezTo>
                <a:cubicBezTo>
                  <a:pt x="37865" y="2736"/>
                  <a:pt x="37983" y="2670"/>
                  <a:pt x="38046" y="2555"/>
                </a:cubicBezTo>
                <a:cubicBezTo>
                  <a:pt x="38134" y="2390"/>
                  <a:pt x="38073" y="2181"/>
                  <a:pt x="37907" y="2093"/>
                </a:cubicBezTo>
                <a:cubicBezTo>
                  <a:pt x="37703" y="1982"/>
                  <a:pt x="37496" y="1876"/>
                  <a:pt x="37288" y="1773"/>
                </a:cubicBezTo>
                <a:cubicBezTo>
                  <a:pt x="37239" y="1750"/>
                  <a:pt x="37188" y="1739"/>
                  <a:pt x="37138" y="1739"/>
                </a:cubicBezTo>
                <a:close/>
                <a:moveTo>
                  <a:pt x="22014" y="1997"/>
                </a:moveTo>
                <a:cubicBezTo>
                  <a:pt x="21956" y="1997"/>
                  <a:pt x="21898" y="2012"/>
                  <a:pt x="21846" y="2042"/>
                </a:cubicBezTo>
                <a:cubicBezTo>
                  <a:pt x="21639" y="2161"/>
                  <a:pt x="21437" y="2284"/>
                  <a:pt x="21244" y="2409"/>
                </a:cubicBezTo>
                <a:cubicBezTo>
                  <a:pt x="21084" y="2513"/>
                  <a:pt x="21041" y="2725"/>
                  <a:pt x="21144" y="2884"/>
                </a:cubicBezTo>
                <a:cubicBezTo>
                  <a:pt x="21210" y="2983"/>
                  <a:pt x="21319" y="3038"/>
                  <a:pt x="21430" y="3038"/>
                </a:cubicBezTo>
                <a:cubicBezTo>
                  <a:pt x="21493" y="3038"/>
                  <a:pt x="21559" y="3021"/>
                  <a:pt x="21616" y="2983"/>
                </a:cubicBezTo>
                <a:cubicBezTo>
                  <a:pt x="21799" y="2864"/>
                  <a:pt x="21988" y="2748"/>
                  <a:pt x="22185" y="2639"/>
                </a:cubicBezTo>
                <a:cubicBezTo>
                  <a:pt x="22350" y="2545"/>
                  <a:pt x="22405" y="2336"/>
                  <a:pt x="22311" y="2171"/>
                </a:cubicBezTo>
                <a:cubicBezTo>
                  <a:pt x="22249" y="2060"/>
                  <a:pt x="22133" y="1997"/>
                  <a:pt x="22014" y="1997"/>
                </a:cubicBezTo>
                <a:close/>
                <a:moveTo>
                  <a:pt x="38923" y="2746"/>
                </a:moveTo>
                <a:cubicBezTo>
                  <a:pt x="38811" y="2746"/>
                  <a:pt x="38700" y="2801"/>
                  <a:pt x="38635" y="2903"/>
                </a:cubicBezTo>
                <a:cubicBezTo>
                  <a:pt x="38531" y="3061"/>
                  <a:pt x="38576" y="3275"/>
                  <a:pt x="38734" y="3377"/>
                </a:cubicBezTo>
                <a:cubicBezTo>
                  <a:pt x="38922" y="3497"/>
                  <a:pt x="39106" y="3624"/>
                  <a:pt x="39288" y="3753"/>
                </a:cubicBezTo>
                <a:cubicBezTo>
                  <a:pt x="39349" y="3796"/>
                  <a:pt x="39419" y="3815"/>
                  <a:pt x="39486" y="3815"/>
                </a:cubicBezTo>
                <a:cubicBezTo>
                  <a:pt x="39592" y="3815"/>
                  <a:pt x="39698" y="3765"/>
                  <a:pt x="39768" y="3667"/>
                </a:cubicBezTo>
                <a:cubicBezTo>
                  <a:pt x="39877" y="3513"/>
                  <a:pt x="39841" y="3301"/>
                  <a:pt x="39686" y="3191"/>
                </a:cubicBezTo>
                <a:cubicBezTo>
                  <a:pt x="39495" y="3057"/>
                  <a:pt x="39304" y="2927"/>
                  <a:pt x="39108" y="2800"/>
                </a:cubicBezTo>
                <a:cubicBezTo>
                  <a:pt x="39051" y="2764"/>
                  <a:pt x="38987" y="2746"/>
                  <a:pt x="38923" y="2746"/>
                </a:cubicBezTo>
                <a:close/>
                <a:moveTo>
                  <a:pt x="20335" y="3174"/>
                </a:moveTo>
                <a:cubicBezTo>
                  <a:pt x="20256" y="3174"/>
                  <a:pt x="20176" y="3202"/>
                  <a:pt x="20111" y="3257"/>
                </a:cubicBezTo>
                <a:cubicBezTo>
                  <a:pt x="19941" y="3405"/>
                  <a:pt x="19764" y="3563"/>
                  <a:pt x="19593" y="3728"/>
                </a:cubicBezTo>
                <a:cubicBezTo>
                  <a:pt x="19456" y="3859"/>
                  <a:pt x="19451" y="4074"/>
                  <a:pt x="19581" y="4211"/>
                </a:cubicBezTo>
                <a:cubicBezTo>
                  <a:pt x="19649" y="4283"/>
                  <a:pt x="19741" y="4317"/>
                  <a:pt x="19830" y="4317"/>
                </a:cubicBezTo>
                <a:cubicBezTo>
                  <a:pt x="19917" y="4317"/>
                  <a:pt x="20002" y="4284"/>
                  <a:pt x="20066" y="4224"/>
                </a:cubicBezTo>
                <a:cubicBezTo>
                  <a:pt x="20228" y="4067"/>
                  <a:pt x="20394" y="3918"/>
                  <a:pt x="20558" y="3777"/>
                </a:cubicBezTo>
                <a:cubicBezTo>
                  <a:pt x="20700" y="3652"/>
                  <a:pt x="20718" y="3438"/>
                  <a:pt x="20594" y="3294"/>
                </a:cubicBezTo>
                <a:cubicBezTo>
                  <a:pt x="20527" y="3215"/>
                  <a:pt x="20431" y="3174"/>
                  <a:pt x="20335" y="3174"/>
                </a:cubicBezTo>
                <a:close/>
                <a:moveTo>
                  <a:pt x="40569" y="3962"/>
                </a:moveTo>
                <a:cubicBezTo>
                  <a:pt x="40471" y="3962"/>
                  <a:pt x="40375" y="4003"/>
                  <a:pt x="40307" y="4085"/>
                </a:cubicBezTo>
                <a:cubicBezTo>
                  <a:pt x="40189" y="4231"/>
                  <a:pt x="40206" y="4446"/>
                  <a:pt x="40350" y="4568"/>
                </a:cubicBezTo>
                <a:cubicBezTo>
                  <a:pt x="40522" y="4710"/>
                  <a:pt x="40689" y="4858"/>
                  <a:pt x="40854" y="5007"/>
                </a:cubicBezTo>
                <a:cubicBezTo>
                  <a:pt x="40920" y="5066"/>
                  <a:pt x="41002" y="5098"/>
                  <a:pt x="41085" y="5098"/>
                </a:cubicBezTo>
                <a:cubicBezTo>
                  <a:pt x="41179" y="5098"/>
                  <a:pt x="41270" y="5060"/>
                  <a:pt x="41339" y="4981"/>
                </a:cubicBezTo>
                <a:cubicBezTo>
                  <a:pt x="41466" y="4842"/>
                  <a:pt x="41454" y="4625"/>
                  <a:pt x="41315" y="4500"/>
                </a:cubicBezTo>
                <a:cubicBezTo>
                  <a:pt x="41144" y="4343"/>
                  <a:pt x="40967" y="4191"/>
                  <a:pt x="40790" y="4041"/>
                </a:cubicBezTo>
                <a:cubicBezTo>
                  <a:pt x="40725" y="3988"/>
                  <a:pt x="40647" y="3962"/>
                  <a:pt x="40569" y="3962"/>
                </a:cubicBezTo>
                <a:close/>
                <a:moveTo>
                  <a:pt x="385" y="3950"/>
                </a:moveTo>
                <a:cubicBezTo>
                  <a:pt x="349" y="3950"/>
                  <a:pt x="312" y="3956"/>
                  <a:pt x="275" y="3968"/>
                </a:cubicBezTo>
                <a:cubicBezTo>
                  <a:pt x="96" y="4029"/>
                  <a:pt x="1" y="4224"/>
                  <a:pt x="62" y="4403"/>
                </a:cubicBezTo>
                <a:cubicBezTo>
                  <a:pt x="138" y="4622"/>
                  <a:pt x="216" y="4841"/>
                  <a:pt x="301" y="5058"/>
                </a:cubicBezTo>
                <a:cubicBezTo>
                  <a:pt x="354" y="5195"/>
                  <a:pt x="484" y="5277"/>
                  <a:pt x="619" y="5277"/>
                </a:cubicBezTo>
                <a:cubicBezTo>
                  <a:pt x="661" y="5277"/>
                  <a:pt x="703" y="5268"/>
                  <a:pt x="741" y="5254"/>
                </a:cubicBezTo>
                <a:cubicBezTo>
                  <a:pt x="917" y="5185"/>
                  <a:pt x="1004" y="4987"/>
                  <a:pt x="938" y="4811"/>
                </a:cubicBezTo>
                <a:cubicBezTo>
                  <a:pt x="856" y="4602"/>
                  <a:pt x="781" y="4390"/>
                  <a:pt x="710" y="4180"/>
                </a:cubicBezTo>
                <a:cubicBezTo>
                  <a:pt x="661" y="4039"/>
                  <a:pt x="527" y="3950"/>
                  <a:pt x="385" y="3950"/>
                </a:cubicBezTo>
                <a:close/>
                <a:moveTo>
                  <a:pt x="18886" y="4620"/>
                </a:moveTo>
                <a:cubicBezTo>
                  <a:pt x="18792" y="4620"/>
                  <a:pt x="18698" y="4659"/>
                  <a:pt x="18630" y="4735"/>
                </a:cubicBezTo>
                <a:cubicBezTo>
                  <a:pt x="18477" y="4908"/>
                  <a:pt x="18326" y="5082"/>
                  <a:pt x="18179" y="5259"/>
                </a:cubicBezTo>
                <a:cubicBezTo>
                  <a:pt x="18057" y="5405"/>
                  <a:pt x="18074" y="5621"/>
                  <a:pt x="18220" y="5743"/>
                </a:cubicBezTo>
                <a:cubicBezTo>
                  <a:pt x="18283" y="5796"/>
                  <a:pt x="18361" y="5823"/>
                  <a:pt x="18439" y="5823"/>
                </a:cubicBezTo>
                <a:cubicBezTo>
                  <a:pt x="18537" y="5823"/>
                  <a:pt x="18634" y="5781"/>
                  <a:pt x="18702" y="5699"/>
                </a:cubicBezTo>
                <a:cubicBezTo>
                  <a:pt x="18846" y="5527"/>
                  <a:pt x="18990" y="5355"/>
                  <a:pt x="19141" y="5188"/>
                </a:cubicBezTo>
                <a:cubicBezTo>
                  <a:pt x="19266" y="5047"/>
                  <a:pt x="19254" y="4832"/>
                  <a:pt x="19112" y="4707"/>
                </a:cubicBezTo>
                <a:cubicBezTo>
                  <a:pt x="19047" y="4648"/>
                  <a:pt x="18966" y="4620"/>
                  <a:pt x="18886" y="4620"/>
                </a:cubicBezTo>
                <a:close/>
                <a:moveTo>
                  <a:pt x="42056" y="5375"/>
                </a:moveTo>
                <a:cubicBezTo>
                  <a:pt x="41973" y="5375"/>
                  <a:pt x="41890" y="5405"/>
                  <a:pt x="41824" y="5466"/>
                </a:cubicBezTo>
                <a:cubicBezTo>
                  <a:pt x="41687" y="5595"/>
                  <a:pt x="41678" y="5810"/>
                  <a:pt x="41807" y="5949"/>
                </a:cubicBezTo>
                <a:cubicBezTo>
                  <a:pt x="41958" y="6111"/>
                  <a:pt x="42106" y="6280"/>
                  <a:pt x="42250" y="6448"/>
                </a:cubicBezTo>
                <a:cubicBezTo>
                  <a:pt x="42318" y="6528"/>
                  <a:pt x="42413" y="6570"/>
                  <a:pt x="42511" y="6570"/>
                </a:cubicBezTo>
                <a:cubicBezTo>
                  <a:pt x="42589" y="6570"/>
                  <a:pt x="42667" y="6544"/>
                  <a:pt x="42730" y="6492"/>
                </a:cubicBezTo>
                <a:cubicBezTo>
                  <a:pt x="42874" y="6370"/>
                  <a:pt x="42891" y="6153"/>
                  <a:pt x="42769" y="6010"/>
                </a:cubicBezTo>
                <a:cubicBezTo>
                  <a:pt x="42618" y="5831"/>
                  <a:pt x="42465" y="5656"/>
                  <a:pt x="42305" y="5485"/>
                </a:cubicBezTo>
                <a:cubicBezTo>
                  <a:pt x="42239" y="5412"/>
                  <a:pt x="42147" y="5375"/>
                  <a:pt x="42056" y="5375"/>
                </a:cubicBezTo>
                <a:close/>
                <a:moveTo>
                  <a:pt x="1169" y="5846"/>
                </a:moveTo>
                <a:cubicBezTo>
                  <a:pt x="1118" y="5846"/>
                  <a:pt x="1066" y="5858"/>
                  <a:pt x="1017" y="5882"/>
                </a:cubicBezTo>
                <a:cubicBezTo>
                  <a:pt x="849" y="5963"/>
                  <a:pt x="779" y="6168"/>
                  <a:pt x="861" y="6337"/>
                </a:cubicBezTo>
                <a:cubicBezTo>
                  <a:pt x="964" y="6549"/>
                  <a:pt x="1070" y="6754"/>
                  <a:pt x="1181" y="6959"/>
                </a:cubicBezTo>
                <a:cubicBezTo>
                  <a:pt x="1242" y="7072"/>
                  <a:pt x="1358" y="7136"/>
                  <a:pt x="1480" y="7136"/>
                </a:cubicBezTo>
                <a:cubicBezTo>
                  <a:pt x="1537" y="7136"/>
                  <a:pt x="1591" y="7124"/>
                  <a:pt x="1643" y="7096"/>
                </a:cubicBezTo>
                <a:cubicBezTo>
                  <a:pt x="1808" y="7006"/>
                  <a:pt x="1869" y="6798"/>
                  <a:pt x="1780" y="6632"/>
                </a:cubicBezTo>
                <a:cubicBezTo>
                  <a:pt x="1674" y="6438"/>
                  <a:pt x="1572" y="6238"/>
                  <a:pt x="1475" y="6038"/>
                </a:cubicBezTo>
                <a:cubicBezTo>
                  <a:pt x="1415" y="5917"/>
                  <a:pt x="1295" y="5846"/>
                  <a:pt x="1169" y="5846"/>
                </a:cubicBezTo>
                <a:close/>
                <a:moveTo>
                  <a:pt x="17579" y="6203"/>
                </a:moveTo>
                <a:cubicBezTo>
                  <a:pt x="17479" y="6203"/>
                  <a:pt x="17379" y="6247"/>
                  <a:pt x="17311" y="6332"/>
                </a:cubicBezTo>
                <a:lnTo>
                  <a:pt x="16885" y="6865"/>
                </a:lnTo>
                <a:cubicBezTo>
                  <a:pt x="16769" y="7013"/>
                  <a:pt x="16792" y="7229"/>
                  <a:pt x="16939" y="7345"/>
                </a:cubicBezTo>
                <a:cubicBezTo>
                  <a:pt x="17004" y="7395"/>
                  <a:pt x="17078" y="7420"/>
                  <a:pt x="17153" y="7420"/>
                </a:cubicBezTo>
                <a:cubicBezTo>
                  <a:pt x="17252" y="7420"/>
                  <a:pt x="17353" y="7375"/>
                  <a:pt x="17421" y="7291"/>
                </a:cubicBezTo>
                <a:lnTo>
                  <a:pt x="17845" y="6758"/>
                </a:lnTo>
                <a:cubicBezTo>
                  <a:pt x="17963" y="6610"/>
                  <a:pt x="17939" y="6394"/>
                  <a:pt x="17791" y="6276"/>
                </a:cubicBezTo>
                <a:cubicBezTo>
                  <a:pt x="17728" y="6227"/>
                  <a:pt x="17654" y="6203"/>
                  <a:pt x="17579" y="6203"/>
                </a:cubicBezTo>
                <a:close/>
                <a:moveTo>
                  <a:pt x="43337" y="6976"/>
                </a:moveTo>
                <a:cubicBezTo>
                  <a:pt x="43271" y="6976"/>
                  <a:pt x="43204" y="6995"/>
                  <a:pt x="43145" y="7036"/>
                </a:cubicBezTo>
                <a:cubicBezTo>
                  <a:pt x="42988" y="7140"/>
                  <a:pt x="42947" y="7352"/>
                  <a:pt x="43053" y="7508"/>
                </a:cubicBezTo>
                <a:cubicBezTo>
                  <a:pt x="43178" y="7689"/>
                  <a:pt x="43296" y="7879"/>
                  <a:pt x="43413" y="8070"/>
                </a:cubicBezTo>
                <a:cubicBezTo>
                  <a:pt x="43475" y="8176"/>
                  <a:pt x="43590" y="8235"/>
                  <a:pt x="43705" y="8235"/>
                </a:cubicBezTo>
                <a:cubicBezTo>
                  <a:pt x="43765" y="8235"/>
                  <a:pt x="43826" y="8217"/>
                  <a:pt x="43882" y="8188"/>
                </a:cubicBezTo>
                <a:cubicBezTo>
                  <a:pt x="44042" y="8091"/>
                  <a:pt x="44096" y="7882"/>
                  <a:pt x="43998" y="7719"/>
                </a:cubicBezTo>
                <a:cubicBezTo>
                  <a:pt x="43877" y="7515"/>
                  <a:pt x="43748" y="7317"/>
                  <a:pt x="43621" y="7126"/>
                </a:cubicBezTo>
                <a:cubicBezTo>
                  <a:pt x="43554" y="7029"/>
                  <a:pt x="43446" y="6976"/>
                  <a:pt x="43337" y="6976"/>
                </a:cubicBezTo>
                <a:close/>
                <a:moveTo>
                  <a:pt x="2187" y="7623"/>
                </a:moveTo>
                <a:cubicBezTo>
                  <a:pt x="2122" y="7623"/>
                  <a:pt x="2056" y="7642"/>
                  <a:pt x="1998" y="7680"/>
                </a:cubicBezTo>
                <a:cubicBezTo>
                  <a:pt x="1841" y="7785"/>
                  <a:pt x="1800" y="7997"/>
                  <a:pt x="1904" y="8153"/>
                </a:cubicBezTo>
                <a:cubicBezTo>
                  <a:pt x="2034" y="8350"/>
                  <a:pt x="2172" y="8542"/>
                  <a:pt x="2309" y="8727"/>
                </a:cubicBezTo>
                <a:cubicBezTo>
                  <a:pt x="2375" y="8817"/>
                  <a:pt x="2477" y="8864"/>
                  <a:pt x="2582" y="8864"/>
                </a:cubicBezTo>
                <a:cubicBezTo>
                  <a:pt x="2653" y="8864"/>
                  <a:pt x="2726" y="8843"/>
                  <a:pt x="2787" y="8796"/>
                </a:cubicBezTo>
                <a:cubicBezTo>
                  <a:pt x="2938" y="8683"/>
                  <a:pt x="2969" y="8471"/>
                  <a:pt x="2856" y="8318"/>
                </a:cubicBezTo>
                <a:cubicBezTo>
                  <a:pt x="2726" y="8143"/>
                  <a:pt x="2596" y="7960"/>
                  <a:pt x="2470" y="7774"/>
                </a:cubicBezTo>
                <a:cubicBezTo>
                  <a:pt x="2405" y="7676"/>
                  <a:pt x="2297" y="7623"/>
                  <a:pt x="2187" y="7623"/>
                </a:cubicBezTo>
                <a:close/>
                <a:moveTo>
                  <a:pt x="16292" y="7795"/>
                </a:moveTo>
                <a:cubicBezTo>
                  <a:pt x="16194" y="7795"/>
                  <a:pt x="16097" y="7837"/>
                  <a:pt x="16030" y="7917"/>
                </a:cubicBezTo>
                <a:cubicBezTo>
                  <a:pt x="15884" y="8089"/>
                  <a:pt x="15738" y="8261"/>
                  <a:pt x="15589" y="8428"/>
                </a:cubicBezTo>
                <a:cubicBezTo>
                  <a:pt x="15462" y="8569"/>
                  <a:pt x="15476" y="8784"/>
                  <a:pt x="15617" y="8909"/>
                </a:cubicBezTo>
                <a:cubicBezTo>
                  <a:pt x="15683" y="8968"/>
                  <a:pt x="15763" y="8996"/>
                  <a:pt x="15843" y="8996"/>
                </a:cubicBezTo>
                <a:cubicBezTo>
                  <a:pt x="15936" y="8996"/>
                  <a:pt x="16030" y="8958"/>
                  <a:pt x="16098" y="8881"/>
                </a:cubicBezTo>
                <a:cubicBezTo>
                  <a:pt x="16253" y="8709"/>
                  <a:pt x="16402" y="8534"/>
                  <a:pt x="16553" y="8358"/>
                </a:cubicBezTo>
                <a:cubicBezTo>
                  <a:pt x="16675" y="8212"/>
                  <a:pt x="16654" y="7997"/>
                  <a:pt x="16512" y="7875"/>
                </a:cubicBezTo>
                <a:cubicBezTo>
                  <a:pt x="16447" y="7821"/>
                  <a:pt x="16369" y="7795"/>
                  <a:pt x="16292" y="7795"/>
                </a:cubicBezTo>
                <a:close/>
                <a:moveTo>
                  <a:pt x="44349" y="8758"/>
                </a:moveTo>
                <a:cubicBezTo>
                  <a:pt x="44300" y="8758"/>
                  <a:pt x="44250" y="8768"/>
                  <a:pt x="44203" y="8791"/>
                </a:cubicBezTo>
                <a:cubicBezTo>
                  <a:pt x="44033" y="8871"/>
                  <a:pt x="43960" y="9073"/>
                  <a:pt x="44040" y="9245"/>
                </a:cubicBezTo>
                <a:cubicBezTo>
                  <a:pt x="44136" y="9444"/>
                  <a:pt x="44226" y="9648"/>
                  <a:pt x="44311" y="9855"/>
                </a:cubicBezTo>
                <a:cubicBezTo>
                  <a:pt x="44365" y="9987"/>
                  <a:pt x="44492" y="10065"/>
                  <a:pt x="44626" y="10065"/>
                </a:cubicBezTo>
                <a:cubicBezTo>
                  <a:pt x="44669" y="10065"/>
                  <a:pt x="44716" y="10056"/>
                  <a:pt x="44756" y="10039"/>
                </a:cubicBezTo>
                <a:cubicBezTo>
                  <a:pt x="44930" y="9966"/>
                  <a:pt x="45013" y="9766"/>
                  <a:pt x="44942" y="9592"/>
                </a:cubicBezTo>
                <a:cubicBezTo>
                  <a:pt x="44850" y="9377"/>
                  <a:pt x="44754" y="9161"/>
                  <a:pt x="44657" y="8953"/>
                </a:cubicBezTo>
                <a:cubicBezTo>
                  <a:pt x="44599" y="8831"/>
                  <a:pt x="44477" y="8758"/>
                  <a:pt x="44349" y="8758"/>
                </a:cubicBezTo>
                <a:close/>
                <a:moveTo>
                  <a:pt x="3456" y="9233"/>
                </a:moveTo>
                <a:cubicBezTo>
                  <a:pt x="3373" y="9233"/>
                  <a:pt x="3289" y="9263"/>
                  <a:pt x="3223" y="9325"/>
                </a:cubicBezTo>
                <a:cubicBezTo>
                  <a:pt x="3086" y="9453"/>
                  <a:pt x="3079" y="9670"/>
                  <a:pt x="3207" y="9808"/>
                </a:cubicBezTo>
                <a:cubicBezTo>
                  <a:pt x="3369" y="9978"/>
                  <a:pt x="3536" y="10148"/>
                  <a:pt x="3703" y="10307"/>
                </a:cubicBezTo>
                <a:cubicBezTo>
                  <a:pt x="3769" y="10369"/>
                  <a:pt x="3852" y="10400"/>
                  <a:pt x="3937" y="10400"/>
                </a:cubicBezTo>
                <a:cubicBezTo>
                  <a:pt x="4029" y="10400"/>
                  <a:pt x="4118" y="10366"/>
                  <a:pt x="4186" y="10293"/>
                </a:cubicBezTo>
                <a:cubicBezTo>
                  <a:pt x="4316" y="10157"/>
                  <a:pt x="4309" y="9942"/>
                  <a:pt x="4172" y="9811"/>
                </a:cubicBezTo>
                <a:cubicBezTo>
                  <a:pt x="4014" y="9663"/>
                  <a:pt x="3857" y="9505"/>
                  <a:pt x="3704" y="9342"/>
                </a:cubicBezTo>
                <a:cubicBezTo>
                  <a:pt x="3638" y="9269"/>
                  <a:pt x="3548" y="9233"/>
                  <a:pt x="3456" y="9233"/>
                </a:cubicBezTo>
                <a:close/>
                <a:moveTo>
                  <a:pt x="14894" y="9298"/>
                </a:moveTo>
                <a:cubicBezTo>
                  <a:pt x="14810" y="9298"/>
                  <a:pt x="14725" y="9329"/>
                  <a:pt x="14659" y="9392"/>
                </a:cubicBezTo>
                <a:cubicBezTo>
                  <a:pt x="14496" y="9545"/>
                  <a:pt x="14331" y="9696"/>
                  <a:pt x="14165" y="9837"/>
                </a:cubicBezTo>
                <a:cubicBezTo>
                  <a:pt x="14019" y="9961"/>
                  <a:pt x="14006" y="10176"/>
                  <a:pt x="14127" y="10319"/>
                </a:cubicBezTo>
                <a:cubicBezTo>
                  <a:pt x="14193" y="10397"/>
                  <a:pt x="14292" y="10439"/>
                  <a:pt x="14388" y="10439"/>
                </a:cubicBezTo>
                <a:cubicBezTo>
                  <a:pt x="14466" y="10439"/>
                  <a:pt x="14546" y="10413"/>
                  <a:pt x="14607" y="10357"/>
                </a:cubicBezTo>
                <a:cubicBezTo>
                  <a:pt x="14781" y="10209"/>
                  <a:pt x="14956" y="10049"/>
                  <a:pt x="15128" y="9888"/>
                </a:cubicBezTo>
                <a:cubicBezTo>
                  <a:pt x="15264" y="9759"/>
                  <a:pt x="15271" y="9542"/>
                  <a:pt x="15140" y="9405"/>
                </a:cubicBezTo>
                <a:cubicBezTo>
                  <a:pt x="15073" y="9334"/>
                  <a:pt x="14984" y="9298"/>
                  <a:pt x="14894" y="9298"/>
                </a:cubicBezTo>
                <a:close/>
                <a:moveTo>
                  <a:pt x="13295" y="10576"/>
                </a:moveTo>
                <a:cubicBezTo>
                  <a:pt x="13231" y="10576"/>
                  <a:pt x="13165" y="10595"/>
                  <a:pt x="13107" y="10633"/>
                </a:cubicBezTo>
                <a:cubicBezTo>
                  <a:pt x="12919" y="10755"/>
                  <a:pt x="12730" y="10870"/>
                  <a:pt x="12542" y="10976"/>
                </a:cubicBezTo>
                <a:cubicBezTo>
                  <a:pt x="12377" y="11068"/>
                  <a:pt x="12320" y="11276"/>
                  <a:pt x="12412" y="11441"/>
                </a:cubicBezTo>
                <a:cubicBezTo>
                  <a:pt x="12476" y="11551"/>
                  <a:pt x="12591" y="11615"/>
                  <a:pt x="12711" y="11615"/>
                </a:cubicBezTo>
                <a:cubicBezTo>
                  <a:pt x="12768" y="11615"/>
                  <a:pt x="12825" y="11600"/>
                  <a:pt x="12879" y="11572"/>
                </a:cubicBezTo>
                <a:cubicBezTo>
                  <a:pt x="13079" y="11459"/>
                  <a:pt x="13284" y="11334"/>
                  <a:pt x="13484" y="11203"/>
                </a:cubicBezTo>
                <a:cubicBezTo>
                  <a:pt x="13641" y="11099"/>
                  <a:pt x="13686" y="10889"/>
                  <a:pt x="13581" y="10731"/>
                </a:cubicBezTo>
                <a:cubicBezTo>
                  <a:pt x="13515" y="10631"/>
                  <a:pt x="13407" y="10576"/>
                  <a:pt x="13295" y="10576"/>
                </a:cubicBezTo>
                <a:close/>
                <a:moveTo>
                  <a:pt x="4993" y="10587"/>
                </a:moveTo>
                <a:cubicBezTo>
                  <a:pt x="4887" y="10587"/>
                  <a:pt x="4781" y="10637"/>
                  <a:pt x="4716" y="10731"/>
                </a:cubicBezTo>
                <a:cubicBezTo>
                  <a:pt x="4605" y="10884"/>
                  <a:pt x="4641" y="11097"/>
                  <a:pt x="4796" y="11207"/>
                </a:cubicBezTo>
                <a:cubicBezTo>
                  <a:pt x="4991" y="11346"/>
                  <a:pt x="5190" y="11476"/>
                  <a:pt x="5390" y="11594"/>
                </a:cubicBezTo>
                <a:cubicBezTo>
                  <a:pt x="5446" y="11627"/>
                  <a:pt x="5507" y="11643"/>
                  <a:pt x="5564" y="11643"/>
                </a:cubicBezTo>
                <a:cubicBezTo>
                  <a:pt x="5682" y="11643"/>
                  <a:pt x="5795" y="11582"/>
                  <a:pt x="5860" y="11478"/>
                </a:cubicBezTo>
                <a:cubicBezTo>
                  <a:pt x="5955" y="11315"/>
                  <a:pt x="5903" y="11104"/>
                  <a:pt x="5741" y="11009"/>
                </a:cubicBezTo>
                <a:cubicBezTo>
                  <a:pt x="5555" y="10897"/>
                  <a:pt x="5371" y="10778"/>
                  <a:pt x="5190" y="10651"/>
                </a:cubicBezTo>
                <a:cubicBezTo>
                  <a:pt x="5131" y="10608"/>
                  <a:pt x="5062" y="10587"/>
                  <a:pt x="4993" y="10587"/>
                </a:cubicBezTo>
                <a:close/>
                <a:moveTo>
                  <a:pt x="45093" y="10666"/>
                </a:moveTo>
                <a:cubicBezTo>
                  <a:pt x="45059" y="10666"/>
                  <a:pt x="45024" y="10671"/>
                  <a:pt x="44989" y="10682"/>
                </a:cubicBezTo>
                <a:cubicBezTo>
                  <a:pt x="44808" y="10741"/>
                  <a:pt x="44711" y="10932"/>
                  <a:pt x="44768" y="11113"/>
                </a:cubicBezTo>
                <a:cubicBezTo>
                  <a:pt x="44834" y="11323"/>
                  <a:pt x="44899" y="11539"/>
                  <a:pt x="44956" y="11754"/>
                </a:cubicBezTo>
                <a:cubicBezTo>
                  <a:pt x="44998" y="11905"/>
                  <a:pt x="45137" y="12006"/>
                  <a:pt x="45286" y="12006"/>
                </a:cubicBezTo>
                <a:cubicBezTo>
                  <a:pt x="45317" y="12006"/>
                  <a:pt x="45347" y="12001"/>
                  <a:pt x="45376" y="11994"/>
                </a:cubicBezTo>
                <a:cubicBezTo>
                  <a:pt x="45559" y="11945"/>
                  <a:pt x="45667" y="11758"/>
                  <a:pt x="45616" y="11575"/>
                </a:cubicBezTo>
                <a:cubicBezTo>
                  <a:pt x="45554" y="11348"/>
                  <a:pt x="45489" y="11122"/>
                  <a:pt x="45420" y="10904"/>
                </a:cubicBezTo>
                <a:cubicBezTo>
                  <a:pt x="45372" y="10758"/>
                  <a:pt x="45238" y="10666"/>
                  <a:pt x="45093" y="10666"/>
                </a:cubicBezTo>
                <a:close/>
                <a:moveTo>
                  <a:pt x="11470" y="11511"/>
                </a:moveTo>
                <a:cubicBezTo>
                  <a:pt x="11431" y="11511"/>
                  <a:pt x="11391" y="11518"/>
                  <a:pt x="11352" y="11532"/>
                </a:cubicBezTo>
                <a:cubicBezTo>
                  <a:pt x="11147" y="11608"/>
                  <a:pt x="10938" y="11676"/>
                  <a:pt x="10731" y="11732"/>
                </a:cubicBezTo>
                <a:cubicBezTo>
                  <a:pt x="10550" y="11782"/>
                  <a:pt x="10443" y="11968"/>
                  <a:pt x="10491" y="12151"/>
                </a:cubicBezTo>
                <a:cubicBezTo>
                  <a:pt x="10533" y="12303"/>
                  <a:pt x="10672" y="12403"/>
                  <a:pt x="10822" y="12403"/>
                </a:cubicBezTo>
                <a:cubicBezTo>
                  <a:pt x="10853" y="12403"/>
                  <a:pt x="10882" y="12399"/>
                  <a:pt x="10912" y="12392"/>
                </a:cubicBezTo>
                <a:cubicBezTo>
                  <a:pt x="11138" y="12331"/>
                  <a:pt x="11366" y="12258"/>
                  <a:pt x="11591" y="12173"/>
                </a:cubicBezTo>
                <a:cubicBezTo>
                  <a:pt x="11767" y="12107"/>
                  <a:pt x="11856" y="11911"/>
                  <a:pt x="11791" y="11733"/>
                </a:cubicBezTo>
                <a:cubicBezTo>
                  <a:pt x="11740" y="11595"/>
                  <a:pt x="11609" y="11511"/>
                  <a:pt x="11470" y="11511"/>
                </a:cubicBezTo>
                <a:close/>
                <a:moveTo>
                  <a:pt x="6794" y="11549"/>
                </a:moveTo>
                <a:cubicBezTo>
                  <a:pt x="6655" y="11549"/>
                  <a:pt x="6523" y="11634"/>
                  <a:pt x="6473" y="11773"/>
                </a:cubicBezTo>
                <a:cubicBezTo>
                  <a:pt x="6407" y="11949"/>
                  <a:pt x="6497" y="12147"/>
                  <a:pt x="6675" y="12211"/>
                </a:cubicBezTo>
                <a:cubicBezTo>
                  <a:pt x="6901" y="12295"/>
                  <a:pt x="7132" y="12368"/>
                  <a:pt x="7359" y="12427"/>
                </a:cubicBezTo>
                <a:cubicBezTo>
                  <a:pt x="7389" y="12434"/>
                  <a:pt x="7419" y="12437"/>
                  <a:pt x="7446" y="12437"/>
                </a:cubicBezTo>
                <a:cubicBezTo>
                  <a:pt x="7598" y="12437"/>
                  <a:pt x="7737" y="12337"/>
                  <a:pt x="7777" y="12184"/>
                </a:cubicBezTo>
                <a:cubicBezTo>
                  <a:pt x="7823" y="12001"/>
                  <a:pt x="7714" y="11813"/>
                  <a:pt x="7532" y="11766"/>
                </a:cubicBezTo>
                <a:cubicBezTo>
                  <a:pt x="7325" y="11713"/>
                  <a:pt x="7116" y="11647"/>
                  <a:pt x="6911" y="11570"/>
                </a:cubicBezTo>
                <a:cubicBezTo>
                  <a:pt x="6872" y="11556"/>
                  <a:pt x="6833" y="11549"/>
                  <a:pt x="6794" y="11549"/>
                </a:cubicBezTo>
                <a:close/>
                <a:moveTo>
                  <a:pt x="9481" y="11943"/>
                </a:moveTo>
                <a:cubicBezTo>
                  <a:pt x="9473" y="11943"/>
                  <a:pt x="9464" y="11943"/>
                  <a:pt x="9455" y="11944"/>
                </a:cubicBezTo>
                <a:cubicBezTo>
                  <a:pt x="9325" y="11952"/>
                  <a:pt x="9195" y="11958"/>
                  <a:pt x="9064" y="11958"/>
                </a:cubicBezTo>
                <a:cubicBezTo>
                  <a:pt x="8979" y="11958"/>
                  <a:pt x="8896" y="11958"/>
                  <a:pt x="8811" y="11952"/>
                </a:cubicBezTo>
                <a:cubicBezTo>
                  <a:pt x="8806" y="11952"/>
                  <a:pt x="8800" y="11952"/>
                  <a:pt x="8795" y="11952"/>
                </a:cubicBezTo>
                <a:cubicBezTo>
                  <a:pt x="8617" y="11952"/>
                  <a:pt x="8463" y="12097"/>
                  <a:pt x="8454" y="12281"/>
                </a:cubicBezTo>
                <a:cubicBezTo>
                  <a:pt x="8447" y="12470"/>
                  <a:pt x="8593" y="12628"/>
                  <a:pt x="8783" y="12637"/>
                </a:cubicBezTo>
                <a:cubicBezTo>
                  <a:pt x="8875" y="12642"/>
                  <a:pt x="8976" y="12642"/>
                  <a:pt x="9064" y="12644"/>
                </a:cubicBezTo>
                <a:cubicBezTo>
                  <a:pt x="9209" y="12644"/>
                  <a:pt x="9353" y="12641"/>
                  <a:pt x="9499" y="12627"/>
                </a:cubicBezTo>
                <a:cubicBezTo>
                  <a:pt x="9688" y="12616"/>
                  <a:pt x="9831" y="12453"/>
                  <a:pt x="9819" y="12264"/>
                </a:cubicBezTo>
                <a:cubicBezTo>
                  <a:pt x="9809" y="12083"/>
                  <a:pt x="9661" y="11943"/>
                  <a:pt x="9481" y="11943"/>
                </a:cubicBezTo>
                <a:close/>
                <a:moveTo>
                  <a:pt x="45589" y="12656"/>
                </a:moveTo>
                <a:cubicBezTo>
                  <a:pt x="45568" y="12656"/>
                  <a:pt x="45547" y="12658"/>
                  <a:pt x="45526" y="12662"/>
                </a:cubicBezTo>
                <a:cubicBezTo>
                  <a:pt x="45342" y="12696"/>
                  <a:pt x="45217" y="12874"/>
                  <a:pt x="45251" y="13060"/>
                </a:cubicBezTo>
                <a:cubicBezTo>
                  <a:pt x="45291" y="13279"/>
                  <a:pt x="45328" y="13497"/>
                  <a:pt x="45359" y="13720"/>
                </a:cubicBezTo>
                <a:cubicBezTo>
                  <a:pt x="45382" y="13889"/>
                  <a:pt x="45529" y="14012"/>
                  <a:pt x="45698" y="14012"/>
                </a:cubicBezTo>
                <a:cubicBezTo>
                  <a:pt x="45715" y="14012"/>
                  <a:pt x="45729" y="14012"/>
                  <a:pt x="45743" y="14010"/>
                </a:cubicBezTo>
                <a:cubicBezTo>
                  <a:pt x="45929" y="13984"/>
                  <a:pt x="46060" y="13810"/>
                  <a:pt x="46033" y="13624"/>
                </a:cubicBezTo>
                <a:cubicBezTo>
                  <a:pt x="46002" y="13393"/>
                  <a:pt x="45964" y="13164"/>
                  <a:pt x="45924" y="12934"/>
                </a:cubicBezTo>
                <a:cubicBezTo>
                  <a:pt x="45895" y="12771"/>
                  <a:pt x="45751" y="12656"/>
                  <a:pt x="45589" y="12656"/>
                </a:cubicBezTo>
                <a:close/>
                <a:moveTo>
                  <a:pt x="45830" y="14691"/>
                </a:moveTo>
                <a:cubicBezTo>
                  <a:pt x="45824" y="14691"/>
                  <a:pt x="45818" y="14691"/>
                  <a:pt x="45813" y="14691"/>
                </a:cubicBezTo>
                <a:cubicBezTo>
                  <a:pt x="45623" y="14702"/>
                  <a:pt x="45481" y="14862"/>
                  <a:pt x="45491" y="15051"/>
                </a:cubicBezTo>
                <a:cubicBezTo>
                  <a:pt x="45503" y="15275"/>
                  <a:pt x="45512" y="15500"/>
                  <a:pt x="45516" y="15720"/>
                </a:cubicBezTo>
                <a:cubicBezTo>
                  <a:pt x="45517" y="15908"/>
                  <a:pt x="45668" y="16058"/>
                  <a:pt x="45856" y="16058"/>
                </a:cubicBezTo>
                <a:cubicBezTo>
                  <a:pt x="45858" y="16058"/>
                  <a:pt x="45860" y="16058"/>
                  <a:pt x="45860" y="16056"/>
                </a:cubicBezTo>
                <a:cubicBezTo>
                  <a:pt x="46049" y="16052"/>
                  <a:pt x="46199" y="15899"/>
                  <a:pt x="46197" y="15710"/>
                </a:cubicBezTo>
                <a:cubicBezTo>
                  <a:pt x="46195" y="15477"/>
                  <a:pt x="46186" y="15244"/>
                  <a:pt x="46172" y="15013"/>
                </a:cubicBezTo>
                <a:cubicBezTo>
                  <a:pt x="46162" y="14829"/>
                  <a:pt x="46015" y="14691"/>
                  <a:pt x="45830" y="14691"/>
                </a:cubicBezTo>
                <a:close/>
                <a:moveTo>
                  <a:pt x="45810" y="16741"/>
                </a:moveTo>
                <a:cubicBezTo>
                  <a:pt x="45633" y="16741"/>
                  <a:pt x="45485" y="16877"/>
                  <a:pt x="45472" y="17057"/>
                </a:cubicBezTo>
                <a:cubicBezTo>
                  <a:pt x="45456" y="17276"/>
                  <a:pt x="45434" y="17500"/>
                  <a:pt x="45406" y="17719"/>
                </a:cubicBezTo>
                <a:cubicBezTo>
                  <a:pt x="45385" y="17909"/>
                  <a:pt x="45517" y="18077"/>
                  <a:pt x="45703" y="18101"/>
                </a:cubicBezTo>
                <a:cubicBezTo>
                  <a:pt x="45719" y="18103"/>
                  <a:pt x="45735" y="18103"/>
                  <a:pt x="45747" y="18103"/>
                </a:cubicBezTo>
                <a:cubicBezTo>
                  <a:pt x="45917" y="18103"/>
                  <a:pt x="46065" y="17978"/>
                  <a:pt x="46084" y="17806"/>
                </a:cubicBezTo>
                <a:cubicBezTo>
                  <a:pt x="46112" y="17573"/>
                  <a:pt x="46136" y="17338"/>
                  <a:pt x="46153" y="17109"/>
                </a:cubicBezTo>
                <a:cubicBezTo>
                  <a:pt x="46169" y="16920"/>
                  <a:pt x="46028" y="16756"/>
                  <a:pt x="45839" y="16742"/>
                </a:cubicBezTo>
                <a:cubicBezTo>
                  <a:pt x="45829" y="16742"/>
                  <a:pt x="45820" y="16741"/>
                  <a:pt x="45810" y="16741"/>
                </a:cubicBezTo>
                <a:close/>
                <a:moveTo>
                  <a:pt x="45509" y="18767"/>
                </a:moveTo>
                <a:cubicBezTo>
                  <a:pt x="45354" y="18767"/>
                  <a:pt x="45214" y="18873"/>
                  <a:pt x="45178" y="19031"/>
                </a:cubicBezTo>
                <a:cubicBezTo>
                  <a:pt x="45130" y="19247"/>
                  <a:pt x="45074" y="19462"/>
                  <a:pt x="45013" y="19674"/>
                </a:cubicBezTo>
                <a:cubicBezTo>
                  <a:pt x="44961" y="19857"/>
                  <a:pt x="45065" y="20046"/>
                  <a:pt x="45248" y="20098"/>
                </a:cubicBezTo>
                <a:cubicBezTo>
                  <a:pt x="45277" y="20107"/>
                  <a:pt x="45310" y="20111"/>
                  <a:pt x="45342" y="20111"/>
                </a:cubicBezTo>
                <a:cubicBezTo>
                  <a:pt x="45489" y="20111"/>
                  <a:pt x="45625" y="20013"/>
                  <a:pt x="45672" y="19864"/>
                </a:cubicBezTo>
                <a:cubicBezTo>
                  <a:pt x="45735" y="19640"/>
                  <a:pt x="45794" y="19412"/>
                  <a:pt x="45846" y="19184"/>
                </a:cubicBezTo>
                <a:cubicBezTo>
                  <a:pt x="45886" y="19002"/>
                  <a:pt x="45771" y="18816"/>
                  <a:pt x="45587" y="18776"/>
                </a:cubicBezTo>
                <a:cubicBezTo>
                  <a:pt x="45561" y="18770"/>
                  <a:pt x="45535" y="18767"/>
                  <a:pt x="45509" y="18767"/>
                </a:cubicBezTo>
                <a:close/>
                <a:moveTo>
                  <a:pt x="44890" y="20718"/>
                </a:moveTo>
                <a:cubicBezTo>
                  <a:pt x="44757" y="20718"/>
                  <a:pt x="44630" y="20797"/>
                  <a:pt x="44574" y="20927"/>
                </a:cubicBezTo>
                <a:cubicBezTo>
                  <a:pt x="44487" y="21132"/>
                  <a:pt x="44396" y="21334"/>
                  <a:pt x="44299" y="21530"/>
                </a:cubicBezTo>
                <a:cubicBezTo>
                  <a:pt x="44214" y="21699"/>
                  <a:pt x="44283" y="21904"/>
                  <a:pt x="44452" y="21988"/>
                </a:cubicBezTo>
                <a:cubicBezTo>
                  <a:pt x="44502" y="22012"/>
                  <a:pt x="44553" y="22022"/>
                  <a:pt x="44605" y="22022"/>
                </a:cubicBezTo>
                <a:cubicBezTo>
                  <a:pt x="44730" y="22022"/>
                  <a:pt x="44850" y="21953"/>
                  <a:pt x="44911" y="21835"/>
                </a:cubicBezTo>
                <a:cubicBezTo>
                  <a:pt x="45015" y="21626"/>
                  <a:pt x="45112" y="21411"/>
                  <a:pt x="45204" y="21193"/>
                </a:cubicBezTo>
                <a:cubicBezTo>
                  <a:pt x="45277" y="21020"/>
                  <a:pt x="45196" y="20820"/>
                  <a:pt x="45022" y="20745"/>
                </a:cubicBezTo>
                <a:cubicBezTo>
                  <a:pt x="44979" y="20727"/>
                  <a:pt x="44934" y="20718"/>
                  <a:pt x="44890" y="20718"/>
                </a:cubicBezTo>
                <a:close/>
                <a:moveTo>
                  <a:pt x="43919" y="22520"/>
                </a:moveTo>
                <a:cubicBezTo>
                  <a:pt x="43807" y="22520"/>
                  <a:pt x="43697" y="22576"/>
                  <a:pt x="43632" y="22678"/>
                </a:cubicBezTo>
                <a:cubicBezTo>
                  <a:pt x="43517" y="22855"/>
                  <a:pt x="43392" y="23055"/>
                  <a:pt x="43267" y="23272"/>
                </a:cubicBezTo>
                <a:cubicBezTo>
                  <a:pt x="43171" y="23435"/>
                  <a:pt x="43225" y="23644"/>
                  <a:pt x="43388" y="23739"/>
                </a:cubicBezTo>
                <a:cubicBezTo>
                  <a:pt x="43442" y="23773"/>
                  <a:pt x="43501" y="23786"/>
                  <a:pt x="43560" y="23786"/>
                </a:cubicBezTo>
                <a:cubicBezTo>
                  <a:pt x="43677" y="23786"/>
                  <a:pt x="43791" y="23726"/>
                  <a:pt x="43857" y="23618"/>
                </a:cubicBezTo>
                <a:cubicBezTo>
                  <a:pt x="43979" y="23411"/>
                  <a:pt x="44096" y="23218"/>
                  <a:pt x="44207" y="23046"/>
                </a:cubicBezTo>
                <a:cubicBezTo>
                  <a:pt x="44308" y="22888"/>
                  <a:pt x="44261" y="22678"/>
                  <a:pt x="44103" y="22575"/>
                </a:cubicBezTo>
                <a:cubicBezTo>
                  <a:pt x="44046" y="22538"/>
                  <a:pt x="43982" y="22520"/>
                  <a:pt x="43919" y="22520"/>
                </a:cubicBezTo>
                <a:close/>
                <a:moveTo>
                  <a:pt x="42907" y="24304"/>
                </a:moveTo>
                <a:cubicBezTo>
                  <a:pt x="42782" y="24304"/>
                  <a:pt x="42661" y="24373"/>
                  <a:pt x="42601" y="24494"/>
                </a:cubicBezTo>
                <a:cubicBezTo>
                  <a:pt x="42500" y="24695"/>
                  <a:pt x="42398" y="24904"/>
                  <a:pt x="42297" y="25116"/>
                </a:cubicBezTo>
                <a:cubicBezTo>
                  <a:pt x="42217" y="25286"/>
                  <a:pt x="42288" y="25490"/>
                  <a:pt x="42460" y="25571"/>
                </a:cubicBezTo>
                <a:cubicBezTo>
                  <a:pt x="42509" y="25592"/>
                  <a:pt x="42557" y="25603"/>
                  <a:pt x="42606" y="25603"/>
                </a:cubicBezTo>
                <a:cubicBezTo>
                  <a:pt x="42735" y="25603"/>
                  <a:pt x="42858" y="25531"/>
                  <a:pt x="42914" y="25406"/>
                </a:cubicBezTo>
                <a:cubicBezTo>
                  <a:pt x="43013" y="25199"/>
                  <a:pt x="43110" y="24994"/>
                  <a:pt x="43209" y="24800"/>
                </a:cubicBezTo>
                <a:cubicBezTo>
                  <a:pt x="43296" y="24633"/>
                  <a:pt x="43230" y="24426"/>
                  <a:pt x="43060" y="24341"/>
                </a:cubicBezTo>
                <a:cubicBezTo>
                  <a:pt x="43011" y="24316"/>
                  <a:pt x="42959" y="24304"/>
                  <a:pt x="42907" y="24304"/>
                </a:cubicBezTo>
                <a:close/>
                <a:moveTo>
                  <a:pt x="47002" y="25297"/>
                </a:moveTo>
                <a:cubicBezTo>
                  <a:pt x="46990" y="25297"/>
                  <a:pt x="46979" y="25297"/>
                  <a:pt x="46967" y="25298"/>
                </a:cubicBezTo>
                <a:cubicBezTo>
                  <a:pt x="46803" y="25316"/>
                  <a:pt x="46640" y="25351"/>
                  <a:pt x="46477" y="25401"/>
                </a:cubicBezTo>
                <a:cubicBezTo>
                  <a:pt x="46386" y="25429"/>
                  <a:pt x="46299" y="25458"/>
                  <a:pt x="46219" y="25490"/>
                </a:cubicBezTo>
                <a:cubicBezTo>
                  <a:pt x="46042" y="25559"/>
                  <a:pt x="45955" y="25757"/>
                  <a:pt x="46025" y="25933"/>
                </a:cubicBezTo>
                <a:cubicBezTo>
                  <a:pt x="46080" y="26068"/>
                  <a:pt x="46207" y="26150"/>
                  <a:pt x="46345" y="26150"/>
                </a:cubicBezTo>
                <a:cubicBezTo>
                  <a:pt x="46386" y="26150"/>
                  <a:pt x="46428" y="26145"/>
                  <a:pt x="46468" y="26127"/>
                </a:cubicBezTo>
                <a:cubicBezTo>
                  <a:pt x="46534" y="26103"/>
                  <a:pt x="46604" y="26077"/>
                  <a:pt x="46677" y="26054"/>
                </a:cubicBezTo>
                <a:cubicBezTo>
                  <a:pt x="46798" y="26018"/>
                  <a:pt x="46923" y="25992"/>
                  <a:pt x="47041" y="25980"/>
                </a:cubicBezTo>
                <a:cubicBezTo>
                  <a:pt x="47231" y="25957"/>
                  <a:pt x="47367" y="25789"/>
                  <a:pt x="47344" y="25601"/>
                </a:cubicBezTo>
                <a:cubicBezTo>
                  <a:pt x="47324" y="25424"/>
                  <a:pt x="47173" y="25297"/>
                  <a:pt x="47002" y="25297"/>
                </a:cubicBezTo>
                <a:close/>
                <a:moveTo>
                  <a:pt x="48313" y="25590"/>
                </a:moveTo>
                <a:cubicBezTo>
                  <a:pt x="48198" y="25590"/>
                  <a:pt x="48085" y="25648"/>
                  <a:pt x="48022" y="25754"/>
                </a:cubicBezTo>
                <a:cubicBezTo>
                  <a:pt x="47923" y="25914"/>
                  <a:pt x="47975" y="26124"/>
                  <a:pt x="48135" y="26223"/>
                </a:cubicBezTo>
                <a:cubicBezTo>
                  <a:pt x="48296" y="26320"/>
                  <a:pt x="48448" y="26446"/>
                  <a:pt x="48585" y="26597"/>
                </a:cubicBezTo>
                <a:cubicBezTo>
                  <a:pt x="48653" y="26670"/>
                  <a:pt x="48743" y="26706"/>
                  <a:pt x="48837" y="26706"/>
                </a:cubicBezTo>
                <a:cubicBezTo>
                  <a:pt x="48919" y="26706"/>
                  <a:pt x="49002" y="26678"/>
                  <a:pt x="49066" y="26619"/>
                </a:cubicBezTo>
                <a:cubicBezTo>
                  <a:pt x="49205" y="26494"/>
                  <a:pt x="49217" y="26277"/>
                  <a:pt x="49089" y="26138"/>
                </a:cubicBezTo>
                <a:cubicBezTo>
                  <a:pt x="48908" y="25940"/>
                  <a:pt x="48708" y="25773"/>
                  <a:pt x="48491" y="25641"/>
                </a:cubicBezTo>
                <a:cubicBezTo>
                  <a:pt x="48436" y="25606"/>
                  <a:pt x="48374" y="25590"/>
                  <a:pt x="48313" y="25590"/>
                </a:cubicBezTo>
                <a:close/>
                <a:moveTo>
                  <a:pt x="42065" y="26175"/>
                </a:moveTo>
                <a:cubicBezTo>
                  <a:pt x="41928" y="26175"/>
                  <a:pt x="41799" y="26257"/>
                  <a:pt x="41746" y="26392"/>
                </a:cubicBezTo>
                <a:cubicBezTo>
                  <a:pt x="41661" y="26609"/>
                  <a:pt x="41579" y="26826"/>
                  <a:pt x="41502" y="27045"/>
                </a:cubicBezTo>
                <a:cubicBezTo>
                  <a:pt x="41440" y="27224"/>
                  <a:pt x="41532" y="27419"/>
                  <a:pt x="41711" y="27483"/>
                </a:cubicBezTo>
                <a:cubicBezTo>
                  <a:pt x="41748" y="27495"/>
                  <a:pt x="41788" y="27502"/>
                  <a:pt x="41824" y="27502"/>
                </a:cubicBezTo>
                <a:cubicBezTo>
                  <a:pt x="41965" y="27502"/>
                  <a:pt x="42097" y="27414"/>
                  <a:pt x="42147" y="27269"/>
                </a:cubicBezTo>
                <a:cubicBezTo>
                  <a:pt x="42222" y="27061"/>
                  <a:pt x="42300" y="26850"/>
                  <a:pt x="42382" y="26642"/>
                </a:cubicBezTo>
                <a:cubicBezTo>
                  <a:pt x="42451" y="26466"/>
                  <a:pt x="42365" y="26268"/>
                  <a:pt x="42189" y="26199"/>
                </a:cubicBezTo>
                <a:cubicBezTo>
                  <a:pt x="42148" y="26183"/>
                  <a:pt x="42106" y="26175"/>
                  <a:pt x="42065" y="26175"/>
                </a:cubicBezTo>
                <a:close/>
                <a:moveTo>
                  <a:pt x="45366" y="26357"/>
                </a:moveTo>
                <a:cubicBezTo>
                  <a:pt x="45223" y="26357"/>
                  <a:pt x="45090" y="26448"/>
                  <a:pt x="45043" y="26593"/>
                </a:cubicBezTo>
                <a:cubicBezTo>
                  <a:pt x="44996" y="26746"/>
                  <a:pt x="44970" y="26911"/>
                  <a:pt x="44970" y="27080"/>
                </a:cubicBezTo>
                <a:cubicBezTo>
                  <a:pt x="44970" y="27196"/>
                  <a:pt x="44980" y="27315"/>
                  <a:pt x="45003" y="27436"/>
                </a:cubicBezTo>
                <a:cubicBezTo>
                  <a:pt x="45032" y="27601"/>
                  <a:pt x="45178" y="27718"/>
                  <a:pt x="45338" y="27718"/>
                </a:cubicBezTo>
                <a:cubicBezTo>
                  <a:pt x="45359" y="27718"/>
                  <a:pt x="45380" y="27714"/>
                  <a:pt x="45399" y="27711"/>
                </a:cubicBezTo>
                <a:cubicBezTo>
                  <a:pt x="45585" y="27676"/>
                  <a:pt x="45708" y="27497"/>
                  <a:pt x="45674" y="27313"/>
                </a:cubicBezTo>
                <a:cubicBezTo>
                  <a:pt x="45658" y="27233"/>
                  <a:pt x="45651" y="27156"/>
                  <a:pt x="45651" y="27083"/>
                </a:cubicBezTo>
                <a:cubicBezTo>
                  <a:pt x="45651" y="26983"/>
                  <a:pt x="45665" y="26889"/>
                  <a:pt x="45693" y="26805"/>
                </a:cubicBezTo>
                <a:cubicBezTo>
                  <a:pt x="45752" y="26625"/>
                  <a:pt x="45655" y="26433"/>
                  <a:pt x="45474" y="26374"/>
                </a:cubicBezTo>
                <a:cubicBezTo>
                  <a:pt x="45438" y="26363"/>
                  <a:pt x="45402" y="26357"/>
                  <a:pt x="45366" y="26357"/>
                </a:cubicBezTo>
                <a:close/>
                <a:moveTo>
                  <a:pt x="49492" y="27211"/>
                </a:moveTo>
                <a:cubicBezTo>
                  <a:pt x="49460" y="27211"/>
                  <a:pt x="49428" y="27215"/>
                  <a:pt x="49396" y="27224"/>
                </a:cubicBezTo>
                <a:cubicBezTo>
                  <a:pt x="49214" y="27276"/>
                  <a:pt x="49113" y="27467"/>
                  <a:pt x="49165" y="27648"/>
                </a:cubicBezTo>
                <a:cubicBezTo>
                  <a:pt x="49221" y="27843"/>
                  <a:pt x="49257" y="28044"/>
                  <a:pt x="49273" y="28248"/>
                </a:cubicBezTo>
                <a:cubicBezTo>
                  <a:pt x="49287" y="28427"/>
                  <a:pt x="49436" y="28564"/>
                  <a:pt x="49614" y="28564"/>
                </a:cubicBezTo>
                <a:lnTo>
                  <a:pt x="49640" y="28564"/>
                </a:lnTo>
                <a:cubicBezTo>
                  <a:pt x="49828" y="28550"/>
                  <a:pt x="49968" y="28389"/>
                  <a:pt x="49956" y="28199"/>
                </a:cubicBezTo>
                <a:cubicBezTo>
                  <a:pt x="49939" y="27949"/>
                  <a:pt x="49892" y="27700"/>
                  <a:pt x="49821" y="27457"/>
                </a:cubicBezTo>
                <a:cubicBezTo>
                  <a:pt x="49778" y="27307"/>
                  <a:pt x="49640" y="27211"/>
                  <a:pt x="49492" y="27211"/>
                </a:cubicBezTo>
                <a:close/>
                <a:moveTo>
                  <a:pt x="41432" y="28127"/>
                </a:moveTo>
                <a:cubicBezTo>
                  <a:pt x="41278" y="28127"/>
                  <a:pt x="41138" y="28233"/>
                  <a:pt x="41098" y="28389"/>
                </a:cubicBezTo>
                <a:cubicBezTo>
                  <a:pt x="41040" y="28625"/>
                  <a:pt x="40992" y="28858"/>
                  <a:pt x="40953" y="29082"/>
                </a:cubicBezTo>
                <a:cubicBezTo>
                  <a:pt x="40922" y="29268"/>
                  <a:pt x="41045" y="29444"/>
                  <a:pt x="41233" y="29477"/>
                </a:cubicBezTo>
                <a:cubicBezTo>
                  <a:pt x="41252" y="29478"/>
                  <a:pt x="41271" y="29482"/>
                  <a:pt x="41292" y="29482"/>
                </a:cubicBezTo>
                <a:cubicBezTo>
                  <a:pt x="41457" y="29482"/>
                  <a:pt x="41600" y="29362"/>
                  <a:pt x="41628" y="29195"/>
                </a:cubicBezTo>
                <a:cubicBezTo>
                  <a:pt x="41662" y="28988"/>
                  <a:pt x="41709" y="28771"/>
                  <a:pt x="41763" y="28549"/>
                </a:cubicBezTo>
                <a:cubicBezTo>
                  <a:pt x="41807" y="28366"/>
                  <a:pt x="41694" y="28182"/>
                  <a:pt x="41511" y="28137"/>
                </a:cubicBezTo>
                <a:cubicBezTo>
                  <a:pt x="41485" y="28130"/>
                  <a:pt x="41458" y="28127"/>
                  <a:pt x="41432" y="28127"/>
                </a:cubicBezTo>
                <a:close/>
                <a:moveTo>
                  <a:pt x="45905" y="28265"/>
                </a:moveTo>
                <a:cubicBezTo>
                  <a:pt x="45838" y="28265"/>
                  <a:pt x="45771" y="28285"/>
                  <a:pt x="45712" y="28326"/>
                </a:cubicBezTo>
                <a:cubicBezTo>
                  <a:pt x="45556" y="28432"/>
                  <a:pt x="45517" y="28644"/>
                  <a:pt x="45623" y="28801"/>
                </a:cubicBezTo>
                <a:cubicBezTo>
                  <a:pt x="45707" y="28920"/>
                  <a:pt x="45795" y="29042"/>
                  <a:pt x="45893" y="29164"/>
                </a:cubicBezTo>
                <a:cubicBezTo>
                  <a:pt x="45950" y="29237"/>
                  <a:pt x="46007" y="29308"/>
                  <a:pt x="46068" y="29374"/>
                </a:cubicBezTo>
                <a:cubicBezTo>
                  <a:pt x="46136" y="29451"/>
                  <a:pt x="46232" y="29491"/>
                  <a:pt x="46325" y="29491"/>
                </a:cubicBezTo>
                <a:cubicBezTo>
                  <a:pt x="46405" y="29491"/>
                  <a:pt x="46485" y="29461"/>
                  <a:pt x="46555" y="29404"/>
                </a:cubicBezTo>
                <a:cubicBezTo>
                  <a:pt x="46696" y="29277"/>
                  <a:pt x="46710" y="29061"/>
                  <a:pt x="46583" y="28920"/>
                </a:cubicBezTo>
                <a:cubicBezTo>
                  <a:pt x="46531" y="28861"/>
                  <a:pt x="46480" y="28801"/>
                  <a:pt x="46430" y="28738"/>
                </a:cubicBezTo>
                <a:cubicBezTo>
                  <a:pt x="46343" y="28630"/>
                  <a:pt x="46263" y="28521"/>
                  <a:pt x="46188" y="28415"/>
                </a:cubicBezTo>
                <a:cubicBezTo>
                  <a:pt x="46122" y="28318"/>
                  <a:pt x="46015" y="28265"/>
                  <a:pt x="45905" y="28265"/>
                </a:cubicBezTo>
                <a:close/>
                <a:moveTo>
                  <a:pt x="47369" y="29680"/>
                </a:moveTo>
                <a:cubicBezTo>
                  <a:pt x="47254" y="29680"/>
                  <a:pt x="47142" y="29737"/>
                  <a:pt x="47076" y="29842"/>
                </a:cubicBezTo>
                <a:cubicBezTo>
                  <a:pt x="46977" y="30003"/>
                  <a:pt x="47028" y="30214"/>
                  <a:pt x="47187" y="30313"/>
                </a:cubicBezTo>
                <a:cubicBezTo>
                  <a:pt x="47386" y="30434"/>
                  <a:pt x="47594" y="30545"/>
                  <a:pt x="47824" y="30655"/>
                </a:cubicBezTo>
                <a:cubicBezTo>
                  <a:pt x="47872" y="30676"/>
                  <a:pt x="47923" y="30686"/>
                  <a:pt x="47970" y="30686"/>
                </a:cubicBezTo>
                <a:cubicBezTo>
                  <a:pt x="48100" y="30686"/>
                  <a:pt x="48222" y="30613"/>
                  <a:pt x="48281" y="30490"/>
                </a:cubicBezTo>
                <a:cubicBezTo>
                  <a:pt x="48361" y="30320"/>
                  <a:pt x="48288" y="30116"/>
                  <a:pt x="48116" y="30034"/>
                </a:cubicBezTo>
                <a:cubicBezTo>
                  <a:pt x="47909" y="29939"/>
                  <a:pt x="47725" y="29840"/>
                  <a:pt x="47549" y="29730"/>
                </a:cubicBezTo>
                <a:cubicBezTo>
                  <a:pt x="47493" y="29696"/>
                  <a:pt x="47431" y="29680"/>
                  <a:pt x="47369" y="29680"/>
                </a:cubicBezTo>
                <a:close/>
                <a:moveTo>
                  <a:pt x="49428" y="29227"/>
                </a:moveTo>
                <a:cubicBezTo>
                  <a:pt x="49287" y="29227"/>
                  <a:pt x="49155" y="29315"/>
                  <a:pt x="49106" y="29456"/>
                </a:cubicBezTo>
                <a:cubicBezTo>
                  <a:pt x="49038" y="29647"/>
                  <a:pt x="48952" y="29835"/>
                  <a:pt x="48847" y="30017"/>
                </a:cubicBezTo>
                <a:cubicBezTo>
                  <a:pt x="48753" y="30180"/>
                  <a:pt x="48811" y="30391"/>
                  <a:pt x="48974" y="30485"/>
                </a:cubicBezTo>
                <a:cubicBezTo>
                  <a:pt x="49011" y="30507"/>
                  <a:pt x="49052" y="30519"/>
                  <a:pt x="49092" y="30526"/>
                </a:cubicBezTo>
                <a:cubicBezTo>
                  <a:pt x="49014" y="30565"/>
                  <a:pt x="48952" y="30634"/>
                  <a:pt x="48922" y="30726"/>
                </a:cubicBezTo>
                <a:cubicBezTo>
                  <a:pt x="48863" y="30903"/>
                  <a:pt x="48960" y="31098"/>
                  <a:pt x="49141" y="31155"/>
                </a:cubicBezTo>
                <a:cubicBezTo>
                  <a:pt x="49296" y="31206"/>
                  <a:pt x="49454" y="31256"/>
                  <a:pt x="49610" y="31307"/>
                </a:cubicBezTo>
                <a:lnTo>
                  <a:pt x="49794" y="31364"/>
                </a:lnTo>
                <a:cubicBezTo>
                  <a:pt x="49829" y="31376"/>
                  <a:pt x="49864" y="31380"/>
                  <a:pt x="49899" y="31380"/>
                </a:cubicBezTo>
                <a:cubicBezTo>
                  <a:pt x="50045" y="31380"/>
                  <a:pt x="50179" y="31289"/>
                  <a:pt x="50220" y="31145"/>
                </a:cubicBezTo>
                <a:cubicBezTo>
                  <a:pt x="50279" y="30964"/>
                  <a:pt x="50179" y="30771"/>
                  <a:pt x="50000" y="30714"/>
                </a:cubicBezTo>
                <a:lnTo>
                  <a:pt x="49814" y="30657"/>
                </a:lnTo>
                <a:cubicBezTo>
                  <a:pt x="49657" y="30608"/>
                  <a:pt x="49503" y="30559"/>
                  <a:pt x="49350" y="30509"/>
                </a:cubicBezTo>
                <a:cubicBezTo>
                  <a:pt x="49332" y="30502"/>
                  <a:pt x="49313" y="30497"/>
                  <a:pt x="49296" y="30495"/>
                </a:cubicBezTo>
                <a:cubicBezTo>
                  <a:pt x="49353" y="30467"/>
                  <a:pt x="49403" y="30422"/>
                  <a:pt x="49438" y="30361"/>
                </a:cubicBezTo>
                <a:cubicBezTo>
                  <a:pt x="49565" y="30142"/>
                  <a:pt x="49671" y="29913"/>
                  <a:pt x="49751" y="29683"/>
                </a:cubicBezTo>
                <a:cubicBezTo>
                  <a:pt x="49814" y="29504"/>
                  <a:pt x="49720" y="29310"/>
                  <a:pt x="49542" y="29247"/>
                </a:cubicBezTo>
                <a:cubicBezTo>
                  <a:pt x="49505" y="29233"/>
                  <a:pt x="49466" y="29227"/>
                  <a:pt x="49428" y="29227"/>
                </a:cubicBezTo>
                <a:close/>
                <a:moveTo>
                  <a:pt x="41191" y="30156"/>
                </a:moveTo>
                <a:cubicBezTo>
                  <a:pt x="41185" y="30156"/>
                  <a:pt x="41180" y="30156"/>
                  <a:pt x="41174" y="30156"/>
                </a:cubicBezTo>
                <a:cubicBezTo>
                  <a:pt x="40985" y="30165"/>
                  <a:pt x="40842" y="30326"/>
                  <a:pt x="40851" y="30516"/>
                </a:cubicBezTo>
                <a:cubicBezTo>
                  <a:pt x="40866" y="30780"/>
                  <a:pt x="40898" y="31030"/>
                  <a:pt x="40955" y="31256"/>
                </a:cubicBezTo>
                <a:cubicBezTo>
                  <a:pt x="40993" y="31413"/>
                  <a:pt x="41132" y="31517"/>
                  <a:pt x="41287" y="31517"/>
                </a:cubicBezTo>
                <a:cubicBezTo>
                  <a:pt x="41313" y="31517"/>
                  <a:pt x="41341" y="31515"/>
                  <a:pt x="41365" y="31507"/>
                </a:cubicBezTo>
                <a:cubicBezTo>
                  <a:pt x="41549" y="31463"/>
                  <a:pt x="41662" y="31275"/>
                  <a:pt x="41617" y="31093"/>
                </a:cubicBezTo>
                <a:cubicBezTo>
                  <a:pt x="41572" y="30909"/>
                  <a:pt x="41542" y="30702"/>
                  <a:pt x="41532" y="30481"/>
                </a:cubicBezTo>
                <a:cubicBezTo>
                  <a:pt x="41524" y="30297"/>
                  <a:pt x="41376" y="30156"/>
                  <a:pt x="41191" y="30156"/>
                </a:cubicBezTo>
                <a:close/>
                <a:moveTo>
                  <a:pt x="51443" y="30706"/>
                </a:moveTo>
                <a:cubicBezTo>
                  <a:pt x="51410" y="30706"/>
                  <a:pt x="51375" y="30711"/>
                  <a:pt x="51341" y="30721"/>
                </a:cubicBezTo>
                <a:cubicBezTo>
                  <a:pt x="51161" y="30778"/>
                  <a:pt x="51061" y="30970"/>
                  <a:pt x="51117" y="31150"/>
                </a:cubicBezTo>
                <a:cubicBezTo>
                  <a:pt x="51121" y="31154"/>
                  <a:pt x="51121" y="31159"/>
                  <a:pt x="51122" y="31162"/>
                </a:cubicBezTo>
                <a:cubicBezTo>
                  <a:pt x="51016" y="31185"/>
                  <a:pt x="50921" y="31258"/>
                  <a:pt x="50874" y="31368"/>
                </a:cubicBezTo>
                <a:cubicBezTo>
                  <a:pt x="50801" y="31541"/>
                  <a:pt x="50886" y="31741"/>
                  <a:pt x="51060" y="31812"/>
                </a:cubicBezTo>
                <a:lnTo>
                  <a:pt x="51168" y="31858"/>
                </a:lnTo>
                <a:cubicBezTo>
                  <a:pt x="51211" y="31877"/>
                  <a:pt x="51256" y="31885"/>
                  <a:pt x="51303" y="31885"/>
                </a:cubicBezTo>
                <a:cubicBezTo>
                  <a:pt x="51373" y="31885"/>
                  <a:pt x="51439" y="31865"/>
                  <a:pt x="51498" y="31825"/>
                </a:cubicBezTo>
                <a:cubicBezTo>
                  <a:pt x="51703" y="31682"/>
                  <a:pt x="51816" y="31468"/>
                  <a:pt x="51816" y="31228"/>
                </a:cubicBezTo>
                <a:cubicBezTo>
                  <a:pt x="51816" y="31138"/>
                  <a:pt x="51800" y="31043"/>
                  <a:pt x="51769" y="30945"/>
                </a:cubicBezTo>
                <a:cubicBezTo>
                  <a:pt x="51724" y="30798"/>
                  <a:pt x="51589" y="30706"/>
                  <a:pt x="51443" y="30706"/>
                </a:cubicBezTo>
                <a:close/>
                <a:moveTo>
                  <a:pt x="48282" y="30899"/>
                </a:moveTo>
                <a:cubicBezTo>
                  <a:pt x="48200" y="30899"/>
                  <a:pt x="48118" y="30929"/>
                  <a:pt x="48053" y="30989"/>
                </a:cubicBezTo>
                <a:cubicBezTo>
                  <a:pt x="47898" y="31128"/>
                  <a:pt x="47731" y="31263"/>
                  <a:pt x="47552" y="31388"/>
                </a:cubicBezTo>
                <a:cubicBezTo>
                  <a:pt x="47398" y="31498"/>
                  <a:pt x="47361" y="31710"/>
                  <a:pt x="47471" y="31865"/>
                </a:cubicBezTo>
                <a:cubicBezTo>
                  <a:pt x="47537" y="31960"/>
                  <a:pt x="47645" y="32011"/>
                  <a:pt x="47751" y="32011"/>
                </a:cubicBezTo>
                <a:cubicBezTo>
                  <a:pt x="47820" y="32011"/>
                  <a:pt x="47888" y="31990"/>
                  <a:pt x="47945" y="31946"/>
                </a:cubicBezTo>
                <a:cubicBezTo>
                  <a:pt x="48147" y="31806"/>
                  <a:pt x="48340" y="31651"/>
                  <a:pt x="48514" y="31493"/>
                </a:cubicBezTo>
                <a:cubicBezTo>
                  <a:pt x="48653" y="31368"/>
                  <a:pt x="48663" y="31150"/>
                  <a:pt x="48534" y="31011"/>
                </a:cubicBezTo>
                <a:cubicBezTo>
                  <a:pt x="48468" y="30937"/>
                  <a:pt x="48375" y="30899"/>
                  <a:pt x="48282" y="30899"/>
                </a:cubicBezTo>
                <a:close/>
                <a:moveTo>
                  <a:pt x="46556" y="31987"/>
                </a:moveTo>
                <a:cubicBezTo>
                  <a:pt x="46511" y="31987"/>
                  <a:pt x="46466" y="31996"/>
                  <a:pt x="46423" y="32014"/>
                </a:cubicBezTo>
                <a:cubicBezTo>
                  <a:pt x="46223" y="32097"/>
                  <a:pt x="46020" y="32172"/>
                  <a:pt x="45813" y="32237"/>
                </a:cubicBezTo>
                <a:cubicBezTo>
                  <a:pt x="45632" y="32292"/>
                  <a:pt x="45529" y="32483"/>
                  <a:pt x="45587" y="32664"/>
                </a:cubicBezTo>
                <a:cubicBezTo>
                  <a:pt x="45630" y="32812"/>
                  <a:pt x="45768" y="32906"/>
                  <a:pt x="45912" y="32906"/>
                </a:cubicBezTo>
                <a:cubicBezTo>
                  <a:pt x="45947" y="32906"/>
                  <a:pt x="45980" y="32900"/>
                  <a:pt x="46013" y="32890"/>
                </a:cubicBezTo>
                <a:cubicBezTo>
                  <a:pt x="46240" y="32820"/>
                  <a:pt x="46468" y="32737"/>
                  <a:pt x="46689" y="32645"/>
                </a:cubicBezTo>
                <a:cubicBezTo>
                  <a:pt x="46862" y="32570"/>
                  <a:pt x="46944" y="32370"/>
                  <a:pt x="46871" y="32197"/>
                </a:cubicBezTo>
                <a:cubicBezTo>
                  <a:pt x="46816" y="32066"/>
                  <a:pt x="46690" y="31987"/>
                  <a:pt x="46556" y="31987"/>
                </a:cubicBezTo>
                <a:close/>
                <a:moveTo>
                  <a:pt x="41966" y="31991"/>
                </a:moveTo>
                <a:cubicBezTo>
                  <a:pt x="41868" y="31991"/>
                  <a:pt x="41772" y="32032"/>
                  <a:pt x="41704" y="32111"/>
                </a:cubicBezTo>
                <a:cubicBezTo>
                  <a:pt x="41582" y="32257"/>
                  <a:pt x="41602" y="32473"/>
                  <a:pt x="41746" y="32595"/>
                </a:cubicBezTo>
                <a:cubicBezTo>
                  <a:pt x="41940" y="32760"/>
                  <a:pt x="42170" y="32897"/>
                  <a:pt x="42425" y="32996"/>
                </a:cubicBezTo>
                <a:cubicBezTo>
                  <a:pt x="42467" y="33012"/>
                  <a:pt x="42511" y="33020"/>
                  <a:pt x="42552" y="33020"/>
                </a:cubicBezTo>
                <a:cubicBezTo>
                  <a:pt x="42688" y="33020"/>
                  <a:pt x="42816" y="32940"/>
                  <a:pt x="42870" y="32803"/>
                </a:cubicBezTo>
                <a:cubicBezTo>
                  <a:pt x="42938" y="32628"/>
                  <a:pt x="42853" y="32429"/>
                  <a:pt x="42677" y="32360"/>
                </a:cubicBezTo>
                <a:cubicBezTo>
                  <a:pt x="42490" y="32285"/>
                  <a:pt x="42325" y="32188"/>
                  <a:pt x="42186" y="32071"/>
                </a:cubicBezTo>
                <a:cubicBezTo>
                  <a:pt x="42121" y="32017"/>
                  <a:pt x="42043" y="31991"/>
                  <a:pt x="41966" y="31991"/>
                </a:cubicBezTo>
                <a:close/>
                <a:moveTo>
                  <a:pt x="44576" y="32500"/>
                </a:moveTo>
                <a:cubicBezTo>
                  <a:pt x="44563" y="32500"/>
                  <a:pt x="44549" y="32501"/>
                  <a:pt x="44535" y="32502"/>
                </a:cubicBezTo>
                <a:cubicBezTo>
                  <a:pt x="44309" y="32532"/>
                  <a:pt x="44092" y="32546"/>
                  <a:pt x="43891" y="32549"/>
                </a:cubicBezTo>
                <a:cubicBezTo>
                  <a:pt x="43701" y="32551"/>
                  <a:pt x="43552" y="32706"/>
                  <a:pt x="43553" y="32893"/>
                </a:cubicBezTo>
                <a:cubicBezTo>
                  <a:pt x="43555" y="33081"/>
                  <a:pt x="43708" y="33231"/>
                  <a:pt x="43894" y="33231"/>
                </a:cubicBezTo>
                <a:lnTo>
                  <a:pt x="43899" y="33231"/>
                </a:lnTo>
                <a:cubicBezTo>
                  <a:pt x="44125" y="33229"/>
                  <a:pt x="44368" y="33212"/>
                  <a:pt x="44617" y="33180"/>
                </a:cubicBezTo>
                <a:cubicBezTo>
                  <a:pt x="44805" y="33159"/>
                  <a:pt x="44937" y="32987"/>
                  <a:pt x="44916" y="32801"/>
                </a:cubicBezTo>
                <a:cubicBezTo>
                  <a:pt x="44895" y="32628"/>
                  <a:pt x="44746" y="32500"/>
                  <a:pt x="44576" y="325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26"/>
          <p:cNvSpPr/>
          <p:nvPr/>
        </p:nvSpPr>
        <p:spPr>
          <a:xfrm>
            <a:off x="831775" y="3252421"/>
            <a:ext cx="2194021" cy="1956908"/>
          </a:xfrm>
          <a:custGeom>
            <a:avLst/>
            <a:gdLst/>
            <a:ahLst/>
            <a:cxnLst/>
            <a:rect l="l" t="t" r="r" b="b"/>
            <a:pathLst>
              <a:path w="54010" h="48173" extrusionOk="0">
                <a:moveTo>
                  <a:pt x="16027" y="1"/>
                </a:moveTo>
                <a:cubicBezTo>
                  <a:pt x="15839" y="1"/>
                  <a:pt x="15695" y="152"/>
                  <a:pt x="15695" y="342"/>
                </a:cubicBezTo>
                <a:cubicBezTo>
                  <a:pt x="15695" y="531"/>
                  <a:pt x="15858" y="682"/>
                  <a:pt x="16048" y="682"/>
                </a:cubicBezTo>
                <a:cubicBezTo>
                  <a:pt x="16258" y="682"/>
                  <a:pt x="16474" y="691"/>
                  <a:pt x="16688" y="705"/>
                </a:cubicBezTo>
                <a:lnTo>
                  <a:pt x="16710" y="705"/>
                </a:lnTo>
                <a:cubicBezTo>
                  <a:pt x="16887" y="705"/>
                  <a:pt x="17040" y="566"/>
                  <a:pt x="17053" y="385"/>
                </a:cubicBezTo>
                <a:cubicBezTo>
                  <a:pt x="17066" y="197"/>
                  <a:pt x="16922" y="36"/>
                  <a:pt x="16734" y="22"/>
                </a:cubicBezTo>
                <a:cubicBezTo>
                  <a:pt x="16503" y="6"/>
                  <a:pt x="16274" y="1"/>
                  <a:pt x="16027" y="1"/>
                </a:cubicBezTo>
                <a:close/>
                <a:moveTo>
                  <a:pt x="14663" y="95"/>
                </a:moveTo>
                <a:cubicBezTo>
                  <a:pt x="14648" y="95"/>
                  <a:pt x="14633" y="96"/>
                  <a:pt x="14618" y="98"/>
                </a:cubicBezTo>
                <a:cubicBezTo>
                  <a:pt x="14383" y="129"/>
                  <a:pt x="14148" y="169"/>
                  <a:pt x="13921" y="216"/>
                </a:cubicBezTo>
                <a:cubicBezTo>
                  <a:pt x="13736" y="256"/>
                  <a:pt x="13616" y="437"/>
                  <a:pt x="13655" y="621"/>
                </a:cubicBezTo>
                <a:cubicBezTo>
                  <a:pt x="13689" y="781"/>
                  <a:pt x="13832" y="892"/>
                  <a:pt x="13990" y="892"/>
                </a:cubicBezTo>
                <a:cubicBezTo>
                  <a:pt x="14014" y="892"/>
                  <a:pt x="14037" y="891"/>
                  <a:pt x="14061" y="886"/>
                </a:cubicBezTo>
                <a:cubicBezTo>
                  <a:pt x="14272" y="840"/>
                  <a:pt x="14491" y="804"/>
                  <a:pt x="14711" y="773"/>
                </a:cubicBezTo>
                <a:cubicBezTo>
                  <a:pt x="14897" y="750"/>
                  <a:pt x="15028" y="576"/>
                  <a:pt x="15002" y="388"/>
                </a:cubicBezTo>
                <a:cubicBezTo>
                  <a:pt x="14981" y="218"/>
                  <a:pt x="14833" y="95"/>
                  <a:pt x="14663" y="95"/>
                </a:cubicBezTo>
                <a:close/>
                <a:moveTo>
                  <a:pt x="18063" y="205"/>
                </a:moveTo>
                <a:cubicBezTo>
                  <a:pt x="17904" y="205"/>
                  <a:pt x="17761" y="316"/>
                  <a:pt x="17729" y="479"/>
                </a:cubicBezTo>
                <a:cubicBezTo>
                  <a:pt x="17692" y="663"/>
                  <a:pt x="17812" y="844"/>
                  <a:pt x="17996" y="880"/>
                </a:cubicBezTo>
                <a:cubicBezTo>
                  <a:pt x="18212" y="922"/>
                  <a:pt x="18426" y="972"/>
                  <a:pt x="18639" y="1030"/>
                </a:cubicBezTo>
                <a:cubicBezTo>
                  <a:pt x="18669" y="1037"/>
                  <a:pt x="18698" y="1040"/>
                  <a:pt x="18728" y="1040"/>
                </a:cubicBezTo>
                <a:cubicBezTo>
                  <a:pt x="18881" y="1040"/>
                  <a:pt x="19016" y="939"/>
                  <a:pt x="19058" y="792"/>
                </a:cubicBezTo>
                <a:cubicBezTo>
                  <a:pt x="19109" y="607"/>
                  <a:pt x="18999" y="421"/>
                  <a:pt x="18817" y="371"/>
                </a:cubicBezTo>
                <a:cubicBezTo>
                  <a:pt x="18591" y="310"/>
                  <a:pt x="18361" y="256"/>
                  <a:pt x="18130" y="211"/>
                </a:cubicBezTo>
                <a:cubicBezTo>
                  <a:pt x="18108" y="207"/>
                  <a:pt x="18085" y="205"/>
                  <a:pt x="18063" y="205"/>
                </a:cubicBezTo>
                <a:close/>
                <a:moveTo>
                  <a:pt x="12674" y="576"/>
                </a:moveTo>
                <a:cubicBezTo>
                  <a:pt x="12636" y="576"/>
                  <a:pt x="12598" y="582"/>
                  <a:pt x="12560" y="595"/>
                </a:cubicBezTo>
                <a:cubicBezTo>
                  <a:pt x="12339" y="673"/>
                  <a:pt x="12120" y="759"/>
                  <a:pt x="11903" y="852"/>
                </a:cubicBezTo>
                <a:cubicBezTo>
                  <a:pt x="11729" y="927"/>
                  <a:pt x="11647" y="1127"/>
                  <a:pt x="11722" y="1301"/>
                </a:cubicBezTo>
                <a:cubicBezTo>
                  <a:pt x="11778" y="1430"/>
                  <a:pt x="11905" y="1508"/>
                  <a:pt x="12037" y="1508"/>
                </a:cubicBezTo>
                <a:cubicBezTo>
                  <a:pt x="12082" y="1508"/>
                  <a:pt x="12129" y="1499"/>
                  <a:pt x="12172" y="1480"/>
                </a:cubicBezTo>
                <a:cubicBezTo>
                  <a:pt x="12376" y="1393"/>
                  <a:pt x="12582" y="1313"/>
                  <a:pt x="12789" y="1240"/>
                </a:cubicBezTo>
                <a:cubicBezTo>
                  <a:pt x="12966" y="1178"/>
                  <a:pt x="13060" y="983"/>
                  <a:pt x="12998" y="804"/>
                </a:cubicBezTo>
                <a:cubicBezTo>
                  <a:pt x="12947" y="663"/>
                  <a:pt x="12815" y="576"/>
                  <a:pt x="12674" y="576"/>
                </a:cubicBezTo>
                <a:close/>
                <a:moveTo>
                  <a:pt x="20022" y="794"/>
                </a:moveTo>
                <a:cubicBezTo>
                  <a:pt x="19888" y="794"/>
                  <a:pt x="19762" y="875"/>
                  <a:pt x="19708" y="1005"/>
                </a:cubicBezTo>
                <a:cubicBezTo>
                  <a:pt x="19637" y="1181"/>
                  <a:pt x="19719" y="1381"/>
                  <a:pt x="19892" y="1454"/>
                </a:cubicBezTo>
                <a:cubicBezTo>
                  <a:pt x="20094" y="1537"/>
                  <a:pt x="20297" y="1629"/>
                  <a:pt x="20494" y="1727"/>
                </a:cubicBezTo>
                <a:cubicBezTo>
                  <a:pt x="20542" y="1751"/>
                  <a:pt x="20595" y="1761"/>
                  <a:pt x="20645" y="1761"/>
                </a:cubicBezTo>
                <a:cubicBezTo>
                  <a:pt x="20770" y="1761"/>
                  <a:pt x="20892" y="1692"/>
                  <a:pt x="20954" y="1570"/>
                </a:cubicBezTo>
                <a:cubicBezTo>
                  <a:pt x="21038" y="1402"/>
                  <a:pt x="20968" y="1195"/>
                  <a:pt x="20798" y="1111"/>
                </a:cubicBezTo>
                <a:cubicBezTo>
                  <a:pt x="20588" y="1007"/>
                  <a:pt x="20370" y="910"/>
                  <a:pt x="20155" y="821"/>
                </a:cubicBezTo>
                <a:cubicBezTo>
                  <a:pt x="20111" y="803"/>
                  <a:pt x="20067" y="794"/>
                  <a:pt x="20022" y="794"/>
                </a:cubicBezTo>
                <a:close/>
                <a:moveTo>
                  <a:pt x="10807" y="1426"/>
                </a:moveTo>
                <a:cubicBezTo>
                  <a:pt x="10753" y="1426"/>
                  <a:pt x="10698" y="1439"/>
                  <a:pt x="10646" y="1466"/>
                </a:cubicBezTo>
                <a:cubicBezTo>
                  <a:pt x="10439" y="1577"/>
                  <a:pt x="10238" y="1690"/>
                  <a:pt x="10040" y="1808"/>
                </a:cubicBezTo>
                <a:cubicBezTo>
                  <a:pt x="9878" y="1904"/>
                  <a:pt x="9822" y="2113"/>
                  <a:pt x="9918" y="2274"/>
                </a:cubicBezTo>
                <a:cubicBezTo>
                  <a:pt x="9982" y="2384"/>
                  <a:pt x="10097" y="2444"/>
                  <a:pt x="10213" y="2444"/>
                </a:cubicBezTo>
                <a:cubicBezTo>
                  <a:pt x="10273" y="2444"/>
                  <a:pt x="10333" y="2429"/>
                  <a:pt x="10386" y="2396"/>
                </a:cubicBezTo>
                <a:cubicBezTo>
                  <a:pt x="10577" y="2286"/>
                  <a:pt x="10770" y="2175"/>
                  <a:pt x="10969" y="2069"/>
                </a:cubicBezTo>
                <a:cubicBezTo>
                  <a:pt x="11138" y="1979"/>
                  <a:pt x="11199" y="1774"/>
                  <a:pt x="11109" y="1605"/>
                </a:cubicBezTo>
                <a:cubicBezTo>
                  <a:pt x="11047" y="1491"/>
                  <a:pt x="10929" y="1426"/>
                  <a:pt x="10807" y="1426"/>
                </a:cubicBezTo>
                <a:close/>
                <a:moveTo>
                  <a:pt x="21829" y="1762"/>
                </a:moveTo>
                <a:cubicBezTo>
                  <a:pt x="21718" y="1762"/>
                  <a:pt x="21609" y="1816"/>
                  <a:pt x="21544" y="1914"/>
                </a:cubicBezTo>
                <a:cubicBezTo>
                  <a:pt x="21439" y="2071"/>
                  <a:pt x="21483" y="2283"/>
                  <a:pt x="21639" y="2387"/>
                </a:cubicBezTo>
                <a:cubicBezTo>
                  <a:pt x="21820" y="2509"/>
                  <a:pt x="22002" y="2637"/>
                  <a:pt x="22178" y="2773"/>
                </a:cubicBezTo>
                <a:cubicBezTo>
                  <a:pt x="22239" y="2820"/>
                  <a:pt x="22312" y="2841"/>
                  <a:pt x="22385" y="2841"/>
                </a:cubicBezTo>
                <a:cubicBezTo>
                  <a:pt x="22487" y="2841"/>
                  <a:pt x="22588" y="2794"/>
                  <a:pt x="22656" y="2707"/>
                </a:cubicBezTo>
                <a:cubicBezTo>
                  <a:pt x="22769" y="2556"/>
                  <a:pt x="22741" y="2342"/>
                  <a:pt x="22592" y="2227"/>
                </a:cubicBezTo>
                <a:cubicBezTo>
                  <a:pt x="22404" y="2083"/>
                  <a:pt x="22211" y="1947"/>
                  <a:pt x="22018" y="1819"/>
                </a:cubicBezTo>
                <a:cubicBezTo>
                  <a:pt x="21960" y="1780"/>
                  <a:pt x="21894" y="1762"/>
                  <a:pt x="21829" y="1762"/>
                </a:cubicBezTo>
                <a:close/>
                <a:moveTo>
                  <a:pt x="9063" y="2501"/>
                </a:moveTo>
                <a:cubicBezTo>
                  <a:pt x="8995" y="2501"/>
                  <a:pt x="8926" y="2521"/>
                  <a:pt x="8867" y="2563"/>
                </a:cubicBezTo>
                <a:cubicBezTo>
                  <a:pt x="8681" y="2698"/>
                  <a:pt x="8493" y="2836"/>
                  <a:pt x="8307" y="2978"/>
                </a:cubicBezTo>
                <a:cubicBezTo>
                  <a:pt x="8157" y="3093"/>
                  <a:pt x="8128" y="3308"/>
                  <a:pt x="8244" y="3458"/>
                </a:cubicBezTo>
                <a:cubicBezTo>
                  <a:pt x="8310" y="3545"/>
                  <a:pt x="8413" y="3592"/>
                  <a:pt x="8515" y="3592"/>
                </a:cubicBezTo>
                <a:cubicBezTo>
                  <a:pt x="8588" y="3592"/>
                  <a:pt x="8661" y="3567"/>
                  <a:pt x="8722" y="3519"/>
                </a:cubicBezTo>
                <a:cubicBezTo>
                  <a:pt x="8900" y="3380"/>
                  <a:pt x="9080" y="3249"/>
                  <a:pt x="9261" y="3122"/>
                </a:cubicBezTo>
                <a:cubicBezTo>
                  <a:pt x="9414" y="3013"/>
                  <a:pt x="9452" y="2801"/>
                  <a:pt x="9343" y="2646"/>
                </a:cubicBezTo>
                <a:cubicBezTo>
                  <a:pt x="9277" y="2551"/>
                  <a:pt x="9171" y="2501"/>
                  <a:pt x="9063" y="2501"/>
                </a:cubicBezTo>
                <a:close/>
                <a:moveTo>
                  <a:pt x="23416" y="3053"/>
                </a:moveTo>
                <a:cubicBezTo>
                  <a:pt x="23328" y="3053"/>
                  <a:pt x="23240" y="3087"/>
                  <a:pt x="23174" y="3155"/>
                </a:cubicBezTo>
                <a:cubicBezTo>
                  <a:pt x="23040" y="3287"/>
                  <a:pt x="23040" y="3505"/>
                  <a:pt x="23175" y="3637"/>
                </a:cubicBezTo>
                <a:cubicBezTo>
                  <a:pt x="23332" y="3793"/>
                  <a:pt x="23487" y="3957"/>
                  <a:pt x="23629" y="4120"/>
                </a:cubicBezTo>
                <a:cubicBezTo>
                  <a:pt x="23697" y="4195"/>
                  <a:pt x="23791" y="4235"/>
                  <a:pt x="23886" y="4235"/>
                </a:cubicBezTo>
                <a:cubicBezTo>
                  <a:pt x="23966" y="4235"/>
                  <a:pt x="24046" y="4207"/>
                  <a:pt x="24109" y="4148"/>
                </a:cubicBezTo>
                <a:cubicBezTo>
                  <a:pt x="24251" y="4024"/>
                  <a:pt x="24265" y="3807"/>
                  <a:pt x="24140" y="3665"/>
                </a:cubicBezTo>
                <a:cubicBezTo>
                  <a:pt x="23985" y="3491"/>
                  <a:pt x="23822" y="3319"/>
                  <a:pt x="23655" y="3152"/>
                </a:cubicBezTo>
                <a:cubicBezTo>
                  <a:pt x="23590" y="3086"/>
                  <a:pt x="23503" y="3053"/>
                  <a:pt x="23416" y="3053"/>
                </a:cubicBezTo>
                <a:close/>
                <a:moveTo>
                  <a:pt x="7462" y="3777"/>
                </a:moveTo>
                <a:cubicBezTo>
                  <a:pt x="7386" y="3777"/>
                  <a:pt x="7310" y="3802"/>
                  <a:pt x="7247" y="3854"/>
                </a:cubicBezTo>
                <a:cubicBezTo>
                  <a:pt x="7073" y="3995"/>
                  <a:pt x="6896" y="4134"/>
                  <a:pt x="6718" y="4273"/>
                </a:cubicBezTo>
                <a:cubicBezTo>
                  <a:pt x="6569" y="4391"/>
                  <a:pt x="6543" y="4603"/>
                  <a:pt x="6658" y="4753"/>
                </a:cubicBezTo>
                <a:cubicBezTo>
                  <a:pt x="6725" y="4839"/>
                  <a:pt x="6824" y="4886"/>
                  <a:pt x="6927" y="4886"/>
                </a:cubicBezTo>
                <a:cubicBezTo>
                  <a:pt x="7002" y="4886"/>
                  <a:pt x="7075" y="4862"/>
                  <a:pt x="7137" y="4813"/>
                </a:cubicBezTo>
                <a:cubicBezTo>
                  <a:pt x="7320" y="4671"/>
                  <a:pt x="7500" y="4527"/>
                  <a:pt x="7679" y="4382"/>
                </a:cubicBezTo>
                <a:cubicBezTo>
                  <a:pt x="7824" y="4262"/>
                  <a:pt x="7846" y="4047"/>
                  <a:pt x="7726" y="3901"/>
                </a:cubicBezTo>
                <a:cubicBezTo>
                  <a:pt x="7659" y="3819"/>
                  <a:pt x="7561" y="3777"/>
                  <a:pt x="7462" y="3777"/>
                </a:cubicBezTo>
                <a:close/>
                <a:moveTo>
                  <a:pt x="24721" y="4634"/>
                </a:moveTo>
                <a:cubicBezTo>
                  <a:pt x="24656" y="4634"/>
                  <a:pt x="24590" y="4653"/>
                  <a:pt x="24531" y="4693"/>
                </a:cubicBezTo>
                <a:cubicBezTo>
                  <a:pt x="24375" y="4798"/>
                  <a:pt x="24333" y="5010"/>
                  <a:pt x="24437" y="5166"/>
                </a:cubicBezTo>
                <a:cubicBezTo>
                  <a:pt x="24559" y="5349"/>
                  <a:pt x="24679" y="5538"/>
                  <a:pt x="24787" y="5728"/>
                </a:cubicBezTo>
                <a:cubicBezTo>
                  <a:pt x="24851" y="5837"/>
                  <a:pt x="24966" y="5898"/>
                  <a:pt x="25082" y="5898"/>
                </a:cubicBezTo>
                <a:cubicBezTo>
                  <a:pt x="25139" y="5898"/>
                  <a:pt x="25200" y="5882"/>
                  <a:pt x="25254" y="5853"/>
                </a:cubicBezTo>
                <a:cubicBezTo>
                  <a:pt x="25418" y="5757"/>
                  <a:pt x="25471" y="5549"/>
                  <a:pt x="25378" y="5385"/>
                </a:cubicBezTo>
                <a:cubicBezTo>
                  <a:pt x="25261" y="5184"/>
                  <a:pt x="25134" y="4982"/>
                  <a:pt x="25004" y="4786"/>
                </a:cubicBezTo>
                <a:cubicBezTo>
                  <a:pt x="24939" y="4688"/>
                  <a:pt x="24831" y="4634"/>
                  <a:pt x="24721" y="4634"/>
                </a:cubicBezTo>
                <a:close/>
                <a:moveTo>
                  <a:pt x="5848" y="5040"/>
                </a:moveTo>
                <a:cubicBezTo>
                  <a:pt x="5773" y="5040"/>
                  <a:pt x="5697" y="5064"/>
                  <a:pt x="5634" y="5114"/>
                </a:cubicBezTo>
                <a:cubicBezTo>
                  <a:pt x="5451" y="5260"/>
                  <a:pt x="5271" y="5408"/>
                  <a:pt x="5095" y="5559"/>
                </a:cubicBezTo>
                <a:cubicBezTo>
                  <a:pt x="4953" y="5684"/>
                  <a:pt x="4937" y="5898"/>
                  <a:pt x="5060" y="6042"/>
                </a:cubicBezTo>
                <a:cubicBezTo>
                  <a:pt x="5128" y="6120"/>
                  <a:pt x="5224" y="6159"/>
                  <a:pt x="5319" y="6159"/>
                </a:cubicBezTo>
                <a:cubicBezTo>
                  <a:pt x="5397" y="6159"/>
                  <a:pt x="5477" y="6131"/>
                  <a:pt x="5543" y="6075"/>
                </a:cubicBezTo>
                <a:cubicBezTo>
                  <a:pt x="5712" y="5929"/>
                  <a:pt x="5884" y="5788"/>
                  <a:pt x="6060" y="5649"/>
                </a:cubicBezTo>
                <a:cubicBezTo>
                  <a:pt x="6207" y="5531"/>
                  <a:pt x="6232" y="5316"/>
                  <a:pt x="6114" y="5168"/>
                </a:cubicBezTo>
                <a:cubicBezTo>
                  <a:pt x="6047" y="5083"/>
                  <a:pt x="5948" y="5040"/>
                  <a:pt x="5848" y="5040"/>
                </a:cubicBezTo>
                <a:close/>
                <a:moveTo>
                  <a:pt x="4345" y="6435"/>
                </a:moveTo>
                <a:cubicBezTo>
                  <a:pt x="4249" y="6435"/>
                  <a:pt x="4153" y="6476"/>
                  <a:pt x="4085" y="6555"/>
                </a:cubicBezTo>
                <a:cubicBezTo>
                  <a:pt x="3960" y="6701"/>
                  <a:pt x="3842" y="6850"/>
                  <a:pt x="3736" y="6998"/>
                </a:cubicBezTo>
                <a:cubicBezTo>
                  <a:pt x="3705" y="7040"/>
                  <a:pt x="3677" y="7080"/>
                  <a:pt x="3646" y="7123"/>
                </a:cubicBezTo>
                <a:cubicBezTo>
                  <a:pt x="3540" y="7280"/>
                  <a:pt x="3580" y="7493"/>
                  <a:pt x="3736" y="7599"/>
                </a:cubicBezTo>
                <a:cubicBezTo>
                  <a:pt x="3795" y="7641"/>
                  <a:pt x="3861" y="7660"/>
                  <a:pt x="3929" y="7660"/>
                </a:cubicBezTo>
                <a:cubicBezTo>
                  <a:pt x="4037" y="7660"/>
                  <a:pt x="4144" y="7608"/>
                  <a:pt x="4209" y="7512"/>
                </a:cubicBezTo>
                <a:cubicBezTo>
                  <a:pt x="4235" y="7476"/>
                  <a:pt x="4263" y="7436"/>
                  <a:pt x="4289" y="7400"/>
                </a:cubicBezTo>
                <a:cubicBezTo>
                  <a:pt x="4384" y="7266"/>
                  <a:pt x="4492" y="7132"/>
                  <a:pt x="4605" y="7000"/>
                </a:cubicBezTo>
                <a:cubicBezTo>
                  <a:pt x="4728" y="6857"/>
                  <a:pt x="4711" y="6642"/>
                  <a:pt x="4567" y="6518"/>
                </a:cubicBezTo>
                <a:cubicBezTo>
                  <a:pt x="4503" y="6462"/>
                  <a:pt x="4424" y="6435"/>
                  <a:pt x="4345" y="6435"/>
                </a:cubicBezTo>
                <a:close/>
                <a:moveTo>
                  <a:pt x="25686" y="6442"/>
                </a:moveTo>
                <a:cubicBezTo>
                  <a:pt x="25642" y="6442"/>
                  <a:pt x="25598" y="6451"/>
                  <a:pt x="25555" y="6468"/>
                </a:cubicBezTo>
                <a:cubicBezTo>
                  <a:pt x="25381" y="6539"/>
                  <a:pt x="25298" y="6739"/>
                  <a:pt x="25369" y="6913"/>
                </a:cubicBezTo>
                <a:cubicBezTo>
                  <a:pt x="25452" y="7114"/>
                  <a:pt x="25530" y="7323"/>
                  <a:pt x="25600" y="7532"/>
                </a:cubicBezTo>
                <a:cubicBezTo>
                  <a:pt x="25647" y="7676"/>
                  <a:pt x="25781" y="7764"/>
                  <a:pt x="25923" y="7764"/>
                </a:cubicBezTo>
                <a:cubicBezTo>
                  <a:pt x="25960" y="7764"/>
                  <a:pt x="25998" y="7758"/>
                  <a:pt x="26033" y="7747"/>
                </a:cubicBezTo>
                <a:cubicBezTo>
                  <a:pt x="26210" y="7688"/>
                  <a:pt x="26307" y="7493"/>
                  <a:pt x="26247" y="7314"/>
                </a:cubicBezTo>
                <a:cubicBezTo>
                  <a:pt x="26172" y="7088"/>
                  <a:pt x="26088" y="6868"/>
                  <a:pt x="26000" y="6652"/>
                </a:cubicBezTo>
                <a:cubicBezTo>
                  <a:pt x="25947" y="6521"/>
                  <a:pt x="25820" y="6442"/>
                  <a:pt x="25686" y="6442"/>
                </a:cubicBezTo>
                <a:close/>
                <a:moveTo>
                  <a:pt x="3244" y="8160"/>
                </a:moveTo>
                <a:cubicBezTo>
                  <a:pt x="3119" y="8160"/>
                  <a:pt x="2998" y="8229"/>
                  <a:pt x="2938" y="8348"/>
                </a:cubicBezTo>
                <a:cubicBezTo>
                  <a:pt x="2836" y="8555"/>
                  <a:pt x="2737" y="8764"/>
                  <a:pt x="2638" y="8978"/>
                </a:cubicBezTo>
                <a:cubicBezTo>
                  <a:pt x="2559" y="9148"/>
                  <a:pt x="2636" y="9351"/>
                  <a:pt x="2808" y="9429"/>
                </a:cubicBezTo>
                <a:cubicBezTo>
                  <a:pt x="2853" y="9449"/>
                  <a:pt x="2902" y="9459"/>
                  <a:pt x="2949" y="9459"/>
                </a:cubicBezTo>
                <a:cubicBezTo>
                  <a:pt x="3079" y="9459"/>
                  <a:pt x="3204" y="9386"/>
                  <a:pt x="3260" y="9261"/>
                </a:cubicBezTo>
                <a:cubicBezTo>
                  <a:pt x="3354" y="9058"/>
                  <a:pt x="3449" y="8852"/>
                  <a:pt x="3548" y="8656"/>
                </a:cubicBezTo>
                <a:cubicBezTo>
                  <a:pt x="3633" y="8486"/>
                  <a:pt x="3566" y="8282"/>
                  <a:pt x="3397" y="8197"/>
                </a:cubicBezTo>
                <a:cubicBezTo>
                  <a:pt x="3348" y="8172"/>
                  <a:pt x="3296" y="8160"/>
                  <a:pt x="3244" y="8160"/>
                </a:cubicBezTo>
                <a:close/>
                <a:moveTo>
                  <a:pt x="26272" y="8401"/>
                </a:moveTo>
                <a:cubicBezTo>
                  <a:pt x="26251" y="8401"/>
                  <a:pt x="26229" y="8403"/>
                  <a:pt x="26207" y="8408"/>
                </a:cubicBezTo>
                <a:cubicBezTo>
                  <a:pt x="26021" y="8444"/>
                  <a:pt x="25899" y="8625"/>
                  <a:pt x="25937" y="8809"/>
                </a:cubicBezTo>
                <a:cubicBezTo>
                  <a:pt x="25981" y="9025"/>
                  <a:pt x="26015" y="9244"/>
                  <a:pt x="26043" y="9461"/>
                </a:cubicBezTo>
                <a:cubicBezTo>
                  <a:pt x="26064" y="9633"/>
                  <a:pt x="26212" y="9760"/>
                  <a:pt x="26382" y="9760"/>
                </a:cubicBezTo>
                <a:cubicBezTo>
                  <a:pt x="26394" y="9760"/>
                  <a:pt x="26410" y="9756"/>
                  <a:pt x="26426" y="9756"/>
                </a:cubicBezTo>
                <a:cubicBezTo>
                  <a:pt x="26612" y="9734"/>
                  <a:pt x="26744" y="9562"/>
                  <a:pt x="26721" y="9374"/>
                </a:cubicBezTo>
                <a:cubicBezTo>
                  <a:pt x="26690" y="9139"/>
                  <a:pt x="26653" y="8905"/>
                  <a:pt x="26608" y="8677"/>
                </a:cubicBezTo>
                <a:cubicBezTo>
                  <a:pt x="26576" y="8515"/>
                  <a:pt x="26432" y="8401"/>
                  <a:pt x="26272" y="8401"/>
                </a:cubicBezTo>
                <a:close/>
                <a:moveTo>
                  <a:pt x="2404" y="10032"/>
                </a:moveTo>
                <a:cubicBezTo>
                  <a:pt x="2271" y="10032"/>
                  <a:pt x="2144" y="10109"/>
                  <a:pt x="2088" y="10239"/>
                </a:cubicBezTo>
                <a:cubicBezTo>
                  <a:pt x="2000" y="10450"/>
                  <a:pt x="1908" y="10658"/>
                  <a:pt x="1819" y="10863"/>
                </a:cubicBezTo>
                <a:cubicBezTo>
                  <a:pt x="1741" y="11034"/>
                  <a:pt x="1821" y="11237"/>
                  <a:pt x="1993" y="11312"/>
                </a:cubicBezTo>
                <a:cubicBezTo>
                  <a:pt x="2036" y="11333"/>
                  <a:pt x="2085" y="11341"/>
                  <a:pt x="2130" y="11341"/>
                </a:cubicBezTo>
                <a:cubicBezTo>
                  <a:pt x="2262" y="11341"/>
                  <a:pt x="2386" y="11265"/>
                  <a:pt x="2445" y="11141"/>
                </a:cubicBezTo>
                <a:cubicBezTo>
                  <a:pt x="2537" y="10933"/>
                  <a:pt x="2627" y="10721"/>
                  <a:pt x="2719" y="10509"/>
                </a:cubicBezTo>
                <a:cubicBezTo>
                  <a:pt x="2792" y="10335"/>
                  <a:pt x="2712" y="10133"/>
                  <a:pt x="2538" y="10059"/>
                </a:cubicBezTo>
                <a:cubicBezTo>
                  <a:pt x="2494" y="10040"/>
                  <a:pt x="2449" y="10032"/>
                  <a:pt x="2404" y="10032"/>
                </a:cubicBezTo>
                <a:close/>
                <a:moveTo>
                  <a:pt x="26464" y="10438"/>
                </a:moveTo>
                <a:cubicBezTo>
                  <a:pt x="26278" y="10438"/>
                  <a:pt x="26125" y="10589"/>
                  <a:pt x="26123" y="10776"/>
                </a:cubicBezTo>
                <a:cubicBezTo>
                  <a:pt x="26121" y="10994"/>
                  <a:pt x="26113" y="11214"/>
                  <a:pt x="26095" y="11437"/>
                </a:cubicBezTo>
                <a:cubicBezTo>
                  <a:pt x="26080" y="11625"/>
                  <a:pt x="26220" y="11788"/>
                  <a:pt x="26410" y="11804"/>
                </a:cubicBezTo>
                <a:cubicBezTo>
                  <a:pt x="26419" y="11805"/>
                  <a:pt x="26427" y="11805"/>
                  <a:pt x="26436" y="11805"/>
                </a:cubicBezTo>
                <a:cubicBezTo>
                  <a:pt x="26612" y="11805"/>
                  <a:pt x="26763" y="11668"/>
                  <a:pt x="26775" y="11489"/>
                </a:cubicBezTo>
                <a:cubicBezTo>
                  <a:pt x="26792" y="11251"/>
                  <a:pt x="26803" y="11013"/>
                  <a:pt x="26806" y="10782"/>
                </a:cubicBezTo>
                <a:cubicBezTo>
                  <a:pt x="26808" y="10594"/>
                  <a:pt x="26655" y="10439"/>
                  <a:pt x="26467" y="10438"/>
                </a:cubicBezTo>
                <a:close/>
                <a:moveTo>
                  <a:pt x="1570" y="11902"/>
                </a:moveTo>
                <a:cubicBezTo>
                  <a:pt x="1437" y="11902"/>
                  <a:pt x="1310" y="11981"/>
                  <a:pt x="1254" y="12111"/>
                </a:cubicBezTo>
                <a:cubicBezTo>
                  <a:pt x="1164" y="12325"/>
                  <a:pt x="1079" y="12544"/>
                  <a:pt x="999" y="12761"/>
                </a:cubicBezTo>
                <a:cubicBezTo>
                  <a:pt x="933" y="12940"/>
                  <a:pt x="1023" y="13135"/>
                  <a:pt x="1200" y="13201"/>
                </a:cubicBezTo>
                <a:cubicBezTo>
                  <a:pt x="1240" y="13215"/>
                  <a:pt x="1278" y="13222"/>
                  <a:pt x="1318" y="13222"/>
                </a:cubicBezTo>
                <a:cubicBezTo>
                  <a:pt x="1457" y="13222"/>
                  <a:pt x="1590" y="13137"/>
                  <a:pt x="1638" y="12998"/>
                </a:cubicBezTo>
                <a:cubicBezTo>
                  <a:pt x="1718" y="12789"/>
                  <a:pt x="1798" y="12584"/>
                  <a:pt x="1885" y="12377"/>
                </a:cubicBezTo>
                <a:cubicBezTo>
                  <a:pt x="1958" y="12203"/>
                  <a:pt x="1876" y="12003"/>
                  <a:pt x="1702" y="11929"/>
                </a:cubicBezTo>
                <a:cubicBezTo>
                  <a:pt x="1659" y="11911"/>
                  <a:pt x="1615" y="11902"/>
                  <a:pt x="1570" y="11902"/>
                </a:cubicBezTo>
                <a:close/>
                <a:moveTo>
                  <a:pt x="26247" y="12473"/>
                </a:moveTo>
                <a:cubicBezTo>
                  <a:pt x="26089" y="12473"/>
                  <a:pt x="25945" y="12586"/>
                  <a:pt x="25913" y="12749"/>
                </a:cubicBezTo>
                <a:cubicBezTo>
                  <a:pt x="25869" y="12961"/>
                  <a:pt x="25821" y="13180"/>
                  <a:pt x="25765" y="13396"/>
                </a:cubicBezTo>
                <a:cubicBezTo>
                  <a:pt x="25716" y="13580"/>
                  <a:pt x="25828" y="13766"/>
                  <a:pt x="26010" y="13813"/>
                </a:cubicBezTo>
                <a:cubicBezTo>
                  <a:pt x="26038" y="13820"/>
                  <a:pt x="26068" y="13823"/>
                  <a:pt x="26095" y="13823"/>
                </a:cubicBezTo>
                <a:cubicBezTo>
                  <a:pt x="26247" y="13823"/>
                  <a:pt x="26386" y="13722"/>
                  <a:pt x="26427" y="13566"/>
                </a:cubicBezTo>
                <a:cubicBezTo>
                  <a:pt x="26486" y="13337"/>
                  <a:pt x="26539" y="13107"/>
                  <a:pt x="26584" y="12881"/>
                </a:cubicBezTo>
                <a:cubicBezTo>
                  <a:pt x="26620" y="12697"/>
                  <a:pt x="26499" y="12516"/>
                  <a:pt x="26314" y="12480"/>
                </a:cubicBezTo>
                <a:cubicBezTo>
                  <a:pt x="26292" y="12475"/>
                  <a:pt x="26269" y="12473"/>
                  <a:pt x="26247" y="12473"/>
                </a:cubicBezTo>
                <a:close/>
                <a:moveTo>
                  <a:pt x="903" y="13841"/>
                </a:moveTo>
                <a:cubicBezTo>
                  <a:pt x="752" y="13841"/>
                  <a:pt x="613" y="13940"/>
                  <a:pt x="573" y="14093"/>
                </a:cubicBezTo>
                <a:cubicBezTo>
                  <a:pt x="510" y="14317"/>
                  <a:pt x="453" y="14544"/>
                  <a:pt x="402" y="14770"/>
                </a:cubicBezTo>
                <a:cubicBezTo>
                  <a:pt x="362" y="14956"/>
                  <a:pt x="477" y="15139"/>
                  <a:pt x="661" y="15179"/>
                </a:cubicBezTo>
                <a:cubicBezTo>
                  <a:pt x="687" y="15186"/>
                  <a:pt x="714" y="15187"/>
                  <a:pt x="738" y="15187"/>
                </a:cubicBezTo>
                <a:cubicBezTo>
                  <a:pt x="894" y="15187"/>
                  <a:pt x="1035" y="15080"/>
                  <a:pt x="1072" y="14922"/>
                </a:cubicBezTo>
                <a:cubicBezTo>
                  <a:pt x="1120" y="14706"/>
                  <a:pt x="1174" y="14487"/>
                  <a:pt x="1233" y="14272"/>
                </a:cubicBezTo>
                <a:cubicBezTo>
                  <a:pt x="1280" y="14089"/>
                  <a:pt x="1174" y="13901"/>
                  <a:pt x="992" y="13853"/>
                </a:cubicBezTo>
                <a:cubicBezTo>
                  <a:pt x="962" y="13845"/>
                  <a:pt x="932" y="13841"/>
                  <a:pt x="903" y="13841"/>
                </a:cubicBezTo>
                <a:close/>
                <a:moveTo>
                  <a:pt x="25692" y="14448"/>
                </a:moveTo>
                <a:cubicBezTo>
                  <a:pt x="25553" y="14448"/>
                  <a:pt x="25422" y="14535"/>
                  <a:pt x="25372" y="14673"/>
                </a:cubicBezTo>
                <a:cubicBezTo>
                  <a:pt x="25296" y="14882"/>
                  <a:pt x="25212" y="15090"/>
                  <a:pt x="25129" y="15297"/>
                </a:cubicBezTo>
                <a:cubicBezTo>
                  <a:pt x="25054" y="15471"/>
                  <a:pt x="25139" y="15671"/>
                  <a:pt x="25313" y="15742"/>
                </a:cubicBezTo>
                <a:cubicBezTo>
                  <a:pt x="25357" y="15759"/>
                  <a:pt x="25400" y="15768"/>
                  <a:pt x="25444" y="15768"/>
                </a:cubicBezTo>
                <a:cubicBezTo>
                  <a:pt x="25576" y="15768"/>
                  <a:pt x="25704" y="15688"/>
                  <a:pt x="25760" y="15559"/>
                </a:cubicBezTo>
                <a:cubicBezTo>
                  <a:pt x="25852" y="15342"/>
                  <a:pt x="25937" y="15123"/>
                  <a:pt x="26015" y="14908"/>
                </a:cubicBezTo>
                <a:cubicBezTo>
                  <a:pt x="26080" y="14730"/>
                  <a:pt x="25988" y="14534"/>
                  <a:pt x="25810" y="14470"/>
                </a:cubicBezTo>
                <a:cubicBezTo>
                  <a:pt x="25771" y="14455"/>
                  <a:pt x="25731" y="14448"/>
                  <a:pt x="25692" y="14448"/>
                </a:cubicBezTo>
                <a:close/>
                <a:moveTo>
                  <a:pt x="493" y="15850"/>
                </a:moveTo>
                <a:cubicBezTo>
                  <a:pt x="327" y="15850"/>
                  <a:pt x="180" y="15975"/>
                  <a:pt x="156" y="16145"/>
                </a:cubicBezTo>
                <a:cubicBezTo>
                  <a:pt x="123" y="16376"/>
                  <a:pt x="97" y="16606"/>
                  <a:pt x="76" y="16839"/>
                </a:cubicBezTo>
                <a:cubicBezTo>
                  <a:pt x="58" y="17026"/>
                  <a:pt x="197" y="17193"/>
                  <a:pt x="383" y="17210"/>
                </a:cubicBezTo>
                <a:cubicBezTo>
                  <a:pt x="394" y="17212"/>
                  <a:pt x="406" y="17212"/>
                  <a:pt x="416" y="17212"/>
                </a:cubicBezTo>
                <a:cubicBezTo>
                  <a:pt x="590" y="17212"/>
                  <a:pt x="740" y="17080"/>
                  <a:pt x="757" y="16903"/>
                </a:cubicBezTo>
                <a:cubicBezTo>
                  <a:pt x="776" y="16680"/>
                  <a:pt x="802" y="16458"/>
                  <a:pt x="833" y="16237"/>
                </a:cubicBezTo>
                <a:cubicBezTo>
                  <a:pt x="858" y="16051"/>
                  <a:pt x="727" y="15879"/>
                  <a:pt x="540" y="15853"/>
                </a:cubicBezTo>
                <a:cubicBezTo>
                  <a:pt x="524" y="15851"/>
                  <a:pt x="509" y="15850"/>
                  <a:pt x="493" y="15850"/>
                </a:cubicBezTo>
                <a:close/>
                <a:moveTo>
                  <a:pt x="24865" y="16326"/>
                </a:moveTo>
                <a:cubicBezTo>
                  <a:pt x="24742" y="16326"/>
                  <a:pt x="24622" y="16394"/>
                  <a:pt x="24561" y="16512"/>
                </a:cubicBezTo>
                <a:cubicBezTo>
                  <a:pt x="24460" y="16712"/>
                  <a:pt x="24356" y="16906"/>
                  <a:pt x="24244" y="17103"/>
                </a:cubicBezTo>
                <a:cubicBezTo>
                  <a:pt x="24152" y="17264"/>
                  <a:pt x="24210" y="17473"/>
                  <a:pt x="24375" y="17567"/>
                </a:cubicBezTo>
                <a:cubicBezTo>
                  <a:pt x="24427" y="17595"/>
                  <a:pt x="24486" y="17610"/>
                  <a:pt x="24542" y="17610"/>
                </a:cubicBezTo>
                <a:cubicBezTo>
                  <a:pt x="24661" y="17610"/>
                  <a:pt x="24776" y="17549"/>
                  <a:pt x="24839" y="17438"/>
                </a:cubicBezTo>
                <a:cubicBezTo>
                  <a:pt x="24952" y="17235"/>
                  <a:pt x="25063" y="17030"/>
                  <a:pt x="25169" y="16825"/>
                </a:cubicBezTo>
                <a:cubicBezTo>
                  <a:pt x="25256" y="16654"/>
                  <a:pt x="25190" y="16451"/>
                  <a:pt x="25021" y="16364"/>
                </a:cubicBezTo>
                <a:cubicBezTo>
                  <a:pt x="24971" y="16338"/>
                  <a:pt x="24918" y="16326"/>
                  <a:pt x="24865" y="16326"/>
                </a:cubicBezTo>
                <a:close/>
                <a:moveTo>
                  <a:pt x="343" y="17892"/>
                </a:moveTo>
                <a:cubicBezTo>
                  <a:pt x="157" y="17892"/>
                  <a:pt x="4" y="18045"/>
                  <a:pt x="3" y="18231"/>
                </a:cubicBezTo>
                <a:lnTo>
                  <a:pt x="1" y="18417"/>
                </a:lnTo>
                <a:cubicBezTo>
                  <a:pt x="1" y="18585"/>
                  <a:pt x="6" y="18757"/>
                  <a:pt x="10" y="18929"/>
                </a:cubicBezTo>
                <a:cubicBezTo>
                  <a:pt x="15" y="19115"/>
                  <a:pt x="166" y="19261"/>
                  <a:pt x="350" y="19261"/>
                </a:cubicBezTo>
                <a:cubicBezTo>
                  <a:pt x="354" y="19261"/>
                  <a:pt x="357" y="19261"/>
                  <a:pt x="361" y="19260"/>
                </a:cubicBezTo>
                <a:cubicBezTo>
                  <a:pt x="548" y="19253"/>
                  <a:pt x="698" y="19096"/>
                  <a:pt x="691" y="18907"/>
                </a:cubicBezTo>
                <a:cubicBezTo>
                  <a:pt x="687" y="18743"/>
                  <a:pt x="686" y="18578"/>
                  <a:pt x="686" y="18417"/>
                </a:cubicBezTo>
                <a:lnTo>
                  <a:pt x="687" y="18238"/>
                </a:lnTo>
                <a:cubicBezTo>
                  <a:pt x="689" y="18048"/>
                  <a:pt x="538" y="17895"/>
                  <a:pt x="349" y="17892"/>
                </a:cubicBezTo>
                <a:close/>
                <a:moveTo>
                  <a:pt x="23827" y="18091"/>
                </a:moveTo>
                <a:cubicBezTo>
                  <a:pt x="23717" y="18091"/>
                  <a:pt x="23608" y="18145"/>
                  <a:pt x="23542" y="18243"/>
                </a:cubicBezTo>
                <a:cubicBezTo>
                  <a:pt x="23419" y="18429"/>
                  <a:pt x="23290" y="18615"/>
                  <a:pt x="23160" y="18794"/>
                </a:cubicBezTo>
                <a:cubicBezTo>
                  <a:pt x="23049" y="18948"/>
                  <a:pt x="23083" y="19162"/>
                  <a:pt x="23236" y="19272"/>
                </a:cubicBezTo>
                <a:cubicBezTo>
                  <a:pt x="23297" y="19315"/>
                  <a:pt x="23367" y="19338"/>
                  <a:pt x="23436" y="19338"/>
                </a:cubicBezTo>
                <a:cubicBezTo>
                  <a:pt x="23540" y="19338"/>
                  <a:pt x="23645" y="19287"/>
                  <a:pt x="23713" y="19194"/>
                </a:cubicBezTo>
                <a:cubicBezTo>
                  <a:pt x="23846" y="19008"/>
                  <a:pt x="23978" y="18816"/>
                  <a:pt x="24109" y="18623"/>
                </a:cubicBezTo>
                <a:cubicBezTo>
                  <a:pt x="24217" y="18467"/>
                  <a:pt x="24173" y="18253"/>
                  <a:pt x="24017" y="18149"/>
                </a:cubicBezTo>
                <a:cubicBezTo>
                  <a:pt x="23959" y="18110"/>
                  <a:pt x="23893" y="18091"/>
                  <a:pt x="23827" y="18091"/>
                </a:cubicBezTo>
                <a:close/>
                <a:moveTo>
                  <a:pt x="22595" y="19730"/>
                </a:moveTo>
                <a:cubicBezTo>
                  <a:pt x="22498" y="19730"/>
                  <a:pt x="22400" y="19772"/>
                  <a:pt x="22333" y="19852"/>
                </a:cubicBezTo>
                <a:cubicBezTo>
                  <a:pt x="22187" y="20024"/>
                  <a:pt x="22039" y="20193"/>
                  <a:pt x="21889" y="20356"/>
                </a:cubicBezTo>
                <a:cubicBezTo>
                  <a:pt x="21761" y="20495"/>
                  <a:pt x="21771" y="20711"/>
                  <a:pt x="21910" y="20838"/>
                </a:cubicBezTo>
                <a:cubicBezTo>
                  <a:pt x="21976" y="20897"/>
                  <a:pt x="22058" y="20928"/>
                  <a:pt x="22141" y="20928"/>
                </a:cubicBezTo>
                <a:cubicBezTo>
                  <a:pt x="22235" y="20928"/>
                  <a:pt x="22327" y="20888"/>
                  <a:pt x="22395" y="20817"/>
                </a:cubicBezTo>
                <a:cubicBezTo>
                  <a:pt x="22552" y="20648"/>
                  <a:pt x="22704" y="20471"/>
                  <a:pt x="22856" y="20294"/>
                </a:cubicBezTo>
                <a:cubicBezTo>
                  <a:pt x="22977" y="20148"/>
                  <a:pt x="22958" y="19932"/>
                  <a:pt x="22814" y="19811"/>
                </a:cubicBezTo>
                <a:cubicBezTo>
                  <a:pt x="22751" y="19757"/>
                  <a:pt x="22673" y="19730"/>
                  <a:pt x="22595" y="19730"/>
                </a:cubicBezTo>
                <a:close/>
                <a:moveTo>
                  <a:pt x="445" y="19939"/>
                </a:moveTo>
                <a:cubicBezTo>
                  <a:pt x="433" y="19939"/>
                  <a:pt x="421" y="19940"/>
                  <a:pt x="409" y="19941"/>
                </a:cubicBezTo>
                <a:cubicBezTo>
                  <a:pt x="223" y="19963"/>
                  <a:pt x="86" y="20132"/>
                  <a:pt x="107" y="20320"/>
                </a:cubicBezTo>
                <a:cubicBezTo>
                  <a:pt x="133" y="20549"/>
                  <a:pt x="164" y="20780"/>
                  <a:pt x="199" y="21010"/>
                </a:cubicBezTo>
                <a:cubicBezTo>
                  <a:pt x="223" y="21180"/>
                  <a:pt x="371" y="21302"/>
                  <a:pt x="536" y="21302"/>
                </a:cubicBezTo>
                <a:cubicBezTo>
                  <a:pt x="554" y="21302"/>
                  <a:pt x="571" y="21302"/>
                  <a:pt x="588" y="21297"/>
                </a:cubicBezTo>
                <a:cubicBezTo>
                  <a:pt x="774" y="21269"/>
                  <a:pt x="903" y="21095"/>
                  <a:pt x="875" y="20909"/>
                </a:cubicBezTo>
                <a:cubicBezTo>
                  <a:pt x="842" y="20686"/>
                  <a:pt x="811" y="20466"/>
                  <a:pt x="788" y="20243"/>
                </a:cubicBezTo>
                <a:cubicBezTo>
                  <a:pt x="767" y="20069"/>
                  <a:pt x="618" y="19939"/>
                  <a:pt x="445" y="19939"/>
                </a:cubicBezTo>
                <a:close/>
                <a:moveTo>
                  <a:pt x="21180" y="21212"/>
                </a:moveTo>
                <a:cubicBezTo>
                  <a:pt x="21098" y="21212"/>
                  <a:pt x="21015" y="21242"/>
                  <a:pt x="20949" y="21303"/>
                </a:cubicBezTo>
                <a:cubicBezTo>
                  <a:pt x="20781" y="21458"/>
                  <a:pt x="20612" y="21608"/>
                  <a:pt x="20447" y="21747"/>
                </a:cubicBezTo>
                <a:cubicBezTo>
                  <a:pt x="20303" y="21868"/>
                  <a:pt x="20283" y="22086"/>
                  <a:pt x="20405" y="22228"/>
                </a:cubicBezTo>
                <a:cubicBezTo>
                  <a:pt x="20473" y="22310"/>
                  <a:pt x="20568" y="22351"/>
                  <a:pt x="20666" y="22351"/>
                </a:cubicBezTo>
                <a:cubicBezTo>
                  <a:pt x="20744" y="22351"/>
                  <a:pt x="20822" y="22322"/>
                  <a:pt x="20888" y="22268"/>
                </a:cubicBezTo>
                <a:cubicBezTo>
                  <a:pt x="21062" y="22122"/>
                  <a:pt x="21238" y="21966"/>
                  <a:pt x="21411" y="21806"/>
                </a:cubicBezTo>
                <a:cubicBezTo>
                  <a:pt x="21550" y="21677"/>
                  <a:pt x="21559" y="21462"/>
                  <a:pt x="21431" y="21323"/>
                </a:cubicBezTo>
                <a:cubicBezTo>
                  <a:pt x="21363" y="21249"/>
                  <a:pt x="21272" y="21212"/>
                  <a:pt x="21180" y="21212"/>
                </a:cubicBezTo>
                <a:close/>
                <a:moveTo>
                  <a:pt x="790" y="21959"/>
                </a:moveTo>
                <a:cubicBezTo>
                  <a:pt x="765" y="21959"/>
                  <a:pt x="740" y="21962"/>
                  <a:pt x="715" y="21967"/>
                </a:cubicBezTo>
                <a:cubicBezTo>
                  <a:pt x="533" y="22011"/>
                  <a:pt x="418" y="22193"/>
                  <a:pt x="462" y="22379"/>
                </a:cubicBezTo>
                <a:cubicBezTo>
                  <a:pt x="514" y="22605"/>
                  <a:pt x="573" y="22831"/>
                  <a:pt x="634" y="23054"/>
                </a:cubicBezTo>
                <a:cubicBezTo>
                  <a:pt x="677" y="23207"/>
                  <a:pt x="813" y="23307"/>
                  <a:pt x="964" y="23307"/>
                </a:cubicBezTo>
                <a:cubicBezTo>
                  <a:pt x="993" y="23307"/>
                  <a:pt x="1025" y="23302"/>
                  <a:pt x="1052" y="23293"/>
                </a:cubicBezTo>
                <a:cubicBezTo>
                  <a:pt x="1235" y="23241"/>
                  <a:pt x="1341" y="23054"/>
                  <a:pt x="1291" y="22871"/>
                </a:cubicBezTo>
                <a:cubicBezTo>
                  <a:pt x="1233" y="22657"/>
                  <a:pt x="1176" y="22440"/>
                  <a:pt x="1125" y="22223"/>
                </a:cubicBezTo>
                <a:cubicBezTo>
                  <a:pt x="1088" y="22065"/>
                  <a:pt x="946" y="21959"/>
                  <a:pt x="790" y="21959"/>
                </a:cubicBezTo>
                <a:close/>
                <a:moveTo>
                  <a:pt x="19589" y="22509"/>
                </a:moveTo>
                <a:cubicBezTo>
                  <a:pt x="19518" y="22509"/>
                  <a:pt x="19446" y="22530"/>
                  <a:pt x="19385" y="22576"/>
                </a:cubicBezTo>
                <a:lnTo>
                  <a:pt x="18837" y="22986"/>
                </a:lnTo>
                <a:cubicBezTo>
                  <a:pt x="18684" y="23097"/>
                  <a:pt x="18655" y="23311"/>
                  <a:pt x="18768" y="23464"/>
                </a:cubicBezTo>
                <a:cubicBezTo>
                  <a:pt x="18834" y="23552"/>
                  <a:pt x="18936" y="23599"/>
                  <a:pt x="19041" y="23599"/>
                </a:cubicBezTo>
                <a:cubicBezTo>
                  <a:pt x="19112" y="23599"/>
                  <a:pt x="19185" y="23578"/>
                  <a:pt x="19246" y="23532"/>
                </a:cubicBezTo>
                <a:lnTo>
                  <a:pt x="19793" y="23123"/>
                </a:lnTo>
                <a:cubicBezTo>
                  <a:pt x="19945" y="23010"/>
                  <a:pt x="19976" y="22798"/>
                  <a:pt x="19863" y="22645"/>
                </a:cubicBezTo>
                <a:cubicBezTo>
                  <a:pt x="19796" y="22555"/>
                  <a:pt x="19693" y="22509"/>
                  <a:pt x="19589" y="22509"/>
                </a:cubicBezTo>
                <a:close/>
                <a:moveTo>
                  <a:pt x="17958" y="23754"/>
                </a:moveTo>
                <a:cubicBezTo>
                  <a:pt x="17882" y="23754"/>
                  <a:pt x="17805" y="23779"/>
                  <a:pt x="17742" y="23832"/>
                </a:cubicBezTo>
                <a:cubicBezTo>
                  <a:pt x="17548" y="23990"/>
                  <a:pt x="17374" y="24143"/>
                  <a:pt x="17212" y="24293"/>
                </a:cubicBezTo>
                <a:cubicBezTo>
                  <a:pt x="17073" y="24421"/>
                  <a:pt x="17065" y="24637"/>
                  <a:pt x="17192" y="24776"/>
                </a:cubicBezTo>
                <a:cubicBezTo>
                  <a:pt x="17259" y="24849"/>
                  <a:pt x="17353" y="24885"/>
                  <a:pt x="17444" y="24885"/>
                </a:cubicBezTo>
                <a:cubicBezTo>
                  <a:pt x="17529" y="24885"/>
                  <a:pt x="17612" y="24856"/>
                  <a:pt x="17675" y="24795"/>
                </a:cubicBezTo>
                <a:cubicBezTo>
                  <a:pt x="17829" y="24651"/>
                  <a:pt x="17995" y="24510"/>
                  <a:pt x="18177" y="24359"/>
                </a:cubicBezTo>
                <a:cubicBezTo>
                  <a:pt x="18321" y="24239"/>
                  <a:pt x="18342" y="24023"/>
                  <a:pt x="18222" y="23877"/>
                </a:cubicBezTo>
                <a:cubicBezTo>
                  <a:pt x="18155" y="23796"/>
                  <a:pt x="18057" y="23754"/>
                  <a:pt x="17958" y="23754"/>
                </a:cubicBezTo>
                <a:close/>
                <a:moveTo>
                  <a:pt x="1424" y="23904"/>
                </a:moveTo>
                <a:cubicBezTo>
                  <a:pt x="1374" y="23904"/>
                  <a:pt x="1324" y="23915"/>
                  <a:pt x="1277" y="23938"/>
                </a:cubicBezTo>
                <a:cubicBezTo>
                  <a:pt x="1106" y="24022"/>
                  <a:pt x="1035" y="24225"/>
                  <a:pt x="1117" y="24395"/>
                </a:cubicBezTo>
                <a:cubicBezTo>
                  <a:pt x="1219" y="24606"/>
                  <a:pt x="1337" y="24819"/>
                  <a:pt x="1463" y="25025"/>
                </a:cubicBezTo>
                <a:cubicBezTo>
                  <a:pt x="1529" y="25129"/>
                  <a:pt x="1638" y="25188"/>
                  <a:pt x="1755" y="25188"/>
                </a:cubicBezTo>
                <a:cubicBezTo>
                  <a:pt x="1815" y="25188"/>
                  <a:pt x="1878" y="25172"/>
                  <a:pt x="1930" y="25134"/>
                </a:cubicBezTo>
                <a:cubicBezTo>
                  <a:pt x="2092" y="25037"/>
                  <a:pt x="2144" y="24825"/>
                  <a:pt x="2043" y="24665"/>
                </a:cubicBezTo>
                <a:cubicBezTo>
                  <a:pt x="1928" y="24477"/>
                  <a:pt x="1824" y="24289"/>
                  <a:pt x="1732" y="24098"/>
                </a:cubicBezTo>
                <a:cubicBezTo>
                  <a:pt x="1673" y="23976"/>
                  <a:pt x="1551" y="23904"/>
                  <a:pt x="1424" y="23904"/>
                </a:cubicBezTo>
                <a:close/>
                <a:moveTo>
                  <a:pt x="16515" y="25203"/>
                </a:moveTo>
                <a:cubicBezTo>
                  <a:pt x="16413" y="25203"/>
                  <a:pt x="16312" y="25249"/>
                  <a:pt x="16244" y="25336"/>
                </a:cubicBezTo>
                <a:cubicBezTo>
                  <a:pt x="16095" y="25529"/>
                  <a:pt x="15956" y="25728"/>
                  <a:pt x="15834" y="25928"/>
                </a:cubicBezTo>
                <a:cubicBezTo>
                  <a:pt x="15737" y="26090"/>
                  <a:pt x="15787" y="26300"/>
                  <a:pt x="15947" y="26398"/>
                </a:cubicBezTo>
                <a:cubicBezTo>
                  <a:pt x="16004" y="26432"/>
                  <a:pt x="16065" y="26448"/>
                  <a:pt x="16126" y="26448"/>
                </a:cubicBezTo>
                <a:cubicBezTo>
                  <a:pt x="16241" y="26448"/>
                  <a:pt x="16354" y="26389"/>
                  <a:pt x="16418" y="26288"/>
                </a:cubicBezTo>
                <a:cubicBezTo>
                  <a:pt x="16528" y="26107"/>
                  <a:pt x="16651" y="25928"/>
                  <a:pt x="16787" y="25754"/>
                </a:cubicBezTo>
                <a:cubicBezTo>
                  <a:pt x="16901" y="25605"/>
                  <a:pt x="16875" y="25389"/>
                  <a:pt x="16726" y="25275"/>
                </a:cubicBezTo>
                <a:cubicBezTo>
                  <a:pt x="16663" y="25227"/>
                  <a:pt x="16588" y="25203"/>
                  <a:pt x="16515" y="25203"/>
                </a:cubicBezTo>
                <a:close/>
                <a:moveTo>
                  <a:pt x="2567" y="25602"/>
                </a:moveTo>
                <a:cubicBezTo>
                  <a:pt x="2487" y="25602"/>
                  <a:pt x="2407" y="25629"/>
                  <a:pt x="2342" y="25685"/>
                </a:cubicBezTo>
                <a:cubicBezTo>
                  <a:pt x="2200" y="25810"/>
                  <a:pt x="2184" y="26024"/>
                  <a:pt x="2309" y="26168"/>
                </a:cubicBezTo>
                <a:cubicBezTo>
                  <a:pt x="2452" y="26333"/>
                  <a:pt x="2608" y="26502"/>
                  <a:pt x="2782" y="26684"/>
                </a:cubicBezTo>
                <a:cubicBezTo>
                  <a:pt x="2850" y="26754"/>
                  <a:pt x="2940" y="26789"/>
                  <a:pt x="3030" y="26789"/>
                </a:cubicBezTo>
                <a:cubicBezTo>
                  <a:pt x="3114" y="26789"/>
                  <a:pt x="3201" y="26759"/>
                  <a:pt x="3263" y="26693"/>
                </a:cubicBezTo>
                <a:cubicBezTo>
                  <a:pt x="3401" y="26563"/>
                  <a:pt x="3406" y="26349"/>
                  <a:pt x="3275" y="26212"/>
                </a:cubicBezTo>
                <a:cubicBezTo>
                  <a:pt x="3107" y="26038"/>
                  <a:pt x="2963" y="25876"/>
                  <a:pt x="2825" y="25720"/>
                </a:cubicBezTo>
                <a:cubicBezTo>
                  <a:pt x="2758" y="25642"/>
                  <a:pt x="2663" y="25602"/>
                  <a:pt x="2567" y="25602"/>
                </a:cubicBezTo>
                <a:close/>
                <a:moveTo>
                  <a:pt x="3999" y="27073"/>
                </a:moveTo>
                <a:cubicBezTo>
                  <a:pt x="3911" y="27073"/>
                  <a:pt x="3822" y="27107"/>
                  <a:pt x="3755" y="27176"/>
                </a:cubicBezTo>
                <a:cubicBezTo>
                  <a:pt x="3623" y="27308"/>
                  <a:pt x="3625" y="27525"/>
                  <a:pt x="3760" y="27658"/>
                </a:cubicBezTo>
                <a:cubicBezTo>
                  <a:pt x="3920" y="27817"/>
                  <a:pt x="4080" y="27976"/>
                  <a:pt x="4240" y="28136"/>
                </a:cubicBezTo>
                <a:cubicBezTo>
                  <a:pt x="4308" y="28203"/>
                  <a:pt x="4395" y="28238"/>
                  <a:pt x="4483" y="28238"/>
                </a:cubicBezTo>
                <a:cubicBezTo>
                  <a:pt x="4568" y="28238"/>
                  <a:pt x="4655" y="28205"/>
                  <a:pt x="4721" y="28141"/>
                </a:cubicBezTo>
                <a:cubicBezTo>
                  <a:pt x="4857" y="28010"/>
                  <a:pt x="4859" y="27793"/>
                  <a:pt x="4727" y="27658"/>
                </a:cubicBezTo>
                <a:cubicBezTo>
                  <a:pt x="4565" y="27496"/>
                  <a:pt x="4400" y="27333"/>
                  <a:pt x="4238" y="27171"/>
                </a:cubicBezTo>
                <a:cubicBezTo>
                  <a:pt x="4172" y="27106"/>
                  <a:pt x="4086" y="27073"/>
                  <a:pt x="3999" y="27073"/>
                </a:cubicBezTo>
                <a:close/>
                <a:moveTo>
                  <a:pt x="15560" y="27003"/>
                </a:moveTo>
                <a:cubicBezTo>
                  <a:pt x="15416" y="27003"/>
                  <a:pt x="15282" y="27095"/>
                  <a:pt x="15235" y="27240"/>
                </a:cubicBezTo>
                <a:cubicBezTo>
                  <a:pt x="15162" y="27465"/>
                  <a:pt x="15099" y="27699"/>
                  <a:pt x="15052" y="27939"/>
                </a:cubicBezTo>
                <a:cubicBezTo>
                  <a:pt x="15016" y="28123"/>
                  <a:pt x="15135" y="28304"/>
                  <a:pt x="15320" y="28341"/>
                </a:cubicBezTo>
                <a:cubicBezTo>
                  <a:pt x="15341" y="28344"/>
                  <a:pt x="15365" y="28348"/>
                  <a:pt x="15388" y="28348"/>
                </a:cubicBezTo>
                <a:cubicBezTo>
                  <a:pt x="15546" y="28348"/>
                  <a:pt x="15688" y="28235"/>
                  <a:pt x="15723" y="28073"/>
                </a:cubicBezTo>
                <a:cubicBezTo>
                  <a:pt x="15766" y="27859"/>
                  <a:pt x="15822" y="27649"/>
                  <a:pt x="15886" y="27449"/>
                </a:cubicBezTo>
                <a:cubicBezTo>
                  <a:pt x="15944" y="27268"/>
                  <a:pt x="15845" y="27077"/>
                  <a:pt x="15666" y="27020"/>
                </a:cubicBezTo>
                <a:cubicBezTo>
                  <a:pt x="15631" y="27009"/>
                  <a:pt x="15595" y="27003"/>
                  <a:pt x="15560" y="27003"/>
                </a:cubicBezTo>
                <a:close/>
                <a:moveTo>
                  <a:pt x="5394" y="28572"/>
                </a:moveTo>
                <a:cubicBezTo>
                  <a:pt x="5319" y="28572"/>
                  <a:pt x="5243" y="28597"/>
                  <a:pt x="5180" y="28646"/>
                </a:cubicBezTo>
                <a:cubicBezTo>
                  <a:pt x="5032" y="28765"/>
                  <a:pt x="5008" y="28978"/>
                  <a:pt x="5126" y="29126"/>
                </a:cubicBezTo>
                <a:cubicBezTo>
                  <a:pt x="5269" y="29305"/>
                  <a:pt x="5396" y="29479"/>
                  <a:pt x="5512" y="29655"/>
                </a:cubicBezTo>
                <a:cubicBezTo>
                  <a:pt x="5578" y="29752"/>
                  <a:pt x="5686" y="29807"/>
                  <a:pt x="5797" y="29807"/>
                </a:cubicBezTo>
                <a:cubicBezTo>
                  <a:pt x="5862" y="29807"/>
                  <a:pt x="5928" y="29787"/>
                  <a:pt x="5983" y="29748"/>
                </a:cubicBezTo>
                <a:cubicBezTo>
                  <a:pt x="6143" y="29644"/>
                  <a:pt x="6185" y="29430"/>
                  <a:pt x="6079" y="29274"/>
                </a:cubicBezTo>
                <a:cubicBezTo>
                  <a:pt x="5952" y="29083"/>
                  <a:pt x="5815" y="28895"/>
                  <a:pt x="5660" y="28700"/>
                </a:cubicBezTo>
                <a:cubicBezTo>
                  <a:pt x="5593" y="28616"/>
                  <a:pt x="5494" y="28572"/>
                  <a:pt x="5394" y="28572"/>
                </a:cubicBezTo>
                <a:close/>
                <a:moveTo>
                  <a:pt x="15308" y="29027"/>
                </a:moveTo>
                <a:cubicBezTo>
                  <a:pt x="15301" y="29027"/>
                  <a:pt x="15295" y="29027"/>
                  <a:pt x="15288" y="29027"/>
                </a:cubicBezTo>
                <a:cubicBezTo>
                  <a:pt x="15101" y="29034"/>
                  <a:pt x="14955" y="29192"/>
                  <a:pt x="14962" y="29382"/>
                </a:cubicBezTo>
                <a:cubicBezTo>
                  <a:pt x="14970" y="29609"/>
                  <a:pt x="14989" y="29847"/>
                  <a:pt x="15016" y="30087"/>
                </a:cubicBezTo>
                <a:cubicBezTo>
                  <a:pt x="15035" y="30261"/>
                  <a:pt x="15182" y="30391"/>
                  <a:pt x="15354" y="30391"/>
                </a:cubicBezTo>
                <a:lnTo>
                  <a:pt x="15391" y="30391"/>
                </a:lnTo>
                <a:cubicBezTo>
                  <a:pt x="15579" y="30369"/>
                  <a:pt x="15714" y="30200"/>
                  <a:pt x="15693" y="30013"/>
                </a:cubicBezTo>
                <a:cubicBezTo>
                  <a:pt x="15669" y="29790"/>
                  <a:pt x="15652" y="29568"/>
                  <a:pt x="15643" y="29356"/>
                </a:cubicBezTo>
                <a:cubicBezTo>
                  <a:pt x="15636" y="29172"/>
                  <a:pt x="15495" y="29027"/>
                  <a:pt x="15308" y="29027"/>
                </a:cubicBezTo>
                <a:close/>
                <a:moveTo>
                  <a:pt x="24926" y="30278"/>
                </a:moveTo>
                <a:cubicBezTo>
                  <a:pt x="24748" y="30278"/>
                  <a:pt x="24591" y="30409"/>
                  <a:pt x="24576" y="30591"/>
                </a:cubicBezTo>
                <a:cubicBezTo>
                  <a:pt x="24561" y="30784"/>
                  <a:pt x="24517" y="30981"/>
                  <a:pt x="24451" y="31168"/>
                </a:cubicBezTo>
                <a:cubicBezTo>
                  <a:pt x="24387" y="31347"/>
                  <a:pt x="24481" y="31542"/>
                  <a:pt x="24658" y="31606"/>
                </a:cubicBezTo>
                <a:cubicBezTo>
                  <a:pt x="24698" y="31618"/>
                  <a:pt x="24734" y="31625"/>
                  <a:pt x="24774" y="31625"/>
                </a:cubicBezTo>
                <a:cubicBezTo>
                  <a:pt x="24913" y="31625"/>
                  <a:pt x="25046" y="31537"/>
                  <a:pt x="25096" y="31398"/>
                </a:cubicBezTo>
                <a:cubicBezTo>
                  <a:pt x="25183" y="31154"/>
                  <a:pt x="25237" y="30902"/>
                  <a:pt x="25259" y="30647"/>
                </a:cubicBezTo>
                <a:cubicBezTo>
                  <a:pt x="25273" y="30459"/>
                  <a:pt x="25134" y="30294"/>
                  <a:pt x="24947" y="30278"/>
                </a:cubicBezTo>
                <a:cubicBezTo>
                  <a:pt x="24940" y="30278"/>
                  <a:pt x="24933" y="30278"/>
                  <a:pt x="24926" y="30278"/>
                </a:cubicBezTo>
                <a:close/>
                <a:moveTo>
                  <a:pt x="6438" y="30324"/>
                </a:moveTo>
                <a:cubicBezTo>
                  <a:pt x="6393" y="30324"/>
                  <a:pt x="6347" y="30333"/>
                  <a:pt x="6303" y="30351"/>
                </a:cubicBezTo>
                <a:cubicBezTo>
                  <a:pt x="6129" y="30428"/>
                  <a:pt x="6049" y="30628"/>
                  <a:pt x="6126" y="30802"/>
                </a:cubicBezTo>
                <a:cubicBezTo>
                  <a:pt x="6216" y="31012"/>
                  <a:pt x="6301" y="31219"/>
                  <a:pt x="6379" y="31420"/>
                </a:cubicBezTo>
                <a:cubicBezTo>
                  <a:pt x="6432" y="31558"/>
                  <a:pt x="6562" y="31641"/>
                  <a:pt x="6699" y="31641"/>
                </a:cubicBezTo>
                <a:cubicBezTo>
                  <a:pt x="6741" y="31641"/>
                  <a:pt x="6781" y="31634"/>
                  <a:pt x="6823" y="31617"/>
                </a:cubicBezTo>
                <a:cubicBezTo>
                  <a:pt x="6998" y="31549"/>
                  <a:pt x="7085" y="31351"/>
                  <a:pt x="7017" y="31175"/>
                </a:cubicBezTo>
                <a:cubicBezTo>
                  <a:pt x="6937" y="30965"/>
                  <a:pt x="6849" y="30749"/>
                  <a:pt x="6753" y="30530"/>
                </a:cubicBezTo>
                <a:cubicBezTo>
                  <a:pt x="6696" y="30401"/>
                  <a:pt x="6570" y="30324"/>
                  <a:pt x="6438" y="30324"/>
                </a:cubicBezTo>
                <a:close/>
                <a:moveTo>
                  <a:pt x="15595" y="31054"/>
                </a:moveTo>
                <a:cubicBezTo>
                  <a:pt x="15568" y="31054"/>
                  <a:pt x="15540" y="31057"/>
                  <a:pt x="15513" y="31064"/>
                </a:cubicBezTo>
                <a:cubicBezTo>
                  <a:pt x="15330" y="31107"/>
                  <a:pt x="15217" y="31295"/>
                  <a:pt x="15262" y="31478"/>
                </a:cubicBezTo>
                <a:cubicBezTo>
                  <a:pt x="15320" y="31712"/>
                  <a:pt x="15384" y="31942"/>
                  <a:pt x="15457" y="32159"/>
                </a:cubicBezTo>
                <a:cubicBezTo>
                  <a:pt x="15504" y="32305"/>
                  <a:pt x="15640" y="32397"/>
                  <a:pt x="15782" y="32397"/>
                </a:cubicBezTo>
                <a:cubicBezTo>
                  <a:pt x="15817" y="32397"/>
                  <a:pt x="15852" y="32390"/>
                  <a:pt x="15886" y="32380"/>
                </a:cubicBezTo>
                <a:cubicBezTo>
                  <a:pt x="16067" y="32321"/>
                  <a:pt x="16164" y="32129"/>
                  <a:pt x="16105" y="31949"/>
                </a:cubicBezTo>
                <a:cubicBezTo>
                  <a:pt x="16041" y="31747"/>
                  <a:pt x="15980" y="31533"/>
                  <a:pt x="15926" y="31314"/>
                </a:cubicBezTo>
                <a:cubicBezTo>
                  <a:pt x="15889" y="31159"/>
                  <a:pt x="15749" y="31054"/>
                  <a:pt x="15595" y="31054"/>
                </a:cubicBezTo>
                <a:close/>
                <a:moveTo>
                  <a:pt x="24058" y="32094"/>
                </a:moveTo>
                <a:cubicBezTo>
                  <a:pt x="23965" y="32094"/>
                  <a:pt x="23873" y="32131"/>
                  <a:pt x="23805" y="32204"/>
                </a:cubicBezTo>
                <a:cubicBezTo>
                  <a:pt x="23669" y="32352"/>
                  <a:pt x="23514" y="32501"/>
                  <a:pt x="23342" y="32642"/>
                </a:cubicBezTo>
                <a:cubicBezTo>
                  <a:pt x="23196" y="32762"/>
                  <a:pt x="23177" y="32976"/>
                  <a:pt x="23297" y="33122"/>
                </a:cubicBezTo>
                <a:cubicBezTo>
                  <a:pt x="23365" y="33205"/>
                  <a:pt x="23462" y="33245"/>
                  <a:pt x="23560" y="33245"/>
                </a:cubicBezTo>
                <a:cubicBezTo>
                  <a:pt x="23636" y="33245"/>
                  <a:pt x="23714" y="33219"/>
                  <a:pt x="23777" y="33167"/>
                </a:cubicBezTo>
                <a:cubicBezTo>
                  <a:pt x="23973" y="33007"/>
                  <a:pt x="24151" y="32837"/>
                  <a:pt x="24309" y="32665"/>
                </a:cubicBezTo>
                <a:cubicBezTo>
                  <a:pt x="24436" y="32526"/>
                  <a:pt x="24427" y="32312"/>
                  <a:pt x="24288" y="32183"/>
                </a:cubicBezTo>
                <a:cubicBezTo>
                  <a:pt x="24222" y="32124"/>
                  <a:pt x="24140" y="32094"/>
                  <a:pt x="24058" y="32094"/>
                </a:cubicBezTo>
                <a:close/>
                <a:moveTo>
                  <a:pt x="7132" y="32256"/>
                </a:moveTo>
                <a:cubicBezTo>
                  <a:pt x="7101" y="32256"/>
                  <a:pt x="7071" y="32260"/>
                  <a:pt x="7040" y="32268"/>
                </a:cubicBezTo>
                <a:cubicBezTo>
                  <a:pt x="6857" y="32319"/>
                  <a:pt x="6751" y="32505"/>
                  <a:pt x="6802" y="32687"/>
                </a:cubicBezTo>
                <a:cubicBezTo>
                  <a:pt x="6861" y="32905"/>
                  <a:pt x="6915" y="33120"/>
                  <a:pt x="6958" y="33330"/>
                </a:cubicBezTo>
                <a:cubicBezTo>
                  <a:pt x="6991" y="33492"/>
                  <a:pt x="7134" y="33602"/>
                  <a:pt x="7292" y="33602"/>
                </a:cubicBezTo>
                <a:cubicBezTo>
                  <a:pt x="7314" y="33602"/>
                  <a:pt x="7337" y="33600"/>
                  <a:pt x="7360" y="33596"/>
                </a:cubicBezTo>
                <a:cubicBezTo>
                  <a:pt x="7544" y="33556"/>
                  <a:pt x="7664" y="33376"/>
                  <a:pt x="7624" y="33191"/>
                </a:cubicBezTo>
                <a:cubicBezTo>
                  <a:pt x="7579" y="32967"/>
                  <a:pt x="7523" y="32738"/>
                  <a:pt x="7459" y="32507"/>
                </a:cubicBezTo>
                <a:cubicBezTo>
                  <a:pt x="7418" y="32355"/>
                  <a:pt x="7282" y="32256"/>
                  <a:pt x="7132" y="32256"/>
                </a:cubicBezTo>
                <a:close/>
                <a:moveTo>
                  <a:pt x="42142" y="32930"/>
                </a:moveTo>
                <a:cubicBezTo>
                  <a:pt x="42134" y="32930"/>
                  <a:pt x="42125" y="32930"/>
                  <a:pt x="42116" y="32931"/>
                </a:cubicBezTo>
                <a:cubicBezTo>
                  <a:pt x="41880" y="32950"/>
                  <a:pt x="41642" y="32981"/>
                  <a:pt x="41407" y="33024"/>
                </a:cubicBezTo>
                <a:cubicBezTo>
                  <a:pt x="41223" y="33059"/>
                  <a:pt x="41098" y="33235"/>
                  <a:pt x="41133" y="33422"/>
                </a:cubicBezTo>
                <a:cubicBezTo>
                  <a:pt x="41164" y="33588"/>
                  <a:pt x="41310" y="33702"/>
                  <a:pt x="41470" y="33702"/>
                </a:cubicBezTo>
                <a:cubicBezTo>
                  <a:pt x="41492" y="33702"/>
                  <a:pt x="41511" y="33701"/>
                  <a:pt x="41531" y="33697"/>
                </a:cubicBezTo>
                <a:cubicBezTo>
                  <a:pt x="41743" y="33659"/>
                  <a:pt x="41960" y="33631"/>
                  <a:pt x="42174" y="33612"/>
                </a:cubicBezTo>
                <a:cubicBezTo>
                  <a:pt x="42363" y="33598"/>
                  <a:pt x="42502" y="33433"/>
                  <a:pt x="42486" y="33243"/>
                </a:cubicBezTo>
                <a:cubicBezTo>
                  <a:pt x="42472" y="33063"/>
                  <a:pt x="42319" y="32930"/>
                  <a:pt x="42142" y="32930"/>
                </a:cubicBezTo>
                <a:close/>
                <a:moveTo>
                  <a:pt x="43512" y="32953"/>
                </a:moveTo>
                <a:cubicBezTo>
                  <a:pt x="43339" y="32953"/>
                  <a:pt x="43194" y="33082"/>
                  <a:pt x="43173" y="33254"/>
                </a:cubicBezTo>
                <a:cubicBezTo>
                  <a:pt x="43152" y="33443"/>
                  <a:pt x="43286" y="33614"/>
                  <a:pt x="43474" y="33635"/>
                </a:cubicBezTo>
                <a:cubicBezTo>
                  <a:pt x="43686" y="33661"/>
                  <a:pt x="43903" y="33695"/>
                  <a:pt x="44117" y="33741"/>
                </a:cubicBezTo>
                <a:cubicBezTo>
                  <a:pt x="44139" y="33746"/>
                  <a:pt x="44164" y="33747"/>
                  <a:pt x="44188" y="33747"/>
                </a:cubicBezTo>
                <a:cubicBezTo>
                  <a:pt x="44344" y="33747"/>
                  <a:pt x="44487" y="33640"/>
                  <a:pt x="44522" y="33478"/>
                </a:cubicBezTo>
                <a:cubicBezTo>
                  <a:pt x="44562" y="33294"/>
                  <a:pt x="44443" y="33111"/>
                  <a:pt x="44259" y="33071"/>
                </a:cubicBezTo>
                <a:cubicBezTo>
                  <a:pt x="44025" y="33023"/>
                  <a:pt x="43788" y="32983"/>
                  <a:pt x="43554" y="32955"/>
                </a:cubicBezTo>
                <a:cubicBezTo>
                  <a:pt x="43540" y="32953"/>
                  <a:pt x="43526" y="32953"/>
                  <a:pt x="43512" y="32953"/>
                </a:cubicBezTo>
                <a:close/>
                <a:moveTo>
                  <a:pt x="16321" y="32964"/>
                </a:moveTo>
                <a:cubicBezTo>
                  <a:pt x="16263" y="32964"/>
                  <a:pt x="16205" y="32978"/>
                  <a:pt x="16152" y="33009"/>
                </a:cubicBezTo>
                <a:cubicBezTo>
                  <a:pt x="15989" y="33103"/>
                  <a:pt x="15931" y="33313"/>
                  <a:pt x="16025" y="33476"/>
                </a:cubicBezTo>
                <a:cubicBezTo>
                  <a:pt x="16156" y="33702"/>
                  <a:pt x="16295" y="33909"/>
                  <a:pt x="16442" y="34086"/>
                </a:cubicBezTo>
                <a:cubicBezTo>
                  <a:pt x="16510" y="34170"/>
                  <a:pt x="16608" y="34213"/>
                  <a:pt x="16708" y="34213"/>
                </a:cubicBezTo>
                <a:cubicBezTo>
                  <a:pt x="16783" y="34213"/>
                  <a:pt x="16861" y="34189"/>
                  <a:pt x="16922" y="34132"/>
                </a:cubicBezTo>
                <a:cubicBezTo>
                  <a:pt x="17068" y="34013"/>
                  <a:pt x="17091" y="33798"/>
                  <a:pt x="16971" y="33652"/>
                </a:cubicBezTo>
                <a:cubicBezTo>
                  <a:pt x="16849" y="33504"/>
                  <a:pt x="16729" y="33329"/>
                  <a:pt x="16618" y="33134"/>
                </a:cubicBezTo>
                <a:cubicBezTo>
                  <a:pt x="16556" y="33025"/>
                  <a:pt x="16440" y="32964"/>
                  <a:pt x="16321" y="32964"/>
                </a:cubicBezTo>
                <a:close/>
                <a:moveTo>
                  <a:pt x="22421" y="33314"/>
                </a:moveTo>
                <a:cubicBezTo>
                  <a:pt x="22367" y="33314"/>
                  <a:pt x="22312" y="33326"/>
                  <a:pt x="22261" y="33353"/>
                </a:cubicBezTo>
                <a:cubicBezTo>
                  <a:pt x="22072" y="33452"/>
                  <a:pt x="21874" y="33548"/>
                  <a:pt x="21667" y="33636"/>
                </a:cubicBezTo>
                <a:cubicBezTo>
                  <a:pt x="21497" y="33713"/>
                  <a:pt x="21415" y="33913"/>
                  <a:pt x="21491" y="34086"/>
                </a:cubicBezTo>
                <a:cubicBezTo>
                  <a:pt x="21545" y="34217"/>
                  <a:pt x="21672" y="34293"/>
                  <a:pt x="21804" y="34293"/>
                </a:cubicBezTo>
                <a:cubicBezTo>
                  <a:pt x="21849" y="34293"/>
                  <a:pt x="21896" y="34285"/>
                  <a:pt x="21942" y="34265"/>
                </a:cubicBezTo>
                <a:cubicBezTo>
                  <a:pt x="22162" y="34166"/>
                  <a:pt x="22379" y="34066"/>
                  <a:pt x="22583" y="33956"/>
                </a:cubicBezTo>
                <a:cubicBezTo>
                  <a:pt x="22750" y="33867"/>
                  <a:pt x="22812" y="33661"/>
                  <a:pt x="22724" y="33494"/>
                </a:cubicBezTo>
                <a:cubicBezTo>
                  <a:pt x="22662" y="33379"/>
                  <a:pt x="22543" y="33314"/>
                  <a:pt x="22421" y="33314"/>
                </a:cubicBezTo>
                <a:close/>
                <a:moveTo>
                  <a:pt x="40158" y="33388"/>
                </a:moveTo>
                <a:cubicBezTo>
                  <a:pt x="40118" y="33388"/>
                  <a:pt x="40077" y="33395"/>
                  <a:pt x="40038" y="33410"/>
                </a:cubicBezTo>
                <a:cubicBezTo>
                  <a:pt x="39824" y="33492"/>
                  <a:pt x="39603" y="33584"/>
                  <a:pt x="39384" y="33688"/>
                </a:cubicBezTo>
                <a:cubicBezTo>
                  <a:pt x="39212" y="33772"/>
                  <a:pt x="39141" y="33975"/>
                  <a:pt x="39221" y="34145"/>
                </a:cubicBezTo>
                <a:cubicBezTo>
                  <a:pt x="39280" y="34269"/>
                  <a:pt x="39401" y="34340"/>
                  <a:pt x="39530" y="34340"/>
                </a:cubicBezTo>
                <a:cubicBezTo>
                  <a:pt x="39580" y="34340"/>
                  <a:pt x="39629" y="34331"/>
                  <a:pt x="39678" y="34309"/>
                </a:cubicBezTo>
                <a:cubicBezTo>
                  <a:pt x="39879" y="34210"/>
                  <a:pt x="40084" y="34126"/>
                  <a:pt x="40281" y="34050"/>
                </a:cubicBezTo>
                <a:cubicBezTo>
                  <a:pt x="40458" y="33982"/>
                  <a:pt x="40547" y="33784"/>
                  <a:pt x="40479" y="33608"/>
                </a:cubicBezTo>
                <a:cubicBezTo>
                  <a:pt x="40426" y="33472"/>
                  <a:pt x="40297" y="33388"/>
                  <a:pt x="40158" y="33388"/>
                </a:cubicBezTo>
                <a:close/>
                <a:moveTo>
                  <a:pt x="45489" y="33467"/>
                </a:moveTo>
                <a:cubicBezTo>
                  <a:pt x="45357" y="33467"/>
                  <a:pt x="45232" y="33545"/>
                  <a:pt x="45175" y="33674"/>
                </a:cubicBezTo>
                <a:cubicBezTo>
                  <a:pt x="45102" y="33848"/>
                  <a:pt x="45180" y="34046"/>
                  <a:pt x="45354" y="34123"/>
                </a:cubicBezTo>
                <a:cubicBezTo>
                  <a:pt x="45545" y="34206"/>
                  <a:pt x="45738" y="34304"/>
                  <a:pt x="45931" y="34413"/>
                </a:cubicBezTo>
                <a:cubicBezTo>
                  <a:pt x="45987" y="34443"/>
                  <a:pt x="46044" y="34458"/>
                  <a:pt x="46101" y="34458"/>
                </a:cubicBezTo>
                <a:cubicBezTo>
                  <a:pt x="46221" y="34458"/>
                  <a:pt x="46336" y="34398"/>
                  <a:pt x="46397" y="34286"/>
                </a:cubicBezTo>
                <a:cubicBezTo>
                  <a:pt x="46491" y="34121"/>
                  <a:pt x="46432" y="33913"/>
                  <a:pt x="46268" y="33819"/>
                </a:cubicBezTo>
                <a:cubicBezTo>
                  <a:pt x="46056" y="33697"/>
                  <a:pt x="45839" y="33589"/>
                  <a:pt x="45625" y="33495"/>
                </a:cubicBezTo>
                <a:cubicBezTo>
                  <a:pt x="45581" y="33476"/>
                  <a:pt x="45535" y="33467"/>
                  <a:pt x="45489" y="33467"/>
                </a:cubicBezTo>
                <a:close/>
                <a:moveTo>
                  <a:pt x="20515" y="34062"/>
                </a:moveTo>
                <a:cubicBezTo>
                  <a:pt x="20485" y="34062"/>
                  <a:pt x="20455" y="34066"/>
                  <a:pt x="20424" y="34074"/>
                </a:cubicBezTo>
                <a:cubicBezTo>
                  <a:pt x="20212" y="34130"/>
                  <a:pt x="19997" y="34182"/>
                  <a:pt x="19781" y="34224"/>
                </a:cubicBezTo>
                <a:cubicBezTo>
                  <a:pt x="19597" y="34260"/>
                  <a:pt x="19475" y="34441"/>
                  <a:pt x="19512" y="34625"/>
                </a:cubicBezTo>
                <a:cubicBezTo>
                  <a:pt x="19543" y="34789"/>
                  <a:pt x="19686" y="34902"/>
                  <a:pt x="19847" y="34902"/>
                </a:cubicBezTo>
                <a:cubicBezTo>
                  <a:pt x="19868" y="34902"/>
                  <a:pt x="19891" y="34900"/>
                  <a:pt x="19912" y="34895"/>
                </a:cubicBezTo>
                <a:cubicBezTo>
                  <a:pt x="20143" y="34849"/>
                  <a:pt x="20376" y="34796"/>
                  <a:pt x="20603" y="34735"/>
                </a:cubicBezTo>
                <a:cubicBezTo>
                  <a:pt x="20786" y="34684"/>
                  <a:pt x="20893" y="34497"/>
                  <a:pt x="20845" y="34314"/>
                </a:cubicBezTo>
                <a:cubicBezTo>
                  <a:pt x="20803" y="34162"/>
                  <a:pt x="20665" y="34062"/>
                  <a:pt x="20515" y="34062"/>
                </a:cubicBezTo>
                <a:close/>
                <a:moveTo>
                  <a:pt x="17808" y="34299"/>
                </a:moveTo>
                <a:cubicBezTo>
                  <a:pt x="17657" y="34299"/>
                  <a:pt x="17519" y="34401"/>
                  <a:pt x="17478" y="34554"/>
                </a:cubicBezTo>
                <a:cubicBezTo>
                  <a:pt x="17431" y="34736"/>
                  <a:pt x="17539" y="34922"/>
                  <a:pt x="17722" y="34971"/>
                </a:cubicBezTo>
                <a:cubicBezTo>
                  <a:pt x="17831" y="34999"/>
                  <a:pt x="17942" y="35018"/>
                  <a:pt x="18052" y="35027"/>
                </a:cubicBezTo>
                <a:cubicBezTo>
                  <a:pt x="18187" y="35039"/>
                  <a:pt x="18333" y="35044"/>
                  <a:pt x="18483" y="35044"/>
                </a:cubicBezTo>
                <a:lnTo>
                  <a:pt x="18486" y="35044"/>
                </a:lnTo>
                <a:cubicBezTo>
                  <a:pt x="18676" y="35044"/>
                  <a:pt x="18829" y="34891"/>
                  <a:pt x="18825" y="34703"/>
                </a:cubicBezTo>
                <a:cubicBezTo>
                  <a:pt x="18825" y="34514"/>
                  <a:pt x="18672" y="34363"/>
                  <a:pt x="18483" y="34363"/>
                </a:cubicBezTo>
                <a:cubicBezTo>
                  <a:pt x="18353" y="34363"/>
                  <a:pt x="18226" y="34358"/>
                  <a:pt x="18109" y="34347"/>
                </a:cubicBezTo>
                <a:cubicBezTo>
                  <a:pt x="18038" y="34340"/>
                  <a:pt x="17965" y="34328"/>
                  <a:pt x="17895" y="34311"/>
                </a:cubicBezTo>
                <a:cubicBezTo>
                  <a:pt x="17866" y="34303"/>
                  <a:pt x="17837" y="34299"/>
                  <a:pt x="17808" y="34299"/>
                </a:cubicBezTo>
                <a:close/>
                <a:moveTo>
                  <a:pt x="38338" y="34323"/>
                </a:moveTo>
                <a:cubicBezTo>
                  <a:pt x="38274" y="34323"/>
                  <a:pt x="38210" y="34341"/>
                  <a:pt x="38152" y="34378"/>
                </a:cubicBezTo>
                <a:cubicBezTo>
                  <a:pt x="37964" y="34500"/>
                  <a:pt x="37768" y="34632"/>
                  <a:pt x="37573" y="34773"/>
                </a:cubicBezTo>
                <a:cubicBezTo>
                  <a:pt x="37418" y="34884"/>
                  <a:pt x="37384" y="35096"/>
                  <a:pt x="37495" y="35251"/>
                </a:cubicBezTo>
                <a:cubicBezTo>
                  <a:pt x="37561" y="35345"/>
                  <a:pt x="37665" y="35395"/>
                  <a:pt x="37773" y="35395"/>
                </a:cubicBezTo>
                <a:cubicBezTo>
                  <a:pt x="37842" y="35395"/>
                  <a:pt x="37912" y="35373"/>
                  <a:pt x="37971" y="35326"/>
                </a:cubicBezTo>
                <a:cubicBezTo>
                  <a:pt x="38159" y="35192"/>
                  <a:pt x="38343" y="35067"/>
                  <a:pt x="38522" y="34952"/>
                </a:cubicBezTo>
                <a:cubicBezTo>
                  <a:pt x="38680" y="34849"/>
                  <a:pt x="38725" y="34639"/>
                  <a:pt x="38623" y="34479"/>
                </a:cubicBezTo>
                <a:cubicBezTo>
                  <a:pt x="38559" y="34378"/>
                  <a:pt x="38450" y="34323"/>
                  <a:pt x="38338" y="34323"/>
                </a:cubicBezTo>
                <a:close/>
                <a:moveTo>
                  <a:pt x="7483" y="34273"/>
                </a:moveTo>
                <a:cubicBezTo>
                  <a:pt x="7474" y="34273"/>
                  <a:pt x="7466" y="34273"/>
                  <a:pt x="7457" y="34274"/>
                </a:cubicBezTo>
                <a:cubicBezTo>
                  <a:pt x="7268" y="34286"/>
                  <a:pt x="7127" y="34450"/>
                  <a:pt x="7141" y="34639"/>
                </a:cubicBezTo>
                <a:cubicBezTo>
                  <a:pt x="7155" y="34856"/>
                  <a:pt x="7163" y="35079"/>
                  <a:pt x="7167" y="35300"/>
                </a:cubicBezTo>
                <a:cubicBezTo>
                  <a:pt x="7167" y="35485"/>
                  <a:pt x="7320" y="35638"/>
                  <a:pt x="7507" y="35638"/>
                </a:cubicBezTo>
                <a:cubicBezTo>
                  <a:pt x="7699" y="35635"/>
                  <a:pt x="7850" y="35482"/>
                  <a:pt x="7850" y="35296"/>
                </a:cubicBezTo>
                <a:cubicBezTo>
                  <a:pt x="7848" y="35060"/>
                  <a:pt x="7839" y="34823"/>
                  <a:pt x="7822" y="34590"/>
                </a:cubicBezTo>
                <a:cubicBezTo>
                  <a:pt x="7810" y="34410"/>
                  <a:pt x="7661" y="34273"/>
                  <a:pt x="7483" y="34273"/>
                </a:cubicBezTo>
                <a:close/>
                <a:moveTo>
                  <a:pt x="47224" y="34554"/>
                </a:moveTo>
                <a:cubicBezTo>
                  <a:pt x="47124" y="34554"/>
                  <a:pt x="47025" y="34597"/>
                  <a:pt x="46958" y="34679"/>
                </a:cubicBezTo>
                <a:cubicBezTo>
                  <a:pt x="46838" y="34825"/>
                  <a:pt x="46863" y="35041"/>
                  <a:pt x="47007" y="35160"/>
                </a:cubicBezTo>
                <a:cubicBezTo>
                  <a:pt x="47176" y="35294"/>
                  <a:pt x="47342" y="35442"/>
                  <a:pt x="47508" y="35595"/>
                </a:cubicBezTo>
                <a:cubicBezTo>
                  <a:pt x="47572" y="35656"/>
                  <a:pt x="47657" y="35685"/>
                  <a:pt x="47740" y="35685"/>
                </a:cubicBezTo>
                <a:cubicBezTo>
                  <a:pt x="47831" y="35685"/>
                  <a:pt x="47925" y="35649"/>
                  <a:pt x="47987" y="35574"/>
                </a:cubicBezTo>
                <a:cubicBezTo>
                  <a:pt x="48118" y="35437"/>
                  <a:pt x="48109" y="35220"/>
                  <a:pt x="47970" y="35093"/>
                </a:cubicBezTo>
                <a:cubicBezTo>
                  <a:pt x="47794" y="34929"/>
                  <a:pt x="47615" y="34775"/>
                  <a:pt x="47438" y="34630"/>
                </a:cubicBezTo>
                <a:cubicBezTo>
                  <a:pt x="47375" y="34579"/>
                  <a:pt x="47299" y="34554"/>
                  <a:pt x="47224" y="34554"/>
                </a:cubicBezTo>
                <a:close/>
                <a:moveTo>
                  <a:pt x="36695" y="35553"/>
                </a:moveTo>
                <a:cubicBezTo>
                  <a:pt x="36617" y="35553"/>
                  <a:pt x="36539" y="35579"/>
                  <a:pt x="36475" y="35633"/>
                </a:cubicBezTo>
                <a:cubicBezTo>
                  <a:pt x="36299" y="35783"/>
                  <a:pt x="36125" y="35936"/>
                  <a:pt x="35952" y="36090"/>
                </a:cubicBezTo>
                <a:cubicBezTo>
                  <a:pt x="35811" y="36215"/>
                  <a:pt x="35800" y="36431"/>
                  <a:pt x="35925" y="36572"/>
                </a:cubicBezTo>
                <a:cubicBezTo>
                  <a:pt x="35993" y="36646"/>
                  <a:pt x="36085" y="36685"/>
                  <a:pt x="36179" y="36685"/>
                </a:cubicBezTo>
                <a:cubicBezTo>
                  <a:pt x="36261" y="36685"/>
                  <a:pt x="36343" y="36657"/>
                  <a:pt x="36407" y="36598"/>
                </a:cubicBezTo>
                <a:cubicBezTo>
                  <a:pt x="36575" y="36448"/>
                  <a:pt x="36744" y="36301"/>
                  <a:pt x="36916" y="36156"/>
                </a:cubicBezTo>
                <a:cubicBezTo>
                  <a:pt x="37059" y="36035"/>
                  <a:pt x="37079" y="35817"/>
                  <a:pt x="36958" y="35675"/>
                </a:cubicBezTo>
                <a:cubicBezTo>
                  <a:pt x="36890" y="35595"/>
                  <a:pt x="36793" y="35553"/>
                  <a:pt x="36695" y="35553"/>
                </a:cubicBezTo>
                <a:close/>
                <a:moveTo>
                  <a:pt x="48694" y="35981"/>
                </a:moveTo>
                <a:cubicBezTo>
                  <a:pt x="48613" y="35981"/>
                  <a:pt x="48532" y="36009"/>
                  <a:pt x="48467" y="36066"/>
                </a:cubicBezTo>
                <a:cubicBezTo>
                  <a:pt x="48326" y="36189"/>
                  <a:pt x="48314" y="36407"/>
                  <a:pt x="48437" y="36547"/>
                </a:cubicBezTo>
                <a:cubicBezTo>
                  <a:pt x="48578" y="36709"/>
                  <a:pt x="48715" y="36878"/>
                  <a:pt x="48846" y="37057"/>
                </a:cubicBezTo>
                <a:cubicBezTo>
                  <a:pt x="48912" y="37147"/>
                  <a:pt x="49016" y="37196"/>
                  <a:pt x="49120" y="37196"/>
                </a:cubicBezTo>
                <a:cubicBezTo>
                  <a:pt x="49193" y="37196"/>
                  <a:pt x="49263" y="37173"/>
                  <a:pt x="49320" y="37130"/>
                </a:cubicBezTo>
                <a:cubicBezTo>
                  <a:pt x="49473" y="37020"/>
                  <a:pt x="49506" y="36805"/>
                  <a:pt x="49395" y="36652"/>
                </a:cubicBezTo>
                <a:cubicBezTo>
                  <a:pt x="49254" y="36459"/>
                  <a:pt x="49103" y="36273"/>
                  <a:pt x="48950" y="36096"/>
                </a:cubicBezTo>
                <a:cubicBezTo>
                  <a:pt x="48883" y="36020"/>
                  <a:pt x="48788" y="35981"/>
                  <a:pt x="48694" y="35981"/>
                </a:cubicBezTo>
                <a:close/>
                <a:moveTo>
                  <a:pt x="7442" y="36318"/>
                </a:moveTo>
                <a:cubicBezTo>
                  <a:pt x="7270" y="36318"/>
                  <a:pt x="7117" y="36446"/>
                  <a:pt x="7099" y="36624"/>
                </a:cubicBezTo>
                <a:cubicBezTo>
                  <a:pt x="7076" y="36841"/>
                  <a:pt x="7049" y="37064"/>
                  <a:pt x="7016" y="37290"/>
                </a:cubicBezTo>
                <a:cubicBezTo>
                  <a:pt x="6988" y="37475"/>
                  <a:pt x="7118" y="37649"/>
                  <a:pt x="7306" y="37675"/>
                </a:cubicBezTo>
                <a:cubicBezTo>
                  <a:pt x="7323" y="37677"/>
                  <a:pt x="7341" y="37681"/>
                  <a:pt x="7354" y="37681"/>
                </a:cubicBezTo>
                <a:cubicBezTo>
                  <a:pt x="7523" y="37681"/>
                  <a:pt x="7667" y="37559"/>
                  <a:pt x="7692" y="37389"/>
                </a:cubicBezTo>
                <a:cubicBezTo>
                  <a:pt x="7726" y="37154"/>
                  <a:pt x="7754" y="36925"/>
                  <a:pt x="7779" y="36695"/>
                </a:cubicBezTo>
                <a:cubicBezTo>
                  <a:pt x="7798" y="36507"/>
                  <a:pt x="7662" y="36339"/>
                  <a:pt x="7474" y="36320"/>
                </a:cubicBezTo>
                <a:cubicBezTo>
                  <a:pt x="7463" y="36319"/>
                  <a:pt x="7453" y="36318"/>
                  <a:pt x="7442" y="36318"/>
                </a:cubicBezTo>
                <a:close/>
                <a:moveTo>
                  <a:pt x="35182" y="36935"/>
                </a:moveTo>
                <a:cubicBezTo>
                  <a:pt x="35096" y="36935"/>
                  <a:pt x="35010" y="36968"/>
                  <a:pt x="34943" y="37032"/>
                </a:cubicBezTo>
                <a:cubicBezTo>
                  <a:pt x="34778" y="37194"/>
                  <a:pt x="34615" y="37354"/>
                  <a:pt x="34453" y="37515"/>
                </a:cubicBezTo>
                <a:cubicBezTo>
                  <a:pt x="34318" y="37648"/>
                  <a:pt x="34318" y="37863"/>
                  <a:pt x="34450" y="37997"/>
                </a:cubicBezTo>
                <a:cubicBezTo>
                  <a:pt x="34518" y="38065"/>
                  <a:pt x="34605" y="38099"/>
                  <a:pt x="34693" y="38099"/>
                </a:cubicBezTo>
                <a:cubicBezTo>
                  <a:pt x="34780" y="38099"/>
                  <a:pt x="34867" y="38066"/>
                  <a:pt x="34933" y="37997"/>
                </a:cubicBezTo>
                <a:cubicBezTo>
                  <a:pt x="35093" y="37839"/>
                  <a:pt x="35256" y="37681"/>
                  <a:pt x="35420" y="37521"/>
                </a:cubicBezTo>
                <a:cubicBezTo>
                  <a:pt x="35554" y="37390"/>
                  <a:pt x="35559" y="37173"/>
                  <a:pt x="35427" y="37039"/>
                </a:cubicBezTo>
                <a:cubicBezTo>
                  <a:pt x="35360" y="36970"/>
                  <a:pt x="35271" y="36935"/>
                  <a:pt x="35182" y="36935"/>
                </a:cubicBezTo>
                <a:close/>
                <a:moveTo>
                  <a:pt x="49841" y="37671"/>
                </a:moveTo>
                <a:cubicBezTo>
                  <a:pt x="49787" y="37671"/>
                  <a:pt x="49732" y="37684"/>
                  <a:pt x="49682" y="37710"/>
                </a:cubicBezTo>
                <a:cubicBezTo>
                  <a:pt x="49515" y="37799"/>
                  <a:pt x="49451" y="38006"/>
                  <a:pt x="49537" y="38172"/>
                </a:cubicBezTo>
                <a:cubicBezTo>
                  <a:pt x="49638" y="38362"/>
                  <a:pt x="49736" y="38562"/>
                  <a:pt x="49831" y="38770"/>
                </a:cubicBezTo>
                <a:cubicBezTo>
                  <a:pt x="49889" y="38897"/>
                  <a:pt x="50012" y="38970"/>
                  <a:pt x="50142" y="38970"/>
                </a:cubicBezTo>
                <a:cubicBezTo>
                  <a:pt x="50191" y="38970"/>
                  <a:pt x="50238" y="38960"/>
                  <a:pt x="50287" y="38937"/>
                </a:cubicBezTo>
                <a:cubicBezTo>
                  <a:pt x="50457" y="38857"/>
                  <a:pt x="50532" y="38656"/>
                  <a:pt x="50453" y="38484"/>
                </a:cubicBezTo>
                <a:cubicBezTo>
                  <a:pt x="50353" y="38265"/>
                  <a:pt x="50248" y="38051"/>
                  <a:pt x="50144" y="37854"/>
                </a:cubicBezTo>
                <a:cubicBezTo>
                  <a:pt x="50082" y="37737"/>
                  <a:pt x="49963" y="37671"/>
                  <a:pt x="49841" y="37671"/>
                </a:cubicBezTo>
                <a:close/>
                <a:moveTo>
                  <a:pt x="33482" y="38489"/>
                </a:moveTo>
                <a:lnTo>
                  <a:pt x="33002" y="38968"/>
                </a:lnTo>
                <a:cubicBezTo>
                  <a:pt x="32867" y="39101"/>
                  <a:pt x="32867" y="39316"/>
                  <a:pt x="32999" y="39450"/>
                </a:cubicBezTo>
                <a:cubicBezTo>
                  <a:pt x="33066" y="39518"/>
                  <a:pt x="33155" y="39551"/>
                  <a:pt x="33242" y="39551"/>
                </a:cubicBezTo>
                <a:cubicBezTo>
                  <a:pt x="33329" y="39551"/>
                  <a:pt x="33416" y="39516"/>
                  <a:pt x="33484" y="39453"/>
                </a:cubicBezTo>
                <a:lnTo>
                  <a:pt x="33968" y="38968"/>
                </a:lnTo>
                <a:lnTo>
                  <a:pt x="33482" y="38489"/>
                </a:lnTo>
                <a:close/>
                <a:moveTo>
                  <a:pt x="7122" y="38342"/>
                </a:moveTo>
                <a:cubicBezTo>
                  <a:pt x="6963" y="38342"/>
                  <a:pt x="6817" y="38455"/>
                  <a:pt x="6784" y="38617"/>
                </a:cubicBezTo>
                <a:cubicBezTo>
                  <a:pt x="6755" y="38763"/>
                  <a:pt x="6725" y="38911"/>
                  <a:pt x="6694" y="39059"/>
                </a:cubicBezTo>
                <a:cubicBezTo>
                  <a:pt x="6680" y="39137"/>
                  <a:pt x="6663" y="39215"/>
                  <a:pt x="6649" y="39293"/>
                </a:cubicBezTo>
                <a:cubicBezTo>
                  <a:pt x="6616" y="39481"/>
                  <a:pt x="6737" y="39658"/>
                  <a:pt x="6925" y="39691"/>
                </a:cubicBezTo>
                <a:cubicBezTo>
                  <a:pt x="6944" y="39695"/>
                  <a:pt x="6967" y="39698"/>
                  <a:pt x="6986" y="39698"/>
                </a:cubicBezTo>
                <a:cubicBezTo>
                  <a:pt x="7149" y="39698"/>
                  <a:pt x="7292" y="39580"/>
                  <a:pt x="7320" y="39415"/>
                </a:cubicBezTo>
                <a:cubicBezTo>
                  <a:pt x="7334" y="39344"/>
                  <a:pt x="7349" y="39273"/>
                  <a:pt x="7363" y="39198"/>
                </a:cubicBezTo>
                <a:cubicBezTo>
                  <a:pt x="7394" y="39047"/>
                  <a:pt x="7424" y="38899"/>
                  <a:pt x="7455" y="38751"/>
                </a:cubicBezTo>
                <a:cubicBezTo>
                  <a:pt x="7492" y="38565"/>
                  <a:pt x="7370" y="38386"/>
                  <a:pt x="7186" y="38348"/>
                </a:cubicBezTo>
                <a:cubicBezTo>
                  <a:pt x="7165" y="38344"/>
                  <a:pt x="7143" y="38342"/>
                  <a:pt x="7122" y="38342"/>
                </a:cubicBezTo>
                <a:close/>
                <a:moveTo>
                  <a:pt x="50661" y="39550"/>
                </a:moveTo>
                <a:cubicBezTo>
                  <a:pt x="50621" y="39550"/>
                  <a:pt x="50581" y="39557"/>
                  <a:pt x="50542" y="39572"/>
                </a:cubicBezTo>
                <a:cubicBezTo>
                  <a:pt x="50363" y="39639"/>
                  <a:pt x="50274" y="39837"/>
                  <a:pt x="50342" y="40013"/>
                </a:cubicBezTo>
                <a:cubicBezTo>
                  <a:pt x="50422" y="40223"/>
                  <a:pt x="50500" y="40437"/>
                  <a:pt x="50577" y="40649"/>
                </a:cubicBezTo>
                <a:cubicBezTo>
                  <a:pt x="50627" y="40788"/>
                  <a:pt x="50759" y="40875"/>
                  <a:pt x="50898" y="40875"/>
                </a:cubicBezTo>
                <a:cubicBezTo>
                  <a:pt x="50938" y="40875"/>
                  <a:pt x="50977" y="40870"/>
                  <a:pt x="51013" y="40856"/>
                </a:cubicBezTo>
                <a:cubicBezTo>
                  <a:pt x="51192" y="40793"/>
                  <a:pt x="51284" y="40597"/>
                  <a:pt x="51220" y="40420"/>
                </a:cubicBezTo>
                <a:cubicBezTo>
                  <a:pt x="51143" y="40202"/>
                  <a:pt x="51063" y="39987"/>
                  <a:pt x="50984" y="39771"/>
                </a:cubicBezTo>
                <a:cubicBezTo>
                  <a:pt x="50931" y="39634"/>
                  <a:pt x="50799" y="39550"/>
                  <a:pt x="50661" y="39550"/>
                </a:cubicBezTo>
                <a:close/>
                <a:moveTo>
                  <a:pt x="32266" y="39825"/>
                </a:moveTo>
                <a:cubicBezTo>
                  <a:pt x="32180" y="39825"/>
                  <a:pt x="32094" y="39857"/>
                  <a:pt x="32029" y="39923"/>
                </a:cubicBezTo>
                <a:cubicBezTo>
                  <a:pt x="31865" y="40081"/>
                  <a:pt x="31700" y="40237"/>
                  <a:pt x="31537" y="40394"/>
                </a:cubicBezTo>
                <a:cubicBezTo>
                  <a:pt x="31400" y="40524"/>
                  <a:pt x="31396" y="40739"/>
                  <a:pt x="31527" y="40875"/>
                </a:cubicBezTo>
                <a:cubicBezTo>
                  <a:pt x="31594" y="40948"/>
                  <a:pt x="31685" y="40983"/>
                  <a:pt x="31773" y="40983"/>
                </a:cubicBezTo>
                <a:cubicBezTo>
                  <a:pt x="31859" y="40983"/>
                  <a:pt x="31945" y="40950"/>
                  <a:pt x="32008" y="40887"/>
                </a:cubicBezTo>
                <a:lnTo>
                  <a:pt x="32503" y="40411"/>
                </a:lnTo>
                <a:cubicBezTo>
                  <a:pt x="32639" y="40281"/>
                  <a:pt x="32641" y="40063"/>
                  <a:pt x="32510" y="39928"/>
                </a:cubicBezTo>
                <a:cubicBezTo>
                  <a:pt x="32444" y="39860"/>
                  <a:pt x="32355" y="39825"/>
                  <a:pt x="32266" y="39825"/>
                </a:cubicBezTo>
                <a:close/>
                <a:moveTo>
                  <a:pt x="6861" y="40374"/>
                </a:moveTo>
                <a:cubicBezTo>
                  <a:pt x="6673" y="40376"/>
                  <a:pt x="6520" y="40531"/>
                  <a:pt x="6524" y="40719"/>
                </a:cubicBezTo>
                <a:cubicBezTo>
                  <a:pt x="6525" y="40960"/>
                  <a:pt x="6541" y="41202"/>
                  <a:pt x="6567" y="41436"/>
                </a:cubicBezTo>
                <a:cubicBezTo>
                  <a:pt x="6586" y="41610"/>
                  <a:pt x="6734" y="41739"/>
                  <a:pt x="6904" y="41739"/>
                </a:cubicBezTo>
                <a:cubicBezTo>
                  <a:pt x="6916" y="41739"/>
                  <a:pt x="6932" y="41739"/>
                  <a:pt x="6944" y="41735"/>
                </a:cubicBezTo>
                <a:cubicBezTo>
                  <a:pt x="7132" y="41714"/>
                  <a:pt x="7266" y="41544"/>
                  <a:pt x="7243" y="41358"/>
                </a:cubicBezTo>
                <a:cubicBezTo>
                  <a:pt x="7221" y="41148"/>
                  <a:pt x="7207" y="40931"/>
                  <a:pt x="7205" y="40713"/>
                </a:cubicBezTo>
                <a:cubicBezTo>
                  <a:pt x="7205" y="40526"/>
                  <a:pt x="7050" y="40374"/>
                  <a:pt x="6864" y="40374"/>
                </a:cubicBezTo>
                <a:close/>
                <a:moveTo>
                  <a:pt x="30780" y="41232"/>
                </a:moveTo>
                <a:cubicBezTo>
                  <a:pt x="30697" y="41232"/>
                  <a:pt x="30614" y="41262"/>
                  <a:pt x="30548" y="41322"/>
                </a:cubicBezTo>
                <a:cubicBezTo>
                  <a:pt x="30381" y="41475"/>
                  <a:pt x="30214" y="41628"/>
                  <a:pt x="30044" y="41777"/>
                </a:cubicBezTo>
                <a:cubicBezTo>
                  <a:pt x="29903" y="41904"/>
                  <a:pt x="29891" y="42118"/>
                  <a:pt x="30016" y="42260"/>
                </a:cubicBezTo>
                <a:cubicBezTo>
                  <a:pt x="30084" y="42335"/>
                  <a:pt x="30176" y="42375"/>
                  <a:pt x="30270" y="42375"/>
                </a:cubicBezTo>
                <a:cubicBezTo>
                  <a:pt x="30352" y="42375"/>
                  <a:pt x="30432" y="42344"/>
                  <a:pt x="30499" y="42286"/>
                </a:cubicBezTo>
                <a:cubicBezTo>
                  <a:pt x="30670" y="42133"/>
                  <a:pt x="30840" y="41979"/>
                  <a:pt x="31009" y="41826"/>
                </a:cubicBezTo>
                <a:cubicBezTo>
                  <a:pt x="31148" y="41699"/>
                  <a:pt x="31160" y="41482"/>
                  <a:pt x="31031" y="41343"/>
                </a:cubicBezTo>
                <a:cubicBezTo>
                  <a:pt x="30964" y="41269"/>
                  <a:pt x="30872" y="41232"/>
                  <a:pt x="30780" y="41232"/>
                </a:cubicBezTo>
                <a:close/>
                <a:moveTo>
                  <a:pt x="51367" y="41476"/>
                </a:moveTo>
                <a:cubicBezTo>
                  <a:pt x="51326" y="41476"/>
                  <a:pt x="51286" y="41484"/>
                  <a:pt x="51246" y="41499"/>
                </a:cubicBezTo>
                <a:cubicBezTo>
                  <a:pt x="51067" y="41567"/>
                  <a:pt x="50978" y="41765"/>
                  <a:pt x="51046" y="41940"/>
                </a:cubicBezTo>
                <a:cubicBezTo>
                  <a:pt x="51126" y="42158"/>
                  <a:pt x="51211" y="42373"/>
                  <a:pt x="51298" y="42585"/>
                </a:cubicBezTo>
                <a:cubicBezTo>
                  <a:pt x="51352" y="42717"/>
                  <a:pt x="51481" y="42799"/>
                  <a:pt x="51616" y="42799"/>
                </a:cubicBezTo>
                <a:cubicBezTo>
                  <a:pt x="51660" y="42799"/>
                  <a:pt x="51703" y="42790"/>
                  <a:pt x="51745" y="42773"/>
                </a:cubicBezTo>
                <a:cubicBezTo>
                  <a:pt x="51919" y="42700"/>
                  <a:pt x="52004" y="42504"/>
                  <a:pt x="51932" y="42326"/>
                </a:cubicBezTo>
                <a:cubicBezTo>
                  <a:pt x="51847" y="42121"/>
                  <a:pt x="51767" y="41909"/>
                  <a:pt x="51687" y="41699"/>
                </a:cubicBezTo>
                <a:cubicBezTo>
                  <a:pt x="51635" y="41562"/>
                  <a:pt x="51504" y="41476"/>
                  <a:pt x="51367" y="41476"/>
                </a:cubicBezTo>
                <a:close/>
                <a:moveTo>
                  <a:pt x="7214" y="42380"/>
                </a:moveTo>
                <a:cubicBezTo>
                  <a:pt x="7175" y="42380"/>
                  <a:pt x="7136" y="42387"/>
                  <a:pt x="7097" y="42401"/>
                </a:cubicBezTo>
                <a:cubicBezTo>
                  <a:pt x="6920" y="42465"/>
                  <a:pt x="6828" y="42662"/>
                  <a:pt x="6892" y="42839"/>
                </a:cubicBezTo>
                <a:cubicBezTo>
                  <a:pt x="6976" y="43063"/>
                  <a:pt x="7071" y="43286"/>
                  <a:pt x="7179" y="43503"/>
                </a:cubicBezTo>
                <a:cubicBezTo>
                  <a:pt x="7240" y="43621"/>
                  <a:pt x="7360" y="43691"/>
                  <a:pt x="7485" y="43691"/>
                </a:cubicBezTo>
                <a:cubicBezTo>
                  <a:pt x="7537" y="43691"/>
                  <a:pt x="7589" y="43680"/>
                  <a:pt x="7638" y="43652"/>
                </a:cubicBezTo>
                <a:cubicBezTo>
                  <a:pt x="7806" y="43567"/>
                  <a:pt x="7874" y="43364"/>
                  <a:pt x="7789" y="43193"/>
                </a:cubicBezTo>
                <a:cubicBezTo>
                  <a:pt x="7693" y="43002"/>
                  <a:pt x="7606" y="42804"/>
                  <a:pt x="7535" y="42604"/>
                </a:cubicBezTo>
                <a:cubicBezTo>
                  <a:pt x="7485" y="42467"/>
                  <a:pt x="7354" y="42380"/>
                  <a:pt x="7214" y="42380"/>
                </a:cubicBezTo>
                <a:close/>
                <a:moveTo>
                  <a:pt x="29238" y="42588"/>
                </a:moveTo>
                <a:cubicBezTo>
                  <a:pt x="29160" y="42588"/>
                  <a:pt x="29082" y="42614"/>
                  <a:pt x="29017" y="42669"/>
                </a:cubicBezTo>
                <a:cubicBezTo>
                  <a:pt x="28845" y="42813"/>
                  <a:pt x="28671" y="42957"/>
                  <a:pt x="28496" y="43100"/>
                </a:cubicBezTo>
                <a:cubicBezTo>
                  <a:pt x="28348" y="43218"/>
                  <a:pt x="28327" y="43435"/>
                  <a:pt x="28445" y="43581"/>
                </a:cubicBezTo>
                <a:cubicBezTo>
                  <a:pt x="28513" y="43663"/>
                  <a:pt x="28610" y="43706"/>
                  <a:pt x="28711" y="43706"/>
                </a:cubicBezTo>
                <a:cubicBezTo>
                  <a:pt x="28787" y="43706"/>
                  <a:pt x="28862" y="43680"/>
                  <a:pt x="28928" y="43630"/>
                </a:cubicBezTo>
                <a:cubicBezTo>
                  <a:pt x="29106" y="43487"/>
                  <a:pt x="29283" y="43339"/>
                  <a:pt x="29458" y="43192"/>
                </a:cubicBezTo>
                <a:cubicBezTo>
                  <a:pt x="29601" y="43070"/>
                  <a:pt x="29622" y="42853"/>
                  <a:pt x="29500" y="42709"/>
                </a:cubicBezTo>
                <a:cubicBezTo>
                  <a:pt x="29432" y="42629"/>
                  <a:pt x="29335" y="42588"/>
                  <a:pt x="29238" y="42588"/>
                </a:cubicBezTo>
                <a:close/>
                <a:moveTo>
                  <a:pt x="52188" y="43354"/>
                </a:moveTo>
                <a:cubicBezTo>
                  <a:pt x="52134" y="43354"/>
                  <a:pt x="52079" y="43367"/>
                  <a:pt x="52028" y="43393"/>
                </a:cubicBezTo>
                <a:cubicBezTo>
                  <a:pt x="51861" y="43482"/>
                  <a:pt x="51797" y="43689"/>
                  <a:pt x="51887" y="43856"/>
                </a:cubicBezTo>
                <a:cubicBezTo>
                  <a:pt x="52000" y="44069"/>
                  <a:pt x="52118" y="44276"/>
                  <a:pt x="52242" y="44469"/>
                </a:cubicBezTo>
                <a:cubicBezTo>
                  <a:pt x="52304" y="44573"/>
                  <a:pt x="52417" y="44629"/>
                  <a:pt x="52530" y="44629"/>
                </a:cubicBezTo>
                <a:cubicBezTo>
                  <a:pt x="52593" y="44629"/>
                  <a:pt x="52655" y="44612"/>
                  <a:pt x="52711" y="44577"/>
                </a:cubicBezTo>
                <a:cubicBezTo>
                  <a:pt x="52871" y="44478"/>
                  <a:pt x="52920" y="44268"/>
                  <a:pt x="52819" y="44106"/>
                </a:cubicBezTo>
                <a:cubicBezTo>
                  <a:pt x="52708" y="43925"/>
                  <a:pt x="52596" y="43732"/>
                  <a:pt x="52490" y="43534"/>
                </a:cubicBezTo>
                <a:cubicBezTo>
                  <a:pt x="52429" y="43419"/>
                  <a:pt x="52310" y="43354"/>
                  <a:pt x="52188" y="43354"/>
                </a:cubicBezTo>
                <a:close/>
                <a:moveTo>
                  <a:pt x="27634" y="43865"/>
                </a:moveTo>
                <a:cubicBezTo>
                  <a:pt x="27562" y="43865"/>
                  <a:pt x="27490" y="43888"/>
                  <a:pt x="27428" y="43934"/>
                </a:cubicBezTo>
                <a:cubicBezTo>
                  <a:pt x="27251" y="44071"/>
                  <a:pt x="27069" y="44207"/>
                  <a:pt x="26886" y="44339"/>
                </a:cubicBezTo>
                <a:cubicBezTo>
                  <a:pt x="26731" y="44450"/>
                  <a:pt x="26698" y="44664"/>
                  <a:pt x="26810" y="44817"/>
                </a:cubicBezTo>
                <a:cubicBezTo>
                  <a:pt x="26876" y="44911"/>
                  <a:pt x="26980" y="44958"/>
                  <a:pt x="27086" y="44958"/>
                </a:cubicBezTo>
                <a:cubicBezTo>
                  <a:pt x="27156" y="44958"/>
                  <a:pt x="27225" y="44937"/>
                  <a:pt x="27286" y="44890"/>
                </a:cubicBezTo>
                <a:cubicBezTo>
                  <a:pt x="27472" y="44756"/>
                  <a:pt x="27658" y="44619"/>
                  <a:pt x="27840" y="44480"/>
                </a:cubicBezTo>
                <a:cubicBezTo>
                  <a:pt x="27991" y="44367"/>
                  <a:pt x="28019" y="44151"/>
                  <a:pt x="27906" y="44002"/>
                </a:cubicBezTo>
                <a:cubicBezTo>
                  <a:pt x="27840" y="43912"/>
                  <a:pt x="27737" y="43865"/>
                  <a:pt x="27634" y="43865"/>
                </a:cubicBezTo>
                <a:close/>
                <a:moveTo>
                  <a:pt x="8234" y="44147"/>
                </a:moveTo>
                <a:cubicBezTo>
                  <a:pt x="8157" y="44147"/>
                  <a:pt x="8079" y="44173"/>
                  <a:pt x="8015" y="44226"/>
                </a:cubicBezTo>
                <a:cubicBezTo>
                  <a:pt x="7871" y="44348"/>
                  <a:pt x="7850" y="44563"/>
                  <a:pt x="7970" y="44707"/>
                </a:cubicBezTo>
                <a:cubicBezTo>
                  <a:pt x="8119" y="44888"/>
                  <a:pt x="8283" y="45067"/>
                  <a:pt x="8455" y="45236"/>
                </a:cubicBezTo>
                <a:cubicBezTo>
                  <a:pt x="8522" y="45302"/>
                  <a:pt x="8609" y="45333"/>
                  <a:pt x="8696" y="45333"/>
                </a:cubicBezTo>
                <a:cubicBezTo>
                  <a:pt x="8783" y="45333"/>
                  <a:pt x="8872" y="45302"/>
                  <a:pt x="8938" y="45232"/>
                </a:cubicBezTo>
                <a:cubicBezTo>
                  <a:pt x="9072" y="45098"/>
                  <a:pt x="9072" y="44881"/>
                  <a:pt x="8936" y="44749"/>
                </a:cubicBezTo>
                <a:cubicBezTo>
                  <a:pt x="8780" y="44594"/>
                  <a:pt x="8632" y="44434"/>
                  <a:pt x="8498" y="44271"/>
                </a:cubicBezTo>
                <a:cubicBezTo>
                  <a:pt x="8430" y="44189"/>
                  <a:pt x="8332" y="44147"/>
                  <a:pt x="8234" y="44147"/>
                </a:cubicBezTo>
                <a:close/>
                <a:moveTo>
                  <a:pt x="53354" y="45035"/>
                </a:moveTo>
                <a:cubicBezTo>
                  <a:pt x="53271" y="45035"/>
                  <a:pt x="53189" y="45064"/>
                  <a:pt x="53123" y="45124"/>
                </a:cubicBezTo>
                <a:cubicBezTo>
                  <a:pt x="52984" y="45251"/>
                  <a:pt x="52975" y="45469"/>
                  <a:pt x="53104" y="45608"/>
                </a:cubicBezTo>
                <a:cubicBezTo>
                  <a:pt x="53198" y="45707"/>
                  <a:pt x="53295" y="45807"/>
                  <a:pt x="53394" y="45905"/>
                </a:cubicBezTo>
                <a:cubicBezTo>
                  <a:pt x="53460" y="45967"/>
                  <a:pt x="53547" y="46000"/>
                  <a:pt x="53632" y="46000"/>
                </a:cubicBezTo>
                <a:cubicBezTo>
                  <a:pt x="53723" y="46000"/>
                  <a:pt x="53811" y="45966"/>
                  <a:pt x="53877" y="45896"/>
                </a:cubicBezTo>
                <a:cubicBezTo>
                  <a:pt x="54009" y="45762"/>
                  <a:pt x="54006" y="45545"/>
                  <a:pt x="53869" y="45415"/>
                </a:cubicBezTo>
                <a:cubicBezTo>
                  <a:pt x="53776" y="45324"/>
                  <a:pt x="53690" y="45236"/>
                  <a:pt x="53606" y="45145"/>
                </a:cubicBezTo>
                <a:cubicBezTo>
                  <a:pt x="53538" y="45072"/>
                  <a:pt x="53446" y="45035"/>
                  <a:pt x="53354" y="45035"/>
                </a:cubicBezTo>
                <a:close/>
                <a:moveTo>
                  <a:pt x="25963" y="45055"/>
                </a:moveTo>
                <a:cubicBezTo>
                  <a:pt x="25898" y="45055"/>
                  <a:pt x="25832" y="45074"/>
                  <a:pt x="25774" y="45112"/>
                </a:cubicBezTo>
                <a:cubicBezTo>
                  <a:pt x="25586" y="45236"/>
                  <a:pt x="25398" y="45359"/>
                  <a:pt x="25207" y="45481"/>
                </a:cubicBezTo>
                <a:cubicBezTo>
                  <a:pt x="25047" y="45581"/>
                  <a:pt x="25000" y="45794"/>
                  <a:pt x="25103" y="45953"/>
                </a:cubicBezTo>
                <a:cubicBezTo>
                  <a:pt x="25167" y="46054"/>
                  <a:pt x="25278" y="46112"/>
                  <a:pt x="25391" y="46112"/>
                </a:cubicBezTo>
                <a:cubicBezTo>
                  <a:pt x="25454" y="46112"/>
                  <a:pt x="25517" y="46094"/>
                  <a:pt x="25572" y="46059"/>
                </a:cubicBezTo>
                <a:cubicBezTo>
                  <a:pt x="25767" y="45933"/>
                  <a:pt x="25960" y="45807"/>
                  <a:pt x="26151" y="45681"/>
                </a:cubicBezTo>
                <a:cubicBezTo>
                  <a:pt x="26311" y="45576"/>
                  <a:pt x="26351" y="45364"/>
                  <a:pt x="26247" y="45208"/>
                </a:cubicBezTo>
                <a:cubicBezTo>
                  <a:pt x="26181" y="45108"/>
                  <a:pt x="26073" y="45055"/>
                  <a:pt x="25963" y="45055"/>
                </a:cubicBezTo>
                <a:close/>
                <a:moveTo>
                  <a:pt x="9750" y="45516"/>
                </a:moveTo>
                <a:cubicBezTo>
                  <a:pt x="9642" y="45516"/>
                  <a:pt x="9534" y="45567"/>
                  <a:pt x="9468" y="45663"/>
                </a:cubicBezTo>
                <a:cubicBezTo>
                  <a:pt x="9360" y="45820"/>
                  <a:pt x="9402" y="46033"/>
                  <a:pt x="9555" y="46139"/>
                </a:cubicBezTo>
                <a:cubicBezTo>
                  <a:pt x="9746" y="46271"/>
                  <a:pt x="9949" y="46400"/>
                  <a:pt x="10154" y="46520"/>
                </a:cubicBezTo>
                <a:cubicBezTo>
                  <a:pt x="10210" y="46553"/>
                  <a:pt x="10269" y="46567"/>
                  <a:pt x="10326" y="46567"/>
                </a:cubicBezTo>
                <a:cubicBezTo>
                  <a:pt x="10445" y="46567"/>
                  <a:pt x="10558" y="46510"/>
                  <a:pt x="10622" y="46397"/>
                </a:cubicBezTo>
                <a:cubicBezTo>
                  <a:pt x="10717" y="46233"/>
                  <a:pt x="10664" y="46025"/>
                  <a:pt x="10500" y="45929"/>
                </a:cubicBezTo>
                <a:cubicBezTo>
                  <a:pt x="10307" y="45818"/>
                  <a:pt x="10120" y="45698"/>
                  <a:pt x="9944" y="45576"/>
                </a:cubicBezTo>
                <a:cubicBezTo>
                  <a:pt x="9885" y="45536"/>
                  <a:pt x="9818" y="45516"/>
                  <a:pt x="9750" y="45516"/>
                </a:cubicBezTo>
                <a:close/>
                <a:moveTo>
                  <a:pt x="24207" y="46113"/>
                </a:moveTo>
                <a:cubicBezTo>
                  <a:pt x="24155" y="46113"/>
                  <a:pt x="24102" y="46125"/>
                  <a:pt x="24053" y="46150"/>
                </a:cubicBezTo>
                <a:cubicBezTo>
                  <a:pt x="23857" y="46251"/>
                  <a:pt x="23655" y="46344"/>
                  <a:pt x="23454" y="46433"/>
                </a:cubicBezTo>
                <a:cubicBezTo>
                  <a:pt x="23282" y="46510"/>
                  <a:pt x="23202" y="46709"/>
                  <a:pt x="23278" y="46883"/>
                </a:cubicBezTo>
                <a:cubicBezTo>
                  <a:pt x="23332" y="47014"/>
                  <a:pt x="23457" y="47088"/>
                  <a:pt x="23591" y="47088"/>
                </a:cubicBezTo>
                <a:cubicBezTo>
                  <a:pt x="23636" y="47088"/>
                  <a:pt x="23683" y="47080"/>
                  <a:pt x="23726" y="47061"/>
                </a:cubicBezTo>
                <a:cubicBezTo>
                  <a:pt x="23942" y="46967"/>
                  <a:pt x="24154" y="46868"/>
                  <a:pt x="24363" y="46762"/>
                </a:cubicBezTo>
                <a:cubicBezTo>
                  <a:pt x="24533" y="46675"/>
                  <a:pt x="24597" y="46468"/>
                  <a:pt x="24514" y="46301"/>
                </a:cubicBezTo>
                <a:cubicBezTo>
                  <a:pt x="24452" y="46181"/>
                  <a:pt x="24331" y="46113"/>
                  <a:pt x="24207" y="46113"/>
                </a:cubicBezTo>
                <a:close/>
                <a:moveTo>
                  <a:pt x="11551" y="46489"/>
                </a:moveTo>
                <a:cubicBezTo>
                  <a:pt x="11416" y="46489"/>
                  <a:pt x="11289" y="46569"/>
                  <a:pt x="11234" y="46701"/>
                </a:cubicBezTo>
                <a:cubicBezTo>
                  <a:pt x="11161" y="46875"/>
                  <a:pt x="11244" y="47074"/>
                  <a:pt x="11418" y="47147"/>
                </a:cubicBezTo>
                <a:cubicBezTo>
                  <a:pt x="11630" y="47236"/>
                  <a:pt x="11852" y="47321"/>
                  <a:pt x="12077" y="47399"/>
                </a:cubicBezTo>
                <a:cubicBezTo>
                  <a:pt x="12113" y="47413"/>
                  <a:pt x="12151" y="47419"/>
                  <a:pt x="12190" y="47419"/>
                </a:cubicBezTo>
                <a:cubicBezTo>
                  <a:pt x="12330" y="47419"/>
                  <a:pt x="12462" y="47330"/>
                  <a:pt x="12509" y="47187"/>
                </a:cubicBezTo>
                <a:cubicBezTo>
                  <a:pt x="12572" y="47008"/>
                  <a:pt x="12478" y="46815"/>
                  <a:pt x="12299" y="46753"/>
                </a:cubicBezTo>
                <a:cubicBezTo>
                  <a:pt x="12089" y="46678"/>
                  <a:pt x="11880" y="46600"/>
                  <a:pt x="11680" y="46515"/>
                </a:cubicBezTo>
                <a:cubicBezTo>
                  <a:pt x="11638" y="46498"/>
                  <a:pt x="11594" y="46489"/>
                  <a:pt x="11551" y="46489"/>
                </a:cubicBezTo>
                <a:close/>
                <a:moveTo>
                  <a:pt x="22311" y="46877"/>
                </a:moveTo>
                <a:cubicBezTo>
                  <a:pt x="22278" y="46877"/>
                  <a:pt x="22244" y="46882"/>
                  <a:pt x="22211" y="46892"/>
                </a:cubicBezTo>
                <a:cubicBezTo>
                  <a:pt x="22002" y="46956"/>
                  <a:pt x="21785" y="47015"/>
                  <a:pt x="21570" y="47067"/>
                </a:cubicBezTo>
                <a:cubicBezTo>
                  <a:pt x="21385" y="47111"/>
                  <a:pt x="21272" y="47297"/>
                  <a:pt x="21318" y="47479"/>
                </a:cubicBezTo>
                <a:cubicBezTo>
                  <a:pt x="21358" y="47636"/>
                  <a:pt x="21497" y="47740"/>
                  <a:pt x="21650" y="47740"/>
                </a:cubicBezTo>
                <a:cubicBezTo>
                  <a:pt x="21676" y="47740"/>
                  <a:pt x="21702" y="47737"/>
                  <a:pt x="21731" y="47730"/>
                </a:cubicBezTo>
                <a:cubicBezTo>
                  <a:pt x="21959" y="47676"/>
                  <a:pt x="22187" y="47613"/>
                  <a:pt x="22409" y="47545"/>
                </a:cubicBezTo>
                <a:cubicBezTo>
                  <a:pt x="22588" y="47492"/>
                  <a:pt x="22691" y="47300"/>
                  <a:pt x="22637" y="47120"/>
                </a:cubicBezTo>
                <a:cubicBezTo>
                  <a:pt x="22593" y="46972"/>
                  <a:pt x="22457" y="46877"/>
                  <a:pt x="22311" y="46877"/>
                </a:cubicBezTo>
                <a:close/>
                <a:moveTo>
                  <a:pt x="13504" y="47115"/>
                </a:moveTo>
                <a:cubicBezTo>
                  <a:pt x="13346" y="47115"/>
                  <a:pt x="13206" y="47222"/>
                  <a:pt x="13168" y="47380"/>
                </a:cubicBezTo>
                <a:cubicBezTo>
                  <a:pt x="13128" y="47565"/>
                  <a:pt x="13239" y="47747"/>
                  <a:pt x="13425" y="47790"/>
                </a:cubicBezTo>
                <a:cubicBezTo>
                  <a:pt x="13648" y="47843"/>
                  <a:pt x="13879" y="47891"/>
                  <a:pt x="14112" y="47931"/>
                </a:cubicBezTo>
                <a:cubicBezTo>
                  <a:pt x="14131" y="47935"/>
                  <a:pt x="14154" y="47936"/>
                  <a:pt x="14173" y="47936"/>
                </a:cubicBezTo>
                <a:cubicBezTo>
                  <a:pt x="14336" y="47936"/>
                  <a:pt x="14479" y="47818"/>
                  <a:pt x="14506" y="47653"/>
                </a:cubicBezTo>
                <a:cubicBezTo>
                  <a:pt x="14539" y="47467"/>
                  <a:pt x="14418" y="47288"/>
                  <a:pt x="14230" y="47257"/>
                </a:cubicBezTo>
                <a:cubicBezTo>
                  <a:pt x="14011" y="47217"/>
                  <a:pt x="13792" y="47173"/>
                  <a:pt x="13578" y="47123"/>
                </a:cubicBezTo>
                <a:cubicBezTo>
                  <a:pt x="13553" y="47118"/>
                  <a:pt x="13528" y="47115"/>
                  <a:pt x="13504" y="47115"/>
                </a:cubicBezTo>
                <a:close/>
                <a:moveTo>
                  <a:pt x="20307" y="47314"/>
                </a:moveTo>
                <a:cubicBezTo>
                  <a:pt x="20291" y="47314"/>
                  <a:pt x="20275" y="47316"/>
                  <a:pt x="20259" y="47318"/>
                </a:cubicBezTo>
                <a:cubicBezTo>
                  <a:pt x="20038" y="47349"/>
                  <a:pt x="19816" y="47375"/>
                  <a:pt x="19595" y="47398"/>
                </a:cubicBezTo>
                <a:cubicBezTo>
                  <a:pt x="19407" y="47417"/>
                  <a:pt x="19268" y="47584"/>
                  <a:pt x="19289" y="47771"/>
                </a:cubicBezTo>
                <a:cubicBezTo>
                  <a:pt x="19307" y="47947"/>
                  <a:pt x="19454" y="48079"/>
                  <a:pt x="19628" y="48079"/>
                </a:cubicBezTo>
                <a:cubicBezTo>
                  <a:pt x="19639" y="48079"/>
                  <a:pt x="19651" y="48077"/>
                  <a:pt x="19663" y="48077"/>
                </a:cubicBezTo>
                <a:cubicBezTo>
                  <a:pt x="19894" y="48056"/>
                  <a:pt x="20125" y="48027"/>
                  <a:pt x="20355" y="47996"/>
                </a:cubicBezTo>
                <a:cubicBezTo>
                  <a:pt x="20542" y="47969"/>
                  <a:pt x="20673" y="47796"/>
                  <a:pt x="20647" y="47608"/>
                </a:cubicBezTo>
                <a:cubicBezTo>
                  <a:pt x="20623" y="47438"/>
                  <a:pt x="20476" y="47314"/>
                  <a:pt x="20307" y="47314"/>
                </a:cubicBezTo>
                <a:close/>
                <a:moveTo>
                  <a:pt x="15531" y="47425"/>
                </a:moveTo>
                <a:cubicBezTo>
                  <a:pt x="15355" y="47425"/>
                  <a:pt x="15204" y="47561"/>
                  <a:pt x="15189" y="47740"/>
                </a:cubicBezTo>
                <a:cubicBezTo>
                  <a:pt x="15174" y="47930"/>
                  <a:pt x="15315" y="48093"/>
                  <a:pt x="15504" y="48107"/>
                </a:cubicBezTo>
                <a:cubicBezTo>
                  <a:pt x="15636" y="48117"/>
                  <a:pt x="15766" y="48124"/>
                  <a:pt x="15900" y="48131"/>
                </a:cubicBezTo>
                <a:lnTo>
                  <a:pt x="16197" y="48145"/>
                </a:lnTo>
                <a:lnTo>
                  <a:pt x="16215" y="47804"/>
                </a:lnTo>
                <a:lnTo>
                  <a:pt x="16217" y="47462"/>
                </a:lnTo>
                <a:lnTo>
                  <a:pt x="15935" y="47450"/>
                </a:lnTo>
                <a:cubicBezTo>
                  <a:pt x="15808" y="47443"/>
                  <a:pt x="15683" y="47434"/>
                  <a:pt x="15556" y="47425"/>
                </a:cubicBezTo>
                <a:cubicBezTo>
                  <a:pt x="15548" y="47425"/>
                  <a:pt x="15539" y="47425"/>
                  <a:pt x="15531" y="47425"/>
                </a:cubicBezTo>
                <a:close/>
                <a:moveTo>
                  <a:pt x="18275" y="47482"/>
                </a:moveTo>
                <a:cubicBezTo>
                  <a:pt x="18267" y="47482"/>
                  <a:pt x="18260" y="47482"/>
                  <a:pt x="18252" y="47483"/>
                </a:cubicBezTo>
                <a:cubicBezTo>
                  <a:pt x="18031" y="47486"/>
                  <a:pt x="17805" y="47492"/>
                  <a:pt x="17579" y="47492"/>
                </a:cubicBezTo>
                <a:cubicBezTo>
                  <a:pt x="17390" y="47492"/>
                  <a:pt x="17238" y="47643"/>
                  <a:pt x="17238" y="47832"/>
                </a:cubicBezTo>
                <a:cubicBezTo>
                  <a:pt x="17238" y="48022"/>
                  <a:pt x="17390" y="48173"/>
                  <a:pt x="17579" y="48173"/>
                </a:cubicBezTo>
                <a:cubicBezTo>
                  <a:pt x="17814" y="48173"/>
                  <a:pt x="18043" y="48171"/>
                  <a:pt x="18271" y="48166"/>
                </a:cubicBezTo>
                <a:cubicBezTo>
                  <a:pt x="18460" y="48161"/>
                  <a:pt x="18611" y="48004"/>
                  <a:pt x="18605" y="47815"/>
                </a:cubicBezTo>
                <a:cubicBezTo>
                  <a:pt x="18598" y="47633"/>
                  <a:pt x="18454" y="47482"/>
                  <a:pt x="18275" y="474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26"/>
          <p:cNvSpPr/>
          <p:nvPr/>
        </p:nvSpPr>
        <p:spPr>
          <a:xfrm rot="6404316">
            <a:off x="585545" y="-51430"/>
            <a:ext cx="1400491" cy="118186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8" name="Google Shape;1268;p26"/>
          <p:cNvGrpSpPr/>
          <p:nvPr/>
        </p:nvGrpSpPr>
        <p:grpSpPr>
          <a:xfrm>
            <a:off x="1384775" y="254267"/>
            <a:ext cx="7401223" cy="4605175"/>
            <a:chOff x="1384800" y="539500"/>
            <a:chExt cx="7046100" cy="4059927"/>
          </a:xfrm>
        </p:grpSpPr>
        <p:sp>
          <p:nvSpPr>
            <p:cNvPr id="1269" name="Google Shape;1269;p26"/>
            <p:cNvSpPr/>
            <p:nvPr/>
          </p:nvSpPr>
          <p:spPr>
            <a:xfrm>
              <a:off x="1384800" y="539500"/>
              <a:ext cx="7046100" cy="4059900"/>
            </a:xfrm>
            <a:prstGeom prst="roundRect">
              <a:avLst>
                <a:gd name="adj" fmla="val 8642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70" name="Google Shape;1270;p26"/>
            <p:cNvCxnSpPr/>
            <p:nvPr/>
          </p:nvCxnSpPr>
          <p:spPr>
            <a:xfrm>
              <a:off x="1384800" y="429420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1" name="Google Shape;1271;p26"/>
            <p:cNvCxnSpPr/>
            <p:nvPr/>
          </p:nvCxnSpPr>
          <p:spPr>
            <a:xfrm>
              <a:off x="1384800" y="404965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2" name="Google Shape;1272;p26"/>
            <p:cNvCxnSpPr/>
            <p:nvPr/>
          </p:nvCxnSpPr>
          <p:spPr>
            <a:xfrm>
              <a:off x="1384800" y="380510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3" name="Google Shape;1273;p26"/>
            <p:cNvCxnSpPr/>
            <p:nvPr/>
          </p:nvCxnSpPr>
          <p:spPr>
            <a:xfrm>
              <a:off x="1384800" y="356055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4" name="Google Shape;1274;p26"/>
            <p:cNvCxnSpPr/>
            <p:nvPr/>
          </p:nvCxnSpPr>
          <p:spPr>
            <a:xfrm>
              <a:off x="1384800" y="331600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5" name="Google Shape;1275;p26"/>
            <p:cNvCxnSpPr/>
            <p:nvPr/>
          </p:nvCxnSpPr>
          <p:spPr>
            <a:xfrm>
              <a:off x="1384800" y="307145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6" name="Google Shape;1276;p26"/>
            <p:cNvCxnSpPr/>
            <p:nvPr/>
          </p:nvCxnSpPr>
          <p:spPr>
            <a:xfrm>
              <a:off x="1384800" y="282690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7" name="Google Shape;1277;p26"/>
            <p:cNvCxnSpPr/>
            <p:nvPr/>
          </p:nvCxnSpPr>
          <p:spPr>
            <a:xfrm>
              <a:off x="1384800" y="258235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8" name="Google Shape;1278;p26"/>
            <p:cNvCxnSpPr/>
            <p:nvPr/>
          </p:nvCxnSpPr>
          <p:spPr>
            <a:xfrm>
              <a:off x="1384800" y="233780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9" name="Google Shape;1279;p26"/>
            <p:cNvCxnSpPr/>
            <p:nvPr/>
          </p:nvCxnSpPr>
          <p:spPr>
            <a:xfrm>
              <a:off x="1384800" y="209325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0" name="Google Shape;1280;p26"/>
            <p:cNvCxnSpPr/>
            <p:nvPr/>
          </p:nvCxnSpPr>
          <p:spPr>
            <a:xfrm>
              <a:off x="1384800" y="184870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1" name="Google Shape;1281;p26"/>
            <p:cNvCxnSpPr/>
            <p:nvPr/>
          </p:nvCxnSpPr>
          <p:spPr>
            <a:xfrm>
              <a:off x="1384800" y="160415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2" name="Google Shape;1282;p26"/>
            <p:cNvCxnSpPr/>
            <p:nvPr/>
          </p:nvCxnSpPr>
          <p:spPr>
            <a:xfrm>
              <a:off x="1384800" y="135960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3" name="Google Shape;1283;p26"/>
            <p:cNvCxnSpPr/>
            <p:nvPr/>
          </p:nvCxnSpPr>
          <p:spPr>
            <a:xfrm>
              <a:off x="1384800" y="111505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4" name="Google Shape;1284;p26"/>
            <p:cNvCxnSpPr/>
            <p:nvPr/>
          </p:nvCxnSpPr>
          <p:spPr>
            <a:xfrm>
              <a:off x="1384800" y="87050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85" name="Google Shape;1285;p26"/>
            <p:cNvSpPr/>
            <p:nvPr/>
          </p:nvSpPr>
          <p:spPr>
            <a:xfrm flipH="1">
              <a:off x="1699150" y="539500"/>
              <a:ext cx="33600" cy="4059927"/>
            </a:xfrm>
            <a:custGeom>
              <a:avLst/>
              <a:gdLst/>
              <a:ahLst/>
              <a:cxnLst/>
              <a:rect l="l" t="t" r="r" b="b"/>
              <a:pathLst>
                <a:path w="448" h="64148" extrusionOk="0">
                  <a:moveTo>
                    <a:pt x="0" y="1"/>
                  </a:moveTo>
                  <a:lnTo>
                    <a:pt x="0" y="64148"/>
                  </a:lnTo>
                  <a:lnTo>
                    <a:pt x="448" y="64148"/>
                  </a:lnTo>
                  <a:lnTo>
                    <a:pt x="4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6" name="Google Shape;1286;p26"/>
          <p:cNvSpPr/>
          <p:nvPr/>
        </p:nvSpPr>
        <p:spPr>
          <a:xfrm rot="10800000">
            <a:off x="218712" y="16"/>
            <a:ext cx="836012" cy="5141709"/>
          </a:xfrm>
          <a:custGeom>
            <a:avLst/>
            <a:gdLst/>
            <a:ahLst/>
            <a:cxnLst/>
            <a:rect l="l" t="t" r="r" b="b"/>
            <a:pathLst>
              <a:path w="9337" h="32918" extrusionOk="0">
                <a:moveTo>
                  <a:pt x="1" y="1"/>
                </a:moveTo>
                <a:lnTo>
                  <a:pt x="1" y="32917"/>
                </a:lnTo>
                <a:lnTo>
                  <a:pt x="9337" y="32917"/>
                </a:lnTo>
                <a:lnTo>
                  <a:pt x="9337" y="1"/>
                </a:lnTo>
                <a:lnTo>
                  <a:pt x="4504" y="2702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26"/>
          <p:cNvSpPr txBox="1">
            <a:spLocks noGrp="1"/>
          </p:cNvSpPr>
          <p:nvPr>
            <p:ph type="subTitle" idx="1"/>
          </p:nvPr>
        </p:nvSpPr>
        <p:spPr>
          <a:xfrm>
            <a:off x="218656" y="1073550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1288" name="Google Shape;1288;p26"/>
          <p:cNvSpPr txBox="1">
            <a:spLocks noGrp="1"/>
          </p:cNvSpPr>
          <p:nvPr>
            <p:ph type="subTitle" idx="2"/>
          </p:nvPr>
        </p:nvSpPr>
        <p:spPr>
          <a:xfrm>
            <a:off x="218656" y="2113842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1289" name="Google Shape;1289;p26"/>
          <p:cNvSpPr txBox="1">
            <a:spLocks noGrp="1"/>
          </p:cNvSpPr>
          <p:nvPr>
            <p:ph type="subTitle" idx="3"/>
          </p:nvPr>
        </p:nvSpPr>
        <p:spPr>
          <a:xfrm>
            <a:off x="218656" y="2633988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1290" name="Google Shape;1290;p26"/>
          <p:cNvSpPr txBox="1">
            <a:spLocks noGrp="1"/>
          </p:cNvSpPr>
          <p:nvPr>
            <p:ph type="subTitle" idx="4"/>
          </p:nvPr>
        </p:nvSpPr>
        <p:spPr>
          <a:xfrm>
            <a:off x="218656" y="3154133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1291" name="Google Shape;1291;p26"/>
          <p:cNvSpPr txBox="1">
            <a:spLocks noGrp="1"/>
          </p:cNvSpPr>
          <p:nvPr>
            <p:ph type="subTitle" idx="5"/>
          </p:nvPr>
        </p:nvSpPr>
        <p:spPr>
          <a:xfrm>
            <a:off x="218656" y="3674279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1292" name="Google Shape;1292;p26"/>
          <p:cNvSpPr txBox="1">
            <a:spLocks noGrp="1"/>
          </p:cNvSpPr>
          <p:nvPr>
            <p:ph type="subTitle" idx="6"/>
          </p:nvPr>
        </p:nvSpPr>
        <p:spPr>
          <a:xfrm>
            <a:off x="218656" y="4194425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grpSp>
        <p:nvGrpSpPr>
          <p:cNvPr id="1293" name="Google Shape;1293;p26"/>
          <p:cNvGrpSpPr/>
          <p:nvPr/>
        </p:nvGrpSpPr>
        <p:grpSpPr>
          <a:xfrm>
            <a:off x="441648" y="539502"/>
            <a:ext cx="390115" cy="478199"/>
            <a:chOff x="6813948" y="1342927"/>
            <a:chExt cx="390115" cy="478199"/>
          </a:xfrm>
        </p:grpSpPr>
        <p:sp>
          <p:nvSpPr>
            <p:cNvPr id="1294" name="Google Shape;1294;p26"/>
            <p:cNvSpPr/>
            <p:nvPr/>
          </p:nvSpPr>
          <p:spPr>
            <a:xfrm rot="-5400000">
              <a:off x="6814041" y="1342927"/>
              <a:ext cx="390022" cy="390022"/>
            </a:xfrm>
            <a:custGeom>
              <a:avLst/>
              <a:gdLst/>
              <a:ahLst/>
              <a:cxnLst/>
              <a:rect l="l" t="t" r="r" b="b"/>
              <a:pathLst>
                <a:path w="12553" h="12553" extrusionOk="0">
                  <a:moveTo>
                    <a:pt x="1" y="1"/>
                  </a:moveTo>
                  <a:lnTo>
                    <a:pt x="1" y="12552"/>
                  </a:lnTo>
                  <a:lnTo>
                    <a:pt x="12552" y="12552"/>
                  </a:lnTo>
                  <a:lnTo>
                    <a:pt x="12552" y="1271"/>
                  </a:lnTo>
                  <a:cubicBezTo>
                    <a:pt x="12552" y="569"/>
                    <a:pt x="11984" y="1"/>
                    <a:pt x="11280" y="1"/>
                  </a:cubicBezTo>
                  <a:lnTo>
                    <a:pt x="2903" y="1"/>
                  </a:lnTo>
                  <a:lnTo>
                    <a:pt x="2903" y="6"/>
                  </a:lnTo>
                  <a:cubicBezTo>
                    <a:pt x="2868" y="2"/>
                    <a:pt x="2832" y="1"/>
                    <a:pt x="27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6"/>
            <p:cNvSpPr/>
            <p:nvPr/>
          </p:nvSpPr>
          <p:spPr>
            <a:xfrm rot="-5400000">
              <a:off x="6969484" y="1540346"/>
              <a:ext cx="78980" cy="390053"/>
            </a:xfrm>
            <a:custGeom>
              <a:avLst/>
              <a:gdLst/>
              <a:ahLst/>
              <a:cxnLst/>
              <a:rect l="l" t="t" r="r" b="b"/>
              <a:pathLst>
                <a:path w="2542" h="12554" extrusionOk="0">
                  <a:moveTo>
                    <a:pt x="1271" y="0"/>
                  </a:moveTo>
                  <a:cubicBezTo>
                    <a:pt x="569" y="0"/>
                    <a:pt x="1" y="570"/>
                    <a:pt x="1" y="1272"/>
                  </a:cubicBezTo>
                  <a:lnTo>
                    <a:pt x="1" y="12554"/>
                  </a:lnTo>
                  <a:lnTo>
                    <a:pt x="2542" y="12554"/>
                  </a:lnTo>
                  <a:lnTo>
                    <a:pt x="2542" y="1272"/>
                  </a:lnTo>
                  <a:cubicBezTo>
                    <a:pt x="2542" y="570"/>
                    <a:pt x="1974" y="0"/>
                    <a:pt x="1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6"/>
            <p:cNvSpPr/>
            <p:nvPr/>
          </p:nvSpPr>
          <p:spPr>
            <a:xfrm rot="-5400000">
              <a:off x="6991404" y="1550583"/>
              <a:ext cx="55646" cy="369547"/>
            </a:xfrm>
            <a:custGeom>
              <a:avLst/>
              <a:gdLst/>
              <a:ahLst/>
              <a:cxnLst/>
              <a:rect l="l" t="t" r="r" b="b"/>
              <a:pathLst>
                <a:path w="1791" h="11894" extrusionOk="0">
                  <a:moveTo>
                    <a:pt x="895" y="0"/>
                  </a:moveTo>
                  <a:cubicBezTo>
                    <a:pt x="400" y="0"/>
                    <a:pt x="0" y="404"/>
                    <a:pt x="0" y="896"/>
                  </a:cubicBezTo>
                  <a:lnTo>
                    <a:pt x="0" y="11894"/>
                  </a:lnTo>
                  <a:lnTo>
                    <a:pt x="1790" y="11894"/>
                  </a:lnTo>
                  <a:lnTo>
                    <a:pt x="1790" y="896"/>
                  </a:lnTo>
                  <a:cubicBezTo>
                    <a:pt x="1790" y="400"/>
                    <a:pt x="1389" y="0"/>
                    <a:pt x="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6"/>
            <p:cNvSpPr/>
            <p:nvPr/>
          </p:nvSpPr>
          <p:spPr>
            <a:xfrm rot="-5400000">
              <a:off x="6875342" y="1749137"/>
              <a:ext cx="86872" cy="57107"/>
            </a:xfrm>
            <a:custGeom>
              <a:avLst/>
              <a:gdLst/>
              <a:ahLst/>
              <a:cxnLst/>
              <a:rect l="l" t="t" r="r" b="b"/>
              <a:pathLst>
                <a:path w="2796" h="1838" extrusionOk="0">
                  <a:moveTo>
                    <a:pt x="0" y="1"/>
                  </a:moveTo>
                  <a:lnTo>
                    <a:pt x="391" y="920"/>
                  </a:lnTo>
                  <a:lnTo>
                    <a:pt x="0" y="1838"/>
                  </a:lnTo>
                  <a:lnTo>
                    <a:pt x="2795" y="1838"/>
                  </a:lnTo>
                  <a:lnTo>
                    <a:pt x="27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8" name="Google Shape;1298;p26"/>
          <p:cNvSpPr txBox="1">
            <a:spLocks noGrp="1"/>
          </p:cNvSpPr>
          <p:nvPr>
            <p:ph type="title"/>
          </p:nvPr>
        </p:nvSpPr>
        <p:spPr>
          <a:xfrm>
            <a:off x="1883425" y="709025"/>
            <a:ext cx="654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Back to School " panose="02000603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299" name="Google Shape;1299;p26"/>
          <p:cNvSpPr txBox="1">
            <a:spLocks noGrp="1"/>
          </p:cNvSpPr>
          <p:nvPr>
            <p:ph type="subTitle" idx="7"/>
          </p:nvPr>
        </p:nvSpPr>
        <p:spPr>
          <a:xfrm>
            <a:off x="218656" y="1593696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Font typeface="Capriola"/>
              <a:buNone/>
              <a:defRPr sz="1200" b="1"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1300" name="Google Shape;1300;p26"/>
          <p:cNvSpPr txBox="1">
            <a:spLocks noGrp="1"/>
          </p:cNvSpPr>
          <p:nvPr>
            <p:ph type="subTitle" idx="8"/>
          </p:nvPr>
        </p:nvSpPr>
        <p:spPr>
          <a:xfrm>
            <a:off x="2404575" y="2158063"/>
            <a:ext cx="2217300" cy="3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Poppi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1301" name="Google Shape;1301;p26"/>
          <p:cNvSpPr txBox="1">
            <a:spLocks noGrp="1"/>
          </p:cNvSpPr>
          <p:nvPr>
            <p:ph type="subTitle" idx="9"/>
          </p:nvPr>
        </p:nvSpPr>
        <p:spPr>
          <a:xfrm>
            <a:off x="2404600" y="2821129"/>
            <a:ext cx="2217300" cy="10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  <a:latin typeface="Back to School " panose="02000603000000000000" pitchFamily="2" charset="0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1302" name="Google Shape;1302;p26"/>
          <p:cNvSpPr txBox="1">
            <a:spLocks noGrp="1"/>
          </p:cNvSpPr>
          <p:nvPr>
            <p:ph type="subTitle" idx="13"/>
          </p:nvPr>
        </p:nvSpPr>
        <p:spPr>
          <a:xfrm>
            <a:off x="5547930" y="2158050"/>
            <a:ext cx="2217300" cy="3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Poppi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1303" name="Google Shape;1303;p26"/>
          <p:cNvSpPr txBox="1">
            <a:spLocks noGrp="1"/>
          </p:cNvSpPr>
          <p:nvPr>
            <p:ph type="subTitle" idx="14"/>
          </p:nvPr>
        </p:nvSpPr>
        <p:spPr>
          <a:xfrm>
            <a:off x="5547952" y="2821137"/>
            <a:ext cx="2217300" cy="10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  <a:latin typeface="Back to School " panose="02000603000000000000" pitchFamily="2" charset="0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">
    <p:bg>
      <p:bgPr>
        <a:solidFill>
          <a:schemeClr val="accent5"/>
        </a:solidFill>
        <a:effectLst/>
      </p:bgPr>
    </p:bg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p32"/>
          <p:cNvSpPr/>
          <p:nvPr/>
        </p:nvSpPr>
        <p:spPr>
          <a:xfrm>
            <a:off x="4110411" y="-13511"/>
            <a:ext cx="5033661" cy="3076189"/>
          </a:xfrm>
          <a:custGeom>
            <a:avLst/>
            <a:gdLst/>
            <a:ahLst/>
            <a:cxnLst/>
            <a:rect l="l" t="t" r="r" b="b"/>
            <a:pathLst>
              <a:path w="51440" h="31437" extrusionOk="0">
                <a:moveTo>
                  <a:pt x="51440" y="0"/>
                </a:moveTo>
                <a:lnTo>
                  <a:pt x="2368" y="363"/>
                </a:lnTo>
                <a:cubicBezTo>
                  <a:pt x="4510" y="748"/>
                  <a:pt x="5991" y="2928"/>
                  <a:pt x="6168" y="5098"/>
                </a:cubicBezTo>
                <a:cubicBezTo>
                  <a:pt x="6344" y="7271"/>
                  <a:pt x="5483" y="9393"/>
                  <a:pt x="4409" y="11289"/>
                </a:cubicBezTo>
                <a:cubicBezTo>
                  <a:pt x="3336" y="13182"/>
                  <a:pt x="2032" y="14958"/>
                  <a:pt x="1187" y="16966"/>
                </a:cubicBezTo>
                <a:cubicBezTo>
                  <a:pt x="537" y="18519"/>
                  <a:pt x="173" y="20188"/>
                  <a:pt x="84" y="21870"/>
                </a:cubicBezTo>
                <a:cubicBezTo>
                  <a:pt x="0" y="23437"/>
                  <a:pt x="163" y="25047"/>
                  <a:pt x="807" y="26476"/>
                </a:cubicBezTo>
                <a:cubicBezTo>
                  <a:pt x="1977" y="29075"/>
                  <a:pt x="4662" y="30795"/>
                  <a:pt x="7473" y="31273"/>
                </a:cubicBezTo>
                <a:cubicBezTo>
                  <a:pt x="8126" y="31385"/>
                  <a:pt x="8784" y="31437"/>
                  <a:pt x="9443" y="31437"/>
                </a:cubicBezTo>
                <a:cubicBezTo>
                  <a:pt x="11619" y="31437"/>
                  <a:pt x="13800" y="30870"/>
                  <a:pt x="15816" y="30020"/>
                </a:cubicBezTo>
                <a:cubicBezTo>
                  <a:pt x="18444" y="28912"/>
                  <a:pt x="20842" y="27341"/>
                  <a:pt x="23264" y="25836"/>
                </a:cubicBezTo>
                <a:cubicBezTo>
                  <a:pt x="27830" y="23001"/>
                  <a:pt x="32557" y="20360"/>
                  <a:pt x="37631" y="18589"/>
                </a:cubicBezTo>
                <a:cubicBezTo>
                  <a:pt x="41456" y="17253"/>
                  <a:pt x="45503" y="16426"/>
                  <a:pt x="49545" y="16426"/>
                </a:cubicBezTo>
                <a:cubicBezTo>
                  <a:pt x="50177" y="16426"/>
                  <a:pt x="50809" y="16446"/>
                  <a:pt x="51440" y="16488"/>
                </a:cubicBezTo>
                <a:lnTo>
                  <a:pt x="514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32"/>
          <p:cNvSpPr/>
          <p:nvPr/>
        </p:nvSpPr>
        <p:spPr>
          <a:xfrm>
            <a:off x="-1" y="331722"/>
            <a:ext cx="1050129" cy="1789438"/>
          </a:xfrm>
          <a:custGeom>
            <a:avLst/>
            <a:gdLst/>
            <a:ahLst/>
            <a:cxnLst/>
            <a:rect l="l" t="t" r="r" b="b"/>
            <a:pathLst>
              <a:path w="20839" h="35510" extrusionOk="0">
                <a:moveTo>
                  <a:pt x="1" y="1"/>
                </a:moveTo>
                <a:lnTo>
                  <a:pt x="1" y="35510"/>
                </a:lnTo>
                <a:cubicBezTo>
                  <a:pt x="405" y="33962"/>
                  <a:pt x="1953" y="32416"/>
                  <a:pt x="2970" y="31699"/>
                </a:cubicBezTo>
                <a:cubicBezTo>
                  <a:pt x="5126" y="30183"/>
                  <a:pt x="7328" y="28954"/>
                  <a:pt x="9733" y="27857"/>
                </a:cubicBezTo>
                <a:cubicBezTo>
                  <a:pt x="12107" y="26774"/>
                  <a:pt x="14522" y="25697"/>
                  <a:pt x="16572" y="24078"/>
                </a:cubicBezTo>
                <a:cubicBezTo>
                  <a:pt x="19081" y="22095"/>
                  <a:pt x="20838" y="19156"/>
                  <a:pt x="20797" y="15889"/>
                </a:cubicBezTo>
                <a:cubicBezTo>
                  <a:pt x="20773" y="13947"/>
                  <a:pt x="20064" y="12000"/>
                  <a:pt x="18735" y="10588"/>
                </a:cubicBezTo>
                <a:cubicBezTo>
                  <a:pt x="16768" y="8504"/>
                  <a:pt x="14076" y="8061"/>
                  <a:pt x="11457" y="7303"/>
                </a:cubicBezTo>
                <a:cubicBezTo>
                  <a:pt x="8618" y="6483"/>
                  <a:pt x="5694" y="5548"/>
                  <a:pt x="3101" y="4091"/>
                </a:cubicBezTo>
                <a:cubicBezTo>
                  <a:pt x="1651" y="3278"/>
                  <a:pt x="610" y="1665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32"/>
          <p:cNvSpPr/>
          <p:nvPr/>
        </p:nvSpPr>
        <p:spPr>
          <a:xfrm>
            <a:off x="2" y="2874810"/>
            <a:ext cx="4243207" cy="2268677"/>
          </a:xfrm>
          <a:custGeom>
            <a:avLst/>
            <a:gdLst/>
            <a:ahLst/>
            <a:cxnLst/>
            <a:rect l="l" t="t" r="r" b="b"/>
            <a:pathLst>
              <a:path w="36725" h="19635" extrusionOk="0">
                <a:moveTo>
                  <a:pt x="16954" y="1"/>
                </a:moveTo>
                <a:cubicBezTo>
                  <a:pt x="16286" y="1"/>
                  <a:pt x="15614" y="74"/>
                  <a:pt x="14952" y="171"/>
                </a:cubicBezTo>
                <a:cubicBezTo>
                  <a:pt x="12377" y="548"/>
                  <a:pt x="9854" y="1265"/>
                  <a:pt x="7265" y="1521"/>
                </a:cubicBezTo>
                <a:cubicBezTo>
                  <a:pt x="6695" y="1577"/>
                  <a:pt x="6117" y="1609"/>
                  <a:pt x="5539" y="1609"/>
                </a:cubicBezTo>
                <a:cubicBezTo>
                  <a:pt x="3597" y="1609"/>
                  <a:pt x="1654" y="1252"/>
                  <a:pt x="1" y="281"/>
                </a:cubicBezTo>
                <a:lnTo>
                  <a:pt x="1" y="19635"/>
                </a:lnTo>
                <a:lnTo>
                  <a:pt x="36475" y="19631"/>
                </a:lnTo>
                <a:cubicBezTo>
                  <a:pt x="36475" y="19632"/>
                  <a:pt x="36475" y="19633"/>
                  <a:pt x="36475" y="19633"/>
                </a:cubicBezTo>
                <a:cubicBezTo>
                  <a:pt x="36487" y="19633"/>
                  <a:pt x="36711" y="18885"/>
                  <a:pt x="36714" y="18403"/>
                </a:cubicBezTo>
                <a:cubicBezTo>
                  <a:pt x="36724" y="16226"/>
                  <a:pt x="35596" y="14139"/>
                  <a:pt x="33976" y="12689"/>
                </a:cubicBezTo>
                <a:cubicBezTo>
                  <a:pt x="32353" y="11239"/>
                  <a:pt x="30277" y="10373"/>
                  <a:pt x="28159" y="9882"/>
                </a:cubicBezTo>
                <a:cubicBezTo>
                  <a:pt x="26487" y="9495"/>
                  <a:pt x="24618" y="9245"/>
                  <a:pt x="23486" y="7958"/>
                </a:cubicBezTo>
                <a:cubicBezTo>
                  <a:pt x="21967" y="6231"/>
                  <a:pt x="22458" y="3375"/>
                  <a:pt x="20995" y="1597"/>
                </a:cubicBezTo>
                <a:cubicBezTo>
                  <a:pt x="20309" y="759"/>
                  <a:pt x="19257" y="278"/>
                  <a:pt x="18188" y="98"/>
                </a:cubicBezTo>
                <a:cubicBezTo>
                  <a:pt x="17780" y="29"/>
                  <a:pt x="17367" y="1"/>
                  <a:pt x="169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2">
    <p:bg>
      <p:bgPr>
        <a:solidFill>
          <a:schemeClr val="dk2"/>
        </a:solidFill>
        <a:effectLst/>
      </p:bgPr>
    </p:bg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2_1">
    <p:bg>
      <p:bgPr>
        <a:solidFill>
          <a:schemeClr val="accent2"/>
        </a:solidFill>
        <a:effectLst/>
      </p:bgPr>
    </p:bg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"/>
          <p:cNvSpPr/>
          <p:nvPr/>
        </p:nvSpPr>
        <p:spPr>
          <a:xfrm>
            <a:off x="4779093" y="3437098"/>
            <a:ext cx="4356307" cy="1735106"/>
          </a:xfrm>
          <a:custGeom>
            <a:avLst/>
            <a:gdLst/>
            <a:ahLst/>
            <a:cxnLst/>
            <a:rect l="l" t="t" r="r" b="b"/>
            <a:pathLst>
              <a:path w="48716" h="19404" extrusionOk="0">
                <a:moveTo>
                  <a:pt x="48716" y="1"/>
                </a:moveTo>
                <a:cubicBezTo>
                  <a:pt x="44289" y="3195"/>
                  <a:pt x="39621" y="6196"/>
                  <a:pt x="34287" y="7162"/>
                </a:cubicBezTo>
                <a:cubicBezTo>
                  <a:pt x="32093" y="7559"/>
                  <a:pt x="29864" y="7596"/>
                  <a:pt x="27630" y="7596"/>
                </a:cubicBezTo>
                <a:cubicBezTo>
                  <a:pt x="27116" y="7596"/>
                  <a:pt x="26601" y="7594"/>
                  <a:pt x="26086" y="7594"/>
                </a:cubicBezTo>
                <a:cubicBezTo>
                  <a:pt x="25138" y="7594"/>
                  <a:pt x="24189" y="7601"/>
                  <a:pt x="23243" y="7639"/>
                </a:cubicBezTo>
                <a:cubicBezTo>
                  <a:pt x="15993" y="7930"/>
                  <a:pt x="8624" y="10235"/>
                  <a:pt x="3302" y="15164"/>
                </a:cubicBezTo>
                <a:cubicBezTo>
                  <a:pt x="1979" y="16389"/>
                  <a:pt x="783" y="17780"/>
                  <a:pt x="0" y="19403"/>
                </a:cubicBezTo>
                <a:lnTo>
                  <a:pt x="48716" y="19310"/>
                </a:lnTo>
                <a:lnTo>
                  <a:pt x="4871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6383322" y="-37758"/>
            <a:ext cx="2760704" cy="2430800"/>
          </a:xfrm>
          <a:custGeom>
            <a:avLst/>
            <a:gdLst/>
            <a:ahLst/>
            <a:cxnLst/>
            <a:rect l="l" t="t" r="r" b="b"/>
            <a:pathLst>
              <a:path w="33364" h="29377" extrusionOk="0">
                <a:moveTo>
                  <a:pt x="445" y="1"/>
                </a:moveTo>
                <a:cubicBezTo>
                  <a:pt x="302" y="1"/>
                  <a:pt x="151" y="22"/>
                  <a:pt x="0" y="45"/>
                </a:cubicBezTo>
                <a:cubicBezTo>
                  <a:pt x="20" y="45"/>
                  <a:pt x="40" y="45"/>
                  <a:pt x="59" y="45"/>
                </a:cubicBezTo>
                <a:cubicBezTo>
                  <a:pt x="1683" y="45"/>
                  <a:pt x="3286" y="753"/>
                  <a:pt x="4752" y="1516"/>
                </a:cubicBezTo>
                <a:cubicBezTo>
                  <a:pt x="6898" y="2634"/>
                  <a:pt x="8961" y="4198"/>
                  <a:pt x="9958" y="6476"/>
                </a:cubicBezTo>
                <a:cubicBezTo>
                  <a:pt x="11006" y="8877"/>
                  <a:pt x="10827" y="11635"/>
                  <a:pt x="10366" y="14155"/>
                </a:cubicBezTo>
                <a:cubicBezTo>
                  <a:pt x="9736" y="17630"/>
                  <a:pt x="8407" y="21398"/>
                  <a:pt x="9345" y="24936"/>
                </a:cubicBezTo>
                <a:cubicBezTo>
                  <a:pt x="10154" y="27972"/>
                  <a:pt x="12727" y="29102"/>
                  <a:pt x="15471" y="29102"/>
                </a:cubicBezTo>
                <a:cubicBezTo>
                  <a:pt x="16424" y="29102"/>
                  <a:pt x="17398" y="28965"/>
                  <a:pt x="18326" y="28725"/>
                </a:cubicBezTo>
                <a:cubicBezTo>
                  <a:pt x="21248" y="27969"/>
                  <a:pt x="24215" y="26353"/>
                  <a:pt x="27227" y="26353"/>
                </a:cubicBezTo>
                <a:cubicBezTo>
                  <a:pt x="28335" y="26353"/>
                  <a:pt x="29450" y="26572"/>
                  <a:pt x="30570" y="27134"/>
                </a:cubicBezTo>
                <a:cubicBezTo>
                  <a:pt x="31647" y="27674"/>
                  <a:pt x="32599" y="28449"/>
                  <a:pt x="33364" y="29377"/>
                </a:cubicBezTo>
                <a:lnTo>
                  <a:pt x="33364" y="10"/>
                </a:lnTo>
                <a:lnTo>
                  <a:pt x="596" y="10"/>
                </a:lnTo>
                <a:cubicBezTo>
                  <a:pt x="547" y="4"/>
                  <a:pt x="496" y="1"/>
                  <a:pt x="44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-56799" y="3357830"/>
            <a:ext cx="3415425" cy="1826055"/>
          </a:xfrm>
          <a:custGeom>
            <a:avLst/>
            <a:gdLst/>
            <a:ahLst/>
            <a:cxnLst/>
            <a:rect l="l" t="t" r="r" b="b"/>
            <a:pathLst>
              <a:path w="36725" h="19635" extrusionOk="0">
                <a:moveTo>
                  <a:pt x="16954" y="1"/>
                </a:moveTo>
                <a:cubicBezTo>
                  <a:pt x="16286" y="1"/>
                  <a:pt x="15614" y="74"/>
                  <a:pt x="14952" y="171"/>
                </a:cubicBezTo>
                <a:cubicBezTo>
                  <a:pt x="12377" y="548"/>
                  <a:pt x="9854" y="1265"/>
                  <a:pt x="7265" y="1521"/>
                </a:cubicBezTo>
                <a:cubicBezTo>
                  <a:pt x="6695" y="1577"/>
                  <a:pt x="6117" y="1609"/>
                  <a:pt x="5539" y="1609"/>
                </a:cubicBezTo>
                <a:cubicBezTo>
                  <a:pt x="3597" y="1609"/>
                  <a:pt x="1654" y="1252"/>
                  <a:pt x="1" y="281"/>
                </a:cubicBezTo>
                <a:lnTo>
                  <a:pt x="1" y="19635"/>
                </a:lnTo>
                <a:lnTo>
                  <a:pt x="36475" y="19631"/>
                </a:lnTo>
                <a:cubicBezTo>
                  <a:pt x="36475" y="19632"/>
                  <a:pt x="36475" y="19633"/>
                  <a:pt x="36475" y="19633"/>
                </a:cubicBezTo>
                <a:cubicBezTo>
                  <a:pt x="36487" y="19633"/>
                  <a:pt x="36711" y="18885"/>
                  <a:pt x="36714" y="18403"/>
                </a:cubicBezTo>
                <a:cubicBezTo>
                  <a:pt x="36724" y="16226"/>
                  <a:pt x="35596" y="14139"/>
                  <a:pt x="33976" y="12689"/>
                </a:cubicBezTo>
                <a:cubicBezTo>
                  <a:pt x="32353" y="11239"/>
                  <a:pt x="30277" y="10373"/>
                  <a:pt x="28159" y="9882"/>
                </a:cubicBezTo>
                <a:cubicBezTo>
                  <a:pt x="26487" y="9495"/>
                  <a:pt x="24618" y="9245"/>
                  <a:pt x="23486" y="7958"/>
                </a:cubicBezTo>
                <a:cubicBezTo>
                  <a:pt x="21967" y="6231"/>
                  <a:pt x="22458" y="3375"/>
                  <a:pt x="20995" y="1597"/>
                </a:cubicBezTo>
                <a:cubicBezTo>
                  <a:pt x="20309" y="759"/>
                  <a:pt x="19257" y="278"/>
                  <a:pt x="18188" y="98"/>
                </a:cubicBezTo>
                <a:cubicBezTo>
                  <a:pt x="17780" y="29"/>
                  <a:pt x="17367" y="1"/>
                  <a:pt x="169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 rot="6414670" flipH="1">
            <a:off x="371136" y="3119516"/>
            <a:ext cx="2361558" cy="1514531"/>
          </a:xfrm>
          <a:custGeom>
            <a:avLst/>
            <a:gdLst/>
            <a:ahLst/>
            <a:cxnLst/>
            <a:rect l="l" t="t" r="r" b="b"/>
            <a:pathLst>
              <a:path w="51816" h="33231" extrusionOk="0">
                <a:moveTo>
                  <a:pt x="29827" y="0"/>
                </a:moveTo>
                <a:cubicBezTo>
                  <a:pt x="29615" y="0"/>
                  <a:pt x="29401" y="5"/>
                  <a:pt x="29189" y="14"/>
                </a:cubicBezTo>
                <a:cubicBezTo>
                  <a:pt x="28999" y="23"/>
                  <a:pt x="28852" y="181"/>
                  <a:pt x="28860" y="370"/>
                </a:cubicBezTo>
                <a:cubicBezTo>
                  <a:pt x="28867" y="555"/>
                  <a:pt x="29018" y="697"/>
                  <a:pt x="29201" y="697"/>
                </a:cubicBezTo>
                <a:cubicBezTo>
                  <a:pt x="29206" y="697"/>
                  <a:pt x="29210" y="697"/>
                  <a:pt x="29217" y="695"/>
                </a:cubicBezTo>
                <a:cubicBezTo>
                  <a:pt x="29422" y="687"/>
                  <a:pt x="29623" y="683"/>
                  <a:pt x="29825" y="683"/>
                </a:cubicBezTo>
                <a:lnTo>
                  <a:pt x="29886" y="683"/>
                </a:lnTo>
                <a:cubicBezTo>
                  <a:pt x="30073" y="683"/>
                  <a:pt x="30225" y="532"/>
                  <a:pt x="30226" y="344"/>
                </a:cubicBezTo>
                <a:cubicBezTo>
                  <a:pt x="30230" y="155"/>
                  <a:pt x="30077" y="2"/>
                  <a:pt x="29887" y="0"/>
                </a:cubicBezTo>
                <a:close/>
                <a:moveTo>
                  <a:pt x="31251" y="67"/>
                </a:moveTo>
                <a:cubicBezTo>
                  <a:pt x="31077" y="67"/>
                  <a:pt x="30927" y="199"/>
                  <a:pt x="30911" y="376"/>
                </a:cubicBezTo>
                <a:cubicBezTo>
                  <a:pt x="30894" y="563"/>
                  <a:pt x="31031" y="730"/>
                  <a:pt x="31220" y="748"/>
                </a:cubicBezTo>
                <a:cubicBezTo>
                  <a:pt x="31441" y="770"/>
                  <a:pt x="31664" y="793"/>
                  <a:pt x="31884" y="824"/>
                </a:cubicBezTo>
                <a:cubicBezTo>
                  <a:pt x="31900" y="826"/>
                  <a:pt x="31916" y="826"/>
                  <a:pt x="31930" y="826"/>
                </a:cubicBezTo>
                <a:cubicBezTo>
                  <a:pt x="32098" y="826"/>
                  <a:pt x="32246" y="702"/>
                  <a:pt x="32268" y="530"/>
                </a:cubicBezTo>
                <a:cubicBezTo>
                  <a:pt x="32295" y="344"/>
                  <a:pt x="32162" y="172"/>
                  <a:pt x="31977" y="146"/>
                </a:cubicBezTo>
                <a:cubicBezTo>
                  <a:pt x="31745" y="115"/>
                  <a:pt x="31516" y="89"/>
                  <a:pt x="31283" y="68"/>
                </a:cubicBezTo>
                <a:cubicBezTo>
                  <a:pt x="31272" y="67"/>
                  <a:pt x="31262" y="67"/>
                  <a:pt x="31251" y="67"/>
                </a:cubicBezTo>
                <a:close/>
                <a:moveTo>
                  <a:pt x="27841" y="133"/>
                </a:moveTo>
                <a:cubicBezTo>
                  <a:pt x="27827" y="133"/>
                  <a:pt x="27812" y="134"/>
                  <a:pt x="27797" y="136"/>
                </a:cubicBezTo>
                <a:cubicBezTo>
                  <a:pt x="27567" y="165"/>
                  <a:pt x="27338" y="200"/>
                  <a:pt x="27107" y="240"/>
                </a:cubicBezTo>
                <a:cubicBezTo>
                  <a:pt x="26921" y="271"/>
                  <a:pt x="26794" y="449"/>
                  <a:pt x="26827" y="635"/>
                </a:cubicBezTo>
                <a:cubicBezTo>
                  <a:pt x="26855" y="801"/>
                  <a:pt x="27001" y="920"/>
                  <a:pt x="27164" y="920"/>
                </a:cubicBezTo>
                <a:cubicBezTo>
                  <a:pt x="27183" y="920"/>
                  <a:pt x="27200" y="918"/>
                  <a:pt x="27223" y="914"/>
                </a:cubicBezTo>
                <a:cubicBezTo>
                  <a:pt x="27446" y="876"/>
                  <a:pt x="27668" y="843"/>
                  <a:pt x="27887" y="814"/>
                </a:cubicBezTo>
                <a:cubicBezTo>
                  <a:pt x="28073" y="788"/>
                  <a:pt x="28207" y="615"/>
                  <a:pt x="28181" y="428"/>
                </a:cubicBezTo>
                <a:cubicBezTo>
                  <a:pt x="28157" y="257"/>
                  <a:pt x="28009" y="133"/>
                  <a:pt x="27841" y="133"/>
                </a:cubicBezTo>
                <a:close/>
                <a:moveTo>
                  <a:pt x="33276" y="382"/>
                </a:moveTo>
                <a:cubicBezTo>
                  <a:pt x="33118" y="382"/>
                  <a:pt x="32976" y="490"/>
                  <a:pt x="32941" y="650"/>
                </a:cubicBezTo>
                <a:cubicBezTo>
                  <a:pt x="32901" y="834"/>
                  <a:pt x="33016" y="1017"/>
                  <a:pt x="33202" y="1059"/>
                </a:cubicBezTo>
                <a:cubicBezTo>
                  <a:pt x="33421" y="1109"/>
                  <a:pt x="33638" y="1161"/>
                  <a:pt x="33854" y="1217"/>
                </a:cubicBezTo>
                <a:cubicBezTo>
                  <a:pt x="33881" y="1224"/>
                  <a:pt x="33911" y="1227"/>
                  <a:pt x="33940" y="1227"/>
                </a:cubicBezTo>
                <a:cubicBezTo>
                  <a:pt x="34092" y="1227"/>
                  <a:pt x="34229" y="1126"/>
                  <a:pt x="34271" y="972"/>
                </a:cubicBezTo>
                <a:cubicBezTo>
                  <a:pt x="34318" y="789"/>
                  <a:pt x="34210" y="602"/>
                  <a:pt x="34027" y="555"/>
                </a:cubicBezTo>
                <a:cubicBezTo>
                  <a:pt x="33801" y="494"/>
                  <a:pt x="33575" y="440"/>
                  <a:pt x="33350" y="390"/>
                </a:cubicBezTo>
                <a:cubicBezTo>
                  <a:pt x="33325" y="384"/>
                  <a:pt x="33300" y="382"/>
                  <a:pt x="33276" y="382"/>
                </a:cubicBezTo>
                <a:close/>
                <a:moveTo>
                  <a:pt x="25825" y="513"/>
                </a:moveTo>
                <a:cubicBezTo>
                  <a:pt x="25798" y="513"/>
                  <a:pt x="25770" y="517"/>
                  <a:pt x="25742" y="523"/>
                </a:cubicBezTo>
                <a:cubicBezTo>
                  <a:pt x="25516" y="581"/>
                  <a:pt x="25294" y="640"/>
                  <a:pt x="25070" y="704"/>
                </a:cubicBezTo>
                <a:cubicBezTo>
                  <a:pt x="24889" y="756"/>
                  <a:pt x="24785" y="947"/>
                  <a:pt x="24837" y="1128"/>
                </a:cubicBezTo>
                <a:cubicBezTo>
                  <a:pt x="24880" y="1278"/>
                  <a:pt x="25018" y="1375"/>
                  <a:pt x="25165" y="1375"/>
                </a:cubicBezTo>
                <a:cubicBezTo>
                  <a:pt x="25195" y="1375"/>
                  <a:pt x="25228" y="1372"/>
                  <a:pt x="25261" y="1363"/>
                </a:cubicBezTo>
                <a:cubicBezTo>
                  <a:pt x="25475" y="1299"/>
                  <a:pt x="25692" y="1243"/>
                  <a:pt x="25907" y="1189"/>
                </a:cubicBezTo>
                <a:cubicBezTo>
                  <a:pt x="26090" y="1144"/>
                  <a:pt x="26203" y="956"/>
                  <a:pt x="26158" y="774"/>
                </a:cubicBezTo>
                <a:cubicBezTo>
                  <a:pt x="26119" y="618"/>
                  <a:pt x="25980" y="513"/>
                  <a:pt x="25825" y="513"/>
                </a:cubicBezTo>
                <a:close/>
                <a:moveTo>
                  <a:pt x="35246" y="945"/>
                </a:moveTo>
                <a:cubicBezTo>
                  <a:pt x="35104" y="945"/>
                  <a:pt x="34974" y="1033"/>
                  <a:pt x="34924" y="1173"/>
                </a:cubicBezTo>
                <a:cubicBezTo>
                  <a:pt x="34860" y="1352"/>
                  <a:pt x="34954" y="1547"/>
                  <a:pt x="35133" y="1610"/>
                </a:cubicBezTo>
                <a:cubicBezTo>
                  <a:pt x="35343" y="1684"/>
                  <a:pt x="35552" y="1763"/>
                  <a:pt x="35760" y="1844"/>
                </a:cubicBezTo>
                <a:cubicBezTo>
                  <a:pt x="35802" y="1860"/>
                  <a:pt x="35845" y="1869"/>
                  <a:pt x="35887" y="1869"/>
                </a:cubicBezTo>
                <a:cubicBezTo>
                  <a:pt x="36023" y="1869"/>
                  <a:pt x="36151" y="1787"/>
                  <a:pt x="36205" y="1651"/>
                </a:cubicBezTo>
                <a:cubicBezTo>
                  <a:pt x="36275" y="1476"/>
                  <a:pt x="36189" y="1278"/>
                  <a:pt x="36014" y="1208"/>
                </a:cubicBezTo>
                <a:cubicBezTo>
                  <a:pt x="35797" y="1123"/>
                  <a:pt x="35579" y="1041"/>
                  <a:pt x="35360" y="965"/>
                </a:cubicBezTo>
                <a:cubicBezTo>
                  <a:pt x="35322" y="952"/>
                  <a:pt x="35284" y="945"/>
                  <a:pt x="35246" y="945"/>
                </a:cubicBezTo>
                <a:close/>
                <a:moveTo>
                  <a:pt x="23868" y="1127"/>
                </a:moveTo>
                <a:cubicBezTo>
                  <a:pt x="23828" y="1127"/>
                  <a:pt x="23787" y="1134"/>
                  <a:pt x="23747" y="1149"/>
                </a:cubicBezTo>
                <a:cubicBezTo>
                  <a:pt x="23526" y="1234"/>
                  <a:pt x="23307" y="1323"/>
                  <a:pt x="23099" y="1415"/>
                </a:cubicBezTo>
                <a:cubicBezTo>
                  <a:pt x="22925" y="1491"/>
                  <a:pt x="22847" y="1691"/>
                  <a:pt x="22923" y="1865"/>
                </a:cubicBezTo>
                <a:cubicBezTo>
                  <a:pt x="22979" y="1992"/>
                  <a:pt x="23104" y="2068"/>
                  <a:pt x="23236" y="2068"/>
                </a:cubicBezTo>
                <a:cubicBezTo>
                  <a:pt x="23281" y="2068"/>
                  <a:pt x="23330" y="2060"/>
                  <a:pt x="23375" y="2041"/>
                </a:cubicBezTo>
                <a:cubicBezTo>
                  <a:pt x="23575" y="1950"/>
                  <a:pt x="23782" y="1867"/>
                  <a:pt x="23992" y="1787"/>
                </a:cubicBezTo>
                <a:cubicBezTo>
                  <a:pt x="24168" y="1719"/>
                  <a:pt x="24255" y="1521"/>
                  <a:pt x="24187" y="1345"/>
                </a:cubicBezTo>
                <a:cubicBezTo>
                  <a:pt x="24136" y="1210"/>
                  <a:pt x="24006" y="1127"/>
                  <a:pt x="23868" y="1127"/>
                </a:cubicBezTo>
                <a:close/>
                <a:moveTo>
                  <a:pt x="37138" y="1739"/>
                </a:moveTo>
                <a:cubicBezTo>
                  <a:pt x="37011" y="1739"/>
                  <a:pt x="36889" y="1809"/>
                  <a:pt x="36829" y="1929"/>
                </a:cubicBezTo>
                <a:cubicBezTo>
                  <a:pt x="36747" y="2100"/>
                  <a:pt x="36815" y="2305"/>
                  <a:pt x="36985" y="2388"/>
                </a:cubicBezTo>
                <a:cubicBezTo>
                  <a:pt x="37185" y="2486"/>
                  <a:pt x="37385" y="2588"/>
                  <a:pt x="37582" y="2694"/>
                </a:cubicBezTo>
                <a:cubicBezTo>
                  <a:pt x="37634" y="2722"/>
                  <a:pt x="37689" y="2736"/>
                  <a:pt x="37743" y="2736"/>
                </a:cubicBezTo>
                <a:cubicBezTo>
                  <a:pt x="37865" y="2736"/>
                  <a:pt x="37983" y="2670"/>
                  <a:pt x="38046" y="2555"/>
                </a:cubicBezTo>
                <a:cubicBezTo>
                  <a:pt x="38134" y="2390"/>
                  <a:pt x="38073" y="2181"/>
                  <a:pt x="37907" y="2093"/>
                </a:cubicBezTo>
                <a:cubicBezTo>
                  <a:pt x="37703" y="1982"/>
                  <a:pt x="37496" y="1876"/>
                  <a:pt x="37288" y="1773"/>
                </a:cubicBezTo>
                <a:cubicBezTo>
                  <a:pt x="37239" y="1750"/>
                  <a:pt x="37188" y="1739"/>
                  <a:pt x="37138" y="1739"/>
                </a:cubicBezTo>
                <a:close/>
                <a:moveTo>
                  <a:pt x="22014" y="1997"/>
                </a:moveTo>
                <a:cubicBezTo>
                  <a:pt x="21956" y="1997"/>
                  <a:pt x="21898" y="2012"/>
                  <a:pt x="21846" y="2042"/>
                </a:cubicBezTo>
                <a:cubicBezTo>
                  <a:pt x="21639" y="2161"/>
                  <a:pt x="21437" y="2284"/>
                  <a:pt x="21244" y="2409"/>
                </a:cubicBezTo>
                <a:cubicBezTo>
                  <a:pt x="21084" y="2513"/>
                  <a:pt x="21041" y="2725"/>
                  <a:pt x="21144" y="2884"/>
                </a:cubicBezTo>
                <a:cubicBezTo>
                  <a:pt x="21210" y="2983"/>
                  <a:pt x="21319" y="3038"/>
                  <a:pt x="21430" y="3038"/>
                </a:cubicBezTo>
                <a:cubicBezTo>
                  <a:pt x="21493" y="3038"/>
                  <a:pt x="21559" y="3021"/>
                  <a:pt x="21616" y="2983"/>
                </a:cubicBezTo>
                <a:cubicBezTo>
                  <a:pt x="21799" y="2864"/>
                  <a:pt x="21988" y="2748"/>
                  <a:pt x="22185" y="2639"/>
                </a:cubicBezTo>
                <a:cubicBezTo>
                  <a:pt x="22350" y="2545"/>
                  <a:pt x="22405" y="2336"/>
                  <a:pt x="22311" y="2171"/>
                </a:cubicBezTo>
                <a:cubicBezTo>
                  <a:pt x="22249" y="2060"/>
                  <a:pt x="22133" y="1997"/>
                  <a:pt x="22014" y="1997"/>
                </a:cubicBezTo>
                <a:close/>
                <a:moveTo>
                  <a:pt x="38923" y="2746"/>
                </a:moveTo>
                <a:cubicBezTo>
                  <a:pt x="38811" y="2746"/>
                  <a:pt x="38700" y="2801"/>
                  <a:pt x="38635" y="2903"/>
                </a:cubicBezTo>
                <a:cubicBezTo>
                  <a:pt x="38531" y="3061"/>
                  <a:pt x="38576" y="3275"/>
                  <a:pt x="38734" y="3377"/>
                </a:cubicBezTo>
                <a:cubicBezTo>
                  <a:pt x="38922" y="3497"/>
                  <a:pt x="39106" y="3624"/>
                  <a:pt x="39288" y="3753"/>
                </a:cubicBezTo>
                <a:cubicBezTo>
                  <a:pt x="39349" y="3796"/>
                  <a:pt x="39419" y="3815"/>
                  <a:pt x="39486" y="3815"/>
                </a:cubicBezTo>
                <a:cubicBezTo>
                  <a:pt x="39592" y="3815"/>
                  <a:pt x="39698" y="3765"/>
                  <a:pt x="39768" y="3667"/>
                </a:cubicBezTo>
                <a:cubicBezTo>
                  <a:pt x="39877" y="3513"/>
                  <a:pt x="39841" y="3301"/>
                  <a:pt x="39686" y="3191"/>
                </a:cubicBezTo>
                <a:cubicBezTo>
                  <a:pt x="39495" y="3057"/>
                  <a:pt x="39304" y="2927"/>
                  <a:pt x="39108" y="2800"/>
                </a:cubicBezTo>
                <a:cubicBezTo>
                  <a:pt x="39051" y="2764"/>
                  <a:pt x="38987" y="2746"/>
                  <a:pt x="38923" y="2746"/>
                </a:cubicBezTo>
                <a:close/>
                <a:moveTo>
                  <a:pt x="20335" y="3174"/>
                </a:moveTo>
                <a:cubicBezTo>
                  <a:pt x="20256" y="3174"/>
                  <a:pt x="20176" y="3202"/>
                  <a:pt x="20111" y="3257"/>
                </a:cubicBezTo>
                <a:cubicBezTo>
                  <a:pt x="19941" y="3405"/>
                  <a:pt x="19764" y="3563"/>
                  <a:pt x="19593" y="3728"/>
                </a:cubicBezTo>
                <a:cubicBezTo>
                  <a:pt x="19456" y="3859"/>
                  <a:pt x="19451" y="4074"/>
                  <a:pt x="19581" y="4211"/>
                </a:cubicBezTo>
                <a:cubicBezTo>
                  <a:pt x="19649" y="4283"/>
                  <a:pt x="19741" y="4317"/>
                  <a:pt x="19830" y="4317"/>
                </a:cubicBezTo>
                <a:cubicBezTo>
                  <a:pt x="19917" y="4317"/>
                  <a:pt x="20002" y="4284"/>
                  <a:pt x="20066" y="4224"/>
                </a:cubicBezTo>
                <a:cubicBezTo>
                  <a:pt x="20228" y="4067"/>
                  <a:pt x="20394" y="3918"/>
                  <a:pt x="20558" y="3777"/>
                </a:cubicBezTo>
                <a:cubicBezTo>
                  <a:pt x="20700" y="3652"/>
                  <a:pt x="20718" y="3438"/>
                  <a:pt x="20594" y="3294"/>
                </a:cubicBezTo>
                <a:cubicBezTo>
                  <a:pt x="20527" y="3215"/>
                  <a:pt x="20431" y="3174"/>
                  <a:pt x="20335" y="3174"/>
                </a:cubicBezTo>
                <a:close/>
                <a:moveTo>
                  <a:pt x="40569" y="3962"/>
                </a:moveTo>
                <a:cubicBezTo>
                  <a:pt x="40471" y="3962"/>
                  <a:pt x="40375" y="4003"/>
                  <a:pt x="40307" y="4085"/>
                </a:cubicBezTo>
                <a:cubicBezTo>
                  <a:pt x="40189" y="4231"/>
                  <a:pt x="40206" y="4446"/>
                  <a:pt x="40350" y="4568"/>
                </a:cubicBezTo>
                <a:cubicBezTo>
                  <a:pt x="40522" y="4710"/>
                  <a:pt x="40689" y="4858"/>
                  <a:pt x="40854" y="5007"/>
                </a:cubicBezTo>
                <a:cubicBezTo>
                  <a:pt x="40920" y="5066"/>
                  <a:pt x="41002" y="5098"/>
                  <a:pt x="41085" y="5098"/>
                </a:cubicBezTo>
                <a:cubicBezTo>
                  <a:pt x="41179" y="5098"/>
                  <a:pt x="41270" y="5060"/>
                  <a:pt x="41339" y="4981"/>
                </a:cubicBezTo>
                <a:cubicBezTo>
                  <a:pt x="41466" y="4842"/>
                  <a:pt x="41454" y="4625"/>
                  <a:pt x="41315" y="4500"/>
                </a:cubicBezTo>
                <a:cubicBezTo>
                  <a:pt x="41144" y="4343"/>
                  <a:pt x="40967" y="4191"/>
                  <a:pt x="40790" y="4041"/>
                </a:cubicBezTo>
                <a:cubicBezTo>
                  <a:pt x="40725" y="3988"/>
                  <a:pt x="40647" y="3962"/>
                  <a:pt x="40569" y="3962"/>
                </a:cubicBezTo>
                <a:close/>
                <a:moveTo>
                  <a:pt x="385" y="3950"/>
                </a:moveTo>
                <a:cubicBezTo>
                  <a:pt x="349" y="3950"/>
                  <a:pt x="312" y="3956"/>
                  <a:pt x="275" y="3968"/>
                </a:cubicBezTo>
                <a:cubicBezTo>
                  <a:pt x="96" y="4029"/>
                  <a:pt x="1" y="4224"/>
                  <a:pt x="62" y="4403"/>
                </a:cubicBezTo>
                <a:cubicBezTo>
                  <a:pt x="138" y="4622"/>
                  <a:pt x="216" y="4841"/>
                  <a:pt x="301" y="5058"/>
                </a:cubicBezTo>
                <a:cubicBezTo>
                  <a:pt x="354" y="5195"/>
                  <a:pt x="484" y="5277"/>
                  <a:pt x="619" y="5277"/>
                </a:cubicBezTo>
                <a:cubicBezTo>
                  <a:pt x="661" y="5277"/>
                  <a:pt x="703" y="5268"/>
                  <a:pt x="741" y="5254"/>
                </a:cubicBezTo>
                <a:cubicBezTo>
                  <a:pt x="917" y="5185"/>
                  <a:pt x="1004" y="4987"/>
                  <a:pt x="938" y="4811"/>
                </a:cubicBezTo>
                <a:cubicBezTo>
                  <a:pt x="856" y="4602"/>
                  <a:pt x="781" y="4390"/>
                  <a:pt x="710" y="4180"/>
                </a:cubicBezTo>
                <a:cubicBezTo>
                  <a:pt x="661" y="4039"/>
                  <a:pt x="527" y="3950"/>
                  <a:pt x="385" y="3950"/>
                </a:cubicBezTo>
                <a:close/>
                <a:moveTo>
                  <a:pt x="18886" y="4620"/>
                </a:moveTo>
                <a:cubicBezTo>
                  <a:pt x="18792" y="4620"/>
                  <a:pt x="18698" y="4659"/>
                  <a:pt x="18630" y="4735"/>
                </a:cubicBezTo>
                <a:cubicBezTo>
                  <a:pt x="18477" y="4908"/>
                  <a:pt x="18326" y="5082"/>
                  <a:pt x="18179" y="5259"/>
                </a:cubicBezTo>
                <a:cubicBezTo>
                  <a:pt x="18057" y="5405"/>
                  <a:pt x="18074" y="5621"/>
                  <a:pt x="18220" y="5743"/>
                </a:cubicBezTo>
                <a:cubicBezTo>
                  <a:pt x="18283" y="5796"/>
                  <a:pt x="18361" y="5823"/>
                  <a:pt x="18439" y="5823"/>
                </a:cubicBezTo>
                <a:cubicBezTo>
                  <a:pt x="18537" y="5823"/>
                  <a:pt x="18634" y="5781"/>
                  <a:pt x="18702" y="5699"/>
                </a:cubicBezTo>
                <a:cubicBezTo>
                  <a:pt x="18846" y="5527"/>
                  <a:pt x="18990" y="5355"/>
                  <a:pt x="19141" y="5188"/>
                </a:cubicBezTo>
                <a:cubicBezTo>
                  <a:pt x="19266" y="5047"/>
                  <a:pt x="19254" y="4832"/>
                  <a:pt x="19112" y="4707"/>
                </a:cubicBezTo>
                <a:cubicBezTo>
                  <a:pt x="19047" y="4648"/>
                  <a:pt x="18966" y="4620"/>
                  <a:pt x="18886" y="4620"/>
                </a:cubicBezTo>
                <a:close/>
                <a:moveTo>
                  <a:pt x="42056" y="5375"/>
                </a:moveTo>
                <a:cubicBezTo>
                  <a:pt x="41973" y="5375"/>
                  <a:pt x="41890" y="5405"/>
                  <a:pt x="41824" y="5466"/>
                </a:cubicBezTo>
                <a:cubicBezTo>
                  <a:pt x="41687" y="5595"/>
                  <a:pt x="41678" y="5810"/>
                  <a:pt x="41807" y="5949"/>
                </a:cubicBezTo>
                <a:cubicBezTo>
                  <a:pt x="41958" y="6111"/>
                  <a:pt x="42106" y="6280"/>
                  <a:pt x="42250" y="6448"/>
                </a:cubicBezTo>
                <a:cubicBezTo>
                  <a:pt x="42318" y="6528"/>
                  <a:pt x="42413" y="6570"/>
                  <a:pt x="42511" y="6570"/>
                </a:cubicBezTo>
                <a:cubicBezTo>
                  <a:pt x="42589" y="6570"/>
                  <a:pt x="42667" y="6544"/>
                  <a:pt x="42730" y="6492"/>
                </a:cubicBezTo>
                <a:cubicBezTo>
                  <a:pt x="42874" y="6370"/>
                  <a:pt x="42891" y="6153"/>
                  <a:pt x="42769" y="6010"/>
                </a:cubicBezTo>
                <a:cubicBezTo>
                  <a:pt x="42618" y="5831"/>
                  <a:pt x="42465" y="5656"/>
                  <a:pt x="42305" y="5485"/>
                </a:cubicBezTo>
                <a:cubicBezTo>
                  <a:pt x="42239" y="5412"/>
                  <a:pt x="42147" y="5375"/>
                  <a:pt x="42056" y="5375"/>
                </a:cubicBezTo>
                <a:close/>
                <a:moveTo>
                  <a:pt x="1169" y="5846"/>
                </a:moveTo>
                <a:cubicBezTo>
                  <a:pt x="1118" y="5846"/>
                  <a:pt x="1066" y="5858"/>
                  <a:pt x="1017" y="5882"/>
                </a:cubicBezTo>
                <a:cubicBezTo>
                  <a:pt x="849" y="5963"/>
                  <a:pt x="779" y="6168"/>
                  <a:pt x="861" y="6337"/>
                </a:cubicBezTo>
                <a:cubicBezTo>
                  <a:pt x="964" y="6549"/>
                  <a:pt x="1070" y="6754"/>
                  <a:pt x="1181" y="6959"/>
                </a:cubicBezTo>
                <a:cubicBezTo>
                  <a:pt x="1242" y="7072"/>
                  <a:pt x="1358" y="7136"/>
                  <a:pt x="1480" y="7136"/>
                </a:cubicBezTo>
                <a:cubicBezTo>
                  <a:pt x="1537" y="7136"/>
                  <a:pt x="1591" y="7124"/>
                  <a:pt x="1643" y="7096"/>
                </a:cubicBezTo>
                <a:cubicBezTo>
                  <a:pt x="1808" y="7006"/>
                  <a:pt x="1869" y="6798"/>
                  <a:pt x="1780" y="6632"/>
                </a:cubicBezTo>
                <a:cubicBezTo>
                  <a:pt x="1674" y="6438"/>
                  <a:pt x="1572" y="6238"/>
                  <a:pt x="1475" y="6038"/>
                </a:cubicBezTo>
                <a:cubicBezTo>
                  <a:pt x="1415" y="5917"/>
                  <a:pt x="1295" y="5846"/>
                  <a:pt x="1169" y="5846"/>
                </a:cubicBezTo>
                <a:close/>
                <a:moveTo>
                  <a:pt x="17579" y="6203"/>
                </a:moveTo>
                <a:cubicBezTo>
                  <a:pt x="17479" y="6203"/>
                  <a:pt x="17379" y="6247"/>
                  <a:pt x="17311" y="6332"/>
                </a:cubicBezTo>
                <a:lnTo>
                  <a:pt x="16885" y="6865"/>
                </a:lnTo>
                <a:cubicBezTo>
                  <a:pt x="16769" y="7013"/>
                  <a:pt x="16792" y="7229"/>
                  <a:pt x="16939" y="7345"/>
                </a:cubicBezTo>
                <a:cubicBezTo>
                  <a:pt x="17004" y="7395"/>
                  <a:pt x="17078" y="7420"/>
                  <a:pt x="17153" y="7420"/>
                </a:cubicBezTo>
                <a:cubicBezTo>
                  <a:pt x="17252" y="7420"/>
                  <a:pt x="17353" y="7375"/>
                  <a:pt x="17421" y="7291"/>
                </a:cubicBezTo>
                <a:lnTo>
                  <a:pt x="17845" y="6758"/>
                </a:lnTo>
                <a:cubicBezTo>
                  <a:pt x="17963" y="6610"/>
                  <a:pt x="17939" y="6394"/>
                  <a:pt x="17791" y="6276"/>
                </a:cubicBezTo>
                <a:cubicBezTo>
                  <a:pt x="17728" y="6227"/>
                  <a:pt x="17654" y="6203"/>
                  <a:pt x="17579" y="6203"/>
                </a:cubicBezTo>
                <a:close/>
                <a:moveTo>
                  <a:pt x="43337" y="6976"/>
                </a:moveTo>
                <a:cubicBezTo>
                  <a:pt x="43271" y="6976"/>
                  <a:pt x="43204" y="6995"/>
                  <a:pt x="43145" y="7036"/>
                </a:cubicBezTo>
                <a:cubicBezTo>
                  <a:pt x="42988" y="7140"/>
                  <a:pt x="42947" y="7352"/>
                  <a:pt x="43053" y="7508"/>
                </a:cubicBezTo>
                <a:cubicBezTo>
                  <a:pt x="43178" y="7689"/>
                  <a:pt x="43296" y="7879"/>
                  <a:pt x="43413" y="8070"/>
                </a:cubicBezTo>
                <a:cubicBezTo>
                  <a:pt x="43475" y="8176"/>
                  <a:pt x="43590" y="8235"/>
                  <a:pt x="43705" y="8235"/>
                </a:cubicBezTo>
                <a:cubicBezTo>
                  <a:pt x="43765" y="8235"/>
                  <a:pt x="43826" y="8217"/>
                  <a:pt x="43882" y="8188"/>
                </a:cubicBezTo>
                <a:cubicBezTo>
                  <a:pt x="44042" y="8091"/>
                  <a:pt x="44096" y="7882"/>
                  <a:pt x="43998" y="7719"/>
                </a:cubicBezTo>
                <a:cubicBezTo>
                  <a:pt x="43877" y="7515"/>
                  <a:pt x="43748" y="7317"/>
                  <a:pt x="43621" y="7126"/>
                </a:cubicBezTo>
                <a:cubicBezTo>
                  <a:pt x="43554" y="7029"/>
                  <a:pt x="43446" y="6976"/>
                  <a:pt x="43337" y="6976"/>
                </a:cubicBezTo>
                <a:close/>
                <a:moveTo>
                  <a:pt x="2187" y="7623"/>
                </a:moveTo>
                <a:cubicBezTo>
                  <a:pt x="2122" y="7623"/>
                  <a:pt x="2056" y="7642"/>
                  <a:pt x="1998" y="7680"/>
                </a:cubicBezTo>
                <a:cubicBezTo>
                  <a:pt x="1841" y="7785"/>
                  <a:pt x="1800" y="7997"/>
                  <a:pt x="1904" y="8153"/>
                </a:cubicBezTo>
                <a:cubicBezTo>
                  <a:pt x="2034" y="8350"/>
                  <a:pt x="2172" y="8542"/>
                  <a:pt x="2309" y="8727"/>
                </a:cubicBezTo>
                <a:cubicBezTo>
                  <a:pt x="2375" y="8817"/>
                  <a:pt x="2477" y="8864"/>
                  <a:pt x="2582" y="8864"/>
                </a:cubicBezTo>
                <a:cubicBezTo>
                  <a:pt x="2653" y="8864"/>
                  <a:pt x="2726" y="8843"/>
                  <a:pt x="2787" y="8796"/>
                </a:cubicBezTo>
                <a:cubicBezTo>
                  <a:pt x="2938" y="8683"/>
                  <a:pt x="2969" y="8471"/>
                  <a:pt x="2856" y="8318"/>
                </a:cubicBezTo>
                <a:cubicBezTo>
                  <a:pt x="2726" y="8143"/>
                  <a:pt x="2596" y="7960"/>
                  <a:pt x="2470" y="7774"/>
                </a:cubicBezTo>
                <a:cubicBezTo>
                  <a:pt x="2405" y="7676"/>
                  <a:pt x="2297" y="7623"/>
                  <a:pt x="2187" y="7623"/>
                </a:cubicBezTo>
                <a:close/>
                <a:moveTo>
                  <a:pt x="16292" y="7795"/>
                </a:moveTo>
                <a:cubicBezTo>
                  <a:pt x="16194" y="7795"/>
                  <a:pt x="16097" y="7837"/>
                  <a:pt x="16030" y="7917"/>
                </a:cubicBezTo>
                <a:cubicBezTo>
                  <a:pt x="15884" y="8089"/>
                  <a:pt x="15738" y="8261"/>
                  <a:pt x="15589" y="8428"/>
                </a:cubicBezTo>
                <a:cubicBezTo>
                  <a:pt x="15462" y="8569"/>
                  <a:pt x="15476" y="8784"/>
                  <a:pt x="15617" y="8909"/>
                </a:cubicBezTo>
                <a:cubicBezTo>
                  <a:pt x="15683" y="8968"/>
                  <a:pt x="15763" y="8996"/>
                  <a:pt x="15843" y="8996"/>
                </a:cubicBezTo>
                <a:cubicBezTo>
                  <a:pt x="15936" y="8996"/>
                  <a:pt x="16030" y="8958"/>
                  <a:pt x="16098" y="8881"/>
                </a:cubicBezTo>
                <a:cubicBezTo>
                  <a:pt x="16253" y="8709"/>
                  <a:pt x="16402" y="8534"/>
                  <a:pt x="16553" y="8358"/>
                </a:cubicBezTo>
                <a:cubicBezTo>
                  <a:pt x="16675" y="8212"/>
                  <a:pt x="16654" y="7997"/>
                  <a:pt x="16512" y="7875"/>
                </a:cubicBezTo>
                <a:cubicBezTo>
                  <a:pt x="16447" y="7821"/>
                  <a:pt x="16369" y="7795"/>
                  <a:pt x="16292" y="7795"/>
                </a:cubicBezTo>
                <a:close/>
                <a:moveTo>
                  <a:pt x="44349" y="8758"/>
                </a:moveTo>
                <a:cubicBezTo>
                  <a:pt x="44300" y="8758"/>
                  <a:pt x="44250" y="8768"/>
                  <a:pt x="44203" y="8791"/>
                </a:cubicBezTo>
                <a:cubicBezTo>
                  <a:pt x="44033" y="8871"/>
                  <a:pt x="43960" y="9073"/>
                  <a:pt x="44040" y="9245"/>
                </a:cubicBezTo>
                <a:cubicBezTo>
                  <a:pt x="44136" y="9444"/>
                  <a:pt x="44226" y="9648"/>
                  <a:pt x="44311" y="9855"/>
                </a:cubicBezTo>
                <a:cubicBezTo>
                  <a:pt x="44365" y="9987"/>
                  <a:pt x="44492" y="10065"/>
                  <a:pt x="44626" y="10065"/>
                </a:cubicBezTo>
                <a:cubicBezTo>
                  <a:pt x="44669" y="10065"/>
                  <a:pt x="44716" y="10056"/>
                  <a:pt x="44756" y="10039"/>
                </a:cubicBezTo>
                <a:cubicBezTo>
                  <a:pt x="44930" y="9966"/>
                  <a:pt x="45013" y="9766"/>
                  <a:pt x="44942" y="9592"/>
                </a:cubicBezTo>
                <a:cubicBezTo>
                  <a:pt x="44850" y="9377"/>
                  <a:pt x="44754" y="9161"/>
                  <a:pt x="44657" y="8953"/>
                </a:cubicBezTo>
                <a:cubicBezTo>
                  <a:pt x="44599" y="8831"/>
                  <a:pt x="44477" y="8758"/>
                  <a:pt x="44349" y="8758"/>
                </a:cubicBezTo>
                <a:close/>
                <a:moveTo>
                  <a:pt x="3456" y="9233"/>
                </a:moveTo>
                <a:cubicBezTo>
                  <a:pt x="3373" y="9233"/>
                  <a:pt x="3289" y="9263"/>
                  <a:pt x="3223" y="9325"/>
                </a:cubicBezTo>
                <a:cubicBezTo>
                  <a:pt x="3086" y="9453"/>
                  <a:pt x="3079" y="9670"/>
                  <a:pt x="3207" y="9808"/>
                </a:cubicBezTo>
                <a:cubicBezTo>
                  <a:pt x="3369" y="9978"/>
                  <a:pt x="3536" y="10148"/>
                  <a:pt x="3703" y="10307"/>
                </a:cubicBezTo>
                <a:cubicBezTo>
                  <a:pt x="3769" y="10369"/>
                  <a:pt x="3852" y="10400"/>
                  <a:pt x="3937" y="10400"/>
                </a:cubicBezTo>
                <a:cubicBezTo>
                  <a:pt x="4029" y="10400"/>
                  <a:pt x="4118" y="10366"/>
                  <a:pt x="4186" y="10293"/>
                </a:cubicBezTo>
                <a:cubicBezTo>
                  <a:pt x="4316" y="10157"/>
                  <a:pt x="4309" y="9942"/>
                  <a:pt x="4172" y="9811"/>
                </a:cubicBezTo>
                <a:cubicBezTo>
                  <a:pt x="4014" y="9663"/>
                  <a:pt x="3857" y="9505"/>
                  <a:pt x="3704" y="9342"/>
                </a:cubicBezTo>
                <a:cubicBezTo>
                  <a:pt x="3638" y="9269"/>
                  <a:pt x="3548" y="9233"/>
                  <a:pt x="3456" y="9233"/>
                </a:cubicBezTo>
                <a:close/>
                <a:moveTo>
                  <a:pt x="14894" y="9298"/>
                </a:moveTo>
                <a:cubicBezTo>
                  <a:pt x="14810" y="9298"/>
                  <a:pt x="14725" y="9329"/>
                  <a:pt x="14659" y="9392"/>
                </a:cubicBezTo>
                <a:cubicBezTo>
                  <a:pt x="14496" y="9545"/>
                  <a:pt x="14331" y="9696"/>
                  <a:pt x="14165" y="9837"/>
                </a:cubicBezTo>
                <a:cubicBezTo>
                  <a:pt x="14019" y="9961"/>
                  <a:pt x="14006" y="10176"/>
                  <a:pt x="14127" y="10319"/>
                </a:cubicBezTo>
                <a:cubicBezTo>
                  <a:pt x="14193" y="10397"/>
                  <a:pt x="14292" y="10439"/>
                  <a:pt x="14388" y="10439"/>
                </a:cubicBezTo>
                <a:cubicBezTo>
                  <a:pt x="14466" y="10439"/>
                  <a:pt x="14546" y="10413"/>
                  <a:pt x="14607" y="10357"/>
                </a:cubicBezTo>
                <a:cubicBezTo>
                  <a:pt x="14781" y="10209"/>
                  <a:pt x="14956" y="10049"/>
                  <a:pt x="15128" y="9888"/>
                </a:cubicBezTo>
                <a:cubicBezTo>
                  <a:pt x="15264" y="9759"/>
                  <a:pt x="15271" y="9542"/>
                  <a:pt x="15140" y="9405"/>
                </a:cubicBezTo>
                <a:cubicBezTo>
                  <a:pt x="15073" y="9334"/>
                  <a:pt x="14984" y="9298"/>
                  <a:pt x="14894" y="9298"/>
                </a:cubicBezTo>
                <a:close/>
                <a:moveTo>
                  <a:pt x="13295" y="10576"/>
                </a:moveTo>
                <a:cubicBezTo>
                  <a:pt x="13231" y="10576"/>
                  <a:pt x="13165" y="10595"/>
                  <a:pt x="13107" y="10633"/>
                </a:cubicBezTo>
                <a:cubicBezTo>
                  <a:pt x="12919" y="10755"/>
                  <a:pt x="12730" y="10870"/>
                  <a:pt x="12542" y="10976"/>
                </a:cubicBezTo>
                <a:cubicBezTo>
                  <a:pt x="12377" y="11068"/>
                  <a:pt x="12320" y="11276"/>
                  <a:pt x="12412" y="11441"/>
                </a:cubicBezTo>
                <a:cubicBezTo>
                  <a:pt x="12476" y="11551"/>
                  <a:pt x="12591" y="11615"/>
                  <a:pt x="12711" y="11615"/>
                </a:cubicBezTo>
                <a:cubicBezTo>
                  <a:pt x="12768" y="11615"/>
                  <a:pt x="12825" y="11600"/>
                  <a:pt x="12879" y="11572"/>
                </a:cubicBezTo>
                <a:cubicBezTo>
                  <a:pt x="13079" y="11459"/>
                  <a:pt x="13284" y="11334"/>
                  <a:pt x="13484" y="11203"/>
                </a:cubicBezTo>
                <a:cubicBezTo>
                  <a:pt x="13641" y="11099"/>
                  <a:pt x="13686" y="10889"/>
                  <a:pt x="13581" y="10731"/>
                </a:cubicBezTo>
                <a:cubicBezTo>
                  <a:pt x="13515" y="10631"/>
                  <a:pt x="13407" y="10576"/>
                  <a:pt x="13295" y="10576"/>
                </a:cubicBezTo>
                <a:close/>
                <a:moveTo>
                  <a:pt x="4993" y="10587"/>
                </a:moveTo>
                <a:cubicBezTo>
                  <a:pt x="4887" y="10587"/>
                  <a:pt x="4781" y="10637"/>
                  <a:pt x="4716" y="10731"/>
                </a:cubicBezTo>
                <a:cubicBezTo>
                  <a:pt x="4605" y="10884"/>
                  <a:pt x="4641" y="11097"/>
                  <a:pt x="4796" y="11207"/>
                </a:cubicBezTo>
                <a:cubicBezTo>
                  <a:pt x="4991" y="11346"/>
                  <a:pt x="5190" y="11476"/>
                  <a:pt x="5390" y="11594"/>
                </a:cubicBezTo>
                <a:cubicBezTo>
                  <a:pt x="5446" y="11627"/>
                  <a:pt x="5507" y="11643"/>
                  <a:pt x="5564" y="11643"/>
                </a:cubicBezTo>
                <a:cubicBezTo>
                  <a:pt x="5682" y="11643"/>
                  <a:pt x="5795" y="11582"/>
                  <a:pt x="5860" y="11478"/>
                </a:cubicBezTo>
                <a:cubicBezTo>
                  <a:pt x="5955" y="11315"/>
                  <a:pt x="5903" y="11104"/>
                  <a:pt x="5741" y="11009"/>
                </a:cubicBezTo>
                <a:cubicBezTo>
                  <a:pt x="5555" y="10897"/>
                  <a:pt x="5371" y="10778"/>
                  <a:pt x="5190" y="10651"/>
                </a:cubicBezTo>
                <a:cubicBezTo>
                  <a:pt x="5131" y="10608"/>
                  <a:pt x="5062" y="10587"/>
                  <a:pt x="4993" y="10587"/>
                </a:cubicBezTo>
                <a:close/>
                <a:moveTo>
                  <a:pt x="45093" y="10666"/>
                </a:moveTo>
                <a:cubicBezTo>
                  <a:pt x="45059" y="10666"/>
                  <a:pt x="45024" y="10671"/>
                  <a:pt x="44989" y="10682"/>
                </a:cubicBezTo>
                <a:cubicBezTo>
                  <a:pt x="44808" y="10741"/>
                  <a:pt x="44711" y="10932"/>
                  <a:pt x="44768" y="11113"/>
                </a:cubicBezTo>
                <a:cubicBezTo>
                  <a:pt x="44834" y="11323"/>
                  <a:pt x="44899" y="11539"/>
                  <a:pt x="44956" y="11754"/>
                </a:cubicBezTo>
                <a:cubicBezTo>
                  <a:pt x="44998" y="11905"/>
                  <a:pt x="45137" y="12006"/>
                  <a:pt x="45286" y="12006"/>
                </a:cubicBezTo>
                <a:cubicBezTo>
                  <a:pt x="45317" y="12006"/>
                  <a:pt x="45347" y="12001"/>
                  <a:pt x="45376" y="11994"/>
                </a:cubicBezTo>
                <a:cubicBezTo>
                  <a:pt x="45559" y="11945"/>
                  <a:pt x="45667" y="11758"/>
                  <a:pt x="45616" y="11575"/>
                </a:cubicBezTo>
                <a:cubicBezTo>
                  <a:pt x="45554" y="11348"/>
                  <a:pt x="45489" y="11122"/>
                  <a:pt x="45420" y="10904"/>
                </a:cubicBezTo>
                <a:cubicBezTo>
                  <a:pt x="45372" y="10758"/>
                  <a:pt x="45238" y="10666"/>
                  <a:pt x="45093" y="10666"/>
                </a:cubicBezTo>
                <a:close/>
                <a:moveTo>
                  <a:pt x="11470" y="11511"/>
                </a:moveTo>
                <a:cubicBezTo>
                  <a:pt x="11431" y="11511"/>
                  <a:pt x="11391" y="11518"/>
                  <a:pt x="11352" y="11532"/>
                </a:cubicBezTo>
                <a:cubicBezTo>
                  <a:pt x="11147" y="11608"/>
                  <a:pt x="10938" y="11676"/>
                  <a:pt x="10731" y="11732"/>
                </a:cubicBezTo>
                <a:cubicBezTo>
                  <a:pt x="10550" y="11782"/>
                  <a:pt x="10443" y="11968"/>
                  <a:pt x="10491" y="12151"/>
                </a:cubicBezTo>
                <a:cubicBezTo>
                  <a:pt x="10533" y="12303"/>
                  <a:pt x="10672" y="12403"/>
                  <a:pt x="10822" y="12403"/>
                </a:cubicBezTo>
                <a:cubicBezTo>
                  <a:pt x="10853" y="12403"/>
                  <a:pt x="10882" y="12399"/>
                  <a:pt x="10912" y="12392"/>
                </a:cubicBezTo>
                <a:cubicBezTo>
                  <a:pt x="11138" y="12331"/>
                  <a:pt x="11366" y="12258"/>
                  <a:pt x="11591" y="12173"/>
                </a:cubicBezTo>
                <a:cubicBezTo>
                  <a:pt x="11767" y="12107"/>
                  <a:pt x="11856" y="11911"/>
                  <a:pt x="11791" y="11733"/>
                </a:cubicBezTo>
                <a:cubicBezTo>
                  <a:pt x="11740" y="11595"/>
                  <a:pt x="11609" y="11511"/>
                  <a:pt x="11470" y="11511"/>
                </a:cubicBezTo>
                <a:close/>
                <a:moveTo>
                  <a:pt x="6794" y="11549"/>
                </a:moveTo>
                <a:cubicBezTo>
                  <a:pt x="6655" y="11549"/>
                  <a:pt x="6523" y="11634"/>
                  <a:pt x="6473" y="11773"/>
                </a:cubicBezTo>
                <a:cubicBezTo>
                  <a:pt x="6407" y="11949"/>
                  <a:pt x="6497" y="12147"/>
                  <a:pt x="6675" y="12211"/>
                </a:cubicBezTo>
                <a:cubicBezTo>
                  <a:pt x="6901" y="12295"/>
                  <a:pt x="7132" y="12368"/>
                  <a:pt x="7359" y="12427"/>
                </a:cubicBezTo>
                <a:cubicBezTo>
                  <a:pt x="7389" y="12434"/>
                  <a:pt x="7419" y="12437"/>
                  <a:pt x="7446" y="12437"/>
                </a:cubicBezTo>
                <a:cubicBezTo>
                  <a:pt x="7598" y="12437"/>
                  <a:pt x="7737" y="12337"/>
                  <a:pt x="7777" y="12184"/>
                </a:cubicBezTo>
                <a:cubicBezTo>
                  <a:pt x="7823" y="12001"/>
                  <a:pt x="7714" y="11813"/>
                  <a:pt x="7532" y="11766"/>
                </a:cubicBezTo>
                <a:cubicBezTo>
                  <a:pt x="7325" y="11713"/>
                  <a:pt x="7116" y="11647"/>
                  <a:pt x="6911" y="11570"/>
                </a:cubicBezTo>
                <a:cubicBezTo>
                  <a:pt x="6872" y="11556"/>
                  <a:pt x="6833" y="11549"/>
                  <a:pt x="6794" y="11549"/>
                </a:cubicBezTo>
                <a:close/>
                <a:moveTo>
                  <a:pt x="9481" y="11943"/>
                </a:moveTo>
                <a:cubicBezTo>
                  <a:pt x="9473" y="11943"/>
                  <a:pt x="9464" y="11943"/>
                  <a:pt x="9455" y="11944"/>
                </a:cubicBezTo>
                <a:cubicBezTo>
                  <a:pt x="9325" y="11952"/>
                  <a:pt x="9195" y="11958"/>
                  <a:pt x="9064" y="11958"/>
                </a:cubicBezTo>
                <a:cubicBezTo>
                  <a:pt x="8979" y="11958"/>
                  <a:pt x="8896" y="11958"/>
                  <a:pt x="8811" y="11952"/>
                </a:cubicBezTo>
                <a:cubicBezTo>
                  <a:pt x="8806" y="11952"/>
                  <a:pt x="8800" y="11952"/>
                  <a:pt x="8795" y="11952"/>
                </a:cubicBezTo>
                <a:cubicBezTo>
                  <a:pt x="8617" y="11952"/>
                  <a:pt x="8463" y="12097"/>
                  <a:pt x="8454" y="12281"/>
                </a:cubicBezTo>
                <a:cubicBezTo>
                  <a:pt x="8447" y="12470"/>
                  <a:pt x="8593" y="12628"/>
                  <a:pt x="8783" y="12637"/>
                </a:cubicBezTo>
                <a:cubicBezTo>
                  <a:pt x="8875" y="12642"/>
                  <a:pt x="8976" y="12642"/>
                  <a:pt x="9064" y="12644"/>
                </a:cubicBezTo>
                <a:cubicBezTo>
                  <a:pt x="9209" y="12644"/>
                  <a:pt x="9353" y="12641"/>
                  <a:pt x="9499" y="12627"/>
                </a:cubicBezTo>
                <a:cubicBezTo>
                  <a:pt x="9688" y="12616"/>
                  <a:pt x="9831" y="12453"/>
                  <a:pt x="9819" y="12264"/>
                </a:cubicBezTo>
                <a:cubicBezTo>
                  <a:pt x="9809" y="12083"/>
                  <a:pt x="9661" y="11943"/>
                  <a:pt x="9481" y="11943"/>
                </a:cubicBezTo>
                <a:close/>
                <a:moveTo>
                  <a:pt x="45589" y="12656"/>
                </a:moveTo>
                <a:cubicBezTo>
                  <a:pt x="45568" y="12656"/>
                  <a:pt x="45547" y="12658"/>
                  <a:pt x="45526" y="12662"/>
                </a:cubicBezTo>
                <a:cubicBezTo>
                  <a:pt x="45342" y="12696"/>
                  <a:pt x="45217" y="12874"/>
                  <a:pt x="45251" y="13060"/>
                </a:cubicBezTo>
                <a:cubicBezTo>
                  <a:pt x="45291" y="13279"/>
                  <a:pt x="45328" y="13497"/>
                  <a:pt x="45359" y="13720"/>
                </a:cubicBezTo>
                <a:cubicBezTo>
                  <a:pt x="45382" y="13889"/>
                  <a:pt x="45529" y="14012"/>
                  <a:pt x="45698" y="14012"/>
                </a:cubicBezTo>
                <a:cubicBezTo>
                  <a:pt x="45715" y="14012"/>
                  <a:pt x="45729" y="14012"/>
                  <a:pt x="45743" y="14010"/>
                </a:cubicBezTo>
                <a:cubicBezTo>
                  <a:pt x="45929" y="13984"/>
                  <a:pt x="46060" y="13810"/>
                  <a:pt x="46033" y="13624"/>
                </a:cubicBezTo>
                <a:cubicBezTo>
                  <a:pt x="46002" y="13393"/>
                  <a:pt x="45964" y="13164"/>
                  <a:pt x="45924" y="12934"/>
                </a:cubicBezTo>
                <a:cubicBezTo>
                  <a:pt x="45895" y="12771"/>
                  <a:pt x="45751" y="12656"/>
                  <a:pt x="45589" y="12656"/>
                </a:cubicBezTo>
                <a:close/>
                <a:moveTo>
                  <a:pt x="45830" y="14691"/>
                </a:moveTo>
                <a:cubicBezTo>
                  <a:pt x="45824" y="14691"/>
                  <a:pt x="45818" y="14691"/>
                  <a:pt x="45813" y="14691"/>
                </a:cubicBezTo>
                <a:cubicBezTo>
                  <a:pt x="45623" y="14702"/>
                  <a:pt x="45481" y="14862"/>
                  <a:pt x="45491" y="15051"/>
                </a:cubicBezTo>
                <a:cubicBezTo>
                  <a:pt x="45503" y="15275"/>
                  <a:pt x="45512" y="15500"/>
                  <a:pt x="45516" y="15720"/>
                </a:cubicBezTo>
                <a:cubicBezTo>
                  <a:pt x="45517" y="15908"/>
                  <a:pt x="45668" y="16058"/>
                  <a:pt x="45856" y="16058"/>
                </a:cubicBezTo>
                <a:cubicBezTo>
                  <a:pt x="45858" y="16058"/>
                  <a:pt x="45860" y="16058"/>
                  <a:pt x="45860" y="16056"/>
                </a:cubicBezTo>
                <a:cubicBezTo>
                  <a:pt x="46049" y="16052"/>
                  <a:pt x="46199" y="15899"/>
                  <a:pt x="46197" y="15710"/>
                </a:cubicBezTo>
                <a:cubicBezTo>
                  <a:pt x="46195" y="15477"/>
                  <a:pt x="46186" y="15244"/>
                  <a:pt x="46172" y="15013"/>
                </a:cubicBezTo>
                <a:cubicBezTo>
                  <a:pt x="46162" y="14829"/>
                  <a:pt x="46015" y="14691"/>
                  <a:pt x="45830" y="14691"/>
                </a:cubicBezTo>
                <a:close/>
                <a:moveTo>
                  <a:pt x="45810" y="16741"/>
                </a:moveTo>
                <a:cubicBezTo>
                  <a:pt x="45633" y="16741"/>
                  <a:pt x="45485" y="16877"/>
                  <a:pt x="45472" y="17057"/>
                </a:cubicBezTo>
                <a:cubicBezTo>
                  <a:pt x="45456" y="17276"/>
                  <a:pt x="45434" y="17500"/>
                  <a:pt x="45406" y="17719"/>
                </a:cubicBezTo>
                <a:cubicBezTo>
                  <a:pt x="45385" y="17909"/>
                  <a:pt x="45517" y="18077"/>
                  <a:pt x="45703" y="18101"/>
                </a:cubicBezTo>
                <a:cubicBezTo>
                  <a:pt x="45719" y="18103"/>
                  <a:pt x="45735" y="18103"/>
                  <a:pt x="45747" y="18103"/>
                </a:cubicBezTo>
                <a:cubicBezTo>
                  <a:pt x="45917" y="18103"/>
                  <a:pt x="46065" y="17978"/>
                  <a:pt x="46084" y="17806"/>
                </a:cubicBezTo>
                <a:cubicBezTo>
                  <a:pt x="46112" y="17573"/>
                  <a:pt x="46136" y="17338"/>
                  <a:pt x="46153" y="17109"/>
                </a:cubicBezTo>
                <a:cubicBezTo>
                  <a:pt x="46169" y="16920"/>
                  <a:pt x="46028" y="16756"/>
                  <a:pt x="45839" y="16742"/>
                </a:cubicBezTo>
                <a:cubicBezTo>
                  <a:pt x="45829" y="16742"/>
                  <a:pt x="45820" y="16741"/>
                  <a:pt x="45810" y="16741"/>
                </a:cubicBezTo>
                <a:close/>
                <a:moveTo>
                  <a:pt x="45509" y="18767"/>
                </a:moveTo>
                <a:cubicBezTo>
                  <a:pt x="45354" y="18767"/>
                  <a:pt x="45214" y="18873"/>
                  <a:pt x="45178" y="19031"/>
                </a:cubicBezTo>
                <a:cubicBezTo>
                  <a:pt x="45130" y="19247"/>
                  <a:pt x="45074" y="19462"/>
                  <a:pt x="45013" y="19674"/>
                </a:cubicBezTo>
                <a:cubicBezTo>
                  <a:pt x="44961" y="19857"/>
                  <a:pt x="45065" y="20046"/>
                  <a:pt x="45248" y="20098"/>
                </a:cubicBezTo>
                <a:cubicBezTo>
                  <a:pt x="45277" y="20107"/>
                  <a:pt x="45310" y="20111"/>
                  <a:pt x="45342" y="20111"/>
                </a:cubicBezTo>
                <a:cubicBezTo>
                  <a:pt x="45489" y="20111"/>
                  <a:pt x="45625" y="20013"/>
                  <a:pt x="45672" y="19864"/>
                </a:cubicBezTo>
                <a:cubicBezTo>
                  <a:pt x="45735" y="19640"/>
                  <a:pt x="45794" y="19412"/>
                  <a:pt x="45846" y="19184"/>
                </a:cubicBezTo>
                <a:cubicBezTo>
                  <a:pt x="45886" y="19002"/>
                  <a:pt x="45771" y="18816"/>
                  <a:pt x="45587" y="18776"/>
                </a:cubicBezTo>
                <a:cubicBezTo>
                  <a:pt x="45561" y="18770"/>
                  <a:pt x="45535" y="18767"/>
                  <a:pt x="45509" y="18767"/>
                </a:cubicBezTo>
                <a:close/>
                <a:moveTo>
                  <a:pt x="44890" y="20718"/>
                </a:moveTo>
                <a:cubicBezTo>
                  <a:pt x="44757" y="20718"/>
                  <a:pt x="44630" y="20797"/>
                  <a:pt x="44574" y="20927"/>
                </a:cubicBezTo>
                <a:cubicBezTo>
                  <a:pt x="44487" y="21132"/>
                  <a:pt x="44396" y="21334"/>
                  <a:pt x="44299" y="21530"/>
                </a:cubicBezTo>
                <a:cubicBezTo>
                  <a:pt x="44214" y="21699"/>
                  <a:pt x="44283" y="21904"/>
                  <a:pt x="44452" y="21988"/>
                </a:cubicBezTo>
                <a:cubicBezTo>
                  <a:pt x="44502" y="22012"/>
                  <a:pt x="44553" y="22022"/>
                  <a:pt x="44605" y="22022"/>
                </a:cubicBezTo>
                <a:cubicBezTo>
                  <a:pt x="44730" y="22022"/>
                  <a:pt x="44850" y="21953"/>
                  <a:pt x="44911" y="21835"/>
                </a:cubicBezTo>
                <a:cubicBezTo>
                  <a:pt x="45015" y="21626"/>
                  <a:pt x="45112" y="21411"/>
                  <a:pt x="45204" y="21193"/>
                </a:cubicBezTo>
                <a:cubicBezTo>
                  <a:pt x="45277" y="21020"/>
                  <a:pt x="45196" y="20820"/>
                  <a:pt x="45022" y="20745"/>
                </a:cubicBezTo>
                <a:cubicBezTo>
                  <a:pt x="44979" y="20727"/>
                  <a:pt x="44934" y="20718"/>
                  <a:pt x="44890" y="20718"/>
                </a:cubicBezTo>
                <a:close/>
                <a:moveTo>
                  <a:pt x="43919" y="22520"/>
                </a:moveTo>
                <a:cubicBezTo>
                  <a:pt x="43807" y="22520"/>
                  <a:pt x="43697" y="22576"/>
                  <a:pt x="43632" y="22678"/>
                </a:cubicBezTo>
                <a:cubicBezTo>
                  <a:pt x="43517" y="22855"/>
                  <a:pt x="43392" y="23055"/>
                  <a:pt x="43267" y="23272"/>
                </a:cubicBezTo>
                <a:cubicBezTo>
                  <a:pt x="43171" y="23435"/>
                  <a:pt x="43225" y="23644"/>
                  <a:pt x="43388" y="23739"/>
                </a:cubicBezTo>
                <a:cubicBezTo>
                  <a:pt x="43442" y="23773"/>
                  <a:pt x="43501" y="23786"/>
                  <a:pt x="43560" y="23786"/>
                </a:cubicBezTo>
                <a:cubicBezTo>
                  <a:pt x="43677" y="23786"/>
                  <a:pt x="43791" y="23726"/>
                  <a:pt x="43857" y="23618"/>
                </a:cubicBezTo>
                <a:cubicBezTo>
                  <a:pt x="43979" y="23411"/>
                  <a:pt x="44096" y="23218"/>
                  <a:pt x="44207" y="23046"/>
                </a:cubicBezTo>
                <a:cubicBezTo>
                  <a:pt x="44308" y="22888"/>
                  <a:pt x="44261" y="22678"/>
                  <a:pt x="44103" y="22575"/>
                </a:cubicBezTo>
                <a:cubicBezTo>
                  <a:pt x="44046" y="22538"/>
                  <a:pt x="43982" y="22520"/>
                  <a:pt x="43919" y="22520"/>
                </a:cubicBezTo>
                <a:close/>
                <a:moveTo>
                  <a:pt x="42907" y="24304"/>
                </a:moveTo>
                <a:cubicBezTo>
                  <a:pt x="42782" y="24304"/>
                  <a:pt x="42661" y="24373"/>
                  <a:pt x="42601" y="24494"/>
                </a:cubicBezTo>
                <a:cubicBezTo>
                  <a:pt x="42500" y="24695"/>
                  <a:pt x="42398" y="24904"/>
                  <a:pt x="42297" y="25116"/>
                </a:cubicBezTo>
                <a:cubicBezTo>
                  <a:pt x="42217" y="25286"/>
                  <a:pt x="42288" y="25490"/>
                  <a:pt x="42460" y="25571"/>
                </a:cubicBezTo>
                <a:cubicBezTo>
                  <a:pt x="42509" y="25592"/>
                  <a:pt x="42557" y="25603"/>
                  <a:pt x="42606" y="25603"/>
                </a:cubicBezTo>
                <a:cubicBezTo>
                  <a:pt x="42735" y="25603"/>
                  <a:pt x="42858" y="25531"/>
                  <a:pt x="42914" y="25406"/>
                </a:cubicBezTo>
                <a:cubicBezTo>
                  <a:pt x="43013" y="25199"/>
                  <a:pt x="43110" y="24994"/>
                  <a:pt x="43209" y="24800"/>
                </a:cubicBezTo>
                <a:cubicBezTo>
                  <a:pt x="43296" y="24633"/>
                  <a:pt x="43230" y="24426"/>
                  <a:pt x="43060" y="24341"/>
                </a:cubicBezTo>
                <a:cubicBezTo>
                  <a:pt x="43011" y="24316"/>
                  <a:pt x="42959" y="24304"/>
                  <a:pt x="42907" y="24304"/>
                </a:cubicBezTo>
                <a:close/>
                <a:moveTo>
                  <a:pt x="47002" y="25297"/>
                </a:moveTo>
                <a:cubicBezTo>
                  <a:pt x="46990" y="25297"/>
                  <a:pt x="46979" y="25297"/>
                  <a:pt x="46967" y="25298"/>
                </a:cubicBezTo>
                <a:cubicBezTo>
                  <a:pt x="46803" y="25316"/>
                  <a:pt x="46640" y="25351"/>
                  <a:pt x="46477" y="25401"/>
                </a:cubicBezTo>
                <a:cubicBezTo>
                  <a:pt x="46386" y="25429"/>
                  <a:pt x="46299" y="25458"/>
                  <a:pt x="46219" y="25490"/>
                </a:cubicBezTo>
                <a:cubicBezTo>
                  <a:pt x="46042" y="25559"/>
                  <a:pt x="45955" y="25757"/>
                  <a:pt x="46025" y="25933"/>
                </a:cubicBezTo>
                <a:cubicBezTo>
                  <a:pt x="46080" y="26068"/>
                  <a:pt x="46207" y="26150"/>
                  <a:pt x="46345" y="26150"/>
                </a:cubicBezTo>
                <a:cubicBezTo>
                  <a:pt x="46386" y="26150"/>
                  <a:pt x="46428" y="26145"/>
                  <a:pt x="46468" y="26127"/>
                </a:cubicBezTo>
                <a:cubicBezTo>
                  <a:pt x="46534" y="26103"/>
                  <a:pt x="46604" y="26077"/>
                  <a:pt x="46677" y="26054"/>
                </a:cubicBezTo>
                <a:cubicBezTo>
                  <a:pt x="46798" y="26018"/>
                  <a:pt x="46923" y="25992"/>
                  <a:pt x="47041" y="25980"/>
                </a:cubicBezTo>
                <a:cubicBezTo>
                  <a:pt x="47231" y="25957"/>
                  <a:pt x="47367" y="25789"/>
                  <a:pt x="47344" y="25601"/>
                </a:cubicBezTo>
                <a:cubicBezTo>
                  <a:pt x="47324" y="25424"/>
                  <a:pt x="47173" y="25297"/>
                  <a:pt x="47002" y="25297"/>
                </a:cubicBezTo>
                <a:close/>
                <a:moveTo>
                  <a:pt x="48313" y="25590"/>
                </a:moveTo>
                <a:cubicBezTo>
                  <a:pt x="48198" y="25590"/>
                  <a:pt x="48085" y="25648"/>
                  <a:pt x="48022" y="25754"/>
                </a:cubicBezTo>
                <a:cubicBezTo>
                  <a:pt x="47923" y="25914"/>
                  <a:pt x="47975" y="26124"/>
                  <a:pt x="48135" y="26223"/>
                </a:cubicBezTo>
                <a:cubicBezTo>
                  <a:pt x="48296" y="26320"/>
                  <a:pt x="48448" y="26446"/>
                  <a:pt x="48585" y="26597"/>
                </a:cubicBezTo>
                <a:cubicBezTo>
                  <a:pt x="48653" y="26670"/>
                  <a:pt x="48743" y="26706"/>
                  <a:pt x="48837" y="26706"/>
                </a:cubicBezTo>
                <a:cubicBezTo>
                  <a:pt x="48919" y="26706"/>
                  <a:pt x="49002" y="26678"/>
                  <a:pt x="49066" y="26619"/>
                </a:cubicBezTo>
                <a:cubicBezTo>
                  <a:pt x="49205" y="26494"/>
                  <a:pt x="49217" y="26277"/>
                  <a:pt x="49089" y="26138"/>
                </a:cubicBezTo>
                <a:cubicBezTo>
                  <a:pt x="48908" y="25940"/>
                  <a:pt x="48708" y="25773"/>
                  <a:pt x="48491" y="25641"/>
                </a:cubicBezTo>
                <a:cubicBezTo>
                  <a:pt x="48436" y="25606"/>
                  <a:pt x="48374" y="25590"/>
                  <a:pt x="48313" y="25590"/>
                </a:cubicBezTo>
                <a:close/>
                <a:moveTo>
                  <a:pt x="42065" y="26175"/>
                </a:moveTo>
                <a:cubicBezTo>
                  <a:pt x="41928" y="26175"/>
                  <a:pt x="41799" y="26257"/>
                  <a:pt x="41746" y="26392"/>
                </a:cubicBezTo>
                <a:cubicBezTo>
                  <a:pt x="41661" y="26609"/>
                  <a:pt x="41579" y="26826"/>
                  <a:pt x="41502" y="27045"/>
                </a:cubicBezTo>
                <a:cubicBezTo>
                  <a:pt x="41440" y="27224"/>
                  <a:pt x="41532" y="27419"/>
                  <a:pt x="41711" y="27483"/>
                </a:cubicBezTo>
                <a:cubicBezTo>
                  <a:pt x="41748" y="27495"/>
                  <a:pt x="41788" y="27502"/>
                  <a:pt x="41824" y="27502"/>
                </a:cubicBezTo>
                <a:cubicBezTo>
                  <a:pt x="41965" y="27502"/>
                  <a:pt x="42097" y="27414"/>
                  <a:pt x="42147" y="27269"/>
                </a:cubicBezTo>
                <a:cubicBezTo>
                  <a:pt x="42222" y="27061"/>
                  <a:pt x="42300" y="26850"/>
                  <a:pt x="42382" y="26642"/>
                </a:cubicBezTo>
                <a:cubicBezTo>
                  <a:pt x="42451" y="26466"/>
                  <a:pt x="42365" y="26268"/>
                  <a:pt x="42189" y="26199"/>
                </a:cubicBezTo>
                <a:cubicBezTo>
                  <a:pt x="42148" y="26183"/>
                  <a:pt x="42106" y="26175"/>
                  <a:pt x="42065" y="26175"/>
                </a:cubicBezTo>
                <a:close/>
                <a:moveTo>
                  <a:pt x="45366" y="26357"/>
                </a:moveTo>
                <a:cubicBezTo>
                  <a:pt x="45223" y="26357"/>
                  <a:pt x="45090" y="26448"/>
                  <a:pt x="45043" y="26593"/>
                </a:cubicBezTo>
                <a:cubicBezTo>
                  <a:pt x="44996" y="26746"/>
                  <a:pt x="44970" y="26911"/>
                  <a:pt x="44970" y="27080"/>
                </a:cubicBezTo>
                <a:cubicBezTo>
                  <a:pt x="44970" y="27196"/>
                  <a:pt x="44980" y="27315"/>
                  <a:pt x="45003" y="27436"/>
                </a:cubicBezTo>
                <a:cubicBezTo>
                  <a:pt x="45032" y="27601"/>
                  <a:pt x="45178" y="27718"/>
                  <a:pt x="45338" y="27718"/>
                </a:cubicBezTo>
                <a:cubicBezTo>
                  <a:pt x="45359" y="27718"/>
                  <a:pt x="45380" y="27714"/>
                  <a:pt x="45399" y="27711"/>
                </a:cubicBezTo>
                <a:cubicBezTo>
                  <a:pt x="45585" y="27676"/>
                  <a:pt x="45708" y="27497"/>
                  <a:pt x="45674" y="27313"/>
                </a:cubicBezTo>
                <a:cubicBezTo>
                  <a:pt x="45658" y="27233"/>
                  <a:pt x="45651" y="27156"/>
                  <a:pt x="45651" y="27083"/>
                </a:cubicBezTo>
                <a:cubicBezTo>
                  <a:pt x="45651" y="26983"/>
                  <a:pt x="45665" y="26889"/>
                  <a:pt x="45693" y="26805"/>
                </a:cubicBezTo>
                <a:cubicBezTo>
                  <a:pt x="45752" y="26625"/>
                  <a:pt x="45655" y="26433"/>
                  <a:pt x="45474" y="26374"/>
                </a:cubicBezTo>
                <a:cubicBezTo>
                  <a:pt x="45438" y="26363"/>
                  <a:pt x="45402" y="26357"/>
                  <a:pt x="45366" y="26357"/>
                </a:cubicBezTo>
                <a:close/>
                <a:moveTo>
                  <a:pt x="49492" y="27211"/>
                </a:moveTo>
                <a:cubicBezTo>
                  <a:pt x="49460" y="27211"/>
                  <a:pt x="49428" y="27215"/>
                  <a:pt x="49396" y="27224"/>
                </a:cubicBezTo>
                <a:cubicBezTo>
                  <a:pt x="49214" y="27276"/>
                  <a:pt x="49113" y="27467"/>
                  <a:pt x="49165" y="27648"/>
                </a:cubicBezTo>
                <a:cubicBezTo>
                  <a:pt x="49221" y="27843"/>
                  <a:pt x="49257" y="28044"/>
                  <a:pt x="49273" y="28248"/>
                </a:cubicBezTo>
                <a:cubicBezTo>
                  <a:pt x="49287" y="28427"/>
                  <a:pt x="49436" y="28564"/>
                  <a:pt x="49614" y="28564"/>
                </a:cubicBezTo>
                <a:lnTo>
                  <a:pt x="49640" y="28564"/>
                </a:lnTo>
                <a:cubicBezTo>
                  <a:pt x="49828" y="28550"/>
                  <a:pt x="49968" y="28389"/>
                  <a:pt x="49956" y="28199"/>
                </a:cubicBezTo>
                <a:cubicBezTo>
                  <a:pt x="49939" y="27949"/>
                  <a:pt x="49892" y="27700"/>
                  <a:pt x="49821" y="27457"/>
                </a:cubicBezTo>
                <a:cubicBezTo>
                  <a:pt x="49778" y="27307"/>
                  <a:pt x="49640" y="27211"/>
                  <a:pt x="49492" y="27211"/>
                </a:cubicBezTo>
                <a:close/>
                <a:moveTo>
                  <a:pt x="41432" y="28127"/>
                </a:moveTo>
                <a:cubicBezTo>
                  <a:pt x="41278" y="28127"/>
                  <a:pt x="41138" y="28233"/>
                  <a:pt x="41098" y="28389"/>
                </a:cubicBezTo>
                <a:cubicBezTo>
                  <a:pt x="41040" y="28625"/>
                  <a:pt x="40992" y="28858"/>
                  <a:pt x="40953" y="29082"/>
                </a:cubicBezTo>
                <a:cubicBezTo>
                  <a:pt x="40922" y="29268"/>
                  <a:pt x="41045" y="29444"/>
                  <a:pt x="41233" y="29477"/>
                </a:cubicBezTo>
                <a:cubicBezTo>
                  <a:pt x="41252" y="29478"/>
                  <a:pt x="41271" y="29482"/>
                  <a:pt x="41292" y="29482"/>
                </a:cubicBezTo>
                <a:cubicBezTo>
                  <a:pt x="41457" y="29482"/>
                  <a:pt x="41600" y="29362"/>
                  <a:pt x="41628" y="29195"/>
                </a:cubicBezTo>
                <a:cubicBezTo>
                  <a:pt x="41662" y="28988"/>
                  <a:pt x="41709" y="28771"/>
                  <a:pt x="41763" y="28549"/>
                </a:cubicBezTo>
                <a:cubicBezTo>
                  <a:pt x="41807" y="28366"/>
                  <a:pt x="41694" y="28182"/>
                  <a:pt x="41511" y="28137"/>
                </a:cubicBezTo>
                <a:cubicBezTo>
                  <a:pt x="41485" y="28130"/>
                  <a:pt x="41458" y="28127"/>
                  <a:pt x="41432" y="28127"/>
                </a:cubicBezTo>
                <a:close/>
                <a:moveTo>
                  <a:pt x="45905" y="28265"/>
                </a:moveTo>
                <a:cubicBezTo>
                  <a:pt x="45838" y="28265"/>
                  <a:pt x="45771" y="28285"/>
                  <a:pt x="45712" y="28326"/>
                </a:cubicBezTo>
                <a:cubicBezTo>
                  <a:pt x="45556" y="28432"/>
                  <a:pt x="45517" y="28644"/>
                  <a:pt x="45623" y="28801"/>
                </a:cubicBezTo>
                <a:cubicBezTo>
                  <a:pt x="45707" y="28920"/>
                  <a:pt x="45795" y="29042"/>
                  <a:pt x="45893" y="29164"/>
                </a:cubicBezTo>
                <a:cubicBezTo>
                  <a:pt x="45950" y="29237"/>
                  <a:pt x="46007" y="29308"/>
                  <a:pt x="46068" y="29374"/>
                </a:cubicBezTo>
                <a:cubicBezTo>
                  <a:pt x="46136" y="29451"/>
                  <a:pt x="46232" y="29491"/>
                  <a:pt x="46325" y="29491"/>
                </a:cubicBezTo>
                <a:cubicBezTo>
                  <a:pt x="46405" y="29491"/>
                  <a:pt x="46485" y="29461"/>
                  <a:pt x="46555" y="29404"/>
                </a:cubicBezTo>
                <a:cubicBezTo>
                  <a:pt x="46696" y="29277"/>
                  <a:pt x="46710" y="29061"/>
                  <a:pt x="46583" y="28920"/>
                </a:cubicBezTo>
                <a:cubicBezTo>
                  <a:pt x="46531" y="28861"/>
                  <a:pt x="46480" y="28801"/>
                  <a:pt x="46430" y="28738"/>
                </a:cubicBezTo>
                <a:cubicBezTo>
                  <a:pt x="46343" y="28630"/>
                  <a:pt x="46263" y="28521"/>
                  <a:pt x="46188" y="28415"/>
                </a:cubicBezTo>
                <a:cubicBezTo>
                  <a:pt x="46122" y="28318"/>
                  <a:pt x="46015" y="28265"/>
                  <a:pt x="45905" y="28265"/>
                </a:cubicBezTo>
                <a:close/>
                <a:moveTo>
                  <a:pt x="47369" y="29680"/>
                </a:moveTo>
                <a:cubicBezTo>
                  <a:pt x="47254" y="29680"/>
                  <a:pt x="47142" y="29737"/>
                  <a:pt x="47076" y="29842"/>
                </a:cubicBezTo>
                <a:cubicBezTo>
                  <a:pt x="46977" y="30003"/>
                  <a:pt x="47028" y="30214"/>
                  <a:pt x="47187" y="30313"/>
                </a:cubicBezTo>
                <a:cubicBezTo>
                  <a:pt x="47386" y="30434"/>
                  <a:pt x="47594" y="30545"/>
                  <a:pt x="47824" y="30655"/>
                </a:cubicBezTo>
                <a:cubicBezTo>
                  <a:pt x="47872" y="30676"/>
                  <a:pt x="47923" y="30686"/>
                  <a:pt x="47970" y="30686"/>
                </a:cubicBezTo>
                <a:cubicBezTo>
                  <a:pt x="48100" y="30686"/>
                  <a:pt x="48222" y="30613"/>
                  <a:pt x="48281" y="30490"/>
                </a:cubicBezTo>
                <a:cubicBezTo>
                  <a:pt x="48361" y="30320"/>
                  <a:pt x="48288" y="30116"/>
                  <a:pt x="48116" y="30034"/>
                </a:cubicBezTo>
                <a:cubicBezTo>
                  <a:pt x="47909" y="29939"/>
                  <a:pt x="47725" y="29840"/>
                  <a:pt x="47549" y="29730"/>
                </a:cubicBezTo>
                <a:cubicBezTo>
                  <a:pt x="47493" y="29696"/>
                  <a:pt x="47431" y="29680"/>
                  <a:pt x="47369" y="29680"/>
                </a:cubicBezTo>
                <a:close/>
                <a:moveTo>
                  <a:pt x="49428" y="29227"/>
                </a:moveTo>
                <a:cubicBezTo>
                  <a:pt x="49287" y="29227"/>
                  <a:pt x="49155" y="29315"/>
                  <a:pt x="49106" y="29456"/>
                </a:cubicBezTo>
                <a:cubicBezTo>
                  <a:pt x="49038" y="29647"/>
                  <a:pt x="48952" y="29835"/>
                  <a:pt x="48847" y="30017"/>
                </a:cubicBezTo>
                <a:cubicBezTo>
                  <a:pt x="48753" y="30180"/>
                  <a:pt x="48811" y="30391"/>
                  <a:pt x="48974" y="30485"/>
                </a:cubicBezTo>
                <a:cubicBezTo>
                  <a:pt x="49011" y="30507"/>
                  <a:pt x="49052" y="30519"/>
                  <a:pt x="49092" y="30526"/>
                </a:cubicBezTo>
                <a:cubicBezTo>
                  <a:pt x="49014" y="30565"/>
                  <a:pt x="48952" y="30634"/>
                  <a:pt x="48922" y="30726"/>
                </a:cubicBezTo>
                <a:cubicBezTo>
                  <a:pt x="48863" y="30903"/>
                  <a:pt x="48960" y="31098"/>
                  <a:pt x="49141" y="31155"/>
                </a:cubicBezTo>
                <a:cubicBezTo>
                  <a:pt x="49296" y="31206"/>
                  <a:pt x="49454" y="31256"/>
                  <a:pt x="49610" y="31307"/>
                </a:cubicBezTo>
                <a:lnTo>
                  <a:pt x="49794" y="31364"/>
                </a:lnTo>
                <a:cubicBezTo>
                  <a:pt x="49829" y="31376"/>
                  <a:pt x="49864" y="31380"/>
                  <a:pt x="49899" y="31380"/>
                </a:cubicBezTo>
                <a:cubicBezTo>
                  <a:pt x="50045" y="31380"/>
                  <a:pt x="50179" y="31289"/>
                  <a:pt x="50220" y="31145"/>
                </a:cubicBezTo>
                <a:cubicBezTo>
                  <a:pt x="50279" y="30964"/>
                  <a:pt x="50179" y="30771"/>
                  <a:pt x="50000" y="30714"/>
                </a:cubicBezTo>
                <a:lnTo>
                  <a:pt x="49814" y="30657"/>
                </a:lnTo>
                <a:cubicBezTo>
                  <a:pt x="49657" y="30608"/>
                  <a:pt x="49503" y="30559"/>
                  <a:pt x="49350" y="30509"/>
                </a:cubicBezTo>
                <a:cubicBezTo>
                  <a:pt x="49332" y="30502"/>
                  <a:pt x="49313" y="30497"/>
                  <a:pt x="49296" y="30495"/>
                </a:cubicBezTo>
                <a:cubicBezTo>
                  <a:pt x="49353" y="30467"/>
                  <a:pt x="49403" y="30422"/>
                  <a:pt x="49438" y="30361"/>
                </a:cubicBezTo>
                <a:cubicBezTo>
                  <a:pt x="49565" y="30142"/>
                  <a:pt x="49671" y="29913"/>
                  <a:pt x="49751" y="29683"/>
                </a:cubicBezTo>
                <a:cubicBezTo>
                  <a:pt x="49814" y="29504"/>
                  <a:pt x="49720" y="29310"/>
                  <a:pt x="49542" y="29247"/>
                </a:cubicBezTo>
                <a:cubicBezTo>
                  <a:pt x="49505" y="29233"/>
                  <a:pt x="49466" y="29227"/>
                  <a:pt x="49428" y="29227"/>
                </a:cubicBezTo>
                <a:close/>
                <a:moveTo>
                  <a:pt x="41191" y="30156"/>
                </a:moveTo>
                <a:cubicBezTo>
                  <a:pt x="41185" y="30156"/>
                  <a:pt x="41180" y="30156"/>
                  <a:pt x="41174" y="30156"/>
                </a:cubicBezTo>
                <a:cubicBezTo>
                  <a:pt x="40985" y="30165"/>
                  <a:pt x="40842" y="30326"/>
                  <a:pt x="40851" y="30516"/>
                </a:cubicBezTo>
                <a:cubicBezTo>
                  <a:pt x="40866" y="30780"/>
                  <a:pt x="40898" y="31030"/>
                  <a:pt x="40955" y="31256"/>
                </a:cubicBezTo>
                <a:cubicBezTo>
                  <a:pt x="40993" y="31413"/>
                  <a:pt x="41132" y="31517"/>
                  <a:pt x="41287" y="31517"/>
                </a:cubicBezTo>
                <a:cubicBezTo>
                  <a:pt x="41313" y="31517"/>
                  <a:pt x="41341" y="31515"/>
                  <a:pt x="41365" y="31507"/>
                </a:cubicBezTo>
                <a:cubicBezTo>
                  <a:pt x="41549" y="31463"/>
                  <a:pt x="41662" y="31275"/>
                  <a:pt x="41617" y="31093"/>
                </a:cubicBezTo>
                <a:cubicBezTo>
                  <a:pt x="41572" y="30909"/>
                  <a:pt x="41542" y="30702"/>
                  <a:pt x="41532" y="30481"/>
                </a:cubicBezTo>
                <a:cubicBezTo>
                  <a:pt x="41524" y="30297"/>
                  <a:pt x="41376" y="30156"/>
                  <a:pt x="41191" y="30156"/>
                </a:cubicBezTo>
                <a:close/>
                <a:moveTo>
                  <a:pt x="51443" y="30706"/>
                </a:moveTo>
                <a:cubicBezTo>
                  <a:pt x="51410" y="30706"/>
                  <a:pt x="51375" y="30711"/>
                  <a:pt x="51341" y="30721"/>
                </a:cubicBezTo>
                <a:cubicBezTo>
                  <a:pt x="51161" y="30778"/>
                  <a:pt x="51061" y="30970"/>
                  <a:pt x="51117" y="31150"/>
                </a:cubicBezTo>
                <a:cubicBezTo>
                  <a:pt x="51121" y="31154"/>
                  <a:pt x="51121" y="31159"/>
                  <a:pt x="51122" y="31162"/>
                </a:cubicBezTo>
                <a:cubicBezTo>
                  <a:pt x="51016" y="31185"/>
                  <a:pt x="50921" y="31258"/>
                  <a:pt x="50874" y="31368"/>
                </a:cubicBezTo>
                <a:cubicBezTo>
                  <a:pt x="50801" y="31541"/>
                  <a:pt x="50886" y="31741"/>
                  <a:pt x="51060" y="31812"/>
                </a:cubicBezTo>
                <a:lnTo>
                  <a:pt x="51168" y="31858"/>
                </a:lnTo>
                <a:cubicBezTo>
                  <a:pt x="51211" y="31877"/>
                  <a:pt x="51256" y="31885"/>
                  <a:pt x="51303" y="31885"/>
                </a:cubicBezTo>
                <a:cubicBezTo>
                  <a:pt x="51373" y="31885"/>
                  <a:pt x="51439" y="31865"/>
                  <a:pt x="51498" y="31825"/>
                </a:cubicBezTo>
                <a:cubicBezTo>
                  <a:pt x="51703" y="31682"/>
                  <a:pt x="51816" y="31468"/>
                  <a:pt x="51816" y="31228"/>
                </a:cubicBezTo>
                <a:cubicBezTo>
                  <a:pt x="51816" y="31138"/>
                  <a:pt x="51800" y="31043"/>
                  <a:pt x="51769" y="30945"/>
                </a:cubicBezTo>
                <a:cubicBezTo>
                  <a:pt x="51724" y="30798"/>
                  <a:pt x="51589" y="30706"/>
                  <a:pt x="51443" y="30706"/>
                </a:cubicBezTo>
                <a:close/>
                <a:moveTo>
                  <a:pt x="48282" y="30899"/>
                </a:moveTo>
                <a:cubicBezTo>
                  <a:pt x="48200" y="30899"/>
                  <a:pt x="48118" y="30929"/>
                  <a:pt x="48053" y="30989"/>
                </a:cubicBezTo>
                <a:cubicBezTo>
                  <a:pt x="47898" y="31128"/>
                  <a:pt x="47731" y="31263"/>
                  <a:pt x="47552" y="31388"/>
                </a:cubicBezTo>
                <a:cubicBezTo>
                  <a:pt x="47398" y="31498"/>
                  <a:pt x="47361" y="31710"/>
                  <a:pt x="47471" y="31865"/>
                </a:cubicBezTo>
                <a:cubicBezTo>
                  <a:pt x="47537" y="31960"/>
                  <a:pt x="47645" y="32011"/>
                  <a:pt x="47751" y="32011"/>
                </a:cubicBezTo>
                <a:cubicBezTo>
                  <a:pt x="47820" y="32011"/>
                  <a:pt x="47888" y="31990"/>
                  <a:pt x="47945" y="31946"/>
                </a:cubicBezTo>
                <a:cubicBezTo>
                  <a:pt x="48147" y="31806"/>
                  <a:pt x="48340" y="31651"/>
                  <a:pt x="48514" y="31493"/>
                </a:cubicBezTo>
                <a:cubicBezTo>
                  <a:pt x="48653" y="31368"/>
                  <a:pt x="48663" y="31150"/>
                  <a:pt x="48534" y="31011"/>
                </a:cubicBezTo>
                <a:cubicBezTo>
                  <a:pt x="48468" y="30937"/>
                  <a:pt x="48375" y="30899"/>
                  <a:pt x="48282" y="30899"/>
                </a:cubicBezTo>
                <a:close/>
                <a:moveTo>
                  <a:pt x="46556" y="31987"/>
                </a:moveTo>
                <a:cubicBezTo>
                  <a:pt x="46511" y="31987"/>
                  <a:pt x="46466" y="31996"/>
                  <a:pt x="46423" y="32014"/>
                </a:cubicBezTo>
                <a:cubicBezTo>
                  <a:pt x="46223" y="32097"/>
                  <a:pt x="46020" y="32172"/>
                  <a:pt x="45813" y="32237"/>
                </a:cubicBezTo>
                <a:cubicBezTo>
                  <a:pt x="45632" y="32292"/>
                  <a:pt x="45529" y="32483"/>
                  <a:pt x="45587" y="32664"/>
                </a:cubicBezTo>
                <a:cubicBezTo>
                  <a:pt x="45630" y="32812"/>
                  <a:pt x="45768" y="32906"/>
                  <a:pt x="45912" y="32906"/>
                </a:cubicBezTo>
                <a:cubicBezTo>
                  <a:pt x="45947" y="32906"/>
                  <a:pt x="45980" y="32900"/>
                  <a:pt x="46013" y="32890"/>
                </a:cubicBezTo>
                <a:cubicBezTo>
                  <a:pt x="46240" y="32820"/>
                  <a:pt x="46468" y="32737"/>
                  <a:pt x="46689" y="32645"/>
                </a:cubicBezTo>
                <a:cubicBezTo>
                  <a:pt x="46862" y="32570"/>
                  <a:pt x="46944" y="32370"/>
                  <a:pt x="46871" y="32197"/>
                </a:cubicBezTo>
                <a:cubicBezTo>
                  <a:pt x="46816" y="32066"/>
                  <a:pt x="46690" y="31987"/>
                  <a:pt x="46556" y="31987"/>
                </a:cubicBezTo>
                <a:close/>
                <a:moveTo>
                  <a:pt x="41966" y="31991"/>
                </a:moveTo>
                <a:cubicBezTo>
                  <a:pt x="41868" y="31991"/>
                  <a:pt x="41772" y="32032"/>
                  <a:pt x="41704" y="32111"/>
                </a:cubicBezTo>
                <a:cubicBezTo>
                  <a:pt x="41582" y="32257"/>
                  <a:pt x="41602" y="32473"/>
                  <a:pt x="41746" y="32595"/>
                </a:cubicBezTo>
                <a:cubicBezTo>
                  <a:pt x="41940" y="32760"/>
                  <a:pt x="42170" y="32897"/>
                  <a:pt x="42425" y="32996"/>
                </a:cubicBezTo>
                <a:cubicBezTo>
                  <a:pt x="42467" y="33012"/>
                  <a:pt x="42511" y="33020"/>
                  <a:pt x="42552" y="33020"/>
                </a:cubicBezTo>
                <a:cubicBezTo>
                  <a:pt x="42688" y="33020"/>
                  <a:pt x="42816" y="32940"/>
                  <a:pt x="42870" y="32803"/>
                </a:cubicBezTo>
                <a:cubicBezTo>
                  <a:pt x="42938" y="32628"/>
                  <a:pt x="42853" y="32429"/>
                  <a:pt x="42677" y="32360"/>
                </a:cubicBezTo>
                <a:cubicBezTo>
                  <a:pt x="42490" y="32285"/>
                  <a:pt x="42325" y="32188"/>
                  <a:pt x="42186" y="32071"/>
                </a:cubicBezTo>
                <a:cubicBezTo>
                  <a:pt x="42121" y="32017"/>
                  <a:pt x="42043" y="31991"/>
                  <a:pt x="41966" y="31991"/>
                </a:cubicBezTo>
                <a:close/>
                <a:moveTo>
                  <a:pt x="44576" y="32500"/>
                </a:moveTo>
                <a:cubicBezTo>
                  <a:pt x="44563" y="32500"/>
                  <a:pt x="44549" y="32501"/>
                  <a:pt x="44535" y="32502"/>
                </a:cubicBezTo>
                <a:cubicBezTo>
                  <a:pt x="44309" y="32532"/>
                  <a:pt x="44092" y="32546"/>
                  <a:pt x="43891" y="32549"/>
                </a:cubicBezTo>
                <a:cubicBezTo>
                  <a:pt x="43701" y="32551"/>
                  <a:pt x="43552" y="32706"/>
                  <a:pt x="43553" y="32893"/>
                </a:cubicBezTo>
                <a:cubicBezTo>
                  <a:pt x="43555" y="33081"/>
                  <a:pt x="43708" y="33231"/>
                  <a:pt x="43894" y="33231"/>
                </a:cubicBezTo>
                <a:lnTo>
                  <a:pt x="43899" y="33231"/>
                </a:lnTo>
                <a:cubicBezTo>
                  <a:pt x="44125" y="33229"/>
                  <a:pt x="44368" y="33212"/>
                  <a:pt x="44617" y="33180"/>
                </a:cubicBezTo>
                <a:cubicBezTo>
                  <a:pt x="44805" y="33159"/>
                  <a:pt x="44937" y="32987"/>
                  <a:pt x="44916" y="32801"/>
                </a:cubicBezTo>
                <a:cubicBezTo>
                  <a:pt x="44895" y="32628"/>
                  <a:pt x="44746" y="32500"/>
                  <a:pt x="44576" y="325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rot="-8100000" flipH="1">
            <a:off x="583686" y="572202"/>
            <a:ext cx="1400539" cy="1181908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10800000">
            <a:off x="218712" y="16"/>
            <a:ext cx="836012" cy="5141709"/>
          </a:xfrm>
          <a:custGeom>
            <a:avLst/>
            <a:gdLst/>
            <a:ahLst/>
            <a:cxnLst/>
            <a:rect l="l" t="t" r="r" b="b"/>
            <a:pathLst>
              <a:path w="9337" h="32918" extrusionOk="0">
                <a:moveTo>
                  <a:pt x="1" y="1"/>
                </a:moveTo>
                <a:lnTo>
                  <a:pt x="1" y="32917"/>
                </a:lnTo>
                <a:lnTo>
                  <a:pt x="9337" y="32917"/>
                </a:lnTo>
                <a:lnTo>
                  <a:pt x="9337" y="1"/>
                </a:lnTo>
                <a:lnTo>
                  <a:pt x="4504" y="2702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 flipH="1">
            <a:off x="6680456" y="2175296"/>
            <a:ext cx="2194021" cy="1956908"/>
          </a:xfrm>
          <a:custGeom>
            <a:avLst/>
            <a:gdLst/>
            <a:ahLst/>
            <a:cxnLst/>
            <a:rect l="l" t="t" r="r" b="b"/>
            <a:pathLst>
              <a:path w="54010" h="48173" extrusionOk="0">
                <a:moveTo>
                  <a:pt x="16027" y="1"/>
                </a:moveTo>
                <a:cubicBezTo>
                  <a:pt x="15839" y="1"/>
                  <a:pt x="15695" y="152"/>
                  <a:pt x="15695" y="342"/>
                </a:cubicBezTo>
                <a:cubicBezTo>
                  <a:pt x="15695" y="531"/>
                  <a:pt x="15858" y="682"/>
                  <a:pt x="16048" y="682"/>
                </a:cubicBezTo>
                <a:cubicBezTo>
                  <a:pt x="16258" y="682"/>
                  <a:pt x="16474" y="691"/>
                  <a:pt x="16688" y="705"/>
                </a:cubicBezTo>
                <a:lnTo>
                  <a:pt x="16710" y="705"/>
                </a:lnTo>
                <a:cubicBezTo>
                  <a:pt x="16887" y="705"/>
                  <a:pt x="17040" y="566"/>
                  <a:pt x="17053" y="385"/>
                </a:cubicBezTo>
                <a:cubicBezTo>
                  <a:pt x="17066" y="197"/>
                  <a:pt x="16922" y="36"/>
                  <a:pt x="16734" y="22"/>
                </a:cubicBezTo>
                <a:cubicBezTo>
                  <a:pt x="16503" y="6"/>
                  <a:pt x="16274" y="1"/>
                  <a:pt x="16027" y="1"/>
                </a:cubicBezTo>
                <a:close/>
                <a:moveTo>
                  <a:pt x="14663" y="95"/>
                </a:moveTo>
                <a:cubicBezTo>
                  <a:pt x="14648" y="95"/>
                  <a:pt x="14633" y="96"/>
                  <a:pt x="14618" y="98"/>
                </a:cubicBezTo>
                <a:cubicBezTo>
                  <a:pt x="14383" y="129"/>
                  <a:pt x="14148" y="169"/>
                  <a:pt x="13921" y="216"/>
                </a:cubicBezTo>
                <a:cubicBezTo>
                  <a:pt x="13736" y="256"/>
                  <a:pt x="13616" y="437"/>
                  <a:pt x="13655" y="621"/>
                </a:cubicBezTo>
                <a:cubicBezTo>
                  <a:pt x="13689" y="781"/>
                  <a:pt x="13832" y="892"/>
                  <a:pt x="13990" y="892"/>
                </a:cubicBezTo>
                <a:cubicBezTo>
                  <a:pt x="14014" y="892"/>
                  <a:pt x="14037" y="891"/>
                  <a:pt x="14061" y="886"/>
                </a:cubicBezTo>
                <a:cubicBezTo>
                  <a:pt x="14272" y="840"/>
                  <a:pt x="14491" y="804"/>
                  <a:pt x="14711" y="773"/>
                </a:cubicBezTo>
                <a:cubicBezTo>
                  <a:pt x="14897" y="750"/>
                  <a:pt x="15028" y="576"/>
                  <a:pt x="15002" y="388"/>
                </a:cubicBezTo>
                <a:cubicBezTo>
                  <a:pt x="14981" y="218"/>
                  <a:pt x="14833" y="95"/>
                  <a:pt x="14663" y="95"/>
                </a:cubicBezTo>
                <a:close/>
                <a:moveTo>
                  <a:pt x="18063" y="205"/>
                </a:moveTo>
                <a:cubicBezTo>
                  <a:pt x="17904" y="205"/>
                  <a:pt x="17761" y="316"/>
                  <a:pt x="17729" y="479"/>
                </a:cubicBezTo>
                <a:cubicBezTo>
                  <a:pt x="17692" y="663"/>
                  <a:pt x="17812" y="844"/>
                  <a:pt x="17996" y="880"/>
                </a:cubicBezTo>
                <a:cubicBezTo>
                  <a:pt x="18212" y="922"/>
                  <a:pt x="18426" y="972"/>
                  <a:pt x="18639" y="1030"/>
                </a:cubicBezTo>
                <a:cubicBezTo>
                  <a:pt x="18669" y="1037"/>
                  <a:pt x="18698" y="1040"/>
                  <a:pt x="18728" y="1040"/>
                </a:cubicBezTo>
                <a:cubicBezTo>
                  <a:pt x="18881" y="1040"/>
                  <a:pt x="19016" y="939"/>
                  <a:pt x="19058" y="792"/>
                </a:cubicBezTo>
                <a:cubicBezTo>
                  <a:pt x="19109" y="607"/>
                  <a:pt x="18999" y="421"/>
                  <a:pt x="18817" y="371"/>
                </a:cubicBezTo>
                <a:cubicBezTo>
                  <a:pt x="18591" y="310"/>
                  <a:pt x="18361" y="256"/>
                  <a:pt x="18130" y="211"/>
                </a:cubicBezTo>
                <a:cubicBezTo>
                  <a:pt x="18108" y="207"/>
                  <a:pt x="18085" y="205"/>
                  <a:pt x="18063" y="205"/>
                </a:cubicBezTo>
                <a:close/>
                <a:moveTo>
                  <a:pt x="12674" y="576"/>
                </a:moveTo>
                <a:cubicBezTo>
                  <a:pt x="12636" y="576"/>
                  <a:pt x="12598" y="582"/>
                  <a:pt x="12560" y="595"/>
                </a:cubicBezTo>
                <a:cubicBezTo>
                  <a:pt x="12339" y="673"/>
                  <a:pt x="12120" y="759"/>
                  <a:pt x="11903" y="852"/>
                </a:cubicBezTo>
                <a:cubicBezTo>
                  <a:pt x="11729" y="927"/>
                  <a:pt x="11647" y="1127"/>
                  <a:pt x="11722" y="1301"/>
                </a:cubicBezTo>
                <a:cubicBezTo>
                  <a:pt x="11778" y="1430"/>
                  <a:pt x="11905" y="1508"/>
                  <a:pt x="12037" y="1508"/>
                </a:cubicBezTo>
                <a:cubicBezTo>
                  <a:pt x="12082" y="1508"/>
                  <a:pt x="12129" y="1499"/>
                  <a:pt x="12172" y="1480"/>
                </a:cubicBezTo>
                <a:cubicBezTo>
                  <a:pt x="12376" y="1393"/>
                  <a:pt x="12582" y="1313"/>
                  <a:pt x="12789" y="1240"/>
                </a:cubicBezTo>
                <a:cubicBezTo>
                  <a:pt x="12966" y="1178"/>
                  <a:pt x="13060" y="983"/>
                  <a:pt x="12998" y="804"/>
                </a:cubicBezTo>
                <a:cubicBezTo>
                  <a:pt x="12947" y="663"/>
                  <a:pt x="12815" y="576"/>
                  <a:pt x="12674" y="576"/>
                </a:cubicBezTo>
                <a:close/>
                <a:moveTo>
                  <a:pt x="20022" y="794"/>
                </a:moveTo>
                <a:cubicBezTo>
                  <a:pt x="19888" y="794"/>
                  <a:pt x="19762" y="875"/>
                  <a:pt x="19708" y="1005"/>
                </a:cubicBezTo>
                <a:cubicBezTo>
                  <a:pt x="19637" y="1181"/>
                  <a:pt x="19719" y="1381"/>
                  <a:pt x="19892" y="1454"/>
                </a:cubicBezTo>
                <a:cubicBezTo>
                  <a:pt x="20094" y="1537"/>
                  <a:pt x="20297" y="1629"/>
                  <a:pt x="20494" y="1727"/>
                </a:cubicBezTo>
                <a:cubicBezTo>
                  <a:pt x="20542" y="1751"/>
                  <a:pt x="20595" y="1761"/>
                  <a:pt x="20645" y="1761"/>
                </a:cubicBezTo>
                <a:cubicBezTo>
                  <a:pt x="20770" y="1761"/>
                  <a:pt x="20892" y="1692"/>
                  <a:pt x="20954" y="1570"/>
                </a:cubicBezTo>
                <a:cubicBezTo>
                  <a:pt x="21038" y="1402"/>
                  <a:pt x="20968" y="1195"/>
                  <a:pt x="20798" y="1111"/>
                </a:cubicBezTo>
                <a:cubicBezTo>
                  <a:pt x="20588" y="1007"/>
                  <a:pt x="20370" y="910"/>
                  <a:pt x="20155" y="821"/>
                </a:cubicBezTo>
                <a:cubicBezTo>
                  <a:pt x="20111" y="803"/>
                  <a:pt x="20067" y="794"/>
                  <a:pt x="20022" y="794"/>
                </a:cubicBezTo>
                <a:close/>
                <a:moveTo>
                  <a:pt x="10807" y="1426"/>
                </a:moveTo>
                <a:cubicBezTo>
                  <a:pt x="10753" y="1426"/>
                  <a:pt x="10698" y="1439"/>
                  <a:pt x="10646" y="1466"/>
                </a:cubicBezTo>
                <a:cubicBezTo>
                  <a:pt x="10439" y="1577"/>
                  <a:pt x="10238" y="1690"/>
                  <a:pt x="10040" y="1808"/>
                </a:cubicBezTo>
                <a:cubicBezTo>
                  <a:pt x="9878" y="1904"/>
                  <a:pt x="9822" y="2113"/>
                  <a:pt x="9918" y="2274"/>
                </a:cubicBezTo>
                <a:cubicBezTo>
                  <a:pt x="9982" y="2384"/>
                  <a:pt x="10097" y="2444"/>
                  <a:pt x="10213" y="2444"/>
                </a:cubicBezTo>
                <a:cubicBezTo>
                  <a:pt x="10273" y="2444"/>
                  <a:pt x="10333" y="2429"/>
                  <a:pt x="10386" y="2396"/>
                </a:cubicBezTo>
                <a:cubicBezTo>
                  <a:pt x="10577" y="2286"/>
                  <a:pt x="10770" y="2175"/>
                  <a:pt x="10969" y="2069"/>
                </a:cubicBezTo>
                <a:cubicBezTo>
                  <a:pt x="11138" y="1979"/>
                  <a:pt x="11199" y="1774"/>
                  <a:pt x="11109" y="1605"/>
                </a:cubicBezTo>
                <a:cubicBezTo>
                  <a:pt x="11047" y="1491"/>
                  <a:pt x="10929" y="1426"/>
                  <a:pt x="10807" y="1426"/>
                </a:cubicBezTo>
                <a:close/>
                <a:moveTo>
                  <a:pt x="21829" y="1762"/>
                </a:moveTo>
                <a:cubicBezTo>
                  <a:pt x="21718" y="1762"/>
                  <a:pt x="21609" y="1816"/>
                  <a:pt x="21544" y="1914"/>
                </a:cubicBezTo>
                <a:cubicBezTo>
                  <a:pt x="21439" y="2071"/>
                  <a:pt x="21483" y="2283"/>
                  <a:pt x="21639" y="2387"/>
                </a:cubicBezTo>
                <a:cubicBezTo>
                  <a:pt x="21820" y="2509"/>
                  <a:pt x="22002" y="2637"/>
                  <a:pt x="22178" y="2773"/>
                </a:cubicBezTo>
                <a:cubicBezTo>
                  <a:pt x="22239" y="2820"/>
                  <a:pt x="22312" y="2841"/>
                  <a:pt x="22385" y="2841"/>
                </a:cubicBezTo>
                <a:cubicBezTo>
                  <a:pt x="22487" y="2841"/>
                  <a:pt x="22588" y="2794"/>
                  <a:pt x="22656" y="2707"/>
                </a:cubicBezTo>
                <a:cubicBezTo>
                  <a:pt x="22769" y="2556"/>
                  <a:pt x="22741" y="2342"/>
                  <a:pt x="22592" y="2227"/>
                </a:cubicBezTo>
                <a:cubicBezTo>
                  <a:pt x="22404" y="2083"/>
                  <a:pt x="22211" y="1947"/>
                  <a:pt x="22018" y="1819"/>
                </a:cubicBezTo>
                <a:cubicBezTo>
                  <a:pt x="21960" y="1780"/>
                  <a:pt x="21894" y="1762"/>
                  <a:pt x="21829" y="1762"/>
                </a:cubicBezTo>
                <a:close/>
                <a:moveTo>
                  <a:pt x="9063" y="2501"/>
                </a:moveTo>
                <a:cubicBezTo>
                  <a:pt x="8995" y="2501"/>
                  <a:pt x="8926" y="2521"/>
                  <a:pt x="8867" y="2563"/>
                </a:cubicBezTo>
                <a:cubicBezTo>
                  <a:pt x="8681" y="2698"/>
                  <a:pt x="8493" y="2836"/>
                  <a:pt x="8307" y="2978"/>
                </a:cubicBezTo>
                <a:cubicBezTo>
                  <a:pt x="8157" y="3093"/>
                  <a:pt x="8128" y="3308"/>
                  <a:pt x="8244" y="3458"/>
                </a:cubicBezTo>
                <a:cubicBezTo>
                  <a:pt x="8310" y="3545"/>
                  <a:pt x="8413" y="3592"/>
                  <a:pt x="8515" y="3592"/>
                </a:cubicBezTo>
                <a:cubicBezTo>
                  <a:pt x="8588" y="3592"/>
                  <a:pt x="8661" y="3567"/>
                  <a:pt x="8722" y="3519"/>
                </a:cubicBezTo>
                <a:cubicBezTo>
                  <a:pt x="8900" y="3380"/>
                  <a:pt x="9080" y="3249"/>
                  <a:pt x="9261" y="3122"/>
                </a:cubicBezTo>
                <a:cubicBezTo>
                  <a:pt x="9414" y="3013"/>
                  <a:pt x="9452" y="2801"/>
                  <a:pt x="9343" y="2646"/>
                </a:cubicBezTo>
                <a:cubicBezTo>
                  <a:pt x="9277" y="2551"/>
                  <a:pt x="9171" y="2501"/>
                  <a:pt x="9063" y="2501"/>
                </a:cubicBezTo>
                <a:close/>
                <a:moveTo>
                  <a:pt x="23416" y="3053"/>
                </a:moveTo>
                <a:cubicBezTo>
                  <a:pt x="23328" y="3053"/>
                  <a:pt x="23240" y="3087"/>
                  <a:pt x="23174" y="3155"/>
                </a:cubicBezTo>
                <a:cubicBezTo>
                  <a:pt x="23040" y="3287"/>
                  <a:pt x="23040" y="3505"/>
                  <a:pt x="23175" y="3637"/>
                </a:cubicBezTo>
                <a:cubicBezTo>
                  <a:pt x="23332" y="3793"/>
                  <a:pt x="23487" y="3957"/>
                  <a:pt x="23629" y="4120"/>
                </a:cubicBezTo>
                <a:cubicBezTo>
                  <a:pt x="23697" y="4195"/>
                  <a:pt x="23791" y="4235"/>
                  <a:pt x="23886" y="4235"/>
                </a:cubicBezTo>
                <a:cubicBezTo>
                  <a:pt x="23966" y="4235"/>
                  <a:pt x="24046" y="4207"/>
                  <a:pt x="24109" y="4148"/>
                </a:cubicBezTo>
                <a:cubicBezTo>
                  <a:pt x="24251" y="4024"/>
                  <a:pt x="24265" y="3807"/>
                  <a:pt x="24140" y="3665"/>
                </a:cubicBezTo>
                <a:cubicBezTo>
                  <a:pt x="23985" y="3491"/>
                  <a:pt x="23822" y="3319"/>
                  <a:pt x="23655" y="3152"/>
                </a:cubicBezTo>
                <a:cubicBezTo>
                  <a:pt x="23590" y="3086"/>
                  <a:pt x="23503" y="3053"/>
                  <a:pt x="23416" y="3053"/>
                </a:cubicBezTo>
                <a:close/>
                <a:moveTo>
                  <a:pt x="7462" y="3777"/>
                </a:moveTo>
                <a:cubicBezTo>
                  <a:pt x="7386" y="3777"/>
                  <a:pt x="7310" y="3802"/>
                  <a:pt x="7247" y="3854"/>
                </a:cubicBezTo>
                <a:cubicBezTo>
                  <a:pt x="7073" y="3995"/>
                  <a:pt x="6896" y="4134"/>
                  <a:pt x="6718" y="4273"/>
                </a:cubicBezTo>
                <a:cubicBezTo>
                  <a:pt x="6569" y="4391"/>
                  <a:pt x="6543" y="4603"/>
                  <a:pt x="6658" y="4753"/>
                </a:cubicBezTo>
                <a:cubicBezTo>
                  <a:pt x="6725" y="4839"/>
                  <a:pt x="6824" y="4886"/>
                  <a:pt x="6927" y="4886"/>
                </a:cubicBezTo>
                <a:cubicBezTo>
                  <a:pt x="7002" y="4886"/>
                  <a:pt x="7075" y="4862"/>
                  <a:pt x="7137" y="4813"/>
                </a:cubicBezTo>
                <a:cubicBezTo>
                  <a:pt x="7320" y="4671"/>
                  <a:pt x="7500" y="4527"/>
                  <a:pt x="7679" y="4382"/>
                </a:cubicBezTo>
                <a:cubicBezTo>
                  <a:pt x="7824" y="4262"/>
                  <a:pt x="7846" y="4047"/>
                  <a:pt x="7726" y="3901"/>
                </a:cubicBezTo>
                <a:cubicBezTo>
                  <a:pt x="7659" y="3819"/>
                  <a:pt x="7561" y="3777"/>
                  <a:pt x="7462" y="3777"/>
                </a:cubicBezTo>
                <a:close/>
                <a:moveTo>
                  <a:pt x="24721" y="4634"/>
                </a:moveTo>
                <a:cubicBezTo>
                  <a:pt x="24656" y="4634"/>
                  <a:pt x="24590" y="4653"/>
                  <a:pt x="24531" y="4693"/>
                </a:cubicBezTo>
                <a:cubicBezTo>
                  <a:pt x="24375" y="4798"/>
                  <a:pt x="24333" y="5010"/>
                  <a:pt x="24437" y="5166"/>
                </a:cubicBezTo>
                <a:cubicBezTo>
                  <a:pt x="24559" y="5349"/>
                  <a:pt x="24679" y="5538"/>
                  <a:pt x="24787" y="5728"/>
                </a:cubicBezTo>
                <a:cubicBezTo>
                  <a:pt x="24851" y="5837"/>
                  <a:pt x="24966" y="5898"/>
                  <a:pt x="25082" y="5898"/>
                </a:cubicBezTo>
                <a:cubicBezTo>
                  <a:pt x="25139" y="5898"/>
                  <a:pt x="25200" y="5882"/>
                  <a:pt x="25254" y="5853"/>
                </a:cubicBezTo>
                <a:cubicBezTo>
                  <a:pt x="25418" y="5757"/>
                  <a:pt x="25471" y="5549"/>
                  <a:pt x="25378" y="5385"/>
                </a:cubicBezTo>
                <a:cubicBezTo>
                  <a:pt x="25261" y="5184"/>
                  <a:pt x="25134" y="4982"/>
                  <a:pt x="25004" y="4786"/>
                </a:cubicBezTo>
                <a:cubicBezTo>
                  <a:pt x="24939" y="4688"/>
                  <a:pt x="24831" y="4634"/>
                  <a:pt x="24721" y="4634"/>
                </a:cubicBezTo>
                <a:close/>
                <a:moveTo>
                  <a:pt x="5848" y="5040"/>
                </a:moveTo>
                <a:cubicBezTo>
                  <a:pt x="5773" y="5040"/>
                  <a:pt x="5697" y="5064"/>
                  <a:pt x="5634" y="5114"/>
                </a:cubicBezTo>
                <a:cubicBezTo>
                  <a:pt x="5451" y="5260"/>
                  <a:pt x="5271" y="5408"/>
                  <a:pt x="5095" y="5559"/>
                </a:cubicBezTo>
                <a:cubicBezTo>
                  <a:pt x="4953" y="5684"/>
                  <a:pt x="4937" y="5898"/>
                  <a:pt x="5060" y="6042"/>
                </a:cubicBezTo>
                <a:cubicBezTo>
                  <a:pt x="5128" y="6120"/>
                  <a:pt x="5224" y="6159"/>
                  <a:pt x="5319" y="6159"/>
                </a:cubicBezTo>
                <a:cubicBezTo>
                  <a:pt x="5397" y="6159"/>
                  <a:pt x="5477" y="6131"/>
                  <a:pt x="5543" y="6075"/>
                </a:cubicBezTo>
                <a:cubicBezTo>
                  <a:pt x="5712" y="5929"/>
                  <a:pt x="5884" y="5788"/>
                  <a:pt x="6060" y="5649"/>
                </a:cubicBezTo>
                <a:cubicBezTo>
                  <a:pt x="6207" y="5531"/>
                  <a:pt x="6232" y="5316"/>
                  <a:pt x="6114" y="5168"/>
                </a:cubicBezTo>
                <a:cubicBezTo>
                  <a:pt x="6047" y="5083"/>
                  <a:pt x="5948" y="5040"/>
                  <a:pt x="5848" y="5040"/>
                </a:cubicBezTo>
                <a:close/>
                <a:moveTo>
                  <a:pt x="4345" y="6435"/>
                </a:moveTo>
                <a:cubicBezTo>
                  <a:pt x="4249" y="6435"/>
                  <a:pt x="4153" y="6476"/>
                  <a:pt x="4085" y="6555"/>
                </a:cubicBezTo>
                <a:cubicBezTo>
                  <a:pt x="3960" y="6701"/>
                  <a:pt x="3842" y="6850"/>
                  <a:pt x="3736" y="6998"/>
                </a:cubicBezTo>
                <a:cubicBezTo>
                  <a:pt x="3705" y="7040"/>
                  <a:pt x="3677" y="7080"/>
                  <a:pt x="3646" y="7123"/>
                </a:cubicBezTo>
                <a:cubicBezTo>
                  <a:pt x="3540" y="7280"/>
                  <a:pt x="3580" y="7493"/>
                  <a:pt x="3736" y="7599"/>
                </a:cubicBezTo>
                <a:cubicBezTo>
                  <a:pt x="3795" y="7641"/>
                  <a:pt x="3861" y="7660"/>
                  <a:pt x="3929" y="7660"/>
                </a:cubicBezTo>
                <a:cubicBezTo>
                  <a:pt x="4037" y="7660"/>
                  <a:pt x="4144" y="7608"/>
                  <a:pt x="4209" y="7512"/>
                </a:cubicBezTo>
                <a:cubicBezTo>
                  <a:pt x="4235" y="7476"/>
                  <a:pt x="4263" y="7436"/>
                  <a:pt x="4289" y="7400"/>
                </a:cubicBezTo>
                <a:cubicBezTo>
                  <a:pt x="4384" y="7266"/>
                  <a:pt x="4492" y="7132"/>
                  <a:pt x="4605" y="7000"/>
                </a:cubicBezTo>
                <a:cubicBezTo>
                  <a:pt x="4728" y="6857"/>
                  <a:pt x="4711" y="6642"/>
                  <a:pt x="4567" y="6518"/>
                </a:cubicBezTo>
                <a:cubicBezTo>
                  <a:pt x="4503" y="6462"/>
                  <a:pt x="4424" y="6435"/>
                  <a:pt x="4345" y="6435"/>
                </a:cubicBezTo>
                <a:close/>
                <a:moveTo>
                  <a:pt x="25686" y="6442"/>
                </a:moveTo>
                <a:cubicBezTo>
                  <a:pt x="25642" y="6442"/>
                  <a:pt x="25598" y="6451"/>
                  <a:pt x="25555" y="6468"/>
                </a:cubicBezTo>
                <a:cubicBezTo>
                  <a:pt x="25381" y="6539"/>
                  <a:pt x="25298" y="6739"/>
                  <a:pt x="25369" y="6913"/>
                </a:cubicBezTo>
                <a:cubicBezTo>
                  <a:pt x="25452" y="7114"/>
                  <a:pt x="25530" y="7323"/>
                  <a:pt x="25600" y="7532"/>
                </a:cubicBezTo>
                <a:cubicBezTo>
                  <a:pt x="25647" y="7676"/>
                  <a:pt x="25781" y="7764"/>
                  <a:pt x="25923" y="7764"/>
                </a:cubicBezTo>
                <a:cubicBezTo>
                  <a:pt x="25960" y="7764"/>
                  <a:pt x="25998" y="7758"/>
                  <a:pt x="26033" y="7747"/>
                </a:cubicBezTo>
                <a:cubicBezTo>
                  <a:pt x="26210" y="7688"/>
                  <a:pt x="26307" y="7493"/>
                  <a:pt x="26247" y="7314"/>
                </a:cubicBezTo>
                <a:cubicBezTo>
                  <a:pt x="26172" y="7088"/>
                  <a:pt x="26088" y="6868"/>
                  <a:pt x="26000" y="6652"/>
                </a:cubicBezTo>
                <a:cubicBezTo>
                  <a:pt x="25947" y="6521"/>
                  <a:pt x="25820" y="6442"/>
                  <a:pt x="25686" y="6442"/>
                </a:cubicBezTo>
                <a:close/>
                <a:moveTo>
                  <a:pt x="3244" y="8160"/>
                </a:moveTo>
                <a:cubicBezTo>
                  <a:pt x="3119" y="8160"/>
                  <a:pt x="2998" y="8229"/>
                  <a:pt x="2938" y="8348"/>
                </a:cubicBezTo>
                <a:cubicBezTo>
                  <a:pt x="2836" y="8555"/>
                  <a:pt x="2737" y="8764"/>
                  <a:pt x="2638" y="8978"/>
                </a:cubicBezTo>
                <a:cubicBezTo>
                  <a:pt x="2559" y="9148"/>
                  <a:pt x="2636" y="9351"/>
                  <a:pt x="2808" y="9429"/>
                </a:cubicBezTo>
                <a:cubicBezTo>
                  <a:pt x="2853" y="9449"/>
                  <a:pt x="2902" y="9459"/>
                  <a:pt x="2949" y="9459"/>
                </a:cubicBezTo>
                <a:cubicBezTo>
                  <a:pt x="3079" y="9459"/>
                  <a:pt x="3204" y="9386"/>
                  <a:pt x="3260" y="9261"/>
                </a:cubicBezTo>
                <a:cubicBezTo>
                  <a:pt x="3354" y="9058"/>
                  <a:pt x="3449" y="8852"/>
                  <a:pt x="3548" y="8656"/>
                </a:cubicBezTo>
                <a:cubicBezTo>
                  <a:pt x="3633" y="8486"/>
                  <a:pt x="3566" y="8282"/>
                  <a:pt x="3397" y="8197"/>
                </a:cubicBezTo>
                <a:cubicBezTo>
                  <a:pt x="3348" y="8172"/>
                  <a:pt x="3296" y="8160"/>
                  <a:pt x="3244" y="8160"/>
                </a:cubicBezTo>
                <a:close/>
                <a:moveTo>
                  <a:pt x="26272" y="8401"/>
                </a:moveTo>
                <a:cubicBezTo>
                  <a:pt x="26251" y="8401"/>
                  <a:pt x="26229" y="8403"/>
                  <a:pt x="26207" y="8408"/>
                </a:cubicBezTo>
                <a:cubicBezTo>
                  <a:pt x="26021" y="8444"/>
                  <a:pt x="25899" y="8625"/>
                  <a:pt x="25937" y="8809"/>
                </a:cubicBezTo>
                <a:cubicBezTo>
                  <a:pt x="25981" y="9025"/>
                  <a:pt x="26015" y="9244"/>
                  <a:pt x="26043" y="9461"/>
                </a:cubicBezTo>
                <a:cubicBezTo>
                  <a:pt x="26064" y="9633"/>
                  <a:pt x="26212" y="9760"/>
                  <a:pt x="26382" y="9760"/>
                </a:cubicBezTo>
                <a:cubicBezTo>
                  <a:pt x="26394" y="9760"/>
                  <a:pt x="26410" y="9756"/>
                  <a:pt x="26426" y="9756"/>
                </a:cubicBezTo>
                <a:cubicBezTo>
                  <a:pt x="26612" y="9734"/>
                  <a:pt x="26744" y="9562"/>
                  <a:pt x="26721" y="9374"/>
                </a:cubicBezTo>
                <a:cubicBezTo>
                  <a:pt x="26690" y="9139"/>
                  <a:pt x="26653" y="8905"/>
                  <a:pt x="26608" y="8677"/>
                </a:cubicBezTo>
                <a:cubicBezTo>
                  <a:pt x="26576" y="8515"/>
                  <a:pt x="26432" y="8401"/>
                  <a:pt x="26272" y="8401"/>
                </a:cubicBezTo>
                <a:close/>
                <a:moveTo>
                  <a:pt x="2404" y="10032"/>
                </a:moveTo>
                <a:cubicBezTo>
                  <a:pt x="2271" y="10032"/>
                  <a:pt x="2144" y="10109"/>
                  <a:pt x="2088" y="10239"/>
                </a:cubicBezTo>
                <a:cubicBezTo>
                  <a:pt x="2000" y="10450"/>
                  <a:pt x="1908" y="10658"/>
                  <a:pt x="1819" y="10863"/>
                </a:cubicBezTo>
                <a:cubicBezTo>
                  <a:pt x="1741" y="11034"/>
                  <a:pt x="1821" y="11237"/>
                  <a:pt x="1993" y="11312"/>
                </a:cubicBezTo>
                <a:cubicBezTo>
                  <a:pt x="2036" y="11333"/>
                  <a:pt x="2085" y="11341"/>
                  <a:pt x="2130" y="11341"/>
                </a:cubicBezTo>
                <a:cubicBezTo>
                  <a:pt x="2262" y="11341"/>
                  <a:pt x="2386" y="11265"/>
                  <a:pt x="2445" y="11141"/>
                </a:cubicBezTo>
                <a:cubicBezTo>
                  <a:pt x="2537" y="10933"/>
                  <a:pt x="2627" y="10721"/>
                  <a:pt x="2719" y="10509"/>
                </a:cubicBezTo>
                <a:cubicBezTo>
                  <a:pt x="2792" y="10335"/>
                  <a:pt x="2712" y="10133"/>
                  <a:pt x="2538" y="10059"/>
                </a:cubicBezTo>
                <a:cubicBezTo>
                  <a:pt x="2494" y="10040"/>
                  <a:pt x="2449" y="10032"/>
                  <a:pt x="2404" y="10032"/>
                </a:cubicBezTo>
                <a:close/>
                <a:moveTo>
                  <a:pt x="26464" y="10438"/>
                </a:moveTo>
                <a:cubicBezTo>
                  <a:pt x="26278" y="10438"/>
                  <a:pt x="26125" y="10589"/>
                  <a:pt x="26123" y="10776"/>
                </a:cubicBezTo>
                <a:cubicBezTo>
                  <a:pt x="26121" y="10994"/>
                  <a:pt x="26113" y="11214"/>
                  <a:pt x="26095" y="11437"/>
                </a:cubicBezTo>
                <a:cubicBezTo>
                  <a:pt x="26080" y="11625"/>
                  <a:pt x="26220" y="11788"/>
                  <a:pt x="26410" y="11804"/>
                </a:cubicBezTo>
                <a:cubicBezTo>
                  <a:pt x="26419" y="11805"/>
                  <a:pt x="26427" y="11805"/>
                  <a:pt x="26436" y="11805"/>
                </a:cubicBezTo>
                <a:cubicBezTo>
                  <a:pt x="26612" y="11805"/>
                  <a:pt x="26763" y="11668"/>
                  <a:pt x="26775" y="11489"/>
                </a:cubicBezTo>
                <a:cubicBezTo>
                  <a:pt x="26792" y="11251"/>
                  <a:pt x="26803" y="11013"/>
                  <a:pt x="26806" y="10782"/>
                </a:cubicBezTo>
                <a:cubicBezTo>
                  <a:pt x="26808" y="10594"/>
                  <a:pt x="26655" y="10439"/>
                  <a:pt x="26467" y="10438"/>
                </a:cubicBezTo>
                <a:close/>
                <a:moveTo>
                  <a:pt x="1570" y="11902"/>
                </a:moveTo>
                <a:cubicBezTo>
                  <a:pt x="1437" y="11902"/>
                  <a:pt x="1310" y="11981"/>
                  <a:pt x="1254" y="12111"/>
                </a:cubicBezTo>
                <a:cubicBezTo>
                  <a:pt x="1164" y="12325"/>
                  <a:pt x="1079" y="12544"/>
                  <a:pt x="999" y="12761"/>
                </a:cubicBezTo>
                <a:cubicBezTo>
                  <a:pt x="933" y="12940"/>
                  <a:pt x="1023" y="13135"/>
                  <a:pt x="1200" y="13201"/>
                </a:cubicBezTo>
                <a:cubicBezTo>
                  <a:pt x="1240" y="13215"/>
                  <a:pt x="1278" y="13222"/>
                  <a:pt x="1318" y="13222"/>
                </a:cubicBezTo>
                <a:cubicBezTo>
                  <a:pt x="1457" y="13222"/>
                  <a:pt x="1590" y="13137"/>
                  <a:pt x="1638" y="12998"/>
                </a:cubicBezTo>
                <a:cubicBezTo>
                  <a:pt x="1718" y="12789"/>
                  <a:pt x="1798" y="12584"/>
                  <a:pt x="1885" y="12377"/>
                </a:cubicBezTo>
                <a:cubicBezTo>
                  <a:pt x="1958" y="12203"/>
                  <a:pt x="1876" y="12003"/>
                  <a:pt x="1702" y="11929"/>
                </a:cubicBezTo>
                <a:cubicBezTo>
                  <a:pt x="1659" y="11911"/>
                  <a:pt x="1615" y="11902"/>
                  <a:pt x="1570" y="11902"/>
                </a:cubicBezTo>
                <a:close/>
                <a:moveTo>
                  <a:pt x="26247" y="12473"/>
                </a:moveTo>
                <a:cubicBezTo>
                  <a:pt x="26089" y="12473"/>
                  <a:pt x="25945" y="12586"/>
                  <a:pt x="25913" y="12749"/>
                </a:cubicBezTo>
                <a:cubicBezTo>
                  <a:pt x="25869" y="12961"/>
                  <a:pt x="25821" y="13180"/>
                  <a:pt x="25765" y="13396"/>
                </a:cubicBezTo>
                <a:cubicBezTo>
                  <a:pt x="25716" y="13580"/>
                  <a:pt x="25828" y="13766"/>
                  <a:pt x="26010" y="13813"/>
                </a:cubicBezTo>
                <a:cubicBezTo>
                  <a:pt x="26038" y="13820"/>
                  <a:pt x="26068" y="13823"/>
                  <a:pt x="26095" y="13823"/>
                </a:cubicBezTo>
                <a:cubicBezTo>
                  <a:pt x="26247" y="13823"/>
                  <a:pt x="26386" y="13722"/>
                  <a:pt x="26427" y="13566"/>
                </a:cubicBezTo>
                <a:cubicBezTo>
                  <a:pt x="26486" y="13337"/>
                  <a:pt x="26539" y="13107"/>
                  <a:pt x="26584" y="12881"/>
                </a:cubicBezTo>
                <a:cubicBezTo>
                  <a:pt x="26620" y="12697"/>
                  <a:pt x="26499" y="12516"/>
                  <a:pt x="26314" y="12480"/>
                </a:cubicBezTo>
                <a:cubicBezTo>
                  <a:pt x="26292" y="12475"/>
                  <a:pt x="26269" y="12473"/>
                  <a:pt x="26247" y="12473"/>
                </a:cubicBezTo>
                <a:close/>
                <a:moveTo>
                  <a:pt x="903" y="13841"/>
                </a:moveTo>
                <a:cubicBezTo>
                  <a:pt x="752" y="13841"/>
                  <a:pt x="613" y="13940"/>
                  <a:pt x="573" y="14093"/>
                </a:cubicBezTo>
                <a:cubicBezTo>
                  <a:pt x="510" y="14317"/>
                  <a:pt x="453" y="14544"/>
                  <a:pt x="402" y="14770"/>
                </a:cubicBezTo>
                <a:cubicBezTo>
                  <a:pt x="362" y="14956"/>
                  <a:pt x="477" y="15139"/>
                  <a:pt x="661" y="15179"/>
                </a:cubicBezTo>
                <a:cubicBezTo>
                  <a:pt x="687" y="15186"/>
                  <a:pt x="714" y="15187"/>
                  <a:pt x="738" y="15187"/>
                </a:cubicBezTo>
                <a:cubicBezTo>
                  <a:pt x="894" y="15187"/>
                  <a:pt x="1035" y="15080"/>
                  <a:pt x="1072" y="14922"/>
                </a:cubicBezTo>
                <a:cubicBezTo>
                  <a:pt x="1120" y="14706"/>
                  <a:pt x="1174" y="14487"/>
                  <a:pt x="1233" y="14272"/>
                </a:cubicBezTo>
                <a:cubicBezTo>
                  <a:pt x="1280" y="14089"/>
                  <a:pt x="1174" y="13901"/>
                  <a:pt x="992" y="13853"/>
                </a:cubicBezTo>
                <a:cubicBezTo>
                  <a:pt x="962" y="13845"/>
                  <a:pt x="932" y="13841"/>
                  <a:pt x="903" y="13841"/>
                </a:cubicBezTo>
                <a:close/>
                <a:moveTo>
                  <a:pt x="25692" y="14448"/>
                </a:moveTo>
                <a:cubicBezTo>
                  <a:pt x="25553" y="14448"/>
                  <a:pt x="25422" y="14535"/>
                  <a:pt x="25372" y="14673"/>
                </a:cubicBezTo>
                <a:cubicBezTo>
                  <a:pt x="25296" y="14882"/>
                  <a:pt x="25212" y="15090"/>
                  <a:pt x="25129" y="15297"/>
                </a:cubicBezTo>
                <a:cubicBezTo>
                  <a:pt x="25054" y="15471"/>
                  <a:pt x="25139" y="15671"/>
                  <a:pt x="25313" y="15742"/>
                </a:cubicBezTo>
                <a:cubicBezTo>
                  <a:pt x="25357" y="15759"/>
                  <a:pt x="25400" y="15768"/>
                  <a:pt x="25444" y="15768"/>
                </a:cubicBezTo>
                <a:cubicBezTo>
                  <a:pt x="25576" y="15768"/>
                  <a:pt x="25704" y="15688"/>
                  <a:pt x="25760" y="15559"/>
                </a:cubicBezTo>
                <a:cubicBezTo>
                  <a:pt x="25852" y="15342"/>
                  <a:pt x="25937" y="15123"/>
                  <a:pt x="26015" y="14908"/>
                </a:cubicBezTo>
                <a:cubicBezTo>
                  <a:pt x="26080" y="14730"/>
                  <a:pt x="25988" y="14534"/>
                  <a:pt x="25810" y="14470"/>
                </a:cubicBezTo>
                <a:cubicBezTo>
                  <a:pt x="25771" y="14455"/>
                  <a:pt x="25731" y="14448"/>
                  <a:pt x="25692" y="14448"/>
                </a:cubicBezTo>
                <a:close/>
                <a:moveTo>
                  <a:pt x="493" y="15850"/>
                </a:moveTo>
                <a:cubicBezTo>
                  <a:pt x="327" y="15850"/>
                  <a:pt x="180" y="15975"/>
                  <a:pt x="156" y="16145"/>
                </a:cubicBezTo>
                <a:cubicBezTo>
                  <a:pt x="123" y="16376"/>
                  <a:pt x="97" y="16606"/>
                  <a:pt x="76" y="16839"/>
                </a:cubicBezTo>
                <a:cubicBezTo>
                  <a:pt x="58" y="17026"/>
                  <a:pt x="197" y="17193"/>
                  <a:pt x="383" y="17210"/>
                </a:cubicBezTo>
                <a:cubicBezTo>
                  <a:pt x="394" y="17212"/>
                  <a:pt x="406" y="17212"/>
                  <a:pt x="416" y="17212"/>
                </a:cubicBezTo>
                <a:cubicBezTo>
                  <a:pt x="590" y="17212"/>
                  <a:pt x="740" y="17080"/>
                  <a:pt x="757" y="16903"/>
                </a:cubicBezTo>
                <a:cubicBezTo>
                  <a:pt x="776" y="16680"/>
                  <a:pt x="802" y="16458"/>
                  <a:pt x="833" y="16237"/>
                </a:cubicBezTo>
                <a:cubicBezTo>
                  <a:pt x="858" y="16051"/>
                  <a:pt x="727" y="15879"/>
                  <a:pt x="540" y="15853"/>
                </a:cubicBezTo>
                <a:cubicBezTo>
                  <a:pt x="524" y="15851"/>
                  <a:pt x="509" y="15850"/>
                  <a:pt x="493" y="15850"/>
                </a:cubicBezTo>
                <a:close/>
                <a:moveTo>
                  <a:pt x="24865" y="16326"/>
                </a:moveTo>
                <a:cubicBezTo>
                  <a:pt x="24742" y="16326"/>
                  <a:pt x="24622" y="16394"/>
                  <a:pt x="24561" y="16512"/>
                </a:cubicBezTo>
                <a:cubicBezTo>
                  <a:pt x="24460" y="16712"/>
                  <a:pt x="24356" y="16906"/>
                  <a:pt x="24244" y="17103"/>
                </a:cubicBezTo>
                <a:cubicBezTo>
                  <a:pt x="24152" y="17264"/>
                  <a:pt x="24210" y="17473"/>
                  <a:pt x="24375" y="17567"/>
                </a:cubicBezTo>
                <a:cubicBezTo>
                  <a:pt x="24427" y="17595"/>
                  <a:pt x="24486" y="17610"/>
                  <a:pt x="24542" y="17610"/>
                </a:cubicBezTo>
                <a:cubicBezTo>
                  <a:pt x="24661" y="17610"/>
                  <a:pt x="24776" y="17549"/>
                  <a:pt x="24839" y="17438"/>
                </a:cubicBezTo>
                <a:cubicBezTo>
                  <a:pt x="24952" y="17235"/>
                  <a:pt x="25063" y="17030"/>
                  <a:pt x="25169" y="16825"/>
                </a:cubicBezTo>
                <a:cubicBezTo>
                  <a:pt x="25256" y="16654"/>
                  <a:pt x="25190" y="16451"/>
                  <a:pt x="25021" y="16364"/>
                </a:cubicBezTo>
                <a:cubicBezTo>
                  <a:pt x="24971" y="16338"/>
                  <a:pt x="24918" y="16326"/>
                  <a:pt x="24865" y="16326"/>
                </a:cubicBezTo>
                <a:close/>
                <a:moveTo>
                  <a:pt x="343" y="17892"/>
                </a:moveTo>
                <a:cubicBezTo>
                  <a:pt x="157" y="17892"/>
                  <a:pt x="4" y="18045"/>
                  <a:pt x="3" y="18231"/>
                </a:cubicBezTo>
                <a:lnTo>
                  <a:pt x="1" y="18417"/>
                </a:lnTo>
                <a:cubicBezTo>
                  <a:pt x="1" y="18585"/>
                  <a:pt x="6" y="18757"/>
                  <a:pt x="10" y="18929"/>
                </a:cubicBezTo>
                <a:cubicBezTo>
                  <a:pt x="15" y="19115"/>
                  <a:pt x="166" y="19261"/>
                  <a:pt x="350" y="19261"/>
                </a:cubicBezTo>
                <a:cubicBezTo>
                  <a:pt x="354" y="19261"/>
                  <a:pt x="357" y="19261"/>
                  <a:pt x="361" y="19260"/>
                </a:cubicBezTo>
                <a:cubicBezTo>
                  <a:pt x="548" y="19253"/>
                  <a:pt x="698" y="19096"/>
                  <a:pt x="691" y="18907"/>
                </a:cubicBezTo>
                <a:cubicBezTo>
                  <a:pt x="687" y="18743"/>
                  <a:pt x="686" y="18578"/>
                  <a:pt x="686" y="18417"/>
                </a:cubicBezTo>
                <a:lnTo>
                  <a:pt x="687" y="18238"/>
                </a:lnTo>
                <a:cubicBezTo>
                  <a:pt x="689" y="18048"/>
                  <a:pt x="538" y="17895"/>
                  <a:pt x="349" y="17892"/>
                </a:cubicBezTo>
                <a:close/>
                <a:moveTo>
                  <a:pt x="23827" y="18091"/>
                </a:moveTo>
                <a:cubicBezTo>
                  <a:pt x="23717" y="18091"/>
                  <a:pt x="23608" y="18145"/>
                  <a:pt x="23542" y="18243"/>
                </a:cubicBezTo>
                <a:cubicBezTo>
                  <a:pt x="23419" y="18429"/>
                  <a:pt x="23290" y="18615"/>
                  <a:pt x="23160" y="18794"/>
                </a:cubicBezTo>
                <a:cubicBezTo>
                  <a:pt x="23049" y="18948"/>
                  <a:pt x="23083" y="19162"/>
                  <a:pt x="23236" y="19272"/>
                </a:cubicBezTo>
                <a:cubicBezTo>
                  <a:pt x="23297" y="19315"/>
                  <a:pt x="23367" y="19338"/>
                  <a:pt x="23436" y="19338"/>
                </a:cubicBezTo>
                <a:cubicBezTo>
                  <a:pt x="23540" y="19338"/>
                  <a:pt x="23645" y="19287"/>
                  <a:pt x="23713" y="19194"/>
                </a:cubicBezTo>
                <a:cubicBezTo>
                  <a:pt x="23846" y="19008"/>
                  <a:pt x="23978" y="18816"/>
                  <a:pt x="24109" y="18623"/>
                </a:cubicBezTo>
                <a:cubicBezTo>
                  <a:pt x="24217" y="18467"/>
                  <a:pt x="24173" y="18253"/>
                  <a:pt x="24017" y="18149"/>
                </a:cubicBezTo>
                <a:cubicBezTo>
                  <a:pt x="23959" y="18110"/>
                  <a:pt x="23893" y="18091"/>
                  <a:pt x="23827" y="18091"/>
                </a:cubicBezTo>
                <a:close/>
                <a:moveTo>
                  <a:pt x="22595" y="19730"/>
                </a:moveTo>
                <a:cubicBezTo>
                  <a:pt x="22498" y="19730"/>
                  <a:pt x="22400" y="19772"/>
                  <a:pt x="22333" y="19852"/>
                </a:cubicBezTo>
                <a:cubicBezTo>
                  <a:pt x="22187" y="20024"/>
                  <a:pt x="22039" y="20193"/>
                  <a:pt x="21889" y="20356"/>
                </a:cubicBezTo>
                <a:cubicBezTo>
                  <a:pt x="21761" y="20495"/>
                  <a:pt x="21771" y="20711"/>
                  <a:pt x="21910" y="20838"/>
                </a:cubicBezTo>
                <a:cubicBezTo>
                  <a:pt x="21976" y="20897"/>
                  <a:pt x="22058" y="20928"/>
                  <a:pt x="22141" y="20928"/>
                </a:cubicBezTo>
                <a:cubicBezTo>
                  <a:pt x="22235" y="20928"/>
                  <a:pt x="22327" y="20888"/>
                  <a:pt x="22395" y="20817"/>
                </a:cubicBezTo>
                <a:cubicBezTo>
                  <a:pt x="22552" y="20648"/>
                  <a:pt x="22704" y="20471"/>
                  <a:pt x="22856" y="20294"/>
                </a:cubicBezTo>
                <a:cubicBezTo>
                  <a:pt x="22977" y="20148"/>
                  <a:pt x="22958" y="19932"/>
                  <a:pt x="22814" y="19811"/>
                </a:cubicBezTo>
                <a:cubicBezTo>
                  <a:pt x="22751" y="19757"/>
                  <a:pt x="22673" y="19730"/>
                  <a:pt x="22595" y="19730"/>
                </a:cubicBezTo>
                <a:close/>
                <a:moveTo>
                  <a:pt x="445" y="19939"/>
                </a:moveTo>
                <a:cubicBezTo>
                  <a:pt x="433" y="19939"/>
                  <a:pt x="421" y="19940"/>
                  <a:pt x="409" y="19941"/>
                </a:cubicBezTo>
                <a:cubicBezTo>
                  <a:pt x="223" y="19963"/>
                  <a:pt x="86" y="20132"/>
                  <a:pt x="107" y="20320"/>
                </a:cubicBezTo>
                <a:cubicBezTo>
                  <a:pt x="133" y="20549"/>
                  <a:pt x="164" y="20780"/>
                  <a:pt x="199" y="21010"/>
                </a:cubicBezTo>
                <a:cubicBezTo>
                  <a:pt x="223" y="21180"/>
                  <a:pt x="371" y="21302"/>
                  <a:pt x="536" y="21302"/>
                </a:cubicBezTo>
                <a:cubicBezTo>
                  <a:pt x="554" y="21302"/>
                  <a:pt x="571" y="21302"/>
                  <a:pt x="588" y="21297"/>
                </a:cubicBezTo>
                <a:cubicBezTo>
                  <a:pt x="774" y="21269"/>
                  <a:pt x="903" y="21095"/>
                  <a:pt x="875" y="20909"/>
                </a:cubicBezTo>
                <a:cubicBezTo>
                  <a:pt x="842" y="20686"/>
                  <a:pt x="811" y="20466"/>
                  <a:pt x="788" y="20243"/>
                </a:cubicBezTo>
                <a:cubicBezTo>
                  <a:pt x="767" y="20069"/>
                  <a:pt x="618" y="19939"/>
                  <a:pt x="445" y="19939"/>
                </a:cubicBezTo>
                <a:close/>
                <a:moveTo>
                  <a:pt x="21180" y="21212"/>
                </a:moveTo>
                <a:cubicBezTo>
                  <a:pt x="21098" y="21212"/>
                  <a:pt x="21015" y="21242"/>
                  <a:pt x="20949" y="21303"/>
                </a:cubicBezTo>
                <a:cubicBezTo>
                  <a:pt x="20781" y="21458"/>
                  <a:pt x="20612" y="21608"/>
                  <a:pt x="20447" y="21747"/>
                </a:cubicBezTo>
                <a:cubicBezTo>
                  <a:pt x="20303" y="21868"/>
                  <a:pt x="20283" y="22086"/>
                  <a:pt x="20405" y="22228"/>
                </a:cubicBezTo>
                <a:cubicBezTo>
                  <a:pt x="20473" y="22310"/>
                  <a:pt x="20568" y="22351"/>
                  <a:pt x="20666" y="22351"/>
                </a:cubicBezTo>
                <a:cubicBezTo>
                  <a:pt x="20744" y="22351"/>
                  <a:pt x="20822" y="22322"/>
                  <a:pt x="20888" y="22268"/>
                </a:cubicBezTo>
                <a:cubicBezTo>
                  <a:pt x="21062" y="22122"/>
                  <a:pt x="21238" y="21966"/>
                  <a:pt x="21411" y="21806"/>
                </a:cubicBezTo>
                <a:cubicBezTo>
                  <a:pt x="21550" y="21677"/>
                  <a:pt x="21559" y="21462"/>
                  <a:pt x="21431" y="21323"/>
                </a:cubicBezTo>
                <a:cubicBezTo>
                  <a:pt x="21363" y="21249"/>
                  <a:pt x="21272" y="21212"/>
                  <a:pt x="21180" y="21212"/>
                </a:cubicBezTo>
                <a:close/>
                <a:moveTo>
                  <a:pt x="790" y="21959"/>
                </a:moveTo>
                <a:cubicBezTo>
                  <a:pt x="765" y="21959"/>
                  <a:pt x="740" y="21962"/>
                  <a:pt x="715" y="21967"/>
                </a:cubicBezTo>
                <a:cubicBezTo>
                  <a:pt x="533" y="22011"/>
                  <a:pt x="418" y="22193"/>
                  <a:pt x="462" y="22379"/>
                </a:cubicBezTo>
                <a:cubicBezTo>
                  <a:pt x="514" y="22605"/>
                  <a:pt x="573" y="22831"/>
                  <a:pt x="634" y="23054"/>
                </a:cubicBezTo>
                <a:cubicBezTo>
                  <a:pt x="677" y="23207"/>
                  <a:pt x="813" y="23307"/>
                  <a:pt x="964" y="23307"/>
                </a:cubicBezTo>
                <a:cubicBezTo>
                  <a:pt x="993" y="23307"/>
                  <a:pt x="1025" y="23302"/>
                  <a:pt x="1052" y="23293"/>
                </a:cubicBezTo>
                <a:cubicBezTo>
                  <a:pt x="1235" y="23241"/>
                  <a:pt x="1341" y="23054"/>
                  <a:pt x="1291" y="22871"/>
                </a:cubicBezTo>
                <a:cubicBezTo>
                  <a:pt x="1233" y="22657"/>
                  <a:pt x="1176" y="22440"/>
                  <a:pt x="1125" y="22223"/>
                </a:cubicBezTo>
                <a:cubicBezTo>
                  <a:pt x="1088" y="22065"/>
                  <a:pt x="946" y="21959"/>
                  <a:pt x="790" y="21959"/>
                </a:cubicBezTo>
                <a:close/>
                <a:moveTo>
                  <a:pt x="19589" y="22509"/>
                </a:moveTo>
                <a:cubicBezTo>
                  <a:pt x="19518" y="22509"/>
                  <a:pt x="19446" y="22530"/>
                  <a:pt x="19385" y="22576"/>
                </a:cubicBezTo>
                <a:lnTo>
                  <a:pt x="18837" y="22986"/>
                </a:lnTo>
                <a:cubicBezTo>
                  <a:pt x="18684" y="23097"/>
                  <a:pt x="18655" y="23311"/>
                  <a:pt x="18768" y="23464"/>
                </a:cubicBezTo>
                <a:cubicBezTo>
                  <a:pt x="18834" y="23552"/>
                  <a:pt x="18936" y="23599"/>
                  <a:pt x="19041" y="23599"/>
                </a:cubicBezTo>
                <a:cubicBezTo>
                  <a:pt x="19112" y="23599"/>
                  <a:pt x="19185" y="23578"/>
                  <a:pt x="19246" y="23532"/>
                </a:cubicBezTo>
                <a:lnTo>
                  <a:pt x="19793" y="23123"/>
                </a:lnTo>
                <a:cubicBezTo>
                  <a:pt x="19945" y="23010"/>
                  <a:pt x="19976" y="22798"/>
                  <a:pt x="19863" y="22645"/>
                </a:cubicBezTo>
                <a:cubicBezTo>
                  <a:pt x="19796" y="22555"/>
                  <a:pt x="19693" y="22509"/>
                  <a:pt x="19589" y="22509"/>
                </a:cubicBezTo>
                <a:close/>
                <a:moveTo>
                  <a:pt x="17958" y="23754"/>
                </a:moveTo>
                <a:cubicBezTo>
                  <a:pt x="17882" y="23754"/>
                  <a:pt x="17805" y="23779"/>
                  <a:pt x="17742" y="23832"/>
                </a:cubicBezTo>
                <a:cubicBezTo>
                  <a:pt x="17548" y="23990"/>
                  <a:pt x="17374" y="24143"/>
                  <a:pt x="17212" y="24293"/>
                </a:cubicBezTo>
                <a:cubicBezTo>
                  <a:pt x="17073" y="24421"/>
                  <a:pt x="17065" y="24637"/>
                  <a:pt x="17192" y="24776"/>
                </a:cubicBezTo>
                <a:cubicBezTo>
                  <a:pt x="17259" y="24849"/>
                  <a:pt x="17353" y="24885"/>
                  <a:pt x="17444" y="24885"/>
                </a:cubicBezTo>
                <a:cubicBezTo>
                  <a:pt x="17529" y="24885"/>
                  <a:pt x="17612" y="24856"/>
                  <a:pt x="17675" y="24795"/>
                </a:cubicBezTo>
                <a:cubicBezTo>
                  <a:pt x="17829" y="24651"/>
                  <a:pt x="17995" y="24510"/>
                  <a:pt x="18177" y="24359"/>
                </a:cubicBezTo>
                <a:cubicBezTo>
                  <a:pt x="18321" y="24239"/>
                  <a:pt x="18342" y="24023"/>
                  <a:pt x="18222" y="23877"/>
                </a:cubicBezTo>
                <a:cubicBezTo>
                  <a:pt x="18155" y="23796"/>
                  <a:pt x="18057" y="23754"/>
                  <a:pt x="17958" y="23754"/>
                </a:cubicBezTo>
                <a:close/>
                <a:moveTo>
                  <a:pt x="1424" y="23904"/>
                </a:moveTo>
                <a:cubicBezTo>
                  <a:pt x="1374" y="23904"/>
                  <a:pt x="1324" y="23915"/>
                  <a:pt x="1277" y="23938"/>
                </a:cubicBezTo>
                <a:cubicBezTo>
                  <a:pt x="1106" y="24022"/>
                  <a:pt x="1035" y="24225"/>
                  <a:pt x="1117" y="24395"/>
                </a:cubicBezTo>
                <a:cubicBezTo>
                  <a:pt x="1219" y="24606"/>
                  <a:pt x="1337" y="24819"/>
                  <a:pt x="1463" y="25025"/>
                </a:cubicBezTo>
                <a:cubicBezTo>
                  <a:pt x="1529" y="25129"/>
                  <a:pt x="1638" y="25188"/>
                  <a:pt x="1755" y="25188"/>
                </a:cubicBezTo>
                <a:cubicBezTo>
                  <a:pt x="1815" y="25188"/>
                  <a:pt x="1878" y="25172"/>
                  <a:pt x="1930" y="25134"/>
                </a:cubicBezTo>
                <a:cubicBezTo>
                  <a:pt x="2092" y="25037"/>
                  <a:pt x="2144" y="24825"/>
                  <a:pt x="2043" y="24665"/>
                </a:cubicBezTo>
                <a:cubicBezTo>
                  <a:pt x="1928" y="24477"/>
                  <a:pt x="1824" y="24289"/>
                  <a:pt x="1732" y="24098"/>
                </a:cubicBezTo>
                <a:cubicBezTo>
                  <a:pt x="1673" y="23976"/>
                  <a:pt x="1551" y="23904"/>
                  <a:pt x="1424" y="23904"/>
                </a:cubicBezTo>
                <a:close/>
                <a:moveTo>
                  <a:pt x="16515" y="25203"/>
                </a:moveTo>
                <a:cubicBezTo>
                  <a:pt x="16413" y="25203"/>
                  <a:pt x="16312" y="25249"/>
                  <a:pt x="16244" y="25336"/>
                </a:cubicBezTo>
                <a:cubicBezTo>
                  <a:pt x="16095" y="25529"/>
                  <a:pt x="15956" y="25728"/>
                  <a:pt x="15834" y="25928"/>
                </a:cubicBezTo>
                <a:cubicBezTo>
                  <a:pt x="15737" y="26090"/>
                  <a:pt x="15787" y="26300"/>
                  <a:pt x="15947" y="26398"/>
                </a:cubicBezTo>
                <a:cubicBezTo>
                  <a:pt x="16004" y="26432"/>
                  <a:pt x="16065" y="26448"/>
                  <a:pt x="16126" y="26448"/>
                </a:cubicBezTo>
                <a:cubicBezTo>
                  <a:pt x="16241" y="26448"/>
                  <a:pt x="16354" y="26389"/>
                  <a:pt x="16418" y="26288"/>
                </a:cubicBezTo>
                <a:cubicBezTo>
                  <a:pt x="16528" y="26107"/>
                  <a:pt x="16651" y="25928"/>
                  <a:pt x="16787" y="25754"/>
                </a:cubicBezTo>
                <a:cubicBezTo>
                  <a:pt x="16901" y="25605"/>
                  <a:pt x="16875" y="25389"/>
                  <a:pt x="16726" y="25275"/>
                </a:cubicBezTo>
                <a:cubicBezTo>
                  <a:pt x="16663" y="25227"/>
                  <a:pt x="16588" y="25203"/>
                  <a:pt x="16515" y="25203"/>
                </a:cubicBezTo>
                <a:close/>
                <a:moveTo>
                  <a:pt x="2567" y="25602"/>
                </a:moveTo>
                <a:cubicBezTo>
                  <a:pt x="2487" y="25602"/>
                  <a:pt x="2407" y="25629"/>
                  <a:pt x="2342" y="25685"/>
                </a:cubicBezTo>
                <a:cubicBezTo>
                  <a:pt x="2200" y="25810"/>
                  <a:pt x="2184" y="26024"/>
                  <a:pt x="2309" y="26168"/>
                </a:cubicBezTo>
                <a:cubicBezTo>
                  <a:pt x="2452" y="26333"/>
                  <a:pt x="2608" y="26502"/>
                  <a:pt x="2782" y="26684"/>
                </a:cubicBezTo>
                <a:cubicBezTo>
                  <a:pt x="2850" y="26754"/>
                  <a:pt x="2940" y="26789"/>
                  <a:pt x="3030" y="26789"/>
                </a:cubicBezTo>
                <a:cubicBezTo>
                  <a:pt x="3114" y="26789"/>
                  <a:pt x="3201" y="26759"/>
                  <a:pt x="3263" y="26693"/>
                </a:cubicBezTo>
                <a:cubicBezTo>
                  <a:pt x="3401" y="26563"/>
                  <a:pt x="3406" y="26349"/>
                  <a:pt x="3275" y="26212"/>
                </a:cubicBezTo>
                <a:cubicBezTo>
                  <a:pt x="3107" y="26038"/>
                  <a:pt x="2963" y="25876"/>
                  <a:pt x="2825" y="25720"/>
                </a:cubicBezTo>
                <a:cubicBezTo>
                  <a:pt x="2758" y="25642"/>
                  <a:pt x="2663" y="25602"/>
                  <a:pt x="2567" y="25602"/>
                </a:cubicBezTo>
                <a:close/>
                <a:moveTo>
                  <a:pt x="3999" y="27073"/>
                </a:moveTo>
                <a:cubicBezTo>
                  <a:pt x="3911" y="27073"/>
                  <a:pt x="3822" y="27107"/>
                  <a:pt x="3755" y="27176"/>
                </a:cubicBezTo>
                <a:cubicBezTo>
                  <a:pt x="3623" y="27308"/>
                  <a:pt x="3625" y="27525"/>
                  <a:pt x="3760" y="27658"/>
                </a:cubicBezTo>
                <a:cubicBezTo>
                  <a:pt x="3920" y="27817"/>
                  <a:pt x="4080" y="27976"/>
                  <a:pt x="4240" y="28136"/>
                </a:cubicBezTo>
                <a:cubicBezTo>
                  <a:pt x="4308" y="28203"/>
                  <a:pt x="4395" y="28238"/>
                  <a:pt x="4483" y="28238"/>
                </a:cubicBezTo>
                <a:cubicBezTo>
                  <a:pt x="4568" y="28238"/>
                  <a:pt x="4655" y="28205"/>
                  <a:pt x="4721" y="28141"/>
                </a:cubicBezTo>
                <a:cubicBezTo>
                  <a:pt x="4857" y="28010"/>
                  <a:pt x="4859" y="27793"/>
                  <a:pt x="4727" y="27658"/>
                </a:cubicBezTo>
                <a:cubicBezTo>
                  <a:pt x="4565" y="27496"/>
                  <a:pt x="4400" y="27333"/>
                  <a:pt x="4238" y="27171"/>
                </a:cubicBezTo>
                <a:cubicBezTo>
                  <a:pt x="4172" y="27106"/>
                  <a:pt x="4086" y="27073"/>
                  <a:pt x="3999" y="27073"/>
                </a:cubicBezTo>
                <a:close/>
                <a:moveTo>
                  <a:pt x="15560" y="27003"/>
                </a:moveTo>
                <a:cubicBezTo>
                  <a:pt x="15416" y="27003"/>
                  <a:pt x="15282" y="27095"/>
                  <a:pt x="15235" y="27240"/>
                </a:cubicBezTo>
                <a:cubicBezTo>
                  <a:pt x="15162" y="27465"/>
                  <a:pt x="15099" y="27699"/>
                  <a:pt x="15052" y="27939"/>
                </a:cubicBezTo>
                <a:cubicBezTo>
                  <a:pt x="15016" y="28123"/>
                  <a:pt x="15135" y="28304"/>
                  <a:pt x="15320" y="28341"/>
                </a:cubicBezTo>
                <a:cubicBezTo>
                  <a:pt x="15341" y="28344"/>
                  <a:pt x="15365" y="28348"/>
                  <a:pt x="15388" y="28348"/>
                </a:cubicBezTo>
                <a:cubicBezTo>
                  <a:pt x="15546" y="28348"/>
                  <a:pt x="15688" y="28235"/>
                  <a:pt x="15723" y="28073"/>
                </a:cubicBezTo>
                <a:cubicBezTo>
                  <a:pt x="15766" y="27859"/>
                  <a:pt x="15822" y="27649"/>
                  <a:pt x="15886" y="27449"/>
                </a:cubicBezTo>
                <a:cubicBezTo>
                  <a:pt x="15944" y="27268"/>
                  <a:pt x="15845" y="27077"/>
                  <a:pt x="15666" y="27020"/>
                </a:cubicBezTo>
                <a:cubicBezTo>
                  <a:pt x="15631" y="27009"/>
                  <a:pt x="15595" y="27003"/>
                  <a:pt x="15560" y="27003"/>
                </a:cubicBezTo>
                <a:close/>
                <a:moveTo>
                  <a:pt x="5394" y="28572"/>
                </a:moveTo>
                <a:cubicBezTo>
                  <a:pt x="5319" y="28572"/>
                  <a:pt x="5243" y="28597"/>
                  <a:pt x="5180" y="28646"/>
                </a:cubicBezTo>
                <a:cubicBezTo>
                  <a:pt x="5032" y="28765"/>
                  <a:pt x="5008" y="28978"/>
                  <a:pt x="5126" y="29126"/>
                </a:cubicBezTo>
                <a:cubicBezTo>
                  <a:pt x="5269" y="29305"/>
                  <a:pt x="5396" y="29479"/>
                  <a:pt x="5512" y="29655"/>
                </a:cubicBezTo>
                <a:cubicBezTo>
                  <a:pt x="5578" y="29752"/>
                  <a:pt x="5686" y="29807"/>
                  <a:pt x="5797" y="29807"/>
                </a:cubicBezTo>
                <a:cubicBezTo>
                  <a:pt x="5862" y="29807"/>
                  <a:pt x="5928" y="29787"/>
                  <a:pt x="5983" y="29748"/>
                </a:cubicBezTo>
                <a:cubicBezTo>
                  <a:pt x="6143" y="29644"/>
                  <a:pt x="6185" y="29430"/>
                  <a:pt x="6079" y="29274"/>
                </a:cubicBezTo>
                <a:cubicBezTo>
                  <a:pt x="5952" y="29083"/>
                  <a:pt x="5815" y="28895"/>
                  <a:pt x="5660" y="28700"/>
                </a:cubicBezTo>
                <a:cubicBezTo>
                  <a:pt x="5593" y="28616"/>
                  <a:pt x="5494" y="28572"/>
                  <a:pt x="5394" y="28572"/>
                </a:cubicBezTo>
                <a:close/>
                <a:moveTo>
                  <a:pt x="15308" y="29027"/>
                </a:moveTo>
                <a:cubicBezTo>
                  <a:pt x="15301" y="29027"/>
                  <a:pt x="15295" y="29027"/>
                  <a:pt x="15288" y="29027"/>
                </a:cubicBezTo>
                <a:cubicBezTo>
                  <a:pt x="15101" y="29034"/>
                  <a:pt x="14955" y="29192"/>
                  <a:pt x="14962" y="29382"/>
                </a:cubicBezTo>
                <a:cubicBezTo>
                  <a:pt x="14970" y="29609"/>
                  <a:pt x="14989" y="29847"/>
                  <a:pt x="15016" y="30087"/>
                </a:cubicBezTo>
                <a:cubicBezTo>
                  <a:pt x="15035" y="30261"/>
                  <a:pt x="15182" y="30391"/>
                  <a:pt x="15354" y="30391"/>
                </a:cubicBezTo>
                <a:lnTo>
                  <a:pt x="15391" y="30391"/>
                </a:lnTo>
                <a:cubicBezTo>
                  <a:pt x="15579" y="30369"/>
                  <a:pt x="15714" y="30200"/>
                  <a:pt x="15693" y="30013"/>
                </a:cubicBezTo>
                <a:cubicBezTo>
                  <a:pt x="15669" y="29790"/>
                  <a:pt x="15652" y="29568"/>
                  <a:pt x="15643" y="29356"/>
                </a:cubicBezTo>
                <a:cubicBezTo>
                  <a:pt x="15636" y="29172"/>
                  <a:pt x="15495" y="29027"/>
                  <a:pt x="15308" y="29027"/>
                </a:cubicBezTo>
                <a:close/>
                <a:moveTo>
                  <a:pt x="24926" y="30278"/>
                </a:moveTo>
                <a:cubicBezTo>
                  <a:pt x="24748" y="30278"/>
                  <a:pt x="24591" y="30409"/>
                  <a:pt x="24576" y="30591"/>
                </a:cubicBezTo>
                <a:cubicBezTo>
                  <a:pt x="24561" y="30784"/>
                  <a:pt x="24517" y="30981"/>
                  <a:pt x="24451" y="31168"/>
                </a:cubicBezTo>
                <a:cubicBezTo>
                  <a:pt x="24387" y="31347"/>
                  <a:pt x="24481" y="31542"/>
                  <a:pt x="24658" y="31606"/>
                </a:cubicBezTo>
                <a:cubicBezTo>
                  <a:pt x="24698" y="31618"/>
                  <a:pt x="24734" y="31625"/>
                  <a:pt x="24774" y="31625"/>
                </a:cubicBezTo>
                <a:cubicBezTo>
                  <a:pt x="24913" y="31625"/>
                  <a:pt x="25046" y="31537"/>
                  <a:pt x="25096" y="31398"/>
                </a:cubicBezTo>
                <a:cubicBezTo>
                  <a:pt x="25183" y="31154"/>
                  <a:pt x="25237" y="30902"/>
                  <a:pt x="25259" y="30647"/>
                </a:cubicBezTo>
                <a:cubicBezTo>
                  <a:pt x="25273" y="30459"/>
                  <a:pt x="25134" y="30294"/>
                  <a:pt x="24947" y="30278"/>
                </a:cubicBezTo>
                <a:cubicBezTo>
                  <a:pt x="24940" y="30278"/>
                  <a:pt x="24933" y="30278"/>
                  <a:pt x="24926" y="30278"/>
                </a:cubicBezTo>
                <a:close/>
                <a:moveTo>
                  <a:pt x="6438" y="30324"/>
                </a:moveTo>
                <a:cubicBezTo>
                  <a:pt x="6393" y="30324"/>
                  <a:pt x="6347" y="30333"/>
                  <a:pt x="6303" y="30351"/>
                </a:cubicBezTo>
                <a:cubicBezTo>
                  <a:pt x="6129" y="30428"/>
                  <a:pt x="6049" y="30628"/>
                  <a:pt x="6126" y="30802"/>
                </a:cubicBezTo>
                <a:cubicBezTo>
                  <a:pt x="6216" y="31012"/>
                  <a:pt x="6301" y="31219"/>
                  <a:pt x="6379" y="31420"/>
                </a:cubicBezTo>
                <a:cubicBezTo>
                  <a:pt x="6432" y="31558"/>
                  <a:pt x="6562" y="31641"/>
                  <a:pt x="6699" y="31641"/>
                </a:cubicBezTo>
                <a:cubicBezTo>
                  <a:pt x="6741" y="31641"/>
                  <a:pt x="6781" y="31634"/>
                  <a:pt x="6823" y="31617"/>
                </a:cubicBezTo>
                <a:cubicBezTo>
                  <a:pt x="6998" y="31549"/>
                  <a:pt x="7085" y="31351"/>
                  <a:pt x="7017" y="31175"/>
                </a:cubicBezTo>
                <a:cubicBezTo>
                  <a:pt x="6937" y="30965"/>
                  <a:pt x="6849" y="30749"/>
                  <a:pt x="6753" y="30530"/>
                </a:cubicBezTo>
                <a:cubicBezTo>
                  <a:pt x="6696" y="30401"/>
                  <a:pt x="6570" y="30324"/>
                  <a:pt x="6438" y="30324"/>
                </a:cubicBezTo>
                <a:close/>
                <a:moveTo>
                  <a:pt x="15595" y="31054"/>
                </a:moveTo>
                <a:cubicBezTo>
                  <a:pt x="15568" y="31054"/>
                  <a:pt x="15540" y="31057"/>
                  <a:pt x="15513" y="31064"/>
                </a:cubicBezTo>
                <a:cubicBezTo>
                  <a:pt x="15330" y="31107"/>
                  <a:pt x="15217" y="31295"/>
                  <a:pt x="15262" y="31478"/>
                </a:cubicBezTo>
                <a:cubicBezTo>
                  <a:pt x="15320" y="31712"/>
                  <a:pt x="15384" y="31942"/>
                  <a:pt x="15457" y="32159"/>
                </a:cubicBezTo>
                <a:cubicBezTo>
                  <a:pt x="15504" y="32305"/>
                  <a:pt x="15640" y="32397"/>
                  <a:pt x="15782" y="32397"/>
                </a:cubicBezTo>
                <a:cubicBezTo>
                  <a:pt x="15817" y="32397"/>
                  <a:pt x="15852" y="32390"/>
                  <a:pt x="15886" y="32380"/>
                </a:cubicBezTo>
                <a:cubicBezTo>
                  <a:pt x="16067" y="32321"/>
                  <a:pt x="16164" y="32129"/>
                  <a:pt x="16105" y="31949"/>
                </a:cubicBezTo>
                <a:cubicBezTo>
                  <a:pt x="16041" y="31747"/>
                  <a:pt x="15980" y="31533"/>
                  <a:pt x="15926" y="31314"/>
                </a:cubicBezTo>
                <a:cubicBezTo>
                  <a:pt x="15889" y="31159"/>
                  <a:pt x="15749" y="31054"/>
                  <a:pt x="15595" y="31054"/>
                </a:cubicBezTo>
                <a:close/>
                <a:moveTo>
                  <a:pt x="24058" y="32094"/>
                </a:moveTo>
                <a:cubicBezTo>
                  <a:pt x="23965" y="32094"/>
                  <a:pt x="23873" y="32131"/>
                  <a:pt x="23805" y="32204"/>
                </a:cubicBezTo>
                <a:cubicBezTo>
                  <a:pt x="23669" y="32352"/>
                  <a:pt x="23514" y="32501"/>
                  <a:pt x="23342" y="32642"/>
                </a:cubicBezTo>
                <a:cubicBezTo>
                  <a:pt x="23196" y="32762"/>
                  <a:pt x="23177" y="32976"/>
                  <a:pt x="23297" y="33122"/>
                </a:cubicBezTo>
                <a:cubicBezTo>
                  <a:pt x="23365" y="33205"/>
                  <a:pt x="23462" y="33245"/>
                  <a:pt x="23560" y="33245"/>
                </a:cubicBezTo>
                <a:cubicBezTo>
                  <a:pt x="23636" y="33245"/>
                  <a:pt x="23714" y="33219"/>
                  <a:pt x="23777" y="33167"/>
                </a:cubicBezTo>
                <a:cubicBezTo>
                  <a:pt x="23973" y="33007"/>
                  <a:pt x="24151" y="32837"/>
                  <a:pt x="24309" y="32665"/>
                </a:cubicBezTo>
                <a:cubicBezTo>
                  <a:pt x="24436" y="32526"/>
                  <a:pt x="24427" y="32312"/>
                  <a:pt x="24288" y="32183"/>
                </a:cubicBezTo>
                <a:cubicBezTo>
                  <a:pt x="24222" y="32124"/>
                  <a:pt x="24140" y="32094"/>
                  <a:pt x="24058" y="32094"/>
                </a:cubicBezTo>
                <a:close/>
                <a:moveTo>
                  <a:pt x="7132" y="32256"/>
                </a:moveTo>
                <a:cubicBezTo>
                  <a:pt x="7101" y="32256"/>
                  <a:pt x="7071" y="32260"/>
                  <a:pt x="7040" y="32268"/>
                </a:cubicBezTo>
                <a:cubicBezTo>
                  <a:pt x="6857" y="32319"/>
                  <a:pt x="6751" y="32505"/>
                  <a:pt x="6802" y="32687"/>
                </a:cubicBezTo>
                <a:cubicBezTo>
                  <a:pt x="6861" y="32905"/>
                  <a:pt x="6915" y="33120"/>
                  <a:pt x="6958" y="33330"/>
                </a:cubicBezTo>
                <a:cubicBezTo>
                  <a:pt x="6991" y="33492"/>
                  <a:pt x="7134" y="33602"/>
                  <a:pt x="7292" y="33602"/>
                </a:cubicBezTo>
                <a:cubicBezTo>
                  <a:pt x="7314" y="33602"/>
                  <a:pt x="7337" y="33600"/>
                  <a:pt x="7360" y="33596"/>
                </a:cubicBezTo>
                <a:cubicBezTo>
                  <a:pt x="7544" y="33556"/>
                  <a:pt x="7664" y="33376"/>
                  <a:pt x="7624" y="33191"/>
                </a:cubicBezTo>
                <a:cubicBezTo>
                  <a:pt x="7579" y="32967"/>
                  <a:pt x="7523" y="32738"/>
                  <a:pt x="7459" y="32507"/>
                </a:cubicBezTo>
                <a:cubicBezTo>
                  <a:pt x="7418" y="32355"/>
                  <a:pt x="7282" y="32256"/>
                  <a:pt x="7132" y="32256"/>
                </a:cubicBezTo>
                <a:close/>
                <a:moveTo>
                  <a:pt x="42142" y="32930"/>
                </a:moveTo>
                <a:cubicBezTo>
                  <a:pt x="42134" y="32930"/>
                  <a:pt x="42125" y="32930"/>
                  <a:pt x="42116" y="32931"/>
                </a:cubicBezTo>
                <a:cubicBezTo>
                  <a:pt x="41880" y="32950"/>
                  <a:pt x="41642" y="32981"/>
                  <a:pt x="41407" y="33024"/>
                </a:cubicBezTo>
                <a:cubicBezTo>
                  <a:pt x="41223" y="33059"/>
                  <a:pt x="41098" y="33235"/>
                  <a:pt x="41133" y="33422"/>
                </a:cubicBezTo>
                <a:cubicBezTo>
                  <a:pt x="41164" y="33588"/>
                  <a:pt x="41310" y="33702"/>
                  <a:pt x="41470" y="33702"/>
                </a:cubicBezTo>
                <a:cubicBezTo>
                  <a:pt x="41492" y="33702"/>
                  <a:pt x="41511" y="33701"/>
                  <a:pt x="41531" y="33697"/>
                </a:cubicBezTo>
                <a:cubicBezTo>
                  <a:pt x="41743" y="33659"/>
                  <a:pt x="41960" y="33631"/>
                  <a:pt x="42174" y="33612"/>
                </a:cubicBezTo>
                <a:cubicBezTo>
                  <a:pt x="42363" y="33598"/>
                  <a:pt x="42502" y="33433"/>
                  <a:pt x="42486" y="33243"/>
                </a:cubicBezTo>
                <a:cubicBezTo>
                  <a:pt x="42472" y="33063"/>
                  <a:pt x="42319" y="32930"/>
                  <a:pt x="42142" y="32930"/>
                </a:cubicBezTo>
                <a:close/>
                <a:moveTo>
                  <a:pt x="43512" y="32953"/>
                </a:moveTo>
                <a:cubicBezTo>
                  <a:pt x="43339" y="32953"/>
                  <a:pt x="43194" y="33082"/>
                  <a:pt x="43173" y="33254"/>
                </a:cubicBezTo>
                <a:cubicBezTo>
                  <a:pt x="43152" y="33443"/>
                  <a:pt x="43286" y="33614"/>
                  <a:pt x="43474" y="33635"/>
                </a:cubicBezTo>
                <a:cubicBezTo>
                  <a:pt x="43686" y="33661"/>
                  <a:pt x="43903" y="33695"/>
                  <a:pt x="44117" y="33741"/>
                </a:cubicBezTo>
                <a:cubicBezTo>
                  <a:pt x="44139" y="33746"/>
                  <a:pt x="44164" y="33747"/>
                  <a:pt x="44188" y="33747"/>
                </a:cubicBezTo>
                <a:cubicBezTo>
                  <a:pt x="44344" y="33747"/>
                  <a:pt x="44487" y="33640"/>
                  <a:pt x="44522" y="33478"/>
                </a:cubicBezTo>
                <a:cubicBezTo>
                  <a:pt x="44562" y="33294"/>
                  <a:pt x="44443" y="33111"/>
                  <a:pt x="44259" y="33071"/>
                </a:cubicBezTo>
                <a:cubicBezTo>
                  <a:pt x="44025" y="33023"/>
                  <a:pt x="43788" y="32983"/>
                  <a:pt x="43554" y="32955"/>
                </a:cubicBezTo>
                <a:cubicBezTo>
                  <a:pt x="43540" y="32953"/>
                  <a:pt x="43526" y="32953"/>
                  <a:pt x="43512" y="32953"/>
                </a:cubicBezTo>
                <a:close/>
                <a:moveTo>
                  <a:pt x="16321" y="32964"/>
                </a:moveTo>
                <a:cubicBezTo>
                  <a:pt x="16263" y="32964"/>
                  <a:pt x="16205" y="32978"/>
                  <a:pt x="16152" y="33009"/>
                </a:cubicBezTo>
                <a:cubicBezTo>
                  <a:pt x="15989" y="33103"/>
                  <a:pt x="15931" y="33313"/>
                  <a:pt x="16025" y="33476"/>
                </a:cubicBezTo>
                <a:cubicBezTo>
                  <a:pt x="16156" y="33702"/>
                  <a:pt x="16295" y="33909"/>
                  <a:pt x="16442" y="34086"/>
                </a:cubicBezTo>
                <a:cubicBezTo>
                  <a:pt x="16510" y="34170"/>
                  <a:pt x="16608" y="34213"/>
                  <a:pt x="16708" y="34213"/>
                </a:cubicBezTo>
                <a:cubicBezTo>
                  <a:pt x="16783" y="34213"/>
                  <a:pt x="16861" y="34189"/>
                  <a:pt x="16922" y="34132"/>
                </a:cubicBezTo>
                <a:cubicBezTo>
                  <a:pt x="17068" y="34013"/>
                  <a:pt x="17091" y="33798"/>
                  <a:pt x="16971" y="33652"/>
                </a:cubicBezTo>
                <a:cubicBezTo>
                  <a:pt x="16849" y="33504"/>
                  <a:pt x="16729" y="33329"/>
                  <a:pt x="16618" y="33134"/>
                </a:cubicBezTo>
                <a:cubicBezTo>
                  <a:pt x="16556" y="33025"/>
                  <a:pt x="16440" y="32964"/>
                  <a:pt x="16321" y="32964"/>
                </a:cubicBezTo>
                <a:close/>
                <a:moveTo>
                  <a:pt x="22421" y="33314"/>
                </a:moveTo>
                <a:cubicBezTo>
                  <a:pt x="22367" y="33314"/>
                  <a:pt x="22312" y="33326"/>
                  <a:pt x="22261" y="33353"/>
                </a:cubicBezTo>
                <a:cubicBezTo>
                  <a:pt x="22072" y="33452"/>
                  <a:pt x="21874" y="33548"/>
                  <a:pt x="21667" y="33636"/>
                </a:cubicBezTo>
                <a:cubicBezTo>
                  <a:pt x="21497" y="33713"/>
                  <a:pt x="21415" y="33913"/>
                  <a:pt x="21491" y="34086"/>
                </a:cubicBezTo>
                <a:cubicBezTo>
                  <a:pt x="21545" y="34217"/>
                  <a:pt x="21672" y="34293"/>
                  <a:pt x="21804" y="34293"/>
                </a:cubicBezTo>
                <a:cubicBezTo>
                  <a:pt x="21849" y="34293"/>
                  <a:pt x="21896" y="34285"/>
                  <a:pt x="21942" y="34265"/>
                </a:cubicBezTo>
                <a:cubicBezTo>
                  <a:pt x="22162" y="34166"/>
                  <a:pt x="22379" y="34066"/>
                  <a:pt x="22583" y="33956"/>
                </a:cubicBezTo>
                <a:cubicBezTo>
                  <a:pt x="22750" y="33867"/>
                  <a:pt x="22812" y="33661"/>
                  <a:pt x="22724" y="33494"/>
                </a:cubicBezTo>
                <a:cubicBezTo>
                  <a:pt x="22662" y="33379"/>
                  <a:pt x="22543" y="33314"/>
                  <a:pt x="22421" y="33314"/>
                </a:cubicBezTo>
                <a:close/>
                <a:moveTo>
                  <a:pt x="40158" y="33388"/>
                </a:moveTo>
                <a:cubicBezTo>
                  <a:pt x="40118" y="33388"/>
                  <a:pt x="40077" y="33395"/>
                  <a:pt x="40038" y="33410"/>
                </a:cubicBezTo>
                <a:cubicBezTo>
                  <a:pt x="39824" y="33492"/>
                  <a:pt x="39603" y="33584"/>
                  <a:pt x="39384" y="33688"/>
                </a:cubicBezTo>
                <a:cubicBezTo>
                  <a:pt x="39212" y="33772"/>
                  <a:pt x="39141" y="33975"/>
                  <a:pt x="39221" y="34145"/>
                </a:cubicBezTo>
                <a:cubicBezTo>
                  <a:pt x="39280" y="34269"/>
                  <a:pt x="39401" y="34340"/>
                  <a:pt x="39530" y="34340"/>
                </a:cubicBezTo>
                <a:cubicBezTo>
                  <a:pt x="39580" y="34340"/>
                  <a:pt x="39629" y="34331"/>
                  <a:pt x="39678" y="34309"/>
                </a:cubicBezTo>
                <a:cubicBezTo>
                  <a:pt x="39879" y="34210"/>
                  <a:pt x="40084" y="34126"/>
                  <a:pt x="40281" y="34050"/>
                </a:cubicBezTo>
                <a:cubicBezTo>
                  <a:pt x="40458" y="33982"/>
                  <a:pt x="40547" y="33784"/>
                  <a:pt x="40479" y="33608"/>
                </a:cubicBezTo>
                <a:cubicBezTo>
                  <a:pt x="40426" y="33472"/>
                  <a:pt x="40297" y="33388"/>
                  <a:pt x="40158" y="33388"/>
                </a:cubicBezTo>
                <a:close/>
                <a:moveTo>
                  <a:pt x="45489" y="33467"/>
                </a:moveTo>
                <a:cubicBezTo>
                  <a:pt x="45357" y="33467"/>
                  <a:pt x="45232" y="33545"/>
                  <a:pt x="45175" y="33674"/>
                </a:cubicBezTo>
                <a:cubicBezTo>
                  <a:pt x="45102" y="33848"/>
                  <a:pt x="45180" y="34046"/>
                  <a:pt x="45354" y="34123"/>
                </a:cubicBezTo>
                <a:cubicBezTo>
                  <a:pt x="45545" y="34206"/>
                  <a:pt x="45738" y="34304"/>
                  <a:pt x="45931" y="34413"/>
                </a:cubicBezTo>
                <a:cubicBezTo>
                  <a:pt x="45987" y="34443"/>
                  <a:pt x="46044" y="34458"/>
                  <a:pt x="46101" y="34458"/>
                </a:cubicBezTo>
                <a:cubicBezTo>
                  <a:pt x="46221" y="34458"/>
                  <a:pt x="46336" y="34398"/>
                  <a:pt x="46397" y="34286"/>
                </a:cubicBezTo>
                <a:cubicBezTo>
                  <a:pt x="46491" y="34121"/>
                  <a:pt x="46432" y="33913"/>
                  <a:pt x="46268" y="33819"/>
                </a:cubicBezTo>
                <a:cubicBezTo>
                  <a:pt x="46056" y="33697"/>
                  <a:pt x="45839" y="33589"/>
                  <a:pt x="45625" y="33495"/>
                </a:cubicBezTo>
                <a:cubicBezTo>
                  <a:pt x="45581" y="33476"/>
                  <a:pt x="45535" y="33467"/>
                  <a:pt x="45489" y="33467"/>
                </a:cubicBezTo>
                <a:close/>
                <a:moveTo>
                  <a:pt x="20515" y="34062"/>
                </a:moveTo>
                <a:cubicBezTo>
                  <a:pt x="20485" y="34062"/>
                  <a:pt x="20455" y="34066"/>
                  <a:pt x="20424" y="34074"/>
                </a:cubicBezTo>
                <a:cubicBezTo>
                  <a:pt x="20212" y="34130"/>
                  <a:pt x="19997" y="34182"/>
                  <a:pt x="19781" y="34224"/>
                </a:cubicBezTo>
                <a:cubicBezTo>
                  <a:pt x="19597" y="34260"/>
                  <a:pt x="19475" y="34441"/>
                  <a:pt x="19512" y="34625"/>
                </a:cubicBezTo>
                <a:cubicBezTo>
                  <a:pt x="19543" y="34789"/>
                  <a:pt x="19686" y="34902"/>
                  <a:pt x="19847" y="34902"/>
                </a:cubicBezTo>
                <a:cubicBezTo>
                  <a:pt x="19868" y="34902"/>
                  <a:pt x="19891" y="34900"/>
                  <a:pt x="19912" y="34895"/>
                </a:cubicBezTo>
                <a:cubicBezTo>
                  <a:pt x="20143" y="34849"/>
                  <a:pt x="20376" y="34796"/>
                  <a:pt x="20603" y="34735"/>
                </a:cubicBezTo>
                <a:cubicBezTo>
                  <a:pt x="20786" y="34684"/>
                  <a:pt x="20893" y="34497"/>
                  <a:pt x="20845" y="34314"/>
                </a:cubicBezTo>
                <a:cubicBezTo>
                  <a:pt x="20803" y="34162"/>
                  <a:pt x="20665" y="34062"/>
                  <a:pt x="20515" y="34062"/>
                </a:cubicBezTo>
                <a:close/>
                <a:moveTo>
                  <a:pt x="17808" y="34299"/>
                </a:moveTo>
                <a:cubicBezTo>
                  <a:pt x="17657" y="34299"/>
                  <a:pt x="17519" y="34401"/>
                  <a:pt x="17478" y="34554"/>
                </a:cubicBezTo>
                <a:cubicBezTo>
                  <a:pt x="17431" y="34736"/>
                  <a:pt x="17539" y="34922"/>
                  <a:pt x="17722" y="34971"/>
                </a:cubicBezTo>
                <a:cubicBezTo>
                  <a:pt x="17831" y="34999"/>
                  <a:pt x="17942" y="35018"/>
                  <a:pt x="18052" y="35027"/>
                </a:cubicBezTo>
                <a:cubicBezTo>
                  <a:pt x="18187" y="35039"/>
                  <a:pt x="18333" y="35044"/>
                  <a:pt x="18483" y="35044"/>
                </a:cubicBezTo>
                <a:lnTo>
                  <a:pt x="18486" y="35044"/>
                </a:lnTo>
                <a:cubicBezTo>
                  <a:pt x="18676" y="35044"/>
                  <a:pt x="18829" y="34891"/>
                  <a:pt x="18825" y="34703"/>
                </a:cubicBezTo>
                <a:cubicBezTo>
                  <a:pt x="18825" y="34514"/>
                  <a:pt x="18672" y="34363"/>
                  <a:pt x="18483" y="34363"/>
                </a:cubicBezTo>
                <a:cubicBezTo>
                  <a:pt x="18353" y="34363"/>
                  <a:pt x="18226" y="34358"/>
                  <a:pt x="18109" y="34347"/>
                </a:cubicBezTo>
                <a:cubicBezTo>
                  <a:pt x="18038" y="34340"/>
                  <a:pt x="17965" y="34328"/>
                  <a:pt x="17895" y="34311"/>
                </a:cubicBezTo>
                <a:cubicBezTo>
                  <a:pt x="17866" y="34303"/>
                  <a:pt x="17837" y="34299"/>
                  <a:pt x="17808" y="34299"/>
                </a:cubicBezTo>
                <a:close/>
                <a:moveTo>
                  <a:pt x="38338" y="34323"/>
                </a:moveTo>
                <a:cubicBezTo>
                  <a:pt x="38274" y="34323"/>
                  <a:pt x="38210" y="34341"/>
                  <a:pt x="38152" y="34378"/>
                </a:cubicBezTo>
                <a:cubicBezTo>
                  <a:pt x="37964" y="34500"/>
                  <a:pt x="37768" y="34632"/>
                  <a:pt x="37573" y="34773"/>
                </a:cubicBezTo>
                <a:cubicBezTo>
                  <a:pt x="37418" y="34884"/>
                  <a:pt x="37384" y="35096"/>
                  <a:pt x="37495" y="35251"/>
                </a:cubicBezTo>
                <a:cubicBezTo>
                  <a:pt x="37561" y="35345"/>
                  <a:pt x="37665" y="35395"/>
                  <a:pt x="37773" y="35395"/>
                </a:cubicBezTo>
                <a:cubicBezTo>
                  <a:pt x="37842" y="35395"/>
                  <a:pt x="37912" y="35373"/>
                  <a:pt x="37971" y="35326"/>
                </a:cubicBezTo>
                <a:cubicBezTo>
                  <a:pt x="38159" y="35192"/>
                  <a:pt x="38343" y="35067"/>
                  <a:pt x="38522" y="34952"/>
                </a:cubicBezTo>
                <a:cubicBezTo>
                  <a:pt x="38680" y="34849"/>
                  <a:pt x="38725" y="34639"/>
                  <a:pt x="38623" y="34479"/>
                </a:cubicBezTo>
                <a:cubicBezTo>
                  <a:pt x="38559" y="34378"/>
                  <a:pt x="38450" y="34323"/>
                  <a:pt x="38338" y="34323"/>
                </a:cubicBezTo>
                <a:close/>
                <a:moveTo>
                  <a:pt x="7483" y="34273"/>
                </a:moveTo>
                <a:cubicBezTo>
                  <a:pt x="7474" y="34273"/>
                  <a:pt x="7466" y="34273"/>
                  <a:pt x="7457" y="34274"/>
                </a:cubicBezTo>
                <a:cubicBezTo>
                  <a:pt x="7268" y="34286"/>
                  <a:pt x="7127" y="34450"/>
                  <a:pt x="7141" y="34639"/>
                </a:cubicBezTo>
                <a:cubicBezTo>
                  <a:pt x="7155" y="34856"/>
                  <a:pt x="7163" y="35079"/>
                  <a:pt x="7167" y="35300"/>
                </a:cubicBezTo>
                <a:cubicBezTo>
                  <a:pt x="7167" y="35485"/>
                  <a:pt x="7320" y="35638"/>
                  <a:pt x="7507" y="35638"/>
                </a:cubicBezTo>
                <a:cubicBezTo>
                  <a:pt x="7699" y="35635"/>
                  <a:pt x="7850" y="35482"/>
                  <a:pt x="7850" y="35296"/>
                </a:cubicBezTo>
                <a:cubicBezTo>
                  <a:pt x="7848" y="35060"/>
                  <a:pt x="7839" y="34823"/>
                  <a:pt x="7822" y="34590"/>
                </a:cubicBezTo>
                <a:cubicBezTo>
                  <a:pt x="7810" y="34410"/>
                  <a:pt x="7661" y="34273"/>
                  <a:pt x="7483" y="34273"/>
                </a:cubicBezTo>
                <a:close/>
                <a:moveTo>
                  <a:pt x="47224" y="34554"/>
                </a:moveTo>
                <a:cubicBezTo>
                  <a:pt x="47124" y="34554"/>
                  <a:pt x="47025" y="34597"/>
                  <a:pt x="46958" y="34679"/>
                </a:cubicBezTo>
                <a:cubicBezTo>
                  <a:pt x="46838" y="34825"/>
                  <a:pt x="46863" y="35041"/>
                  <a:pt x="47007" y="35160"/>
                </a:cubicBezTo>
                <a:cubicBezTo>
                  <a:pt x="47176" y="35294"/>
                  <a:pt x="47342" y="35442"/>
                  <a:pt x="47508" y="35595"/>
                </a:cubicBezTo>
                <a:cubicBezTo>
                  <a:pt x="47572" y="35656"/>
                  <a:pt x="47657" y="35685"/>
                  <a:pt x="47740" y="35685"/>
                </a:cubicBezTo>
                <a:cubicBezTo>
                  <a:pt x="47831" y="35685"/>
                  <a:pt x="47925" y="35649"/>
                  <a:pt x="47987" y="35574"/>
                </a:cubicBezTo>
                <a:cubicBezTo>
                  <a:pt x="48118" y="35437"/>
                  <a:pt x="48109" y="35220"/>
                  <a:pt x="47970" y="35093"/>
                </a:cubicBezTo>
                <a:cubicBezTo>
                  <a:pt x="47794" y="34929"/>
                  <a:pt x="47615" y="34775"/>
                  <a:pt x="47438" y="34630"/>
                </a:cubicBezTo>
                <a:cubicBezTo>
                  <a:pt x="47375" y="34579"/>
                  <a:pt x="47299" y="34554"/>
                  <a:pt x="47224" y="34554"/>
                </a:cubicBezTo>
                <a:close/>
                <a:moveTo>
                  <a:pt x="36695" y="35553"/>
                </a:moveTo>
                <a:cubicBezTo>
                  <a:pt x="36617" y="35553"/>
                  <a:pt x="36539" y="35579"/>
                  <a:pt x="36475" y="35633"/>
                </a:cubicBezTo>
                <a:cubicBezTo>
                  <a:pt x="36299" y="35783"/>
                  <a:pt x="36125" y="35936"/>
                  <a:pt x="35952" y="36090"/>
                </a:cubicBezTo>
                <a:cubicBezTo>
                  <a:pt x="35811" y="36215"/>
                  <a:pt x="35800" y="36431"/>
                  <a:pt x="35925" y="36572"/>
                </a:cubicBezTo>
                <a:cubicBezTo>
                  <a:pt x="35993" y="36646"/>
                  <a:pt x="36085" y="36685"/>
                  <a:pt x="36179" y="36685"/>
                </a:cubicBezTo>
                <a:cubicBezTo>
                  <a:pt x="36261" y="36685"/>
                  <a:pt x="36343" y="36657"/>
                  <a:pt x="36407" y="36598"/>
                </a:cubicBezTo>
                <a:cubicBezTo>
                  <a:pt x="36575" y="36448"/>
                  <a:pt x="36744" y="36301"/>
                  <a:pt x="36916" y="36156"/>
                </a:cubicBezTo>
                <a:cubicBezTo>
                  <a:pt x="37059" y="36035"/>
                  <a:pt x="37079" y="35817"/>
                  <a:pt x="36958" y="35675"/>
                </a:cubicBezTo>
                <a:cubicBezTo>
                  <a:pt x="36890" y="35595"/>
                  <a:pt x="36793" y="35553"/>
                  <a:pt x="36695" y="35553"/>
                </a:cubicBezTo>
                <a:close/>
                <a:moveTo>
                  <a:pt x="48694" y="35981"/>
                </a:moveTo>
                <a:cubicBezTo>
                  <a:pt x="48613" y="35981"/>
                  <a:pt x="48532" y="36009"/>
                  <a:pt x="48467" y="36066"/>
                </a:cubicBezTo>
                <a:cubicBezTo>
                  <a:pt x="48326" y="36189"/>
                  <a:pt x="48314" y="36407"/>
                  <a:pt x="48437" y="36547"/>
                </a:cubicBezTo>
                <a:cubicBezTo>
                  <a:pt x="48578" y="36709"/>
                  <a:pt x="48715" y="36878"/>
                  <a:pt x="48846" y="37057"/>
                </a:cubicBezTo>
                <a:cubicBezTo>
                  <a:pt x="48912" y="37147"/>
                  <a:pt x="49016" y="37196"/>
                  <a:pt x="49120" y="37196"/>
                </a:cubicBezTo>
                <a:cubicBezTo>
                  <a:pt x="49193" y="37196"/>
                  <a:pt x="49263" y="37173"/>
                  <a:pt x="49320" y="37130"/>
                </a:cubicBezTo>
                <a:cubicBezTo>
                  <a:pt x="49473" y="37020"/>
                  <a:pt x="49506" y="36805"/>
                  <a:pt x="49395" y="36652"/>
                </a:cubicBezTo>
                <a:cubicBezTo>
                  <a:pt x="49254" y="36459"/>
                  <a:pt x="49103" y="36273"/>
                  <a:pt x="48950" y="36096"/>
                </a:cubicBezTo>
                <a:cubicBezTo>
                  <a:pt x="48883" y="36020"/>
                  <a:pt x="48788" y="35981"/>
                  <a:pt x="48694" y="35981"/>
                </a:cubicBezTo>
                <a:close/>
                <a:moveTo>
                  <a:pt x="7442" y="36318"/>
                </a:moveTo>
                <a:cubicBezTo>
                  <a:pt x="7270" y="36318"/>
                  <a:pt x="7117" y="36446"/>
                  <a:pt x="7099" y="36624"/>
                </a:cubicBezTo>
                <a:cubicBezTo>
                  <a:pt x="7076" y="36841"/>
                  <a:pt x="7049" y="37064"/>
                  <a:pt x="7016" y="37290"/>
                </a:cubicBezTo>
                <a:cubicBezTo>
                  <a:pt x="6988" y="37475"/>
                  <a:pt x="7118" y="37649"/>
                  <a:pt x="7306" y="37675"/>
                </a:cubicBezTo>
                <a:cubicBezTo>
                  <a:pt x="7323" y="37677"/>
                  <a:pt x="7341" y="37681"/>
                  <a:pt x="7354" y="37681"/>
                </a:cubicBezTo>
                <a:cubicBezTo>
                  <a:pt x="7523" y="37681"/>
                  <a:pt x="7667" y="37559"/>
                  <a:pt x="7692" y="37389"/>
                </a:cubicBezTo>
                <a:cubicBezTo>
                  <a:pt x="7726" y="37154"/>
                  <a:pt x="7754" y="36925"/>
                  <a:pt x="7779" y="36695"/>
                </a:cubicBezTo>
                <a:cubicBezTo>
                  <a:pt x="7798" y="36507"/>
                  <a:pt x="7662" y="36339"/>
                  <a:pt x="7474" y="36320"/>
                </a:cubicBezTo>
                <a:cubicBezTo>
                  <a:pt x="7463" y="36319"/>
                  <a:pt x="7453" y="36318"/>
                  <a:pt x="7442" y="36318"/>
                </a:cubicBezTo>
                <a:close/>
                <a:moveTo>
                  <a:pt x="35182" y="36935"/>
                </a:moveTo>
                <a:cubicBezTo>
                  <a:pt x="35096" y="36935"/>
                  <a:pt x="35010" y="36968"/>
                  <a:pt x="34943" y="37032"/>
                </a:cubicBezTo>
                <a:cubicBezTo>
                  <a:pt x="34778" y="37194"/>
                  <a:pt x="34615" y="37354"/>
                  <a:pt x="34453" y="37515"/>
                </a:cubicBezTo>
                <a:cubicBezTo>
                  <a:pt x="34318" y="37648"/>
                  <a:pt x="34318" y="37863"/>
                  <a:pt x="34450" y="37997"/>
                </a:cubicBezTo>
                <a:cubicBezTo>
                  <a:pt x="34518" y="38065"/>
                  <a:pt x="34605" y="38099"/>
                  <a:pt x="34693" y="38099"/>
                </a:cubicBezTo>
                <a:cubicBezTo>
                  <a:pt x="34780" y="38099"/>
                  <a:pt x="34867" y="38066"/>
                  <a:pt x="34933" y="37997"/>
                </a:cubicBezTo>
                <a:cubicBezTo>
                  <a:pt x="35093" y="37839"/>
                  <a:pt x="35256" y="37681"/>
                  <a:pt x="35420" y="37521"/>
                </a:cubicBezTo>
                <a:cubicBezTo>
                  <a:pt x="35554" y="37390"/>
                  <a:pt x="35559" y="37173"/>
                  <a:pt x="35427" y="37039"/>
                </a:cubicBezTo>
                <a:cubicBezTo>
                  <a:pt x="35360" y="36970"/>
                  <a:pt x="35271" y="36935"/>
                  <a:pt x="35182" y="36935"/>
                </a:cubicBezTo>
                <a:close/>
                <a:moveTo>
                  <a:pt x="49841" y="37671"/>
                </a:moveTo>
                <a:cubicBezTo>
                  <a:pt x="49787" y="37671"/>
                  <a:pt x="49732" y="37684"/>
                  <a:pt x="49682" y="37710"/>
                </a:cubicBezTo>
                <a:cubicBezTo>
                  <a:pt x="49515" y="37799"/>
                  <a:pt x="49451" y="38006"/>
                  <a:pt x="49537" y="38172"/>
                </a:cubicBezTo>
                <a:cubicBezTo>
                  <a:pt x="49638" y="38362"/>
                  <a:pt x="49736" y="38562"/>
                  <a:pt x="49831" y="38770"/>
                </a:cubicBezTo>
                <a:cubicBezTo>
                  <a:pt x="49889" y="38897"/>
                  <a:pt x="50012" y="38970"/>
                  <a:pt x="50142" y="38970"/>
                </a:cubicBezTo>
                <a:cubicBezTo>
                  <a:pt x="50191" y="38970"/>
                  <a:pt x="50238" y="38960"/>
                  <a:pt x="50287" y="38937"/>
                </a:cubicBezTo>
                <a:cubicBezTo>
                  <a:pt x="50457" y="38857"/>
                  <a:pt x="50532" y="38656"/>
                  <a:pt x="50453" y="38484"/>
                </a:cubicBezTo>
                <a:cubicBezTo>
                  <a:pt x="50353" y="38265"/>
                  <a:pt x="50248" y="38051"/>
                  <a:pt x="50144" y="37854"/>
                </a:cubicBezTo>
                <a:cubicBezTo>
                  <a:pt x="50082" y="37737"/>
                  <a:pt x="49963" y="37671"/>
                  <a:pt x="49841" y="37671"/>
                </a:cubicBezTo>
                <a:close/>
                <a:moveTo>
                  <a:pt x="33482" y="38489"/>
                </a:moveTo>
                <a:lnTo>
                  <a:pt x="33002" y="38968"/>
                </a:lnTo>
                <a:cubicBezTo>
                  <a:pt x="32867" y="39101"/>
                  <a:pt x="32867" y="39316"/>
                  <a:pt x="32999" y="39450"/>
                </a:cubicBezTo>
                <a:cubicBezTo>
                  <a:pt x="33066" y="39518"/>
                  <a:pt x="33155" y="39551"/>
                  <a:pt x="33242" y="39551"/>
                </a:cubicBezTo>
                <a:cubicBezTo>
                  <a:pt x="33329" y="39551"/>
                  <a:pt x="33416" y="39516"/>
                  <a:pt x="33484" y="39453"/>
                </a:cubicBezTo>
                <a:lnTo>
                  <a:pt x="33968" y="38968"/>
                </a:lnTo>
                <a:lnTo>
                  <a:pt x="33482" y="38489"/>
                </a:lnTo>
                <a:close/>
                <a:moveTo>
                  <a:pt x="7122" y="38342"/>
                </a:moveTo>
                <a:cubicBezTo>
                  <a:pt x="6963" y="38342"/>
                  <a:pt x="6817" y="38455"/>
                  <a:pt x="6784" y="38617"/>
                </a:cubicBezTo>
                <a:cubicBezTo>
                  <a:pt x="6755" y="38763"/>
                  <a:pt x="6725" y="38911"/>
                  <a:pt x="6694" y="39059"/>
                </a:cubicBezTo>
                <a:cubicBezTo>
                  <a:pt x="6680" y="39137"/>
                  <a:pt x="6663" y="39215"/>
                  <a:pt x="6649" y="39293"/>
                </a:cubicBezTo>
                <a:cubicBezTo>
                  <a:pt x="6616" y="39481"/>
                  <a:pt x="6737" y="39658"/>
                  <a:pt x="6925" y="39691"/>
                </a:cubicBezTo>
                <a:cubicBezTo>
                  <a:pt x="6944" y="39695"/>
                  <a:pt x="6967" y="39698"/>
                  <a:pt x="6986" y="39698"/>
                </a:cubicBezTo>
                <a:cubicBezTo>
                  <a:pt x="7149" y="39698"/>
                  <a:pt x="7292" y="39580"/>
                  <a:pt x="7320" y="39415"/>
                </a:cubicBezTo>
                <a:cubicBezTo>
                  <a:pt x="7334" y="39344"/>
                  <a:pt x="7349" y="39273"/>
                  <a:pt x="7363" y="39198"/>
                </a:cubicBezTo>
                <a:cubicBezTo>
                  <a:pt x="7394" y="39047"/>
                  <a:pt x="7424" y="38899"/>
                  <a:pt x="7455" y="38751"/>
                </a:cubicBezTo>
                <a:cubicBezTo>
                  <a:pt x="7492" y="38565"/>
                  <a:pt x="7370" y="38386"/>
                  <a:pt x="7186" y="38348"/>
                </a:cubicBezTo>
                <a:cubicBezTo>
                  <a:pt x="7165" y="38344"/>
                  <a:pt x="7143" y="38342"/>
                  <a:pt x="7122" y="38342"/>
                </a:cubicBezTo>
                <a:close/>
                <a:moveTo>
                  <a:pt x="50661" y="39550"/>
                </a:moveTo>
                <a:cubicBezTo>
                  <a:pt x="50621" y="39550"/>
                  <a:pt x="50581" y="39557"/>
                  <a:pt x="50542" y="39572"/>
                </a:cubicBezTo>
                <a:cubicBezTo>
                  <a:pt x="50363" y="39639"/>
                  <a:pt x="50274" y="39837"/>
                  <a:pt x="50342" y="40013"/>
                </a:cubicBezTo>
                <a:cubicBezTo>
                  <a:pt x="50422" y="40223"/>
                  <a:pt x="50500" y="40437"/>
                  <a:pt x="50577" y="40649"/>
                </a:cubicBezTo>
                <a:cubicBezTo>
                  <a:pt x="50627" y="40788"/>
                  <a:pt x="50759" y="40875"/>
                  <a:pt x="50898" y="40875"/>
                </a:cubicBezTo>
                <a:cubicBezTo>
                  <a:pt x="50938" y="40875"/>
                  <a:pt x="50977" y="40870"/>
                  <a:pt x="51013" y="40856"/>
                </a:cubicBezTo>
                <a:cubicBezTo>
                  <a:pt x="51192" y="40793"/>
                  <a:pt x="51284" y="40597"/>
                  <a:pt x="51220" y="40420"/>
                </a:cubicBezTo>
                <a:cubicBezTo>
                  <a:pt x="51143" y="40202"/>
                  <a:pt x="51063" y="39987"/>
                  <a:pt x="50984" y="39771"/>
                </a:cubicBezTo>
                <a:cubicBezTo>
                  <a:pt x="50931" y="39634"/>
                  <a:pt x="50799" y="39550"/>
                  <a:pt x="50661" y="39550"/>
                </a:cubicBezTo>
                <a:close/>
                <a:moveTo>
                  <a:pt x="32266" y="39825"/>
                </a:moveTo>
                <a:cubicBezTo>
                  <a:pt x="32180" y="39825"/>
                  <a:pt x="32094" y="39857"/>
                  <a:pt x="32029" y="39923"/>
                </a:cubicBezTo>
                <a:cubicBezTo>
                  <a:pt x="31865" y="40081"/>
                  <a:pt x="31700" y="40237"/>
                  <a:pt x="31537" y="40394"/>
                </a:cubicBezTo>
                <a:cubicBezTo>
                  <a:pt x="31400" y="40524"/>
                  <a:pt x="31396" y="40739"/>
                  <a:pt x="31527" y="40875"/>
                </a:cubicBezTo>
                <a:cubicBezTo>
                  <a:pt x="31594" y="40948"/>
                  <a:pt x="31685" y="40983"/>
                  <a:pt x="31773" y="40983"/>
                </a:cubicBezTo>
                <a:cubicBezTo>
                  <a:pt x="31859" y="40983"/>
                  <a:pt x="31945" y="40950"/>
                  <a:pt x="32008" y="40887"/>
                </a:cubicBezTo>
                <a:lnTo>
                  <a:pt x="32503" y="40411"/>
                </a:lnTo>
                <a:cubicBezTo>
                  <a:pt x="32639" y="40281"/>
                  <a:pt x="32641" y="40063"/>
                  <a:pt x="32510" y="39928"/>
                </a:cubicBezTo>
                <a:cubicBezTo>
                  <a:pt x="32444" y="39860"/>
                  <a:pt x="32355" y="39825"/>
                  <a:pt x="32266" y="39825"/>
                </a:cubicBezTo>
                <a:close/>
                <a:moveTo>
                  <a:pt x="6861" y="40374"/>
                </a:moveTo>
                <a:cubicBezTo>
                  <a:pt x="6673" y="40376"/>
                  <a:pt x="6520" y="40531"/>
                  <a:pt x="6524" y="40719"/>
                </a:cubicBezTo>
                <a:cubicBezTo>
                  <a:pt x="6525" y="40960"/>
                  <a:pt x="6541" y="41202"/>
                  <a:pt x="6567" y="41436"/>
                </a:cubicBezTo>
                <a:cubicBezTo>
                  <a:pt x="6586" y="41610"/>
                  <a:pt x="6734" y="41739"/>
                  <a:pt x="6904" y="41739"/>
                </a:cubicBezTo>
                <a:cubicBezTo>
                  <a:pt x="6916" y="41739"/>
                  <a:pt x="6932" y="41739"/>
                  <a:pt x="6944" y="41735"/>
                </a:cubicBezTo>
                <a:cubicBezTo>
                  <a:pt x="7132" y="41714"/>
                  <a:pt x="7266" y="41544"/>
                  <a:pt x="7243" y="41358"/>
                </a:cubicBezTo>
                <a:cubicBezTo>
                  <a:pt x="7221" y="41148"/>
                  <a:pt x="7207" y="40931"/>
                  <a:pt x="7205" y="40713"/>
                </a:cubicBezTo>
                <a:cubicBezTo>
                  <a:pt x="7205" y="40526"/>
                  <a:pt x="7050" y="40374"/>
                  <a:pt x="6864" y="40374"/>
                </a:cubicBezTo>
                <a:close/>
                <a:moveTo>
                  <a:pt x="30780" y="41232"/>
                </a:moveTo>
                <a:cubicBezTo>
                  <a:pt x="30697" y="41232"/>
                  <a:pt x="30614" y="41262"/>
                  <a:pt x="30548" y="41322"/>
                </a:cubicBezTo>
                <a:cubicBezTo>
                  <a:pt x="30381" y="41475"/>
                  <a:pt x="30214" y="41628"/>
                  <a:pt x="30044" y="41777"/>
                </a:cubicBezTo>
                <a:cubicBezTo>
                  <a:pt x="29903" y="41904"/>
                  <a:pt x="29891" y="42118"/>
                  <a:pt x="30016" y="42260"/>
                </a:cubicBezTo>
                <a:cubicBezTo>
                  <a:pt x="30084" y="42335"/>
                  <a:pt x="30176" y="42375"/>
                  <a:pt x="30270" y="42375"/>
                </a:cubicBezTo>
                <a:cubicBezTo>
                  <a:pt x="30352" y="42375"/>
                  <a:pt x="30432" y="42344"/>
                  <a:pt x="30499" y="42286"/>
                </a:cubicBezTo>
                <a:cubicBezTo>
                  <a:pt x="30670" y="42133"/>
                  <a:pt x="30840" y="41979"/>
                  <a:pt x="31009" y="41826"/>
                </a:cubicBezTo>
                <a:cubicBezTo>
                  <a:pt x="31148" y="41699"/>
                  <a:pt x="31160" y="41482"/>
                  <a:pt x="31031" y="41343"/>
                </a:cubicBezTo>
                <a:cubicBezTo>
                  <a:pt x="30964" y="41269"/>
                  <a:pt x="30872" y="41232"/>
                  <a:pt x="30780" y="41232"/>
                </a:cubicBezTo>
                <a:close/>
                <a:moveTo>
                  <a:pt x="51367" y="41476"/>
                </a:moveTo>
                <a:cubicBezTo>
                  <a:pt x="51326" y="41476"/>
                  <a:pt x="51286" y="41484"/>
                  <a:pt x="51246" y="41499"/>
                </a:cubicBezTo>
                <a:cubicBezTo>
                  <a:pt x="51067" y="41567"/>
                  <a:pt x="50978" y="41765"/>
                  <a:pt x="51046" y="41940"/>
                </a:cubicBezTo>
                <a:cubicBezTo>
                  <a:pt x="51126" y="42158"/>
                  <a:pt x="51211" y="42373"/>
                  <a:pt x="51298" y="42585"/>
                </a:cubicBezTo>
                <a:cubicBezTo>
                  <a:pt x="51352" y="42717"/>
                  <a:pt x="51481" y="42799"/>
                  <a:pt x="51616" y="42799"/>
                </a:cubicBezTo>
                <a:cubicBezTo>
                  <a:pt x="51660" y="42799"/>
                  <a:pt x="51703" y="42790"/>
                  <a:pt x="51745" y="42773"/>
                </a:cubicBezTo>
                <a:cubicBezTo>
                  <a:pt x="51919" y="42700"/>
                  <a:pt x="52004" y="42504"/>
                  <a:pt x="51932" y="42326"/>
                </a:cubicBezTo>
                <a:cubicBezTo>
                  <a:pt x="51847" y="42121"/>
                  <a:pt x="51767" y="41909"/>
                  <a:pt x="51687" y="41699"/>
                </a:cubicBezTo>
                <a:cubicBezTo>
                  <a:pt x="51635" y="41562"/>
                  <a:pt x="51504" y="41476"/>
                  <a:pt x="51367" y="41476"/>
                </a:cubicBezTo>
                <a:close/>
                <a:moveTo>
                  <a:pt x="7214" y="42380"/>
                </a:moveTo>
                <a:cubicBezTo>
                  <a:pt x="7175" y="42380"/>
                  <a:pt x="7136" y="42387"/>
                  <a:pt x="7097" y="42401"/>
                </a:cubicBezTo>
                <a:cubicBezTo>
                  <a:pt x="6920" y="42465"/>
                  <a:pt x="6828" y="42662"/>
                  <a:pt x="6892" y="42839"/>
                </a:cubicBezTo>
                <a:cubicBezTo>
                  <a:pt x="6976" y="43063"/>
                  <a:pt x="7071" y="43286"/>
                  <a:pt x="7179" y="43503"/>
                </a:cubicBezTo>
                <a:cubicBezTo>
                  <a:pt x="7240" y="43621"/>
                  <a:pt x="7360" y="43691"/>
                  <a:pt x="7485" y="43691"/>
                </a:cubicBezTo>
                <a:cubicBezTo>
                  <a:pt x="7537" y="43691"/>
                  <a:pt x="7589" y="43680"/>
                  <a:pt x="7638" y="43652"/>
                </a:cubicBezTo>
                <a:cubicBezTo>
                  <a:pt x="7806" y="43567"/>
                  <a:pt x="7874" y="43364"/>
                  <a:pt x="7789" y="43193"/>
                </a:cubicBezTo>
                <a:cubicBezTo>
                  <a:pt x="7693" y="43002"/>
                  <a:pt x="7606" y="42804"/>
                  <a:pt x="7535" y="42604"/>
                </a:cubicBezTo>
                <a:cubicBezTo>
                  <a:pt x="7485" y="42467"/>
                  <a:pt x="7354" y="42380"/>
                  <a:pt x="7214" y="42380"/>
                </a:cubicBezTo>
                <a:close/>
                <a:moveTo>
                  <a:pt x="29238" y="42588"/>
                </a:moveTo>
                <a:cubicBezTo>
                  <a:pt x="29160" y="42588"/>
                  <a:pt x="29082" y="42614"/>
                  <a:pt x="29017" y="42669"/>
                </a:cubicBezTo>
                <a:cubicBezTo>
                  <a:pt x="28845" y="42813"/>
                  <a:pt x="28671" y="42957"/>
                  <a:pt x="28496" y="43100"/>
                </a:cubicBezTo>
                <a:cubicBezTo>
                  <a:pt x="28348" y="43218"/>
                  <a:pt x="28327" y="43435"/>
                  <a:pt x="28445" y="43581"/>
                </a:cubicBezTo>
                <a:cubicBezTo>
                  <a:pt x="28513" y="43663"/>
                  <a:pt x="28610" y="43706"/>
                  <a:pt x="28711" y="43706"/>
                </a:cubicBezTo>
                <a:cubicBezTo>
                  <a:pt x="28787" y="43706"/>
                  <a:pt x="28862" y="43680"/>
                  <a:pt x="28928" y="43630"/>
                </a:cubicBezTo>
                <a:cubicBezTo>
                  <a:pt x="29106" y="43487"/>
                  <a:pt x="29283" y="43339"/>
                  <a:pt x="29458" y="43192"/>
                </a:cubicBezTo>
                <a:cubicBezTo>
                  <a:pt x="29601" y="43070"/>
                  <a:pt x="29622" y="42853"/>
                  <a:pt x="29500" y="42709"/>
                </a:cubicBezTo>
                <a:cubicBezTo>
                  <a:pt x="29432" y="42629"/>
                  <a:pt x="29335" y="42588"/>
                  <a:pt x="29238" y="42588"/>
                </a:cubicBezTo>
                <a:close/>
                <a:moveTo>
                  <a:pt x="52188" y="43354"/>
                </a:moveTo>
                <a:cubicBezTo>
                  <a:pt x="52134" y="43354"/>
                  <a:pt x="52079" y="43367"/>
                  <a:pt x="52028" y="43393"/>
                </a:cubicBezTo>
                <a:cubicBezTo>
                  <a:pt x="51861" y="43482"/>
                  <a:pt x="51797" y="43689"/>
                  <a:pt x="51887" y="43856"/>
                </a:cubicBezTo>
                <a:cubicBezTo>
                  <a:pt x="52000" y="44069"/>
                  <a:pt x="52118" y="44276"/>
                  <a:pt x="52242" y="44469"/>
                </a:cubicBezTo>
                <a:cubicBezTo>
                  <a:pt x="52304" y="44573"/>
                  <a:pt x="52417" y="44629"/>
                  <a:pt x="52530" y="44629"/>
                </a:cubicBezTo>
                <a:cubicBezTo>
                  <a:pt x="52593" y="44629"/>
                  <a:pt x="52655" y="44612"/>
                  <a:pt x="52711" y="44577"/>
                </a:cubicBezTo>
                <a:cubicBezTo>
                  <a:pt x="52871" y="44478"/>
                  <a:pt x="52920" y="44268"/>
                  <a:pt x="52819" y="44106"/>
                </a:cubicBezTo>
                <a:cubicBezTo>
                  <a:pt x="52708" y="43925"/>
                  <a:pt x="52596" y="43732"/>
                  <a:pt x="52490" y="43534"/>
                </a:cubicBezTo>
                <a:cubicBezTo>
                  <a:pt x="52429" y="43419"/>
                  <a:pt x="52310" y="43354"/>
                  <a:pt x="52188" y="43354"/>
                </a:cubicBezTo>
                <a:close/>
                <a:moveTo>
                  <a:pt x="27634" y="43865"/>
                </a:moveTo>
                <a:cubicBezTo>
                  <a:pt x="27562" y="43865"/>
                  <a:pt x="27490" y="43888"/>
                  <a:pt x="27428" y="43934"/>
                </a:cubicBezTo>
                <a:cubicBezTo>
                  <a:pt x="27251" y="44071"/>
                  <a:pt x="27069" y="44207"/>
                  <a:pt x="26886" y="44339"/>
                </a:cubicBezTo>
                <a:cubicBezTo>
                  <a:pt x="26731" y="44450"/>
                  <a:pt x="26698" y="44664"/>
                  <a:pt x="26810" y="44817"/>
                </a:cubicBezTo>
                <a:cubicBezTo>
                  <a:pt x="26876" y="44911"/>
                  <a:pt x="26980" y="44958"/>
                  <a:pt x="27086" y="44958"/>
                </a:cubicBezTo>
                <a:cubicBezTo>
                  <a:pt x="27156" y="44958"/>
                  <a:pt x="27225" y="44937"/>
                  <a:pt x="27286" y="44890"/>
                </a:cubicBezTo>
                <a:cubicBezTo>
                  <a:pt x="27472" y="44756"/>
                  <a:pt x="27658" y="44619"/>
                  <a:pt x="27840" y="44480"/>
                </a:cubicBezTo>
                <a:cubicBezTo>
                  <a:pt x="27991" y="44367"/>
                  <a:pt x="28019" y="44151"/>
                  <a:pt x="27906" y="44002"/>
                </a:cubicBezTo>
                <a:cubicBezTo>
                  <a:pt x="27840" y="43912"/>
                  <a:pt x="27737" y="43865"/>
                  <a:pt x="27634" y="43865"/>
                </a:cubicBezTo>
                <a:close/>
                <a:moveTo>
                  <a:pt x="8234" y="44147"/>
                </a:moveTo>
                <a:cubicBezTo>
                  <a:pt x="8157" y="44147"/>
                  <a:pt x="8079" y="44173"/>
                  <a:pt x="8015" y="44226"/>
                </a:cubicBezTo>
                <a:cubicBezTo>
                  <a:pt x="7871" y="44348"/>
                  <a:pt x="7850" y="44563"/>
                  <a:pt x="7970" y="44707"/>
                </a:cubicBezTo>
                <a:cubicBezTo>
                  <a:pt x="8119" y="44888"/>
                  <a:pt x="8283" y="45067"/>
                  <a:pt x="8455" y="45236"/>
                </a:cubicBezTo>
                <a:cubicBezTo>
                  <a:pt x="8522" y="45302"/>
                  <a:pt x="8609" y="45333"/>
                  <a:pt x="8696" y="45333"/>
                </a:cubicBezTo>
                <a:cubicBezTo>
                  <a:pt x="8783" y="45333"/>
                  <a:pt x="8872" y="45302"/>
                  <a:pt x="8938" y="45232"/>
                </a:cubicBezTo>
                <a:cubicBezTo>
                  <a:pt x="9072" y="45098"/>
                  <a:pt x="9072" y="44881"/>
                  <a:pt x="8936" y="44749"/>
                </a:cubicBezTo>
                <a:cubicBezTo>
                  <a:pt x="8780" y="44594"/>
                  <a:pt x="8632" y="44434"/>
                  <a:pt x="8498" y="44271"/>
                </a:cubicBezTo>
                <a:cubicBezTo>
                  <a:pt x="8430" y="44189"/>
                  <a:pt x="8332" y="44147"/>
                  <a:pt x="8234" y="44147"/>
                </a:cubicBezTo>
                <a:close/>
                <a:moveTo>
                  <a:pt x="53354" y="45035"/>
                </a:moveTo>
                <a:cubicBezTo>
                  <a:pt x="53271" y="45035"/>
                  <a:pt x="53189" y="45064"/>
                  <a:pt x="53123" y="45124"/>
                </a:cubicBezTo>
                <a:cubicBezTo>
                  <a:pt x="52984" y="45251"/>
                  <a:pt x="52975" y="45469"/>
                  <a:pt x="53104" y="45608"/>
                </a:cubicBezTo>
                <a:cubicBezTo>
                  <a:pt x="53198" y="45707"/>
                  <a:pt x="53295" y="45807"/>
                  <a:pt x="53394" y="45905"/>
                </a:cubicBezTo>
                <a:cubicBezTo>
                  <a:pt x="53460" y="45967"/>
                  <a:pt x="53547" y="46000"/>
                  <a:pt x="53632" y="46000"/>
                </a:cubicBezTo>
                <a:cubicBezTo>
                  <a:pt x="53723" y="46000"/>
                  <a:pt x="53811" y="45966"/>
                  <a:pt x="53877" y="45896"/>
                </a:cubicBezTo>
                <a:cubicBezTo>
                  <a:pt x="54009" y="45762"/>
                  <a:pt x="54006" y="45545"/>
                  <a:pt x="53869" y="45415"/>
                </a:cubicBezTo>
                <a:cubicBezTo>
                  <a:pt x="53776" y="45324"/>
                  <a:pt x="53690" y="45236"/>
                  <a:pt x="53606" y="45145"/>
                </a:cubicBezTo>
                <a:cubicBezTo>
                  <a:pt x="53538" y="45072"/>
                  <a:pt x="53446" y="45035"/>
                  <a:pt x="53354" y="45035"/>
                </a:cubicBezTo>
                <a:close/>
                <a:moveTo>
                  <a:pt x="25963" y="45055"/>
                </a:moveTo>
                <a:cubicBezTo>
                  <a:pt x="25898" y="45055"/>
                  <a:pt x="25832" y="45074"/>
                  <a:pt x="25774" y="45112"/>
                </a:cubicBezTo>
                <a:cubicBezTo>
                  <a:pt x="25586" y="45236"/>
                  <a:pt x="25398" y="45359"/>
                  <a:pt x="25207" y="45481"/>
                </a:cubicBezTo>
                <a:cubicBezTo>
                  <a:pt x="25047" y="45581"/>
                  <a:pt x="25000" y="45794"/>
                  <a:pt x="25103" y="45953"/>
                </a:cubicBezTo>
                <a:cubicBezTo>
                  <a:pt x="25167" y="46054"/>
                  <a:pt x="25278" y="46112"/>
                  <a:pt x="25391" y="46112"/>
                </a:cubicBezTo>
                <a:cubicBezTo>
                  <a:pt x="25454" y="46112"/>
                  <a:pt x="25517" y="46094"/>
                  <a:pt x="25572" y="46059"/>
                </a:cubicBezTo>
                <a:cubicBezTo>
                  <a:pt x="25767" y="45933"/>
                  <a:pt x="25960" y="45807"/>
                  <a:pt x="26151" y="45681"/>
                </a:cubicBezTo>
                <a:cubicBezTo>
                  <a:pt x="26311" y="45576"/>
                  <a:pt x="26351" y="45364"/>
                  <a:pt x="26247" y="45208"/>
                </a:cubicBezTo>
                <a:cubicBezTo>
                  <a:pt x="26181" y="45108"/>
                  <a:pt x="26073" y="45055"/>
                  <a:pt x="25963" y="45055"/>
                </a:cubicBezTo>
                <a:close/>
                <a:moveTo>
                  <a:pt x="9750" y="45516"/>
                </a:moveTo>
                <a:cubicBezTo>
                  <a:pt x="9642" y="45516"/>
                  <a:pt x="9534" y="45567"/>
                  <a:pt x="9468" y="45663"/>
                </a:cubicBezTo>
                <a:cubicBezTo>
                  <a:pt x="9360" y="45820"/>
                  <a:pt x="9402" y="46033"/>
                  <a:pt x="9555" y="46139"/>
                </a:cubicBezTo>
                <a:cubicBezTo>
                  <a:pt x="9746" y="46271"/>
                  <a:pt x="9949" y="46400"/>
                  <a:pt x="10154" y="46520"/>
                </a:cubicBezTo>
                <a:cubicBezTo>
                  <a:pt x="10210" y="46553"/>
                  <a:pt x="10269" y="46567"/>
                  <a:pt x="10326" y="46567"/>
                </a:cubicBezTo>
                <a:cubicBezTo>
                  <a:pt x="10445" y="46567"/>
                  <a:pt x="10558" y="46510"/>
                  <a:pt x="10622" y="46397"/>
                </a:cubicBezTo>
                <a:cubicBezTo>
                  <a:pt x="10717" y="46233"/>
                  <a:pt x="10664" y="46025"/>
                  <a:pt x="10500" y="45929"/>
                </a:cubicBezTo>
                <a:cubicBezTo>
                  <a:pt x="10307" y="45818"/>
                  <a:pt x="10120" y="45698"/>
                  <a:pt x="9944" y="45576"/>
                </a:cubicBezTo>
                <a:cubicBezTo>
                  <a:pt x="9885" y="45536"/>
                  <a:pt x="9818" y="45516"/>
                  <a:pt x="9750" y="45516"/>
                </a:cubicBezTo>
                <a:close/>
                <a:moveTo>
                  <a:pt x="24207" y="46113"/>
                </a:moveTo>
                <a:cubicBezTo>
                  <a:pt x="24155" y="46113"/>
                  <a:pt x="24102" y="46125"/>
                  <a:pt x="24053" y="46150"/>
                </a:cubicBezTo>
                <a:cubicBezTo>
                  <a:pt x="23857" y="46251"/>
                  <a:pt x="23655" y="46344"/>
                  <a:pt x="23454" y="46433"/>
                </a:cubicBezTo>
                <a:cubicBezTo>
                  <a:pt x="23282" y="46510"/>
                  <a:pt x="23202" y="46709"/>
                  <a:pt x="23278" y="46883"/>
                </a:cubicBezTo>
                <a:cubicBezTo>
                  <a:pt x="23332" y="47014"/>
                  <a:pt x="23457" y="47088"/>
                  <a:pt x="23591" y="47088"/>
                </a:cubicBezTo>
                <a:cubicBezTo>
                  <a:pt x="23636" y="47088"/>
                  <a:pt x="23683" y="47080"/>
                  <a:pt x="23726" y="47061"/>
                </a:cubicBezTo>
                <a:cubicBezTo>
                  <a:pt x="23942" y="46967"/>
                  <a:pt x="24154" y="46868"/>
                  <a:pt x="24363" y="46762"/>
                </a:cubicBezTo>
                <a:cubicBezTo>
                  <a:pt x="24533" y="46675"/>
                  <a:pt x="24597" y="46468"/>
                  <a:pt x="24514" y="46301"/>
                </a:cubicBezTo>
                <a:cubicBezTo>
                  <a:pt x="24452" y="46181"/>
                  <a:pt x="24331" y="46113"/>
                  <a:pt x="24207" y="46113"/>
                </a:cubicBezTo>
                <a:close/>
                <a:moveTo>
                  <a:pt x="11551" y="46489"/>
                </a:moveTo>
                <a:cubicBezTo>
                  <a:pt x="11416" y="46489"/>
                  <a:pt x="11289" y="46569"/>
                  <a:pt x="11234" y="46701"/>
                </a:cubicBezTo>
                <a:cubicBezTo>
                  <a:pt x="11161" y="46875"/>
                  <a:pt x="11244" y="47074"/>
                  <a:pt x="11418" y="47147"/>
                </a:cubicBezTo>
                <a:cubicBezTo>
                  <a:pt x="11630" y="47236"/>
                  <a:pt x="11852" y="47321"/>
                  <a:pt x="12077" y="47399"/>
                </a:cubicBezTo>
                <a:cubicBezTo>
                  <a:pt x="12113" y="47413"/>
                  <a:pt x="12151" y="47419"/>
                  <a:pt x="12190" y="47419"/>
                </a:cubicBezTo>
                <a:cubicBezTo>
                  <a:pt x="12330" y="47419"/>
                  <a:pt x="12462" y="47330"/>
                  <a:pt x="12509" y="47187"/>
                </a:cubicBezTo>
                <a:cubicBezTo>
                  <a:pt x="12572" y="47008"/>
                  <a:pt x="12478" y="46815"/>
                  <a:pt x="12299" y="46753"/>
                </a:cubicBezTo>
                <a:cubicBezTo>
                  <a:pt x="12089" y="46678"/>
                  <a:pt x="11880" y="46600"/>
                  <a:pt x="11680" y="46515"/>
                </a:cubicBezTo>
                <a:cubicBezTo>
                  <a:pt x="11638" y="46498"/>
                  <a:pt x="11594" y="46489"/>
                  <a:pt x="11551" y="46489"/>
                </a:cubicBezTo>
                <a:close/>
                <a:moveTo>
                  <a:pt x="22311" y="46877"/>
                </a:moveTo>
                <a:cubicBezTo>
                  <a:pt x="22278" y="46877"/>
                  <a:pt x="22244" y="46882"/>
                  <a:pt x="22211" y="46892"/>
                </a:cubicBezTo>
                <a:cubicBezTo>
                  <a:pt x="22002" y="46956"/>
                  <a:pt x="21785" y="47015"/>
                  <a:pt x="21570" y="47067"/>
                </a:cubicBezTo>
                <a:cubicBezTo>
                  <a:pt x="21385" y="47111"/>
                  <a:pt x="21272" y="47297"/>
                  <a:pt x="21318" y="47479"/>
                </a:cubicBezTo>
                <a:cubicBezTo>
                  <a:pt x="21358" y="47636"/>
                  <a:pt x="21497" y="47740"/>
                  <a:pt x="21650" y="47740"/>
                </a:cubicBezTo>
                <a:cubicBezTo>
                  <a:pt x="21676" y="47740"/>
                  <a:pt x="21702" y="47737"/>
                  <a:pt x="21731" y="47730"/>
                </a:cubicBezTo>
                <a:cubicBezTo>
                  <a:pt x="21959" y="47676"/>
                  <a:pt x="22187" y="47613"/>
                  <a:pt x="22409" y="47545"/>
                </a:cubicBezTo>
                <a:cubicBezTo>
                  <a:pt x="22588" y="47492"/>
                  <a:pt x="22691" y="47300"/>
                  <a:pt x="22637" y="47120"/>
                </a:cubicBezTo>
                <a:cubicBezTo>
                  <a:pt x="22593" y="46972"/>
                  <a:pt x="22457" y="46877"/>
                  <a:pt x="22311" y="46877"/>
                </a:cubicBezTo>
                <a:close/>
                <a:moveTo>
                  <a:pt x="13504" y="47115"/>
                </a:moveTo>
                <a:cubicBezTo>
                  <a:pt x="13346" y="47115"/>
                  <a:pt x="13206" y="47222"/>
                  <a:pt x="13168" y="47380"/>
                </a:cubicBezTo>
                <a:cubicBezTo>
                  <a:pt x="13128" y="47565"/>
                  <a:pt x="13239" y="47747"/>
                  <a:pt x="13425" y="47790"/>
                </a:cubicBezTo>
                <a:cubicBezTo>
                  <a:pt x="13648" y="47843"/>
                  <a:pt x="13879" y="47891"/>
                  <a:pt x="14112" y="47931"/>
                </a:cubicBezTo>
                <a:cubicBezTo>
                  <a:pt x="14131" y="47935"/>
                  <a:pt x="14154" y="47936"/>
                  <a:pt x="14173" y="47936"/>
                </a:cubicBezTo>
                <a:cubicBezTo>
                  <a:pt x="14336" y="47936"/>
                  <a:pt x="14479" y="47818"/>
                  <a:pt x="14506" y="47653"/>
                </a:cubicBezTo>
                <a:cubicBezTo>
                  <a:pt x="14539" y="47467"/>
                  <a:pt x="14418" y="47288"/>
                  <a:pt x="14230" y="47257"/>
                </a:cubicBezTo>
                <a:cubicBezTo>
                  <a:pt x="14011" y="47217"/>
                  <a:pt x="13792" y="47173"/>
                  <a:pt x="13578" y="47123"/>
                </a:cubicBezTo>
                <a:cubicBezTo>
                  <a:pt x="13553" y="47118"/>
                  <a:pt x="13528" y="47115"/>
                  <a:pt x="13504" y="47115"/>
                </a:cubicBezTo>
                <a:close/>
                <a:moveTo>
                  <a:pt x="20307" y="47314"/>
                </a:moveTo>
                <a:cubicBezTo>
                  <a:pt x="20291" y="47314"/>
                  <a:pt x="20275" y="47316"/>
                  <a:pt x="20259" y="47318"/>
                </a:cubicBezTo>
                <a:cubicBezTo>
                  <a:pt x="20038" y="47349"/>
                  <a:pt x="19816" y="47375"/>
                  <a:pt x="19595" y="47398"/>
                </a:cubicBezTo>
                <a:cubicBezTo>
                  <a:pt x="19407" y="47417"/>
                  <a:pt x="19268" y="47584"/>
                  <a:pt x="19289" y="47771"/>
                </a:cubicBezTo>
                <a:cubicBezTo>
                  <a:pt x="19307" y="47947"/>
                  <a:pt x="19454" y="48079"/>
                  <a:pt x="19628" y="48079"/>
                </a:cubicBezTo>
                <a:cubicBezTo>
                  <a:pt x="19639" y="48079"/>
                  <a:pt x="19651" y="48077"/>
                  <a:pt x="19663" y="48077"/>
                </a:cubicBezTo>
                <a:cubicBezTo>
                  <a:pt x="19894" y="48056"/>
                  <a:pt x="20125" y="48027"/>
                  <a:pt x="20355" y="47996"/>
                </a:cubicBezTo>
                <a:cubicBezTo>
                  <a:pt x="20542" y="47969"/>
                  <a:pt x="20673" y="47796"/>
                  <a:pt x="20647" y="47608"/>
                </a:cubicBezTo>
                <a:cubicBezTo>
                  <a:pt x="20623" y="47438"/>
                  <a:pt x="20476" y="47314"/>
                  <a:pt x="20307" y="47314"/>
                </a:cubicBezTo>
                <a:close/>
                <a:moveTo>
                  <a:pt x="15531" y="47425"/>
                </a:moveTo>
                <a:cubicBezTo>
                  <a:pt x="15355" y="47425"/>
                  <a:pt x="15204" y="47561"/>
                  <a:pt x="15189" y="47740"/>
                </a:cubicBezTo>
                <a:cubicBezTo>
                  <a:pt x="15174" y="47930"/>
                  <a:pt x="15315" y="48093"/>
                  <a:pt x="15504" y="48107"/>
                </a:cubicBezTo>
                <a:cubicBezTo>
                  <a:pt x="15636" y="48117"/>
                  <a:pt x="15766" y="48124"/>
                  <a:pt x="15900" y="48131"/>
                </a:cubicBezTo>
                <a:lnTo>
                  <a:pt x="16197" y="48145"/>
                </a:lnTo>
                <a:lnTo>
                  <a:pt x="16215" y="47804"/>
                </a:lnTo>
                <a:lnTo>
                  <a:pt x="16217" y="47462"/>
                </a:lnTo>
                <a:lnTo>
                  <a:pt x="15935" y="47450"/>
                </a:lnTo>
                <a:cubicBezTo>
                  <a:pt x="15808" y="47443"/>
                  <a:pt x="15683" y="47434"/>
                  <a:pt x="15556" y="47425"/>
                </a:cubicBezTo>
                <a:cubicBezTo>
                  <a:pt x="15548" y="47425"/>
                  <a:pt x="15539" y="47425"/>
                  <a:pt x="15531" y="47425"/>
                </a:cubicBezTo>
                <a:close/>
                <a:moveTo>
                  <a:pt x="18275" y="47482"/>
                </a:moveTo>
                <a:cubicBezTo>
                  <a:pt x="18267" y="47482"/>
                  <a:pt x="18260" y="47482"/>
                  <a:pt x="18252" y="47483"/>
                </a:cubicBezTo>
                <a:cubicBezTo>
                  <a:pt x="18031" y="47486"/>
                  <a:pt x="17805" y="47492"/>
                  <a:pt x="17579" y="47492"/>
                </a:cubicBezTo>
                <a:cubicBezTo>
                  <a:pt x="17390" y="47492"/>
                  <a:pt x="17238" y="47643"/>
                  <a:pt x="17238" y="47832"/>
                </a:cubicBezTo>
                <a:cubicBezTo>
                  <a:pt x="17238" y="48022"/>
                  <a:pt x="17390" y="48173"/>
                  <a:pt x="17579" y="48173"/>
                </a:cubicBezTo>
                <a:cubicBezTo>
                  <a:pt x="17814" y="48173"/>
                  <a:pt x="18043" y="48171"/>
                  <a:pt x="18271" y="48166"/>
                </a:cubicBezTo>
                <a:cubicBezTo>
                  <a:pt x="18460" y="48161"/>
                  <a:pt x="18611" y="48004"/>
                  <a:pt x="18605" y="47815"/>
                </a:cubicBezTo>
                <a:cubicBezTo>
                  <a:pt x="18598" y="47633"/>
                  <a:pt x="18454" y="47482"/>
                  <a:pt x="18275" y="474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 rot="-379652">
            <a:off x="2779306" y="-656133"/>
            <a:ext cx="4200087" cy="6228115"/>
          </a:xfrm>
          <a:prstGeom prst="roundRect">
            <a:avLst>
              <a:gd name="adj" fmla="val 624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 rot="-379945">
            <a:off x="2679588" y="-476700"/>
            <a:ext cx="4150624" cy="6228115"/>
          </a:xfrm>
          <a:prstGeom prst="roundRect">
            <a:avLst>
              <a:gd name="adj" fmla="val 6249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 rot="-6404316" flipH="1">
            <a:off x="8370317" y="262295"/>
            <a:ext cx="1400491" cy="118186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>
            <a:off x="218656" y="1073550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Font typeface="Capriola"/>
              <a:buNone/>
              <a:defRPr sz="1200" b="1"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48" name="Google Shape;48;p3"/>
          <p:cNvSpPr txBox="1">
            <a:spLocks noGrp="1"/>
          </p:cNvSpPr>
          <p:nvPr>
            <p:ph type="subTitle" idx="2"/>
          </p:nvPr>
        </p:nvSpPr>
        <p:spPr>
          <a:xfrm>
            <a:off x="218656" y="1593696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49" name="Google Shape;49;p3"/>
          <p:cNvSpPr txBox="1">
            <a:spLocks noGrp="1"/>
          </p:cNvSpPr>
          <p:nvPr>
            <p:ph type="subTitle" idx="3"/>
          </p:nvPr>
        </p:nvSpPr>
        <p:spPr>
          <a:xfrm>
            <a:off x="218656" y="2113842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4"/>
          </p:nvPr>
        </p:nvSpPr>
        <p:spPr>
          <a:xfrm>
            <a:off x="218656" y="2633988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5"/>
          </p:nvPr>
        </p:nvSpPr>
        <p:spPr>
          <a:xfrm>
            <a:off x="218656" y="3154133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6"/>
          </p:nvPr>
        </p:nvSpPr>
        <p:spPr>
          <a:xfrm>
            <a:off x="218656" y="3674279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53" name="Google Shape;53;p3"/>
          <p:cNvSpPr txBox="1">
            <a:spLocks noGrp="1"/>
          </p:cNvSpPr>
          <p:nvPr>
            <p:ph type="subTitle" idx="7"/>
          </p:nvPr>
        </p:nvSpPr>
        <p:spPr>
          <a:xfrm>
            <a:off x="218656" y="4194425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grpSp>
        <p:nvGrpSpPr>
          <p:cNvPr id="54" name="Google Shape;54;p3"/>
          <p:cNvGrpSpPr/>
          <p:nvPr/>
        </p:nvGrpSpPr>
        <p:grpSpPr>
          <a:xfrm>
            <a:off x="441648" y="539502"/>
            <a:ext cx="390115" cy="478199"/>
            <a:chOff x="6813948" y="1342927"/>
            <a:chExt cx="390115" cy="478199"/>
          </a:xfrm>
        </p:grpSpPr>
        <p:sp>
          <p:nvSpPr>
            <p:cNvPr id="55" name="Google Shape;55;p3"/>
            <p:cNvSpPr/>
            <p:nvPr/>
          </p:nvSpPr>
          <p:spPr>
            <a:xfrm rot="-5400000">
              <a:off x="6814041" y="1342927"/>
              <a:ext cx="390022" cy="390022"/>
            </a:xfrm>
            <a:custGeom>
              <a:avLst/>
              <a:gdLst/>
              <a:ahLst/>
              <a:cxnLst/>
              <a:rect l="l" t="t" r="r" b="b"/>
              <a:pathLst>
                <a:path w="12553" h="12553" extrusionOk="0">
                  <a:moveTo>
                    <a:pt x="1" y="1"/>
                  </a:moveTo>
                  <a:lnTo>
                    <a:pt x="1" y="12552"/>
                  </a:lnTo>
                  <a:lnTo>
                    <a:pt x="12552" y="12552"/>
                  </a:lnTo>
                  <a:lnTo>
                    <a:pt x="12552" y="1271"/>
                  </a:lnTo>
                  <a:cubicBezTo>
                    <a:pt x="12552" y="569"/>
                    <a:pt x="11984" y="1"/>
                    <a:pt x="11280" y="1"/>
                  </a:cubicBezTo>
                  <a:lnTo>
                    <a:pt x="2903" y="1"/>
                  </a:lnTo>
                  <a:lnTo>
                    <a:pt x="2903" y="6"/>
                  </a:lnTo>
                  <a:cubicBezTo>
                    <a:pt x="2868" y="2"/>
                    <a:pt x="2832" y="1"/>
                    <a:pt x="27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-5400000">
              <a:off x="6969484" y="1540346"/>
              <a:ext cx="78980" cy="390053"/>
            </a:xfrm>
            <a:custGeom>
              <a:avLst/>
              <a:gdLst/>
              <a:ahLst/>
              <a:cxnLst/>
              <a:rect l="l" t="t" r="r" b="b"/>
              <a:pathLst>
                <a:path w="2542" h="12554" extrusionOk="0">
                  <a:moveTo>
                    <a:pt x="1271" y="0"/>
                  </a:moveTo>
                  <a:cubicBezTo>
                    <a:pt x="569" y="0"/>
                    <a:pt x="1" y="570"/>
                    <a:pt x="1" y="1272"/>
                  </a:cubicBezTo>
                  <a:lnTo>
                    <a:pt x="1" y="12554"/>
                  </a:lnTo>
                  <a:lnTo>
                    <a:pt x="2542" y="12554"/>
                  </a:lnTo>
                  <a:lnTo>
                    <a:pt x="2542" y="1272"/>
                  </a:lnTo>
                  <a:cubicBezTo>
                    <a:pt x="2542" y="570"/>
                    <a:pt x="1974" y="0"/>
                    <a:pt x="1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 rot="-5400000">
              <a:off x="6991404" y="1550583"/>
              <a:ext cx="55646" cy="369547"/>
            </a:xfrm>
            <a:custGeom>
              <a:avLst/>
              <a:gdLst/>
              <a:ahLst/>
              <a:cxnLst/>
              <a:rect l="l" t="t" r="r" b="b"/>
              <a:pathLst>
                <a:path w="1791" h="11894" extrusionOk="0">
                  <a:moveTo>
                    <a:pt x="895" y="0"/>
                  </a:moveTo>
                  <a:cubicBezTo>
                    <a:pt x="400" y="0"/>
                    <a:pt x="0" y="404"/>
                    <a:pt x="0" y="896"/>
                  </a:cubicBezTo>
                  <a:lnTo>
                    <a:pt x="0" y="11894"/>
                  </a:lnTo>
                  <a:lnTo>
                    <a:pt x="1790" y="11894"/>
                  </a:lnTo>
                  <a:lnTo>
                    <a:pt x="1790" y="896"/>
                  </a:lnTo>
                  <a:cubicBezTo>
                    <a:pt x="1790" y="400"/>
                    <a:pt x="1389" y="0"/>
                    <a:pt x="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 rot="-5400000">
              <a:off x="6875342" y="1749137"/>
              <a:ext cx="86872" cy="57107"/>
            </a:xfrm>
            <a:custGeom>
              <a:avLst/>
              <a:gdLst/>
              <a:ahLst/>
              <a:cxnLst/>
              <a:rect l="l" t="t" r="r" b="b"/>
              <a:pathLst>
                <a:path w="2796" h="1838" extrusionOk="0">
                  <a:moveTo>
                    <a:pt x="0" y="1"/>
                  </a:moveTo>
                  <a:lnTo>
                    <a:pt x="391" y="920"/>
                  </a:lnTo>
                  <a:lnTo>
                    <a:pt x="0" y="1838"/>
                  </a:lnTo>
                  <a:lnTo>
                    <a:pt x="2795" y="1838"/>
                  </a:lnTo>
                  <a:lnTo>
                    <a:pt x="27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3"/>
          <p:cNvSpPr/>
          <p:nvPr/>
        </p:nvSpPr>
        <p:spPr>
          <a:xfrm rot="-5770446">
            <a:off x="3295478" y="4983051"/>
            <a:ext cx="291044" cy="261313"/>
          </a:xfrm>
          <a:custGeom>
            <a:avLst/>
            <a:gdLst/>
            <a:ahLst/>
            <a:cxnLst/>
            <a:rect l="l" t="t" r="r" b="b"/>
            <a:pathLst>
              <a:path w="5547" h="5547" extrusionOk="0">
                <a:moveTo>
                  <a:pt x="2774" y="0"/>
                </a:moveTo>
                <a:cubicBezTo>
                  <a:pt x="1242" y="0"/>
                  <a:pt x="0" y="1242"/>
                  <a:pt x="0" y="2774"/>
                </a:cubicBezTo>
                <a:cubicBezTo>
                  <a:pt x="0" y="4305"/>
                  <a:pt x="1242" y="5547"/>
                  <a:pt x="2774" y="5547"/>
                </a:cubicBezTo>
                <a:cubicBezTo>
                  <a:pt x="4305" y="5547"/>
                  <a:pt x="5547" y="4305"/>
                  <a:pt x="5547" y="2774"/>
                </a:cubicBezTo>
                <a:cubicBezTo>
                  <a:pt x="5547" y="1242"/>
                  <a:pt x="4305" y="0"/>
                  <a:pt x="277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5770446">
            <a:off x="3223278" y="4315386"/>
            <a:ext cx="290991" cy="261313"/>
          </a:xfrm>
          <a:custGeom>
            <a:avLst/>
            <a:gdLst/>
            <a:ahLst/>
            <a:cxnLst/>
            <a:rect l="l" t="t" r="r" b="b"/>
            <a:pathLst>
              <a:path w="5546" h="5547" extrusionOk="0">
                <a:moveTo>
                  <a:pt x="2773" y="0"/>
                </a:moveTo>
                <a:cubicBezTo>
                  <a:pt x="1241" y="0"/>
                  <a:pt x="0" y="1242"/>
                  <a:pt x="0" y="2774"/>
                </a:cubicBezTo>
                <a:cubicBezTo>
                  <a:pt x="0" y="4305"/>
                  <a:pt x="1241" y="5547"/>
                  <a:pt x="2773" y="5547"/>
                </a:cubicBezTo>
                <a:cubicBezTo>
                  <a:pt x="4305" y="5547"/>
                  <a:pt x="5545" y="4305"/>
                  <a:pt x="5545" y="2774"/>
                </a:cubicBezTo>
                <a:cubicBezTo>
                  <a:pt x="5545" y="1242"/>
                  <a:pt x="4305" y="0"/>
                  <a:pt x="27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-5770446">
            <a:off x="3151066" y="3647852"/>
            <a:ext cx="290991" cy="261313"/>
          </a:xfrm>
          <a:custGeom>
            <a:avLst/>
            <a:gdLst/>
            <a:ahLst/>
            <a:cxnLst/>
            <a:rect l="l" t="t" r="r" b="b"/>
            <a:pathLst>
              <a:path w="5546" h="5547" extrusionOk="0">
                <a:moveTo>
                  <a:pt x="2773" y="0"/>
                </a:moveTo>
                <a:cubicBezTo>
                  <a:pt x="1241" y="0"/>
                  <a:pt x="0" y="1242"/>
                  <a:pt x="0" y="2774"/>
                </a:cubicBezTo>
                <a:cubicBezTo>
                  <a:pt x="0" y="4305"/>
                  <a:pt x="1241" y="5547"/>
                  <a:pt x="2773" y="5547"/>
                </a:cubicBezTo>
                <a:cubicBezTo>
                  <a:pt x="4305" y="5547"/>
                  <a:pt x="5545" y="4305"/>
                  <a:pt x="5545" y="2774"/>
                </a:cubicBezTo>
                <a:cubicBezTo>
                  <a:pt x="5545" y="1242"/>
                  <a:pt x="4305" y="0"/>
                  <a:pt x="27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5770446">
            <a:off x="3078854" y="2980319"/>
            <a:ext cx="290991" cy="261313"/>
          </a:xfrm>
          <a:custGeom>
            <a:avLst/>
            <a:gdLst/>
            <a:ahLst/>
            <a:cxnLst/>
            <a:rect l="l" t="t" r="r" b="b"/>
            <a:pathLst>
              <a:path w="5546" h="5547" extrusionOk="0">
                <a:moveTo>
                  <a:pt x="2773" y="0"/>
                </a:moveTo>
                <a:cubicBezTo>
                  <a:pt x="1241" y="0"/>
                  <a:pt x="0" y="1242"/>
                  <a:pt x="0" y="2774"/>
                </a:cubicBezTo>
                <a:cubicBezTo>
                  <a:pt x="0" y="4305"/>
                  <a:pt x="1241" y="5547"/>
                  <a:pt x="2773" y="5547"/>
                </a:cubicBezTo>
                <a:cubicBezTo>
                  <a:pt x="4305" y="5547"/>
                  <a:pt x="5545" y="4305"/>
                  <a:pt x="5545" y="2774"/>
                </a:cubicBezTo>
                <a:cubicBezTo>
                  <a:pt x="5545" y="1242"/>
                  <a:pt x="4305" y="0"/>
                  <a:pt x="27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5770446">
            <a:off x="3006642" y="2312785"/>
            <a:ext cx="290991" cy="261313"/>
          </a:xfrm>
          <a:custGeom>
            <a:avLst/>
            <a:gdLst/>
            <a:ahLst/>
            <a:cxnLst/>
            <a:rect l="l" t="t" r="r" b="b"/>
            <a:pathLst>
              <a:path w="5546" h="5547" extrusionOk="0">
                <a:moveTo>
                  <a:pt x="2773" y="0"/>
                </a:moveTo>
                <a:cubicBezTo>
                  <a:pt x="1241" y="0"/>
                  <a:pt x="0" y="1242"/>
                  <a:pt x="0" y="2774"/>
                </a:cubicBezTo>
                <a:cubicBezTo>
                  <a:pt x="0" y="4305"/>
                  <a:pt x="1241" y="5547"/>
                  <a:pt x="2773" y="5547"/>
                </a:cubicBezTo>
                <a:cubicBezTo>
                  <a:pt x="4305" y="5547"/>
                  <a:pt x="5546" y="4305"/>
                  <a:pt x="5546" y="2774"/>
                </a:cubicBezTo>
                <a:cubicBezTo>
                  <a:pt x="5546" y="1242"/>
                  <a:pt x="4305" y="0"/>
                  <a:pt x="27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-5770446">
            <a:off x="2934430" y="1645251"/>
            <a:ext cx="290991" cy="261313"/>
          </a:xfrm>
          <a:custGeom>
            <a:avLst/>
            <a:gdLst/>
            <a:ahLst/>
            <a:cxnLst/>
            <a:rect l="l" t="t" r="r" b="b"/>
            <a:pathLst>
              <a:path w="5546" h="5547" extrusionOk="0">
                <a:moveTo>
                  <a:pt x="2773" y="0"/>
                </a:moveTo>
                <a:cubicBezTo>
                  <a:pt x="1241" y="0"/>
                  <a:pt x="1" y="1242"/>
                  <a:pt x="1" y="2774"/>
                </a:cubicBezTo>
                <a:cubicBezTo>
                  <a:pt x="1" y="4305"/>
                  <a:pt x="1241" y="5547"/>
                  <a:pt x="2773" y="5547"/>
                </a:cubicBezTo>
                <a:cubicBezTo>
                  <a:pt x="4305" y="5547"/>
                  <a:pt x="5546" y="4305"/>
                  <a:pt x="5546" y="2774"/>
                </a:cubicBezTo>
                <a:cubicBezTo>
                  <a:pt x="5546" y="1242"/>
                  <a:pt x="4305" y="0"/>
                  <a:pt x="27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5770446">
            <a:off x="2862218" y="977717"/>
            <a:ext cx="290991" cy="261313"/>
          </a:xfrm>
          <a:custGeom>
            <a:avLst/>
            <a:gdLst/>
            <a:ahLst/>
            <a:cxnLst/>
            <a:rect l="l" t="t" r="r" b="b"/>
            <a:pathLst>
              <a:path w="5546" h="5547" extrusionOk="0">
                <a:moveTo>
                  <a:pt x="2773" y="0"/>
                </a:moveTo>
                <a:cubicBezTo>
                  <a:pt x="1241" y="0"/>
                  <a:pt x="1" y="1242"/>
                  <a:pt x="1" y="2774"/>
                </a:cubicBezTo>
                <a:cubicBezTo>
                  <a:pt x="1" y="4305"/>
                  <a:pt x="1241" y="5547"/>
                  <a:pt x="2773" y="5547"/>
                </a:cubicBezTo>
                <a:cubicBezTo>
                  <a:pt x="4305" y="5547"/>
                  <a:pt x="5546" y="4305"/>
                  <a:pt x="5546" y="2774"/>
                </a:cubicBezTo>
                <a:cubicBezTo>
                  <a:pt x="5546" y="1242"/>
                  <a:pt x="4305" y="0"/>
                  <a:pt x="27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3"/>
          <p:cNvSpPr/>
          <p:nvPr/>
        </p:nvSpPr>
        <p:spPr>
          <a:xfrm rot="-5770446">
            <a:off x="2790006" y="310183"/>
            <a:ext cx="290991" cy="261313"/>
          </a:xfrm>
          <a:custGeom>
            <a:avLst/>
            <a:gdLst/>
            <a:ahLst/>
            <a:cxnLst/>
            <a:rect l="l" t="t" r="r" b="b"/>
            <a:pathLst>
              <a:path w="5546" h="5547" extrusionOk="0">
                <a:moveTo>
                  <a:pt x="2773" y="0"/>
                </a:moveTo>
                <a:cubicBezTo>
                  <a:pt x="1241" y="0"/>
                  <a:pt x="1" y="1242"/>
                  <a:pt x="1" y="2774"/>
                </a:cubicBezTo>
                <a:cubicBezTo>
                  <a:pt x="1" y="4305"/>
                  <a:pt x="1241" y="5547"/>
                  <a:pt x="2773" y="5547"/>
                </a:cubicBezTo>
                <a:cubicBezTo>
                  <a:pt x="4305" y="5547"/>
                  <a:pt x="5546" y="4305"/>
                  <a:pt x="5546" y="2774"/>
                </a:cubicBezTo>
                <a:cubicBezTo>
                  <a:pt x="5546" y="1242"/>
                  <a:pt x="4305" y="0"/>
                  <a:pt x="27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67;p3"/>
          <p:cNvGrpSpPr/>
          <p:nvPr/>
        </p:nvGrpSpPr>
        <p:grpSpPr>
          <a:xfrm rot="-5770446">
            <a:off x="1775922" y="740911"/>
            <a:ext cx="5811017" cy="3753045"/>
            <a:chOff x="269075" y="1162963"/>
            <a:chExt cx="4946076" cy="2568137"/>
          </a:xfrm>
        </p:grpSpPr>
        <p:sp>
          <p:nvSpPr>
            <p:cNvPr id="68" name="Google Shape;68;p3"/>
            <p:cNvSpPr/>
            <p:nvPr/>
          </p:nvSpPr>
          <p:spPr>
            <a:xfrm>
              <a:off x="269075" y="1162963"/>
              <a:ext cx="4946076" cy="2568137"/>
            </a:xfrm>
            <a:custGeom>
              <a:avLst/>
              <a:gdLst/>
              <a:ahLst/>
              <a:cxnLst/>
              <a:rect l="l" t="t" r="r" b="b"/>
              <a:pathLst>
                <a:path w="110911" h="57588" extrusionOk="0">
                  <a:moveTo>
                    <a:pt x="1" y="0"/>
                  </a:moveTo>
                  <a:lnTo>
                    <a:pt x="1" y="57588"/>
                  </a:lnTo>
                  <a:lnTo>
                    <a:pt x="110910" y="57588"/>
                  </a:lnTo>
                  <a:lnTo>
                    <a:pt x="110910" y="0"/>
                  </a:lnTo>
                  <a:lnTo>
                    <a:pt x="101481" y="0"/>
                  </a:lnTo>
                  <a:lnTo>
                    <a:pt x="101481" y="3966"/>
                  </a:lnTo>
                  <a:cubicBezTo>
                    <a:pt x="102278" y="4404"/>
                    <a:pt x="102820" y="5251"/>
                    <a:pt x="102820" y="6225"/>
                  </a:cubicBezTo>
                  <a:cubicBezTo>
                    <a:pt x="102820" y="7646"/>
                    <a:pt x="101667" y="8798"/>
                    <a:pt x="100246" y="8798"/>
                  </a:cubicBezTo>
                  <a:cubicBezTo>
                    <a:pt x="98825" y="8798"/>
                    <a:pt x="97673" y="7646"/>
                    <a:pt x="97673" y="6225"/>
                  </a:cubicBezTo>
                  <a:cubicBezTo>
                    <a:pt x="97673" y="5251"/>
                    <a:pt x="98214" y="4404"/>
                    <a:pt x="99011" y="3966"/>
                  </a:cubicBezTo>
                  <a:lnTo>
                    <a:pt x="99011" y="0"/>
                  </a:lnTo>
                  <a:lnTo>
                    <a:pt x="88685" y="0"/>
                  </a:lnTo>
                  <a:lnTo>
                    <a:pt x="88685" y="3966"/>
                  </a:lnTo>
                  <a:cubicBezTo>
                    <a:pt x="89483" y="4404"/>
                    <a:pt x="90023" y="5251"/>
                    <a:pt x="90023" y="6225"/>
                  </a:cubicBezTo>
                  <a:cubicBezTo>
                    <a:pt x="90023" y="7646"/>
                    <a:pt x="88870" y="8798"/>
                    <a:pt x="87449" y="8798"/>
                  </a:cubicBezTo>
                  <a:cubicBezTo>
                    <a:pt x="86028" y="8798"/>
                    <a:pt x="84875" y="7647"/>
                    <a:pt x="84875" y="6225"/>
                  </a:cubicBezTo>
                  <a:cubicBezTo>
                    <a:pt x="84875" y="5251"/>
                    <a:pt x="85417" y="4404"/>
                    <a:pt x="86214" y="3966"/>
                  </a:cubicBezTo>
                  <a:lnTo>
                    <a:pt x="86214" y="0"/>
                  </a:lnTo>
                  <a:lnTo>
                    <a:pt x="75888" y="0"/>
                  </a:lnTo>
                  <a:lnTo>
                    <a:pt x="75888" y="3966"/>
                  </a:lnTo>
                  <a:cubicBezTo>
                    <a:pt x="76686" y="4404"/>
                    <a:pt x="77226" y="5251"/>
                    <a:pt x="77226" y="6225"/>
                  </a:cubicBezTo>
                  <a:cubicBezTo>
                    <a:pt x="77226" y="7646"/>
                    <a:pt x="76073" y="8798"/>
                    <a:pt x="74652" y="8798"/>
                  </a:cubicBezTo>
                  <a:cubicBezTo>
                    <a:pt x="73231" y="8798"/>
                    <a:pt x="72078" y="7647"/>
                    <a:pt x="72078" y="6225"/>
                  </a:cubicBezTo>
                  <a:cubicBezTo>
                    <a:pt x="72078" y="5251"/>
                    <a:pt x="72620" y="4404"/>
                    <a:pt x="73417" y="3966"/>
                  </a:cubicBezTo>
                  <a:lnTo>
                    <a:pt x="73417" y="0"/>
                  </a:lnTo>
                  <a:lnTo>
                    <a:pt x="63091" y="0"/>
                  </a:lnTo>
                  <a:lnTo>
                    <a:pt x="63091" y="3966"/>
                  </a:lnTo>
                  <a:cubicBezTo>
                    <a:pt x="63888" y="4404"/>
                    <a:pt x="64428" y="5251"/>
                    <a:pt x="64428" y="6225"/>
                  </a:cubicBezTo>
                  <a:cubicBezTo>
                    <a:pt x="64428" y="7646"/>
                    <a:pt x="63276" y="8798"/>
                    <a:pt x="61855" y="8798"/>
                  </a:cubicBezTo>
                  <a:cubicBezTo>
                    <a:pt x="60434" y="8798"/>
                    <a:pt x="59281" y="7647"/>
                    <a:pt x="59281" y="6225"/>
                  </a:cubicBezTo>
                  <a:cubicBezTo>
                    <a:pt x="59281" y="5251"/>
                    <a:pt x="59823" y="4404"/>
                    <a:pt x="60620" y="3966"/>
                  </a:cubicBezTo>
                  <a:lnTo>
                    <a:pt x="60620" y="0"/>
                  </a:lnTo>
                  <a:lnTo>
                    <a:pt x="50293" y="0"/>
                  </a:lnTo>
                  <a:lnTo>
                    <a:pt x="50293" y="3966"/>
                  </a:lnTo>
                  <a:cubicBezTo>
                    <a:pt x="51090" y="4404"/>
                    <a:pt x="51631" y="5251"/>
                    <a:pt x="51631" y="6225"/>
                  </a:cubicBezTo>
                  <a:cubicBezTo>
                    <a:pt x="51631" y="7646"/>
                    <a:pt x="50479" y="8798"/>
                    <a:pt x="49058" y="8798"/>
                  </a:cubicBezTo>
                  <a:cubicBezTo>
                    <a:pt x="47637" y="8798"/>
                    <a:pt x="46484" y="7646"/>
                    <a:pt x="46484" y="6225"/>
                  </a:cubicBezTo>
                  <a:cubicBezTo>
                    <a:pt x="46484" y="5251"/>
                    <a:pt x="47026" y="4404"/>
                    <a:pt x="47821" y="3966"/>
                  </a:cubicBezTo>
                  <a:lnTo>
                    <a:pt x="47821" y="0"/>
                  </a:lnTo>
                  <a:lnTo>
                    <a:pt x="37496" y="0"/>
                  </a:lnTo>
                  <a:lnTo>
                    <a:pt x="37496" y="3966"/>
                  </a:lnTo>
                  <a:cubicBezTo>
                    <a:pt x="38293" y="4404"/>
                    <a:pt x="38834" y="5251"/>
                    <a:pt x="38834" y="6225"/>
                  </a:cubicBezTo>
                  <a:cubicBezTo>
                    <a:pt x="38834" y="7646"/>
                    <a:pt x="37682" y="8798"/>
                    <a:pt x="36261" y="8798"/>
                  </a:cubicBezTo>
                  <a:cubicBezTo>
                    <a:pt x="34840" y="8798"/>
                    <a:pt x="33687" y="7646"/>
                    <a:pt x="33687" y="6225"/>
                  </a:cubicBezTo>
                  <a:cubicBezTo>
                    <a:pt x="33687" y="5251"/>
                    <a:pt x="34228" y="4404"/>
                    <a:pt x="35024" y="3966"/>
                  </a:cubicBezTo>
                  <a:lnTo>
                    <a:pt x="35024" y="0"/>
                  </a:lnTo>
                  <a:lnTo>
                    <a:pt x="24698" y="0"/>
                  </a:lnTo>
                  <a:lnTo>
                    <a:pt x="24698" y="3966"/>
                  </a:lnTo>
                  <a:cubicBezTo>
                    <a:pt x="25496" y="4404"/>
                    <a:pt x="26037" y="5251"/>
                    <a:pt x="26037" y="6225"/>
                  </a:cubicBezTo>
                  <a:cubicBezTo>
                    <a:pt x="26037" y="7646"/>
                    <a:pt x="24885" y="8798"/>
                    <a:pt x="23464" y="8798"/>
                  </a:cubicBezTo>
                  <a:cubicBezTo>
                    <a:pt x="22042" y="8798"/>
                    <a:pt x="20890" y="7646"/>
                    <a:pt x="20890" y="6225"/>
                  </a:cubicBezTo>
                  <a:cubicBezTo>
                    <a:pt x="20890" y="5251"/>
                    <a:pt x="21431" y="4404"/>
                    <a:pt x="22229" y="3966"/>
                  </a:cubicBezTo>
                  <a:lnTo>
                    <a:pt x="22229" y="0"/>
                  </a:lnTo>
                  <a:lnTo>
                    <a:pt x="11901" y="0"/>
                  </a:lnTo>
                  <a:lnTo>
                    <a:pt x="11901" y="3966"/>
                  </a:lnTo>
                  <a:cubicBezTo>
                    <a:pt x="12699" y="4404"/>
                    <a:pt x="13240" y="5251"/>
                    <a:pt x="13240" y="6225"/>
                  </a:cubicBezTo>
                  <a:cubicBezTo>
                    <a:pt x="13240" y="7646"/>
                    <a:pt x="12088" y="8798"/>
                    <a:pt x="10666" y="8798"/>
                  </a:cubicBezTo>
                  <a:cubicBezTo>
                    <a:pt x="9245" y="8798"/>
                    <a:pt x="8093" y="7646"/>
                    <a:pt x="8093" y="6225"/>
                  </a:cubicBezTo>
                  <a:cubicBezTo>
                    <a:pt x="8093" y="5251"/>
                    <a:pt x="8634" y="4404"/>
                    <a:pt x="9430" y="3966"/>
                  </a:cubicBezTo>
                  <a:lnTo>
                    <a:pt x="94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355231" y="1162963"/>
              <a:ext cx="20558" cy="2568137"/>
            </a:xfrm>
            <a:custGeom>
              <a:avLst/>
              <a:gdLst/>
              <a:ahLst/>
              <a:cxnLst/>
              <a:rect l="l" t="t" r="r" b="b"/>
              <a:pathLst>
                <a:path w="461" h="57588" extrusionOk="0">
                  <a:moveTo>
                    <a:pt x="0" y="0"/>
                  </a:moveTo>
                  <a:lnTo>
                    <a:pt x="0" y="57588"/>
                  </a:lnTo>
                  <a:lnTo>
                    <a:pt x="461" y="57588"/>
                  </a:lnTo>
                  <a:lnTo>
                    <a:pt x="461" y="31294"/>
                  </a:lnTo>
                  <a:lnTo>
                    <a:pt x="461" y="27145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560811" y="1162963"/>
              <a:ext cx="20514" cy="2568137"/>
            </a:xfrm>
            <a:custGeom>
              <a:avLst/>
              <a:gdLst/>
              <a:ahLst/>
              <a:cxnLst/>
              <a:rect l="l" t="t" r="r" b="b"/>
              <a:pathLst>
                <a:path w="460" h="57588" extrusionOk="0">
                  <a:moveTo>
                    <a:pt x="0" y="0"/>
                  </a:moveTo>
                  <a:lnTo>
                    <a:pt x="0" y="57588"/>
                  </a:lnTo>
                  <a:lnTo>
                    <a:pt x="459" y="57588"/>
                  </a:lnTo>
                  <a:lnTo>
                    <a:pt x="459" y="31294"/>
                  </a:lnTo>
                  <a:lnTo>
                    <a:pt x="459" y="27145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766258" y="1547321"/>
              <a:ext cx="20647" cy="2183773"/>
            </a:xfrm>
            <a:custGeom>
              <a:avLst/>
              <a:gdLst/>
              <a:ahLst/>
              <a:cxnLst/>
              <a:rect l="l" t="t" r="r" b="b"/>
              <a:pathLst>
                <a:path w="463" h="48969" extrusionOk="0">
                  <a:moveTo>
                    <a:pt x="462" y="0"/>
                  </a:moveTo>
                  <a:cubicBezTo>
                    <a:pt x="379" y="34"/>
                    <a:pt x="292" y="64"/>
                    <a:pt x="201" y="87"/>
                  </a:cubicBezTo>
                  <a:lnTo>
                    <a:pt x="1" y="87"/>
                  </a:lnTo>
                  <a:lnTo>
                    <a:pt x="1" y="18526"/>
                  </a:lnTo>
                  <a:lnTo>
                    <a:pt x="1" y="22675"/>
                  </a:lnTo>
                  <a:lnTo>
                    <a:pt x="1" y="48969"/>
                  </a:lnTo>
                  <a:lnTo>
                    <a:pt x="462" y="48969"/>
                  </a:lnTo>
                  <a:lnTo>
                    <a:pt x="462" y="22675"/>
                  </a:lnTo>
                  <a:lnTo>
                    <a:pt x="462" y="18526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971927" y="1162963"/>
              <a:ext cx="20558" cy="2568137"/>
            </a:xfrm>
            <a:custGeom>
              <a:avLst/>
              <a:gdLst/>
              <a:ahLst/>
              <a:cxnLst/>
              <a:rect l="l" t="t" r="r" b="b"/>
              <a:pathLst>
                <a:path w="461" h="57588" extrusionOk="0">
                  <a:moveTo>
                    <a:pt x="0" y="0"/>
                  </a:moveTo>
                  <a:lnTo>
                    <a:pt x="0" y="27145"/>
                  </a:lnTo>
                  <a:lnTo>
                    <a:pt x="0" y="31294"/>
                  </a:lnTo>
                  <a:lnTo>
                    <a:pt x="0" y="57588"/>
                  </a:lnTo>
                  <a:lnTo>
                    <a:pt x="461" y="57588"/>
                  </a:lnTo>
                  <a:lnTo>
                    <a:pt x="461" y="31294"/>
                  </a:lnTo>
                  <a:lnTo>
                    <a:pt x="461" y="27145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1177507" y="1162963"/>
              <a:ext cx="20558" cy="2568137"/>
            </a:xfrm>
            <a:custGeom>
              <a:avLst/>
              <a:gdLst/>
              <a:ahLst/>
              <a:cxnLst/>
              <a:rect l="l" t="t" r="r" b="b"/>
              <a:pathLst>
                <a:path w="461" h="57588" extrusionOk="0">
                  <a:moveTo>
                    <a:pt x="0" y="0"/>
                  </a:moveTo>
                  <a:lnTo>
                    <a:pt x="0" y="57588"/>
                  </a:lnTo>
                  <a:lnTo>
                    <a:pt x="461" y="57588"/>
                  </a:lnTo>
                  <a:lnTo>
                    <a:pt x="461" y="31294"/>
                  </a:lnTo>
                  <a:lnTo>
                    <a:pt x="461" y="27145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383087" y="1163007"/>
              <a:ext cx="20514" cy="204245"/>
            </a:xfrm>
            <a:custGeom>
              <a:avLst/>
              <a:gdLst/>
              <a:ahLst/>
              <a:cxnLst/>
              <a:rect l="l" t="t" r="r" b="b"/>
              <a:pathLst>
                <a:path w="460" h="4580" extrusionOk="0">
                  <a:moveTo>
                    <a:pt x="0" y="1"/>
                  </a:moveTo>
                  <a:lnTo>
                    <a:pt x="0" y="4147"/>
                  </a:lnTo>
                  <a:cubicBezTo>
                    <a:pt x="171" y="4271"/>
                    <a:pt x="324" y="4417"/>
                    <a:pt x="459" y="4579"/>
                  </a:cubicBezTo>
                  <a:lnTo>
                    <a:pt x="459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1383087" y="1513965"/>
              <a:ext cx="20514" cy="2217130"/>
            </a:xfrm>
            <a:custGeom>
              <a:avLst/>
              <a:gdLst/>
              <a:ahLst/>
              <a:cxnLst/>
              <a:rect l="l" t="t" r="r" b="b"/>
              <a:pathLst>
                <a:path w="460" h="49717" extrusionOk="0">
                  <a:moveTo>
                    <a:pt x="459" y="1"/>
                  </a:moveTo>
                  <a:cubicBezTo>
                    <a:pt x="346" y="138"/>
                    <a:pt x="218" y="264"/>
                    <a:pt x="76" y="373"/>
                  </a:cubicBezTo>
                  <a:lnTo>
                    <a:pt x="0" y="373"/>
                  </a:lnTo>
                  <a:lnTo>
                    <a:pt x="0" y="19274"/>
                  </a:lnTo>
                  <a:lnTo>
                    <a:pt x="0" y="23423"/>
                  </a:lnTo>
                  <a:lnTo>
                    <a:pt x="0" y="49717"/>
                  </a:lnTo>
                  <a:lnTo>
                    <a:pt x="459" y="49717"/>
                  </a:lnTo>
                  <a:lnTo>
                    <a:pt x="459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1588578" y="1162963"/>
              <a:ext cx="20647" cy="2568137"/>
            </a:xfrm>
            <a:custGeom>
              <a:avLst/>
              <a:gdLst/>
              <a:ahLst/>
              <a:cxnLst/>
              <a:rect l="l" t="t" r="r" b="b"/>
              <a:pathLst>
                <a:path w="463" h="57588" extrusionOk="0">
                  <a:moveTo>
                    <a:pt x="1" y="0"/>
                  </a:moveTo>
                  <a:lnTo>
                    <a:pt x="1" y="57588"/>
                  </a:lnTo>
                  <a:lnTo>
                    <a:pt x="463" y="57588"/>
                  </a:lnTo>
                  <a:lnTo>
                    <a:pt x="463" y="31294"/>
                  </a:lnTo>
                  <a:lnTo>
                    <a:pt x="461" y="27145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794247" y="1162963"/>
              <a:ext cx="20558" cy="208794"/>
            </a:xfrm>
            <a:custGeom>
              <a:avLst/>
              <a:gdLst/>
              <a:ahLst/>
              <a:cxnLst/>
              <a:rect l="l" t="t" r="r" b="b"/>
              <a:pathLst>
                <a:path w="461" h="4682" extrusionOk="0">
                  <a:moveTo>
                    <a:pt x="0" y="0"/>
                  </a:moveTo>
                  <a:lnTo>
                    <a:pt x="0" y="4681"/>
                  </a:lnTo>
                  <a:cubicBezTo>
                    <a:pt x="133" y="4505"/>
                    <a:pt x="287" y="4344"/>
                    <a:pt x="461" y="4208"/>
                  </a:cubicBezTo>
                  <a:lnTo>
                    <a:pt x="46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794202" y="1509461"/>
              <a:ext cx="20603" cy="2221634"/>
            </a:xfrm>
            <a:custGeom>
              <a:avLst/>
              <a:gdLst/>
              <a:ahLst/>
              <a:cxnLst/>
              <a:rect l="l" t="t" r="r" b="b"/>
              <a:pathLst>
                <a:path w="462" h="49818" extrusionOk="0">
                  <a:moveTo>
                    <a:pt x="0" y="1"/>
                  </a:moveTo>
                  <a:lnTo>
                    <a:pt x="0" y="19375"/>
                  </a:lnTo>
                  <a:lnTo>
                    <a:pt x="0" y="23524"/>
                  </a:lnTo>
                  <a:lnTo>
                    <a:pt x="0" y="49818"/>
                  </a:lnTo>
                  <a:lnTo>
                    <a:pt x="462" y="49818"/>
                  </a:lnTo>
                  <a:lnTo>
                    <a:pt x="462" y="23524"/>
                  </a:lnTo>
                  <a:lnTo>
                    <a:pt x="460" y="19375"/>
                  </a:lnTo>
                  <a:lnTo>
                    <a:pt x="460" y="473"/>
                  </a:lnTo>
                  <a:cubicBezTo>
                    <a:pt x="288" y="336"/>
                    <a:pt x="134" y="178"/>
                    <a:pt x="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1999782" y="1162963"/>
              <a:ext cx="20603" cy="2568137"/>
            </a:xfrm>
            <a:custGeom>
              <a:avLst/>
              <a:gdLst/>
              <a:ahLst/>
              <a:cxnLst/>
              <a:rect l="l" t="t" r="r" b="b"/>
              <a:pathLst>
                <a:path w="462" h="57588" extrusionOk="0">
                  <a:moveTo>
                    <a:pt x="0" y="0"/>
                  </a:moveTo>
                  <a:lnTo>
                    <a:pt x="0" y="57588"/>
                  </a:lnTo>
                  <a:lnTo>
                    <a:pt x="462" y="57588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2205362" y="1162963"/>
              <a:ext cx="20647" cy="2568137"/>
            </a:xfrm>
            <a:custGeom>
              <a:avLst/>
              <a:gdLst/>
              <a:ahLst/>
              <a:cxnLst/>
              <a:rect l="l" t="t" r="r" b="b"/>
              <a:pathLst>
                <a:path w="463" h="57588" extrusionOk="0">
                  <a:moveTo>
                    <a:pt x="0" y="0"/>
                  </a:moveTo>
                  <a:lnTo>
                    <a:pt x="0" y="57588"/>
                  </a:lnTo>
                  <a:lnTo>
                    <a:pt x="462" y="57588"/>
                  </a:lnTo>
                  <a:lnTo>
                    <a:pt x="462" y="31294"/>
                  </a:lnTo>
                  <a:lnTo>
                    <a:pt x="462" y="27145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2410853" y="1545805"/>
              <a:ext cx="20647" cy="2185289"/>
            </a:xfrm>
            <a:custGeom>
              <a:avLst/>
              <a:gdLst/>
              <a:ahLst/>
              <a:cxnLst/>
              <a:rect l="l" t="t" r="r" b="b"/>
              <a:pathLst>
                <a:path w="463" h="49003" extrusionOk="0">
                  <a:moveTo>
                    <a:pt x="1" y="0"/>
                  </a:moveTo>
                  <a:lnTo>
                    <a:pt x="1" y="49003"/>
                  </a:lnTo>
                  <a:lnTo>
                    <a:pt x="463" y="49003"/>
                  </a:lnTo>
                  <a:lnTo>
                    <a:pt x="463" y="22709"/>
                  </a:lnTo>
                  <a:lnTo>
                    <a:pt x="461" y="18560"/>
                  </a:lnTo>
                  <a:lnTo>
                    <a:pt x="461" y="121"/>
                  </a:lnTo>
                  <a:lnTo>
                    <a:pt x="342" y="121"/>
                  </a:lnTo>
                  <a:cubicBezTo>
                    <a:pt x="225" y="90"/>
                    <a:pt x="112" y="48"/>
                    <a:pt x="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2616433" y="1162963"/>
              <a:ext cx="20647" cy="2568137"/>
            </a:xfrm>
            <a:custGeom>
              <a:avLst/>
              <a:gdLst/>
              <a:ahLst/>
              <a:cxnLst/>
              <a:rect l="l" t="t" r="r" b="b"/>
              <a:pathLst>
                <a:path w="463" h="57588" extrusionOk="0">
                  <a:moveTo>
                    <a:pt x="2" y="0"/>
                  </a:moveTo>
                  <a:lnTo>
                    <a:pt x="2" y="27145"/>
                  </a:lnTo>
                  <a:lnTo>
                    <a:pt x="1" y="31294"/>
                  </a:lnTo>
                  <a:lnTo>
                    <a:pt x="1" y="57588"/>
                  </a:lnTo>
                  <a:lnTo>
                    <a:pt x="463" y="57588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2822102" y="1162963"/>
              <a:ext cx="20558" cy="2568137"/>
            </a:xfrm>
            <a:custGeom>
              <a:avLst/>
              <a:gdLst/>
              <a:ahLst/>
              <a:cxnLst/>
              <a:rect l="l" t="t" r="r" b="b"/>
              <a:pathLst>
                <a:path w="461" h="57588" extrusionOk="0">
                  <a:moveTo>
                    <a:pt x="0" y="0"/>
                  </a:moveTo>
                  <a:lnTo>
                    <a:pt x="0" y="27145"/>
                  </a:lnTo>
                  <a:lnTo>
                    <a:pt x="0" y="31294"/>
                  </a:lnTo>
                  <a:lnTo>
                    <a:pt x="0" y="57588"/>
                  </a:lnTo>
                  <a:lnTo>
                    <a:pt x="461" y="57588"/>
                  </a:lnTo>
                  <a:lnTo>
                    <a:pt x="461" y="31294"/>
                  </a:lnTo>
                  <a:lnTo>
                    <a:pt x="461" y="27145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3027682" y="1553386"/>
              <a:ext cx="20558" cy="2177708"/>
            </a:xfrm>
            <a:custGeom>
              <a:avLst/>
              <a:gdLst/>
              <a:ahLst/>
              <a:cxnLst/>
              <a:rect l="l" t="t" r="r" b="b"/>
              <a:pathLst>
                <a:path w="461" h="48833" extrusionOk="0">
                  <a:moveTo>
                    <a:pt x="461" y="1"/>
                  </a:moveTo>
                  <a:cubicBezTo>
                    <a:pt x="312" y="29"/>
                    <a:pt x="158" y="43"/>
                    <a:pt x="1" y="43"/>
                  </a:cubicBezTo>
                  <a:lnTo>
                    <a:pt x="1" y="48833"/>
                  </a:lnTo>
                  <a:lnTo>
                    <a:pt x="461" y="48833"/>
                  </a:lnTo>
                  <a:lnTo>
                    <a:pt x="461" y="22539"/>
                  </a:lnTo>
                  <a:lnTo>
                    <a:pt x="461" y="18390"/>
                  </a:lnTo>
                  <a:lnTo>
                    <a:pt x="461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3233218" y="1162963"/>
              <a:ext cx="20558" cy="2568137"/>
            </a:xfrm>
            <a:custGeom>
              <a:avLst/>
              <a:gdLst/>
              <a:ahLst/>
              <a:cxnLst/>
              <a:rect l="l" t="t" r="r" b="b"/>
              <a:pathLst>
                <a:path w="461" h="57588" extrusionOk="0">
                  <a:moveTo>
                    <a:pt x="0" y="0"/>
                  </a:moveTo>
                  <a:lnTo>
                    <a:pt x="0" y="57588"/>
                  </a:lnTo>
                  <a:lnTo>
                    <a:pt x="461" y="5758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3438798" y="1162963"/>
              <a:ext cx="20647" cy="2568137"/>
            </a:xfrm>
            <a:custGeom>
              <a:avLst/>
              <a:gdLst/>
              <a:ahLst/>
              <a:cxnLst/>
              <a:rect l="l" t="t" r="r" b="b"/>
              <a:pathLst>
                <a:path w="463" h="57588" extrusionOk="0">
                  <a:moveTo>
                    <a:pt x="0" y="0"/>
                  </a:moveTo>
                  <a:lnTo>
                    <a:pt x="0" y="27145"/>
                  </a:lnTo>
                  <a:lnTo>
                    <a:pt x="0" y="31294"/>
                  </a:lnTo>
                  <a:lnTo>
                    <a:pt x="0" y="57588"/>
                  </a:lnTo>
                  <a:lnTo>
                    <a:pt x="462" y="57588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653163" y="1162963"/>
              <a:ext cx="11773" cy="184400"/>
            </a:xfrm>
            <a:custGeom>
              <a:avLst/>
              <a:gdLst/>
              <a:ahLst/>
              <a:cxnLst/>
              <a:rect l="l" t="t" r="r" b="b"/>
              <a:pathLst>
                <a:path w="264" h="4135" extrusionOk="0">
                  <a:moveTo>
                    <a:pt x="1" y="0"/>
                  </a:moveTo>
                  <a:lnTo>
                    <a:pt x="1" y="3966"/>
                  </a:lnTo>
                  <a:cubicBezTo>
                    <a:pt x="73" y="4008"/>
                    <a:pt x="144" y="4050"/>
                    <a:pt x="211" y="4097"/>
                  </a:cubicBezTo>
                  <a:cubicBezTo>
                    <a:pt x="230" y="4109"/>
                    <a:pt x="247" y="4121"/>
                    <a:pt x="264" y="4134"/>
                  </a:cubicBezTo>
                  <a:lnTo>
                    <a:pt x="264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3644378" y="1533943"/>
              <a:ext cx="20647" cy="2197151"/>
            </a:xfrm>
            <a:custGeom>
              <a:avLst/>
              <a:gdLst/>
              <a:ahLst/>
              <a:cxnLst/>
              <a:rect l="l" t="t" r="r" b="b"/>
              <a:pathLst>
                <a:path w="463" h="49269" extrusionOk="0">
                  <a:moveTo>
                    <a:pt x="462" y="0"/>
                  </a:moveTo>
                  <a:cubicBezTo>
                    <a:pt x="319" y="103"/>
                    <a:pt x="164" y="191"/>
                    <a:pt x="0" y="263"/>
                  </a:cubicBezTo>
                  <a:lnTo>
                    <a:pt x="0" y="49269"/>
                  </a:lnTo>
                  <a:lnTo>
                    <a:pt x="462" y="49269"/>
                  </a:lnTo>
                  <a:lnTo>
                    <a:pt x="462" y="22975"/>
                  </a:lnTo>
                  <a:lnTo>
                    <a:pt x="462" y="18829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849958" y="1162963"/>
              <a:ext cx="20647" cy="2568137"/>
            </a:xfrm>
            <a:custGeom>
              <a:avLst/>
              <a:gdLst/>
              <a:ahLst/>
              <a:cxnLst/>
              <a:rect l="l" t="t" r="r" b="b"/>
              <a:pathLst>
                <a:path w="463" h="57588" extrusionOk="0">
                  <a:moveTo>
                    <a:pt x="0" y="0"/>
                  </a:moveTo>
                  <a:lnTo>
                    <a:pt x="0" y="57588"/>
                  </a:lnTo>
                  <a:lnTo>
                    <a:pt x="462" y="57588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4055493" y="1162963"/>
              <a:ext cx="20603" cy="258963"/>
            </a:xfrm>
            <a:custGeom>
              <a:avLst/>
              <a:gdLst/>
              <a:ahLst/>
              <a:cxnLst/>
              <a:rect l="l" t="t" r="r" b="b"/>
              <a:pathLst>
                <a:path w="462" h="5807" extrusionOk="0">
                  <a:moveTo>
                    <a:pt x="0" y="0"/>
                  </a:moveTo>
                  <a:lnTo>
                    <a:pt x="0" y="5807"/>
                  </a:lnTo>
                  <a:cubicBezTo>
                    <a:pt x="68" y="5400"/>
                    <a:pt x="230" y="5025"/>
                    <a:pt x="462" y="4708"/>
                  </a:cubicBezTo>
                  <a:lnTo>
                    <a:pt x="46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4055493" y="1459292"/>
              <a:ext cx="20603" cy="2271803"/>
            </a:xfrm>
            <a:custGeom>
              <a:avLst/>
              <a:gdLst/>
              <a:ahLst/>
              <a:cxnLst/>
              <a:rect l="l" t="t" r="r" b="b"/>
              <a:pathLst>
                <a:path w="462" h="50943" extrusionOk="0">
                  <a:moveTo>
                    <a:pt x="0" y="0"/>
                  </a:moveTo>
                  <a:lnTo>
                    <a:pt x="0" y="50943"/>
                  </a:lnTo>
                  <a:lnTo>
                    <a:pt x="462" y="50943"/>
                  </a:lnTo>
                  <a:lnTo>
                    <a:pt x="462" y="24649"/>
                  </a:lnTo>
                  <a:lnTo>
                    <a:pt x="462" y="20503"/>
                  </a:lnTo>
                  <a:lnTo>
                    <a:pt x="462" y="1100"/>
                  </a:lnTo>
                  <a:cubicBezTo>
                    <a:pt x="229" y="780"/>
                    <a:pt x="67" y="408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4261207" y="1162963"/>
              <a:ext cx="20514" cy="256778"/>
            </a:xfrm>
            <a:custGeom>
              <a:avLst/>
              <a:gdLst/>
              <a:ahLst/>
              <a:cxnLst/>
              <a:rect l="l" t="t" r="r" b="b"/>
              <a:pathLst>
                <a:path w="460" h="5758" extrusionOk="0">
                  <a:moveTo>
                    <a:pt x="0" y="0"/>
                  </a:moveTo>
                  <a:lnTo>
                    <a:pt x="0" y="4697"/>
                  </a:lnTo>
                  <a:cubicBezTo>
                    <a:pt x="226" y="5004"/>
                    <a:pt x="387" y="5365"/>
                    <a:pt x="459" y="5757"/>
                  </a:cubicBezTo>
                  <a:lnTo>
                    <a:pt x="459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4261207" y="1461433"/>
              <a:ext cx="20514" cy="2269663"/>
            </a:xfrm>
            <a:custGeom>
              <a:avLst/>
              <a:gdLst/>
              <a:ahLst/>
              <a:cxnLst/>
              <a:rect l="l" t="t" r="r" b="b"/>
              <a:pathLst>
                <a:path w="460" h="50895" extrusionOk="0">
                  <a:moveTo>
                    <a:pt x="459" y="1"/>
                  </a:moveTo>
                  <a:cubicBezTo>
                    <a:pt x="387" y="393"/>
                    <a:pt x="227" y="754"/>
                    <a:pt x="0" y="1061"/>
                  </a:cubicBezTo>
                  <a:lnTo>
                    <a:pt x="0" y="50895"/>
                  </a:lnTo>
                  <a:lnTo>
                    <a:pt x="459" y="50895"/>
                  </a:lnTo>
                  <a:lnTo>
                    <a:pt x="459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4466653" y="1162963"/>
              <a:ext cx="20647" cy="2568137"/>
            </a:xfrm>
            <a:custGeom>
              <a:avLst/>
              <a:gdLst/>
              <a:ahLst/>
              <a:cxnLst/>
              <a:rect l="l" t="t" r="r" b="b"/>
              <a:pathLst>
                <a:path w="463" h="57588" extrusionOk="0">
                  <a:moveTo>
                    <a:pt x="0" y="0"/>
                  </a:moveTo>
                  <a:lnTo>
                    <a:pt x="0" y="57588"/>
                  </a:lnTo>
                  <a:lnTo>
                    <a:pt x="462" y="57588"/>
                  </a:lnTo>
                  <a:lnTo>
                    <a:pt x="462" y="31294"/>
                  </a:lnTo>
                  <a:lnTo>
                    <a:pt x="462" y="27145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4672144" y="1162963"/>
              <a:ext cx="12219" cy="184490"/>
            </a:xfrm>
            <a:custGeom>
              <a:avLst/>
              <a:gdLst/>
              <a:ahLst/>
              <a:cxnLst/>
              <a:rect l="l" t="t" r="r" b="b"/>
              <a:pathLst>
                <a:path w="274" h="4137" extrusionOk="0">
                  <a:moveTo>
                    <a:pt x="1" y="0"/>
                  </a:moveTo>
                  <a:lnTo>
                    <a:pt x="1" y="4137"/>
                  </a:lnTo>
                  <a:cubicBezTo>
                    <a:pt x="22" y="4123"/>
                    <a:pt x="41" y="4109"/>
                    <a:pt x="62" y="4094"/>
                  </a:cubicBezTo>
                  <a:cubicBezTo>
                    <a:pt x="132" y="4049"/>
                    <a:pt x="201" y="4006"/>
                    <a:pt x="274" y="3966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672233" y="1533631"/>
              <a:ext cx="20647" cy="2197463"/>
            </a:xfrm>
            <a:custGeom>
              <a:avLst/>
              <a:gdLst/>
              <a:ahLst/>
              <a:cxnLst/>
              <a:rect l="l" t="t" r="r" b="b"/>
              <a:pathLst>
                <a:path w="463" h="49276" extrusionOk="0">
                  <a:moveTo>
                    <a:pt x="0" y="0"/>
                  </a:moveTo>
                  <a:lnTo>
                    <a:pt x="0" y="18833"/>
                  </a:lnTo>
                  <a:lnTo>
                    <a:pt x="0" y="22982"/>
                  </a:lnTo>
                  <a:lnTo>
                    <a:pt x="0" y="49276"/>
                  </a:lnTo>
                  <a:lnTo>
                    <a:pt x="462" y="49276"/>
                  </a:lnTo>
                  <a:lnTo>
                    <a:pt x="462" y="266"/>
                  </a:lnTo>
                  <a:cubicBezTo>
                    <a:pt x="299" y="193"/>
                    <a:pt x="144" y="105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877858" y="1162963"/>
              <a:ext cx="20603" cy="2568137"/>
            </a:xfrm>
            <a:custGeom>
              <a:avLst/>
              <a:gdLst/>
              <a:ahLst/>
              <a:cxnLst/>
              <a:rect l="l" t="t" r="r" b="b"/>
              <a:pathLst>
                <a:path w="462" h="57588" extrusionOk="0">
                  <a:moveTo>
                    <a:pt x="1" y="0"/>
                  </a:moveTo>
                  <a:lnTo>
                    <a:pt x="1" y="57588"/>
                  </a:lnTo>
                  <a:lnTo>
                    <a:pt x="461" y="57588"/>
                  </a:lnTo>
                  <a:lnTo>
                    <a:pt x="461" y="31294"/>
                  </a:lnTo>
                  <a:lnTo>
                    <a:pt x="461" y="27145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5083438" y="1162963"/>
              <a:ext cx="20514" cy="2568137"/>
            </a:xfrm>
            <a:custGeom>
              <a:avLst/>
              <a:gdLst/>
              <a:ahLst/>
              <a:cxnLst/>
              <a:rect l="l" t="t" r="r" b="b"/>
              <a:pathLst>
                <a:path w="460" h="57588" extrusionOk="0">
                  <a:moveTo>
                    <a:pt x="1" y="0"/>
                  </a:moveTo>
                  <a:lnTo>
                    <a:pt x="1" y="27145"/>
                  </a:lnTo>
                  <a:lnTo>
                    <a:pt x="1" y="31294"/>
                  </a:lnTo>
                  <a:lnTo>
                    <a:pt x="1" y="57588"/>
                  </a:lnTo>
                  <a:lnTo>
                    <a:pt x="460" y="57588"/>
                  </a:lnTo>
                  <a:lnTo>
                    <a:pt x="46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269075" y="1325197"/>
              <a:ext cx="420575" cy="20558"/>
            </a:xfrm>
            <a:custGeom>
              <a:avLst/>
              <a:gdLst/>
              <a:ahLst/>
              <a:cxnLst/>
              <a:rect l="l" t="t" r="r" b="b"/>
              <a:pathLst>
                <a:path w="9431" h="461" extrusionOk="0">
                  <a:moveTo>
                    <a:pt x="1" y="0"/>
                  </a:moveTo>
                  <a:lnTo>
                    <a:pt x="1" y="461"/>
                  </a:lnTo>
                  <a:lnTo>
                    <a:pt x="9218" y="461"/>
                  </a:lnTo>
                  <a:cubicBezTo>
                    <a:pt x="9288" y="414"/>
                    <a:pt x="9358" y="370"/>
                    <a:pt x="9430" y="331"/>
                  </a:cubicBezTo>
                  <a:lnTo>
                    <a:pt x="943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799659" y="1325108"/>
              <a:ext cx="460666" cy="20647"/>
            </a:xfrm>
            <a:custGeom>
              <a:avLst/>
              <a:gdLst/>
              <a:ahLst/>
              <a:cxnLst/>
              <a:rect l="l" t="t" r="r" b="b"/>
              <a:pathLst>
                <a:path w="10330" h="463" extrusionOk="0">
                  <a:moveTo>
                    <a:pt x="0" y="1"/>
                  </a:moveTo>
                  <a:lnTo>
                    <a:pt x="0" y="333"/>
                  </a:lnTo>
                  <a:cubicBezTo>
                    <a:pt x="74" y="373"/>
                    <a:pt x="145" y="416"/>
                    <a:pt x="212" y="463"/>
                  </a:cubicBezTo>
                  <a:lnTo>
                    <a:pt x="10117" y="463"/>
                  </a:lnTo>
                  <a:cubicBezTo>
                    <a:pt x="10187" y="416"/>
                    <a:pt x="10257" y="372"/>
                    <a:pt x="10329" y="333"/>
                  </a:cubicBezTo>
                  <a:lnTo>
                    <a:pt x="10329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370333" y="1325108"/>
              <a:ext cx="460666" cy="20647"/>
            </a:xfrm>
            <a:custGeom>
              <a:avLst/>
              <a:gdLst/>
              <a:ahLst/>
              <a:cxnLst/>
              <a:rect l="l" t="t" r="r" b="b"/>
              <a:pathLst>
                <a:path w="10330" h="463" extrusionOk="0">
                  <a:moveTo>
                    <a:pt x="1" y="1"/>
                  </a:moveTo>
                  <a:lnTo>
                    <a:pt x="1" y="333"/>
                  </a:lnTo>
                  <a:cubicBezTo>
                    <a:pt x="75" y="373"/>
                    <a:pt x="146" y="416"/>
                    <a:pt x="212" y="463"/>
                  </a:cubicBezTo>
                  <a:lnTo>
                    <a:pt x="10118" y="463"/>
                  </a:lnTo>
                  <a:cubicBezTo>
                    <a:pt x="10186" y="416"/>
                    <a:pt x="10257" y="372"/>
                    <a:pt x="10329" y="333"/>
                  </a:cubicBezTo>
                  <a:lnTo>
                    <a:pt x="10329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941007" y="1325108"/>
              <a:ext cx="460666" cy="20647"/>
            </a:xfrm>
            <a:custGeom>
              <a:avLst/>
              <a:gdLst/>
              <a:ahLst/>
              <a:cxnLst/>
              <a:rect l="l" t="t" r="r" b="b"/>
              <a:pathLst>
                <a:path w="10330" h="463" extrusionOk="0">
                  <a:moveTo>
                    <a:pt x="1" y="1"/>
                  </a:moveTo>
                  <a:lnTo>
                    <a:pt x="1" y="333"/>
                  </a:lnTo>
                  <a:cubicBezTo>
                    <a:pt x="75" y="373"/>
                    <a:pt x="146" y="416"/>
                    <a:pt x="212" y="463"/>
                  </a:cubicBezTo>
                  <a:lnTo>
                    <a:pt x="10118" y="463"/>
                  </a:lnTo>
                  <a:cubicBezTo>
                    <a:pt x="10187" y="416"/>
                    <a:pt x="10257" y="372"/>
                    <a:pt x="10329" y="333"/>
                  </a:cubicBezTo>
                  <a:lnTo>
                    <a:pt x="10329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2511815" y="1325108"/>
              <a:ext cx="460577" cy="20647"/>
            </a:xfrm>
            <a:custGeom>
              <a:avLst/>
              <a:gdLst/>
              <a:ahLst/>
              <a:cxnLst/>
              <a:rect l="l" t="t" r="r" b="b"/>
              <a:pathLst>
                <a:path w="10328" h="463" extrusionOk="0">
                  <a:moveTo>
                    <a:pt x="1" y="1"/>
                  </a:moveTo>
                  <a:lnTo>
                    <a:pt x="1" y="333"/>
                  </a:lnTo>
                  <a:cubicBezTo>
                    <a:pt x="73" y="373"/>
                    <a:pt x="144" y="416"/>
                    <a:pt x="212" y="463"/>
                  </a:cubicBezTo>
                  <a:lnTo>
                    <a:pt x="10118" y="463"/>
                  </a:lnTo>
                  <a:cubicBezTo>
                    <a:pt x="10186" y="414"/>
                    <a:pt x="10255" y="372"/>
                    <a:pt x="10328" y="333"/>
                  </a:cubicBezTo>
                  <a:lnTo>
                    <a:pt x="10328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3082489" y="1325197"/>
              <a:ext cx="460533" cy="20558"/>
            </a:xfrm>
            <a:custGeom>
              <a:avLst/>
              <a:gdLst/>
              <a:ahLst/>
              <a:cxnLst/>
              <a:rect l="l" t="t" r="r" b="b"/>
              <a:pathLst>
                <a:path w="10327" h="461" extrusionOk="0">
                  <a:moveTo>
                    <a:pt x="1" y="0"/>
                  </a:moveTo>
                  <a:lnTo>
                    <a:pt x="1" y="331"/>
                  </a:lnTo>
                  <a:cubicBezTo>
                    <a:pt x="73" y="371"/>
                    <a:pt x="144" y="414"/>
                    <a:pt x="213" y="461"/>
                  </a:cubicBezTo>
                  <a:lnTo>
                    <a:pt x="10115" y="461"/>
                  </a:lnTo>
                  <a:cubicBezTo>
                    <a:pt x="10184" y="412"/>
                    <a:pt x="10254" y="370"/>
                    <a:pt x="10327" y="331"/>
                  </a:cubicBezTo>
                  <a:lnTo>
                    <a:pt x="10327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3653163" y="1325108"/>
              <a:ext cx="460622" cy="20514"/>
            </a:xfrm>
            <a:custGeom>
              <a:avLst/>
              <a:gdLst/>
              <a:ahLst/>
              <a:cxnLst/>
              <a:rect l="l" t="t" r="r" b="b"/>
              <a:pathLst>
                <a:path w="10329" h="460" extrusionOk="0">
                  <a:moveTo>
                    <a:pt x="1" y="1"/>
                  </a:moveTo>
                  <a:lnTo>
                    <a:pt x="1" y="330"/>
                  </a:lnTo>
                  <a:cubicBezTo>
                    <a:pt x="73" y="372"/>
                    <a:pt x="144" y="414"/>
                    <a:pt x="211" y="460"/>
                  </a:cubicBezTo>
                  <a:lnTo>
                    <a:pt x="10118" y="460"/>
                  </a:lnTo>
                  <a:cubicBezTo>
                    <a:pt x="10186" y="414"/>
                    <a:pt x="10256" y="372"/>
                    <a:pt x="10328" y="333"/>
                  </a:cubicBezTo>
                  <a:lnTo>
                    <a:pt x="10328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223837" y="1325108"/>
              <a:ext cx="460622" cy="20514"/>
            </a:xfrm>
            <a:custGeom>
              <a:avLst/>
              <a:gdLst/>
              <a:ahLst/>
              <a:cxnLst/>
              <a:rect l="l" t="t" r="r" b="b"/>
              <a:pathLst>
                <a:path w="10329" h="460" extrusionOk="0">
                  <a:moveTo>
                    <a:pt x="1" y="1"/>
                  </a:moveTo>
                  <a:lnTo>
                    <a:pt x="1" y="330"/>
                  </a:lnTo>
                  <a:cubicBezTo>
                    <a:pt x="73" y="372"/>
                    <a:pt x="145" y="414"/>
                    <a:pt x="213" y="460"/>
                  </a:cubicBezTo>
                  <a:lnTo>
                    <a:pt x="10118" y="460"/>
                  </a:lnTo>
                  <a:cubicBezTo>
                    <a:pt x="10186" y="414"/>
                    <a:pt x="10256" y="372"/>
                    <a:pt x="10328" y="333"/>
                  </a:cubicBezTo>
                  <a:lnTo>
                    <a:pt x="10328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794555" y="1325108"/>
              <a:ext cx="420531" cy="20514"/>
            </a:xfrm>
            <a:custGeom>
              <a:avLst/>
              <a:gdLst/>
              <a:ahLst/>
              <a:cxnLst/>
              <a:rect l="l" t="t" r="r" b="b"/>
              <a:pathLst>
                <a:path w="9430" h="460" extrusionOk="0">
                  <a:moveTo>
                    <a:pt x="0" y="1"/>
                  </a:moveTo>
                  <a:lnTo>
                    <a:pt x="0" y="330"/>
                  </a:lnTo>
                  <a:cubicBezTo>
                    <a:pt x="73" y="372"/>
                    <a:pt x="144" y="414"/>
                    <a:pt x="212" y="460"/>
                  </a:cubicBezTo>
                  <a:lnTo>
                    <a:pt x="9429" y="460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69075" y="1530554"/>
              <a:ext cx="445014" cy="20647"/>
            </a:xfrm>
            <a:custGeom>
              <a:avLst/>
              <a:gdLst/>
              <a:ahLst/>
              <a:cxnLst/>
              <a:rect l="l" t="t" r="r" b="b"/>
              <a:pathLst>
                <a:path w="9979" h="463" extrusionOk="0">
                  <a:moveTo>
                    <a:pt x="1" y="1"/>
                  </a:moveTo>
                  <a:lnTo>
                    <a:pt x="1" y="463"/>
                  </a:lnTo>
                  <a:lnTo>
                    <a:pt x="9979" y="463"/>
                  </a:lnTo>
                  <a:cubicBezTo>
                    <a:pt x="9643" y="370"/>
                    <a:pt x="9336" y="213"/>
                    <a:pt x="907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75266" y="1530554"/>
              <a:ext cx="509632" cy="20647"/>
            </a:xfrm>
            <a:custGeom>
              <a:avLst/>
              <a:gdLst/>
              <a:ahLst/>
              <a:cxnLst/>
              <a:rect l="l" t="t" r="r" b="b"/>
              <a:pathLst>
                <a:path w="11428" h="463" extrusionOk="0">
                  <a:moveTo>
                    <a:pt x="908" y="1"/>
                  </a:moveTo>
                  <a:cubicBezTo>
                    <a:pt x="714" y="156"/>
                    <a:pt x="495" y="284"/>
                    <a:pt x="260" y="376"/>
                  </a:cubicBezTo>
                  <a:cubicBezTo>
                    <a:pt x="177" y="410"/>
                    <a:pt x="90" y="439"/>
                    <a:pt x="0" y="463"/>
                  </a:cubicBezTo>
                  <a:lnTo>
                    <a:pt x="11428" y="463"/>
                  </a:lnTo>
                  <a:cubicBezTo>
                    <a:pt x="11091" y="370"/>
                    <a:pt x="10782" y="213"/>
                    <a:pt x="1051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345940" y="1530554"/>
              <a:ext cx="509587" cy="20647"/>
            </a:xfrm>
            <a:custGeom>
              <a:avLst/>
              <a:gdLst/>
              <a:ahLst/>
              <a:cxnLst/>
              <a:rect l="l" t="t" r="r" b="b"/>
              <a:pathLst>
                <a:path w="11427" h="463" extrusionOk="0">
                  <a:moveTo>
                    <a:pt x="835" y="1"/>
                  </a:moveTo>
                  <a:lnTo>
                    <a:pt x="835" y="61"/>
                  </a:lnTo>
                  <a:cubicBezTo>
                    <a:pt x="586" y="241"/>
                    <a:pt x="305" y="380"/>
                    <a:pt x="0" y="463"/>
                  </a:cubicBezTo>
                  <a:lnTo>
                    <a:pt x="11426" y="463"/>
                  </a:lnTo>
                  <a:cubicBezTo>
                    <a:pt x="11091" y="370"/>
                    <a:pt x="10782" y="213"/>
                    <a:pt x="1051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916614" y="1530554"/>
              <a:ext cx="509632" cy="20647"/>
            </a:xfrm>
            <a:custGeom>
              <a:avLst/>
              <a:gdLst/>
              <a:ahLst/>
              <a:cxnLst/>
              <a:rect l="l" t="t" r="r" b="b"/>
              <a:pathLst>
                <a:path w="11428" h="463" extrusionOk="0">
                  <a:moveTo>
                    <a:pt x="910" y="1"/>
                  </a:moveTo>
                  <a:cubicBezTo>
                    <a:pt x="644" y="213"/>
                    <a:pt x="337" y="370"/>
                    <a:pt x="1" y="463"/>
                  </a:cubicBezTo>
                  <a:lnTo>
                    <a:pt x="11428" y="463"/>
                  </a:lnTo>
                  <a:cubicBezTo>
                    <a:pt x="11310" y="432"/>
                    <a:pt x="11195" y="390"/>
                    <a:pt x="11088" y="342"/>
                  </a:cubicBezTo>
                  <a:cubicBezTo>
                    <a:pt x="10882" y="254"/>
                    <a:pt x="10692" y="139"/>
                    <a:pt x="105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487377" y="1530554"/>
              <a:ext cx="509542" cy="20647"/>
            </a:xfrm>
            <a:custGeom>
              <a:avLst/>
              <a:gdLst/>
              <a:ahLst/>
              <a:cxnLst/>
              <a:rect l="l" t="t" r="r" b="b"/>
              <a:pathLst>
                <a:path w="11426" h="463" extrusionOk="0">
                  <a:moveTo>
                    <a:pt x="910" y="1"/>
                  </a:moveTo>
                  <a:cubicBezTo>
                    <a:pt x="642" y="213"/>
                    <a:pt x="336" y="370"/>
                    <a:pt x="0" y="463"/>
                  </a:cubicBezTo>
                  <a:lnTo>
                    <a:pt x="11426" y="463"/>
                  </a:lnTo>
                  <a:cubicBezTo>
                    <a:pt x="11089" y="370"/>
                    <a:pt x="10781" y="213"/>
                    <a:pt x="1051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3058051" y="1530554"/>
              <a:ext cx="509498" cy="20647"/>
            </a:xfrm>
            <a:custGeom>
              <a:avLst/>
              <a:gdLst/>
              <a:ahLst/>
              <a:cxnLst/>
              <a:rect l="l" t="t" r="r" b="b"/>
              <a:pathLst>
                <a:path w="11425" h="463" extrusionOk="0">
                  <a:moveTo>
                    <a:pt x="908" y="1"/>
                  </a:moveTo>
                  <a:cubicBezTo>
                    <a:pt x="643" y="213"/>
                    <a:pt x="336" y="370"/>
                    <a:pt x="0" y="463"/>
                  </a:cubicBezTo>
                  <a:lnTo>
                    <a:pt x="11425" y="463"/>
                  </a:lnTo>
                  <a:cubicBezTo>
                    <a:pt x="11089" y="370"/>
                    <a:pt x="10781" y="213"/>
                    <a:pt x="1051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3628725" y="1530554"/>
              <a:ext cx="509587" cy="20647"/>
            </a:xfrm>
            <a:custGeom>
              <a:avLst/>
              <a:gdLst/>
              <a:ahLst/>
              <a:cxnLst/>
              <a:rect l="l" t="t" r="r" b="b"/>
              <a:pathLst>
                <a:path w="11427" h="463" extrusionOk="0">
                  <a:moveTo>
                    <a:pt x="813" y="1"/>
                  </a:moveTo>
                  <a:lnTo>
                    <a:pt x="813" y="75"/>
                  </a:lnTo>
                  <a:cubicBezTo>
                    <a:pt x="670" y="177"/>
                    <a:pt x="515" y="264"/>
                    <a:pt x="351" y="338"/>
                  </a:cubicBezTo>
                  <a:cubicBezTo>
                    <a:pt x="238" y="389"/>
                    <a:pt x="121" y="430"/>
                    <a:pt x="0" y="463"/>
                  </a:cubicBezTo>
                  <a:lnTo>
                    <a:pt x="11426" y="463"/>
                  </a:lnTo>
                  <a:cubicBezTo>
                    <a:pt x="11089" y="370"/>
                    <a:pt x="10781" y="213"/>
                    <a:pt x="1051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4199399" y="1530688"/>
              <a:ext cx="509453" cy="20514"/>
            </a:xfrm>
            <a:custGeom>
              <a:avLst/>
              <a:gdLst/>
              <a:ahLst/>
              <a:cxnLst/>
              <a:rect l="l" t="t" r="r" b="b"/>
              <a:pathLst>
                <a:path w="11424" h="460" extrusionOk="0">
                  <a:moveTo>
                    <a:pt x="910" y="1"/>
                  </a:moveTo>
                  <a:cubicBezTo>
                    <a:pt x="643" y="210"/>
                    <a:pt x="336" y="367"/>
                    <a:pt x="0" y="460"/>
                  </a:cubicBezTo>
                  <a:lnTo>
                    <a:pt x="11423" y="460"/>
                  </a:lnTo>
                  <a:cubicBezTo>
                    <a:pt x="11301" y="427"/>
                    <a:pt x="11180" y="385"/>
                    <a:pt x="11067" y="332"/>
                  </a:cubicBezTo>
                  <a:cubicBezTo>
                    <a:pt x="10903" y="259"/>
                    <a:pt x="10748" y="169"/>
                    <a:pt x="10605" y="66"/>
                  </a:cubicBezTo>
                  <a:lnTo>
                    <a:pt x="10605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770073" y="1530688"/>
              <a:ext cx="445014" cy="20514"/>
            </a:xfrm>
            <a:custGeom>
              <a:avLst/>
              <a:gdLst/>
              <a:ahLst/>
              <a:cxnLst/>
              <a:rect l="l" t="t" r="r" b="b"/>
              <a:pathLst>
                <a:path w="9979" h="460" extrusionOk="0">
                  <a:moveTo>
                    <a:pt x="910" y="1"/>
                  </a:moveTo>
                  <a:cubicBezTo>
                    <a:pt x="643" y="210"/>
                    <a:pt x="336" y="367"/>
                    <a:pt x="1" y="460"/>
                  </a:cubicBezTo>
                  <a:lnTo>
                    <a:pt x="9978" y="460"/>
                  </a:lnTo>
                  <a:lnTo>
                    <a:pt x="9978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69075" y="1736223"/>
              <a:ext cx="4946076" cy="20558"/>
            </a:xfrm>
            <a:custGeom>
              <a:avLst/>
              <a:gdLst/>
              <a:ahLst/>
              <a:cxnLst/>
              <a:rect l="l" t="t" r="r" b="b"/>
              <a:pathLst>
                <a:path w="110911" h="461" extrusionOk="0">
                  <a:moveTo>
                    <a:pt x="1" y="0"/>
                  </a:moveTo>
                  <a:lnTo>
                    <a:pt x="1" y="461"/>
                  </a:lnTo>
                  <a:lnTo>
                    <a:pt x="110910" y="461"/>
                  </a:lnTo>
                  <a:lnTo>
                    <a:pt x="11091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69075" y="1941803"/>
              <a:ext cx="4946076" cy="20647"/>
            </a:xfrm>
            <a:custGeom>
              <a:avLst/>
              <a:gdLst/>
              <a:ahLst/>
              <a:cxnLst/>
              <a:rect l="l" t="t" r="r" b="b"/>
              <a:pathLst>
                <a:path w="110911" h="463" extrusionOk="0">
                  <a:moveTo>
                    <a:pt x="1" y="1"/>
                  </a:moveTo>
                  <a:lnTo>
                    <a:pt x="1" y="462"/>
                  </a:lnTo>
                  <a:lnTo>
                    <a:pt x="24981" y="462"/>
                  </a:lnTo>
                  <a:lnTo>
                    <a:pt x="25440" y="461"/>
                  </a:lnTo>
                  <a:lnTo>
                    <a:pt x="110910" y="461"/>
                  </a:lnTo>
                  <a:lnTo>
                    <a:pt x="110910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69075" y="2147383"/>
              <a:ext cx="4946076" cy="20603"/>
            </a:xfrm>
            <a:custGeom>
              <a:avLst/>
              <a:gdLst/>
              <a:ahLst/>
              <a:cxnLst/>
              <a:rect l="l" t="t" r="r" b="b"/>
              <a:pathLst>
                <a:path w="110911" h="462" extrusionOk="0">
                  <a:moveTo>
                    <a:pt x="1" y="1"/>
                  </a:moveTo>
                  <a:lnTo>
                    <a:pt x="1" y="461"/>
                  </a:lnTo>
                  <a:lnTo>
                    <a:pt x="110910" y="461"/>
                  </a:lnTo>
                  <a:lnTo>
                    <a:pt x="110910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69075" y="2352963"/>
              <a:ext cx="4946076" cy="20514"/>
            </a:xfrm>
            <a:custGeom>
              <a:avLst/>
              <a:gdLst/>
              <a:ahLst/>
              <a:cxnLst/>
              <a:rect l="l" t="t" r="r" b="b"/>
              <a:pathLst>
                <a:path w="110911" h="460" extrusionOk="0">
                  <a:moveTo>
                    <a:pt x="1" y="1"/>
                  </a:moveTo>
                  <a:lnTo>
                    <a:pt x="1" y="460"/>
                  </a:lnTo>
                  <a:lnTo>
                    <a:pt x="110910" y="460"/>
                  </a:lnTo>
                  <a:lnTo>
                    <a:pt x="110910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69075" y="2558498"/>
              <a:ext cx="4946076" cy="20647"/>
            </a:xfrm>
            <a:custGeom>
              <a:avLst/>
              <a:gdLst/>
              <a:ahLst/>
              <a:cxnLst/>
              <a:rect l="l" t="t" r="r" b="b"/>
              <a:pathLst>
                <a:path w="110911" h="463" extrusionOk="0">
                  <a:moveTo>
                    <a:pt x="1" y="0"/>
                  </a:moveTo>
                  <a:lnTo>
                    <a:pt x="1" y="461"/>
                  </a:lnTo>
                  <a:lnTo>
                    <a:pt x="53101" y="461"/>
                  </a:lnTo>
                  <a:lnTo>
                    <a:pt x="57250" y="462"/>
                  </a:lnTo>
                  <a:lnTo>
                    <a:pt x="110910" y="462"/>
                  </a:lnTo>
                  <a:lnTo>
                    <a:pt x="11091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269075" y="2764078"/>
              <a:ext cx="4946076" cy="20647"/>
            </a:xfrm>
            <a:custGeom>
              <a:avLst/>
              <a:gdLst/>
              <a:ahLst/>
              <a:cxnLst/>
              <a:rect l="l" t="t" r="r" b="b"/>
              <a:pathLst>
                <a:path w="110911" h="463" extrusionOk="0">
                  <a:moveTo>
                    <a:pt x="1" y="0"/>
                  </a:moveTo>
                  <a:lnTo>
                    <a:pt x="1" y="462"/>
                  </a:lnTo>
                  <a:lnTo>
                    <a:pt x="110910" y="462"/>
                  </a:lnTo>
                  <a:lnTo>
                    <a:pt x="11091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269075" y="2969658"/>
              <a:ext cx="4946076" cy="20647"/>
            </a:xfrm>
            <a:custGeom>
              <a:avLst/>
              <a:gdLst/>
              <a:ahLst/>
              <a:cxnLst/>
              <a:rect l="l" t="t" r="r" b="b"/>
              <a:pathLst>
                <a:path w="110911" h="463" extrusionOk="0">
                  <a:moveTo>
                    <a:pt x="1" y="0"/>
                  </a:moveTo>
                  <a:lnTo>
                    <a:pt x="1" y="462"/>
                  </a:lnTo>
                  <a:lnTo>
                    <a:pt x="110910" y="462"/>
                  </a:lnTo>
                  <a:lnTo>
                    <a:pt x="11091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69075" y="3175238"/>
              <a:ext cx="4946076" cy="20647"/>
            </a:xfrm>
            <a:custGeom>
              <a:avLst/>
              <a:gdLst/>
              <a:ahLst/>
              <a:cxnLst/>
              <a:rect l="l" t="t" r="r" b="b"/>
              <a:pathLst>
                <a:path w="110911" h="463" extrusionOk="0">
                  <a:moveTo>
                    <a:pt x="1" y="0"/>
                  </a:moveTo>
                  <a:lnTo>
                    <a:pt x="1" y="462"/>
                  </a:lnTo>
                  <a:lnTo>
                    <a:pt x="110910" y="462"/>
                  </a:lnTo>
                  <a:lnTo>
                    <a:pt x="11091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269075" y="3380774"/>
              <a:ext cx="4946076" cy="20603"/>
            </a:xfrm>
            <a:custGeom>
              <a:avLst/>
              <a:gdLst/>
              <a:ahLst/>
              <a:cxnLst/>
              <a:rect l="l" t="t" r="r" b="b"/>
              <a:pathLst>
                <a:path w="110911" h="462" extrusionOk="0">
                  <a:moveTo>
                    <a:pt x="1" y="0"/>
                  </a:moveTo>
                  <a:lnTo>
                    <a:pt x="1" y="462"/>
                  </a:lnTo>
                  <a:lnTo>
                    <a:pt x="110910" y="462"/>
                  </a:lnTo>
                  <a:lnTo>
                    <a:pt x="11091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69075" y="3586354"/>
              <a:ext cx="4946076" cy="20647"/>
            </a:xfrm>
            <a:custGeom>
              <a:avLst/>
              <a:gdLst/>
              <a:ahLst/>
              <a:cxnLst/>
              <a:rect l="l" t="t" r="r" b="b"/>
              <a:pathLst>
                <a:path w="110911" h="463" extrusionOk="0">
                  <a:moveTo>
                    <a:pt x="1" y="0"/>
                  </a:moveTo>
                  <a:lnTo>
                    <a:pt x="1" y="462"/>
                  </a:lnTo>
                  <a:lnTo>
                    <a:pt x="110910" y="462"/>
                  </a:lnTo>
                  <a:lnTo>
                    <a:pt x="11091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" name="Google Shape;127;p3"/>
          <p:cNvSpPr/>
          <p:nvPr/>
        </p:nvSpPr>
        <p:spPr>
          <a:xfrm rot="-5770446">
            <a:off x="3050412" y="4813386"/>
            <a:ext cx="201637" cy="663294"/>
          </a:xfrm>
          <a:custGeom>
            <a:avLst/>
            <a:gdLst/>
            <a:ahLst/>
            <a:cxnLst/>
            <a:rect l="l" t="t" r="r" b="b"/>
            <a:pathLst>
              <a:path w="3843" h="14080" extrusionOk="0">
                <a:moveTo>
                  <a:pt x="1922" y="1"/>
                </a:moveTo>
                <a:cubicBezTo>
                  <a:pt x="861" y="1"/>
                  <a:pt x="1" y="861"/>
                  <a:pt x="1" y="1922"/>
                </a:cubicBezTo>
                <a:lnTo>
                  <a:pt x="1" y="12158"/>
                </a:lnTo>
                <a:cubicBezTo>
                  <a:pt x="1" y="13220"/>
                  <a:pt x="862" y="14080"/>
                  <a:pt x="1922" y="14080"/>
                </a:cubicBezTo>
                <a:cubicBezTo>
                  <a:pt x="2982" y="14080"/>
                  <a:pt x="3842" y="13220"/>
                  <a:pt x="3842" y="12158"/>
                </a:cubicBezTo>
                <a:lnTo>
                  <a:pt x="3842" y="1922"/>
                </a:lnTo>
                <a:cubicBezTo>
                  <a:pt x="3842" y="861"/>
                  <a:pt x="2982" y="1"/>
                  <a:pt x="19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"/>
          <p:cNvSpPr/>
          <p:nvPr/>
        </p:nvSpPr>
        <p:spPr>
          <a:xfrm rot="-5770446">
            <a:off x="2978200" y="4145852"/>
            <a:ext cx="201637" cy="663294"/>
          </a:xfrm>
          <a:custGeom>
            <a:avLst/>
            <a:gdLst/>
            <a:ahLst/>
            <a:cxnLst/>
            <a:rect l="l" t="t" r="r" b="b"/>
            <a:pathLst>
              <a:path w="3843" h="14080" extrusionOk="0">
                <a:moveTo>
                  <a:pt x="1922" y="1"/>
                </a:moveTo>
                <a:cubicBezTo>
                  <a:pt x="861" y="1"/>
                  <a:pt x="1" y="861"/>
                  <a:pt x="1" y="1922"/>
                </a:cubicBezTo>
                <a:lnTo>
                  <a:pt x="1" y="12158"/>
                </a:lnTo>
                <a:cubicBezTo>
                  <a:pt x="1" y="13220"/>
                  <a:pt x="862" y="14080"/>
                  <a:pt x="1922" y="14080"/>
                </a:cubicBezTo>
                <a:cubicBezTo>
                  <a:pt x="2982" y="14080"/>
                  <a:pt x="3842" y="13220"/>
                  <a:pt x="3842" y="12158"/>
                </a:cubicBezTo>
                <a:lnTo>
                  <a:pt x="3842" y="1922"/>
                </a:lnTo>
                <a:cubicBezTo>
                  <a:pt x="3842" y="861"/>
                  <a:pt x="2982" y="1"/>
                  <a:pt x="19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"/>
          <p:cNvSpPr/>
          <p:nvPr/>
        </p:nvSpPr>
        <p:spPr>
          <a:xfrm rot="-5770446">
            <a:off x="2906035" y="3478266"/>
            <a:ext cx="201532" cy="663294"/>
          </a:xfrm>
          <a:custGeom>
            <a:avLst/>
            <a:gdLst/>
            <a:ahLst/>
            <a:cxnLst/>
            <a:rect l="l" t="t" r="r" b="b"/>
            <a:pathLst>
              <a:path w="3841" h="14080" extrusionOk="0">
                <a:moveTo>
                  <a:pt x="1920" y="1"/>
                </a:moveTo>
                <a:cubicBezTo>
                  <a:pt x="859" y="1"/>
                  <a:pt x="0" y="861"/>
                  <a:pt x="0" y="1922"/>
                </a:cubicBezTo>
                <a:lnTo>
                  <a:pt x="0" y="12158"/>
                </a:lnTo>
                <a:cubicBezTo>
                  <a:pt x="0" y="13220"/>
                  <a:pt x="860" y="14080"/>
                  <a:pt x="1920" y="14080"/>
                </a:cubicBezTo>
                <a:cubicBezTo>
                  <a:pt x="2981" y="14080"/>
                  <a:pt x="3840" y="13220"/>
                  <a:pt x="3840" y="12158"/>
                </a:cubicBezTo>
                <a:lnTo>
                  <a:pt x="3840" y="1922"/>
                </a:lnTo>
                <a:cubicBezTo>
                  <a:pt x="3840" y="861"/>
                  <a:pt x="2981" y="1"/>
                  <a:pt x="19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3"/>
          <p:cNvSpPr/>
          <p:nvPr/>
        </p:nvSpPr>
        <p:spPr>
          <a:xfrm rot="-5770446">
            <a:off x="2833823" y="2810732"/>
            <a:ext cx="201532" cy="663294"/>
          </a:xfrm>
          <a:custGeom>
            <a:avLst/>
            <a:gdLst/>
            <a:ahLst/>
            <a:cxnLst/>
            <a:rect l="l" t="t" r="r" b="b"/>
            <a:pathLst>
              <a:path w="3841" h="14080" extrusionOk="0">
                <a:moveTo>
                  <a:pt x="1920" y="1"/>
                </a:moveTo>
                <a:cubicBezTo>
                  <a:pt x="860" y="1"/>
                  <a:pt x="1" y="861"/>
                  <a:pt x="1" y="1922"/>
                </a:cubicBezTo>
                <a:lnTo>
                  <a:pt x="1" y="12158"/>
                </a:lnTo>
                <a:cubicBezTo>
                  <a:pt x="1" y="13220"/>
                  <a:pt x="860" y="14080"/>
                  <a:pt x="1920" y="14080"/>
                </a:cubicBezTo>
                <a:cubicBezTo>
                  <a:pt x="2981" y="14080"/>
                  <a:pt x="3840" y="13220"/>
                  <a:pt x="3840" y="12158"/>
                </a:cubicBezTo>
                <a:lnTo>
                  <a:pt x="3840" y="1922"/>
                </a:lnTo>
                <a:cubicBezTo>
                  <a:pt x="3840" y="861"/>
                  <a:pt x="2981" y="1"/>
                  <a:pt x="19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3"/>
          <p:cNvSpPr/>
          <p:nvPr/>
        </p:nvSpPr>
        <p:spPr>
          <a:xfrm rot="-5770446">
            <a:off x="2761611" y="2143198"/>
            <a:ext cx="201532" cy="663294"/>
          </a:xfrm>
          <a:custGeom>
            <a:avLst/>
            <a:gdLst/>
            <a:ahLst/>
            <a:cxnLst/>
            <a:rect l="l" t="t" r="r" b="b"/>
            <a:pathLst>
              <a:path w="3841" h="14080" extrusionOk="0">
                <a:moveTo>
                  <a:pt x="1921" y="1"/>
                </a:moveTo>
                <a:cubicBezTo>
                  <a:pt x="859" y="1"/>
                  <a:pt x="1" y="861"/>
                  <a:pt x="1" y="1922"/>
                </a:cubicBezTo>
                <a:lnTo>
                  <a:pt x="1" y="12158"/>
                </a:lnTo>
                <a:cubicBezTo>
                  <a:pt x="1" y="13220"/>
                  <a:pt x="859" y="14080"/>
                  <a:pt x="1921" y="14080"/>
                </a:cubicBezTo>
                <a:cubicBezTo>
                  <a:pt x="2981" y="14080"/>
                  <a:pt x="3841" y="13220"/>
                  <a:pt x="3841" y="12158"/>
                </a:cubicBezTo>
                <a:lnTo>
                  <a:pt x="3841" y="1922"/>
                </a:lnTo>
                <a:cubicBezTo>
                  <a:pt x="3841" y="861"/>
                  <a:pt x="2981" y="1"/>
                  <a:pt x="19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3"/>
          <p:cNvSpPr/>
          <p:nvPr/>
        </p:nvSpPr>
        <p:spPr>
          <a:xfrm rot="-5770446">
            <a:off x="2689375" y="1475690"/>
            <a:ext cx="201585" cy="663294"/>
          </a:xfrm>
          <a:custGeom>
            <a:avLst/>
            <a:gdLst/>
            <a:ahLst/>
            <a:cxnLst/>
            <a:rect l="l" t="t" r="r" b="b"/>
            <a:pathLst>
              <a:path w="3842" h="14080" extrusionOk="0">
                <a:moveTo>
                  <a:pt x="1922" y="1"/>
                </a:moveTo>
                <a:cubicBezTo>
                  <a:pt x="860" y="1"/>
                  <a:pt x="0" y="861"/>
                  <a:pt x="0" y="1922"/>
                </a:cubicBezTo>
                <a:lnTo>
                  <a:pt x="0" y="12158"/>
                </a:lnTo>
                <a:cubicBezTo>
                  <a:pt x="0" y="13220"/>
                  <a:pt x="860" y="14080"/>
                  <a:pt x="1922" y="14080"/>
                </a:cubicBezTo>
                <a:cubicBezTo>
                  <a:pt x="2982" y="14080"/>
                  <a:pt x="3842" y="13220"/>
                  <a:pt x="3842" y="12158"/>
                </a:cubicBezTo>
                <a:lnTo>
                  <a:pt x="3842" y="1922"/>
                </a:lnTo>
                <a:cubicBezTo>
                  <a:pt x="3842" y="861"/>
                  <a:pt x="2982" y="1"/>
                  <a:pt x="19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3"/>
          <p:cNvSpPr/>
          <p:nvPr/>
        </p:nvSpPr>
        <p:spPr>
          <a:xfrm rot="-5770446">
            <a:off x="2617163" y="808156"/>
            <a:ext cx="201585" cy="663294"/>
          </a:xfrm>
          <a:custGeom>
            <a:avLst/>
            <a:gdLst/>
            <a:ahLst/>
            <a:cxnLst/>
            <a:rect l="l" t="t" r="r" b="b"/>
            <a:pathLst>
              <a:path w="3842" h="14080" extrusionOk="0">
                <a:moveTo>
                  <a:pt x="1922" y="1"/>
                </a:moveTo>
                <a:cubicBezTo>
                  <a:pt x="860" y="1"/>
                  <a:pt x="0" y="861"/>
                  <a:pt x="0" y="1922"/>
                </a:cubicBezTo>
                <a:lnTo>
                  <a:pt x="0" y="12158"/>
                </a:lnTo>
                <a:cubicBezTo>
                  <a:pt x="0" y="13220"/>
                  <a:pt x="860" y="14080"/>
                  <a:pt x="1922" y="14080"/>
                </a:cubicBezTo>
                <a:cubicBezTo>
                  <a:pt x="2982" y="14080"/>
                  <a:pt x="3842" y="13220"/>
                  <a:pt x="3842" y="12158"/>
                </a:cubicBezTo>
                <a:lnTo>
                  <a:pt x="3842" y="1922"/>
                </a:lnTo>
                <a:cubicBezTo>
                  <a:pt x="3842" y="861"/>
                  <a:pt x="2982" y="1"/>
                  <a:pt x="19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"/>
          <p:cNvSpPr/>
          <p:nvPr/>
        </p:nvSpPr>
        <p:spPr>
          <a:xfrm rot="-5770446">
            <a:off x="2544951" y="140622"/>
            <a:ext cx="201585" cy="663294"/>
          </a:xfrm>
          <a:custGeom>
            <a:avLst/>
            <a:gdLst/>
            <a:ahLst/>
            <a:cxnLst/>
            <a:rect l="l" t="t" r="r" b="b"/>
            <a:pathLst>
              <a:path w="3842" h="14080" extrusionOk="0">
                <a:moveTo>
                  <a:pt x="1922" y="1"/>
                </a:moveTo>
                <a:cubicBezTo>
                  <a:pt x="860" y="1"/>
                  <a:pt x="1" y="861"/>
                  <a:pt x="1" y="1922"/>
                </a:cubicBezTo>
                <a:lnTo>
                  <a:pt x="1" y="12158"/>
                </a:lnTo>
                <a:cubicBezTo>
                  <a:pt x="1" y="13220"/>
                  <a:pt x="860" y="14080"/>
                  <a:pt x="1922" y="14080"/>
                </a:cubicBezTo>
                <a:cubicBezTo>
                  <a:pt x="2982" y="14080"/>
                  <a:pt x="3842" y="13220"/>
                  <a:pt x="3842" y="12158"/>
                </a:cubicBezTo>
                <a:lnTo>
                  <a:pt x="3842" y="1922"/>
                </a:lnTo>
                <a:cubicBezTo>
                  <a:pt x="3842" y="861"/>
                  <a:pt x="2982" y="1"/>
                  <a:pt x="19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"/>
          <p:cNvSpPr txBox="1">
            <a:spLocks noGrp="1"/>
          </p:cNvSpPr>
          <p:nvPr>
            <p:ph type="title"/>
          </p:nvPr>
        </p:nvSpPr>
        <p:spPr>
          <a:xfrm rot="-370707">
            <a:off x="2450160" y="2149943"/>
            <a:ext cx="4799981" cy="8418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Back to School " panose="02000603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5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"/>
          <p:cNvSpPr/>
          <p:nvPr/>
        </p:nvSpPr>
        <p:spPr>
          <a:xfrm>
            <a:off x="4110336" y="-50186"/>
            <a:ext cx="5033661" cy="3076189"/>
          </a:xfrm>
          <a:custGeom>
            <a:avLst/>
            <a:gdLst/>
            <a:ahLst/>
            <a:cxnLst/>
            <a:rect l="l" t="t" r="r" b="b"/>
            <a:pathLst>
              <a:path w="51440" h="31437" extrusionOk="0">
                <a:moveTo>
                  <a:pt x="51440" y="0"/>
                </a:moveTo>
                <a:lnTo>
                  <a:pt x="2368" y="363"/>
                </a:lnTo>
                <a:cubicBezTo>
                  <a:pt x="4510" y="748"/>
                  <a:pt x="5991" y="2928"/>
                  <a:pt x="6168" y="5098"/>
                </a:cubicBezTo>
                <a:cubicBezTo>
                  <a:pt x="6344" y="7271"/>
                  <a:pt x="5483" y="9393"/>
                  <a:pt x="4409" y="11289"/>
                </a:cubicBezTo>
                <a:cubicBezTo>
                  <a:pt x="3336" y="13182"/>
                  <a:pt x="2032" y="14958"/>
                  <a:pt x="1187" y="16966"/>
                </a:cubicBezTo>
                <a:cubicBezTo>
                  <a:pt x="537" y="18519"/>
                  <a:pt x="173" y="20188"/>
                  <a:pt x="84" y="21870"/>
                </a:cubicBezTo>
                <a:cubicBezTo>
                  <a:pt x="0" y="23437"/>
                  <a:pt x="163" y="25047"/>
                  <a:pt x="807" y="26476"/>
                </a:cubicBezTo>
                <a:cubicBezTo>
                  <a:pt x="1977" y="29075"/>
                  <a:pt x="4662" y="30795"/>
                  <a:pt x="7473" y="31273"/>
                </a:cubicBezTo>
                <a:cubicBezTo>
                  <a:pt x="8126" y="31385"/>
                  <a:pt x="8784" y="31437"/>
                  <a:pt x="9443" y="31437"/>
                </a:cubicBezTo>
                <a:cubicBezTo>
                  <a:pt x="11619" y="31437"/>
                  <a:pt x="13800" y="30870"/>
                  <a:pt x="15816" y="30020"/>
                </a:cubicBezTo>
                <a:cubicBezTo>
                  <a:pt x="18444" y="28912"/>
                  <a:pt x="20842" y="27341"/>
                  <a:pt x="23264" y="25836"/>
                </a:cubicBezTo>
                <a:cubicBezTo>
                  <a:pt x="27830" y="23001"/>
                  <a:pt x="32557" y="20360"/>
                  <a:pt x="37631" y="18589"/>
                </a:cubicBezTo>
                <a:cubicBezTo>
                  <a:pt x="41456" y="17253"/>
                  <a:pt x="45503" y="16426"/>
                  <a:pt x="49545" y="16426"/>
                </a:cubicBezTo>
                <a:cubicBezTo>
                  <a:pt x="50177" y="16426"/>
                  <a:pt x="50809" y="16446"/>
                  <a:pt x="51440" y="16488"/>
                </a:cubicBezTo>
                <a:lnTo>
                  <a:pt x="514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"/>
          <p:cNvSpPr/>
          <p:nvPr/>
        </p:nvSpPr>
        <p:spPr>
          <a:xfrm>
            <a:off x="-1" y="331722"/>
            <a:ext cx="1050129" cy="1789438"/>
          </a:xfrm>
          <a:custGeom>
            <a:avLst/>
            <a:gdLst/>
            <a:ahLst/>
            <a:cxnLst/>
            <a:rect l="l" t="t" r="r" b="b"/>
            <a:pathLst>
              <a:path w="20839" h="35510" extrusionOk="0">
                <a:moveTo>
                  <a:pt x="1" y="1"/>
                </a:moveTo>
                <a:lnTo>
                  <a:pt x="1" y="35510"/>
                </a:lnTo>
                <a:cubicBezTo>
                  <a:pt x="405" y="33962"/>
                  <a:pt x="1953" y="32416"/>
                  <a:pt x="2970" y="31699"/>
                </a:cubicBezTo>
                <a:cubicBezTo>
                  <a:pt x="5126" y="30183"/>
                  <a:pt x="7328" y="28954"/>
                  <a:pt x="9733" y="27857"/>
                </a:cubicBezTo>
                <a:cubicBezTo>
                  <a:pt x="12107" y="26774"/>
                  <a:pt x="14522" y="25697"/>
                  <a:pt x="16572" y="24078"/>
                </a:cubicBezTo>
                <a:cubicBezTo>
                  <a:pt x="19081" y="22095"/>
                  <a:pt x="20838" y="19156"/>
                  <a:pt x="20797" y="15889"/>
                </a:cubicBezTo>
                <a:cubicBezTo>
                  <a:pt x="20773" y="13947"/>
                  <a:pt x="20064" y="12000"/>
                  <a:pt x="18735" y="10588"/>
                </a:cubicBezTo>
                <a:cubicBezTo>
                  <a:pt x="16768" y="8504"/>
                  <a:pt x="14076" y="8061"/>
                  <a:pt x="11457" y="7303"/>
                </a:cubicBezTo>
                <a:cubicBezTo>
                  <a:pt x="8618" y="6483"/>
                  <a:pt x="5694" y="5548"/>
                  <a:pt x="3101" y="4091"/>
                </a:cubicBezTo>
                <a:cubicBezTo>
                  <a:pt x="1651" y="3278"/>
                  <a:pt x="610" y="1665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"/>
          <p:cNvSpPr/>
          <p:nvPr/>
        </p:nvSpPr>
        <p:spPr>
          <a:xfrm>
            <a:off x="2" y="2874810"/>
            <a:ext cx="4243207" cy="2268677"/>
          </a:xfrm>
          <a:custGeom>
            <a:avLst/>
            <a:gdLst/>
            <a:ahLst/>
            <a:cxnLst/>
            <a:rect l="l" t="t" r="r" b="b"/>
            <a:pathLst>
              <a:path w="36725" h="19635" extrusionOk="0">
                <a:moveTo>
                  <a:pt x="16954" y="1"/>
                </a:moveTo>
                <a:cubicBezTo>
                  <a:pt x="16286" y="1"/>
                  <a:pt x="15614" y="74"/>
                  <a:pt x="14952" y="171"/>
                </a:cubicBezTo>
                <a:cubicBezTo>
                  <a:pt x="12377" y="548"/>
                  <a:pt x="9854" y="1265"/>
                  <a:pt x="7265" y="1521"/>
                </a:cubicBezTo>
                <a:cubicBezTo>
                  <a:pt x="6695" y="1577"/>
                  <a:pt x="6117" y="1609"/>
                  <a:pt x="5539" y="1609"/>
                </a:cubicBezTo>
                <a:cubicBezTo>
                  <a:pt x="3597" y="1609"/>
                  <a:pt x="1654" y="1252"/>
                  <a:pt x="1" y="281"/>
                </a:cubicBezTo>
                <a:lnTo>
                  <a:pt x="1" y="19635"/>
                </a:lnTo>
                <a:lnTo>
                  <a:pt x="36475" y="19631"/>
                </a:lnTo>
                <a:cubicBezTo>
                  <a:pt x="36475" y="19632"/>
                  <a:pt x="36475" y="19633"/>
                  <a:pt x="36475" y="19633"/>
                </a:cubicBezTo>
                <a:cubicBezTo>
                  <a:pt x="36487" y="19633"/>
                  <a:pt x="36711" y="18885"/>
                  <a:pt x="36714" y="18403"/>
                </a:cubicBezTo>
                <a:cubicBezTo>
                  <a:pt x="36724" y="16226"/>
                  <a:pt x="35596" y="14139"/>
                  <a:pt x="33976" y="12689"/>
                </a:cubicBezTo>
                <a:cubicBezTo>
                  <a:pt x="32353" y="11239"/>
                  <a:pt x="30277" y="10373"/>
                  <a:pt x="28159" y="9882"/>
                </a:cubicBezTo>
                <a:cubicBezTo>
                  <a:pt x="26487" y="9495"/>
                  <a:pt x="24618" y="9245"/>
                  <a:pt x="23486" y="7958"/>
                </a:cubicBezTo>
                <a:cubicBezTo>
                  <a:pt x="21967" y="6231"/>
                  <a:pt x="22458" y="3375"/>
                  <a:pt x="20995" y="1597"/>
                </a:cubicBezTo>
                <a:cubicBezTo>
                  <a:pt x="20309" y="759"/>
                  <a:pt x="19257" y="278"/>
                  <a:pt x="18188" y="98"/>
                </a:cubicBezTo>
                <a:cubicBezTo>
                  <a:pt x="17780" y="29"/>
                  <a:pt x="17367" y="1"/>
                  <a:pt x="169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latin typeface="Back to School " panose="02000603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41" name="Google Shape;141;p4"/>
          <p:cNvSpPr txBox="1">
            <a:spLocks noGrp="1"/>
          </p:cNvSpPr>
          <p:nvPr>
            <p:ph type="body" idx="1"/>
          </p:nvPr>
        </p:nvSpPr>
        <p:spPr>
          <a:xfrm>
            <a:off x="713225" y="1251650"/>
            <a:ext cx="7717200" cy="33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  <a:latin typeface="Back to School " panose="02000603000000000000" pitchFamily="2" charset="0"/>
              </a:defRPr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5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"/>
          <p:cNvSpPr/>
          <p:nvPr/>
        </p:nvSpPr>
        <p:spPr>
          <a:xfrm flipH="1">
            <a:off x="77" y="-37211"/>
            <a:ext cx="5033661" cy="3076189"/>
          </a:xfrm>
          <a:custGeom>
            <a:avLst/>
            <a:gdLst/>
            <a:ahLst/>
            <a:cxnLst/>
            <a:rect l="l" t="t" r="r" b="b"/>
            <a:pathLst>
              <a:path w="51440" h="31437" extrusionOk="0">
                <a:moveTo>
                  <a:pt x="51440" y="0"/>
                </a:moveTo>
                <a:lnTo>
                  <a:pt x="2368" y="363"/>
                </a:lnTo>
                <a:cubicBezTo>
                  <a:pt x="4510" y="748"/>
                  <a:pt x="5991" y="2928"/>
                  <a:pt x="6168" y="5098"/>
                </a:cubicBezTo>
                <a:cubicBezTo>
                  <a:pt x="6344" y="7271"/>
                  <a:pt x="5483" y="9393"/>
                  <a:pt x="4409" y="11289"/>
                </a:cubicBezTo>
                <a:cubicBezTo>
                  <a:pt x="3336" y="13182"/>
                  <a:pt x="2032" y="14958"/>
                  <a:pt x="1187" y="16966"/>
                </a:cubicBezTo>
                <a:cubicBezTo>
                  <a:pt x="537" y="18519"/>
                  <a:pt x="173" y="20188"/>
                  <a:pt x="84" y="21870"/>
                </a:cubicBezTo>
                <a:cubicBezTo>
                  <a:pt x="0" y="23437"/>
                  <a:pt x="163" y="25047"/>
                  <a:pt x="807" y="26476"/>
                </a:cubicBezTo>
                <a:cubicBezTo>
                  <a:pt x="1977" y="29075"/>
                  <a:pt x="4662" y="30795"/>
                  <a:pt x="7473" y="31273"/>
                </a:cubicBezTo>
                <a:cubicBezTo>
                  <a:pt x="8126" y="31385"/>
                  <a:pt x="8784" y="31437"/>
                  <a:pt x="9443" y="31437"/>
                </a:cubicBezTo>
                <a:cubicBezTo>
                  <a:pt x="11619" y="31437"/>
                  <a:pt x="13800" y="30870"/>
                  <a:pt x="15816" y="30020"/>
                </a:cubicBezTo>
                <a:cubicBezTo>
                  <a:pt x="18444" y="28912"/>
                  <a:pt x="20842" y="27341"/>
                  <a:pt x="23264" y="25836"/>
                </a:cubicBezTo>
                <a:cubicBezTo>
                  <a:pt x="27830" y="23001"/>
                  <a:pt x="32557" y="20360"/>
                  <a:pt x="37631" y="18589"/>
                </a:cubicBezTo>
                <a:cubicBezTo>
                  <a:pt x="41456" y="17253"/>
                  <a:pt x="45503" y="16426"/>
                  <a:pt x="49545" y="16426"/>
                </a:cubicBezTo>
                <a:cubicBezTo>
                  <a:pt x="50177" y="16426"/>
                  <a:pt x="50809" y="16446"/>
                  <a:pt x="51440" y="16488"/>
                </a:cubicBezTo>
                <a:lnTo>
                  <a:pt x="514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6"/>
          <p:cNvSpPr/>
          <p:nvPr/>
        </p:nvSpPr>
        <p:spPr>
          <a:xfrm rot="5400000" flipH="1">
            <a:off x="635597" y="2702607"/>
            <a:ext cx="1805387" cy="3076409"/>
          </a:xfrm>
          <a:custGeom>
            <a:avLst/>
            <a:gdLst/>
            <a:ahLst/>
            <a:cxnLst/>
            <a:rect l="l" t="t" r="r" b="b"/>
            <a:pathLst>
              <a:path w="20839" h="35510" extrusionOk="0">
                <a:moveTo>
                  <a:pt x="1" y="1"/>
                </a:moveTo>
                <a:lnTo>
                  <a:pt x="1" y="35510"/>
                </a:lnTo>
                <a:cubicBezTo>
                  <a:pt x="405" y="33962"/>
                  <a:pt x="1953" y="32416"/>
                  <a:pt x="2970" y="31699"/>
                </a:cubicBezTo>
                <a:cubicBezTo>
                  <a:pt x="5126" y="30183"/>
                  <a:pt x="7328" y="28954"/>
                  <a:pt x="9733" y="27857"/>
                </a:cubicBezTo>
                <a:cubicBezTo>
                  <a:pt x="12107" y="26774"/>
                  <a:pt x="14522" y="25697"/>
                  <a:pt x="16572" y="24078"/>
                </a:cubicBezTo>
                <a:cubicBezTo>
                  <a:pt x="19081" y="22095"/>
                  <a:pt x="20838" y="19156"/>
                  <a:pt x="20797" y="15889"/>
                </a:cubicBezTo>
                <a:cubicBezTo>
                  <a:pt x="20773" y="13947"/>
                  <a:pt x="20064" y="12000"/>
                  <a:pt x="18735" y="10588"/>
                </a:cubicBezTo>
                <a:cubicBezTo>
                  <a:pt x="16768" y="8504"/>
                  <a:pt x="14076" y="8061"/>
                  <a:pt x="11457" y="7303"/>
                </a:cubicBezTo>
                <a:cubicBezTo>
                  <a:pt x="8618" y="6483"/>
                  <a:pt x="5694" y="5548"/>
                  <a:pt x="3101" y="4091"/>
                </a:cubicBezTo>
                <a:cubicBezTo>
                  <a:pt x="1651" y="3278"/>
                  <a:pt x="610" y="1665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6"/>
          <p:cNvSpPr/>
          <p:nvPr/>
        </p:nvSpPr>
        <p:spPr>
          <a:xfrm flipH="1">
            <a:off x="4900865" y="2874835"/>
            <a:ext cx="4243207" cy="2268677"/>
          </a:xfrm>
          <a:custGeom>
            <a:avLst/>
            <a:gdLst/>
            <a:ahLst/>
            <a:cxnLst/>
            <a:rect l="l" t="t" r="r" b="b"/>
            <a:pathLst>
              <a:path w="36725" h="19635" extrusionOk="0">
                <a:moveTo>
                  <a:pt x="16954" y="1"/>
                </a:moveTo>
                <a:cubicBezTo>
                  <a:pt x="16286" y="1"/>
                  <a:pt x="15614" y="74"/>
                  <a:pt x="14952" y="171"/>
                </a:cubicBezTo>
                <a:cubicBezTo>
                  <a:pt x="12377" y="548"/>
                  <a:pt x="9854" y="1265"/>
                  <a:pt x="7265" y="1521"/>
                </a:cubicBezTo>
                <a:cubicBezTo>
                  <a:pt x="6695" y="1577"/>
                  <a:pt x="6117" y="1609"/>
                  <a:pt x="5539" y="1609"/>
                </a:cubicBezTo>
                <a:cubicBezTo>
                  <a:pt x="3597" y="1609"/>
                  <a:pt x="1654" y="1252"/>
                  <a:pt x="1" y="281"/>
                </a:cubicBezTo>
                <a:lnTo>
                  <a:pt x="1" y="19635"/>
                </a:lnTo>
                <a:lnTo>
                  <a:pt x="36475" y="19631"/>
                </a:lnTo>
                <a:cubicBezTo>
                  <a:pt x="36475" y="19632"/>
                  <a:pt x="36475" y="19633"/>
                  <a:pt x="36475" y="19633"/>
                </a:cubicBezTo>
                <a:cubicBezTo>
                  <a:pt x="36487" y="19633"/>
                  <a:pt x="36711" y="18885"/>
                  <a:pt x="36714" y="18403"/>
                </a:cubicBezTo>
                <a:cubicBezTo>
                  <a:pt x="36724" y="16226"/>
                  <a:pt x="35596" y="14139"/>
                  <a:pt x="33976" y="12689"/>
                </a:cubicBezTo>
                <a:cubicBezTo>
                  <a:pt x="32353" y="11239"/>
                  <a:pt x="30277" y="10373"/>
                  <a:pt x="28159" y="9882"/>
                </a:cubicBezTo>
                <a:cubicBezTo>
                  <a:pt x="26487" y="9495"/>
                  <a:pt x="24618" y="9245"/>
                  <a:pt x="23486" y="7958"/>
                </a:cubicBezTo>
                <a:cubicBezTo>
                  <a:pt x="21967" y="6231"/>
                  <a:pt x="22458" y="3375"/>
                  <a:pt x="20995" y="1597"/>
                </a:cubicBezTo>
                <a:cubicBezTo>
                  <a:pt x="20309" y="759"/>
                  <a:pt x="19257" y="278"/>
                  <a:pt x="18188" y="98"/>
                </a:cubicBezTo>
                <a:cubicBezTo>
                  <a:pt x="17780" y="29"/>
                  <a:pt x="17367" y="1"/>
                  <a:pt x="169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6"/>
          <p:cNvSpPr/>
          <p:nvPr/>
        </p:nvSpPr>
        <p:spPr>
          <a:xfrm rot="-6414670">
            <a:off x="7589359" y="3083166"/>
            <a:ext cx="2361558" cy="1514531"/>
          </a:xfrm>
          <a:custGeom>
            <a:avLst/>
            <a:gdLst/>
            <a:ahLst/>
            <a:cxnLst/>
            <a:rect l="l" t="t" r="r" b="b"/>
            <a:pathLst>
              <a:path w="51816" h="33231" extrusionOk="0">
                <a:moveTo>
                  <a:pt x="29827" y="0"/>
                </a:moveTo>
                <a:cubicBezTo>
                  <a:pt x="29615" y="0"/>
                  <a:pt x="29401" y="5"/>
                  <a:pt x="29189" y="14"/>
                </a:cubicBezTo>
                <a:cubicBezTo>
                  <a:pt x="28999" y="23"/>
                  <a:pt x="28852" y="181"/>
                  <a:pt x="28860" y="370"/>
                </a:cubicBezTo>
                <a:cubicBezTo>
                  <a:pt x="28867" y="555"/>
                  <a:pt x="29018" y="697"/>
                  <a:pt x="29201" y="697"/>
                </a:cubicBezTo>
                <a:cubicBezTo>
                  <a:pt x="29206" y="697"/>
                  <a:pt x="29210" y="697"/>
                  <a:pt x="29217" y="695"/>
                </a:cubicBezTo>
                <a:cubicBezTo>
                  <a:pt x="29422" y="687"/>
                  <a:pt x="29623" y="683"/>
                  <a:pt x="29825" y="683"/>
                </a:cubicBezTo>
                <a:lnTo>
                  <a:pt x="29886" y="683"/>
                </a:lnTo>
                <a:cubicBezTo>
                  <a:pt x="30073" y="683"/>
                  <a:pt x="30225" y="532"/>
                  <a:pt x="30226" y="344"/>
                </a:cubicBezTo>
                <a:cubicBezTo>
                  <a:pt x="30230" y="155"/>
                  <a:pt x="30077" y="2"/>
                  <a:pt x="29887" y="0"/>
                </a:cubicBezTo>
                <a:close/>
                <a:moveTo>
                  <a:pt x="31251" y="67"/>
                </a:moveTo>
                <a:cubicBezTo>
                  <a:pt x="31077" y="67"/>
                  <a:pt x="30927" y="199"/>
                  <a:pt x="30911" y="376"/>
                </a:cubicBezTo>
                <a:cubicBezTo>
                  <a:pt x="30894" y="563"/>
                  <a:pt x="31031" y="730"/>
                  <a:pt x="31220" y="748"/>
                </a:cubicBezTo>
                <a:cubicBezTo>
                  <a:pt x="31441" y="770"/>
                  <a:pt x="31664" y="793"/>
                  <a:pt x="31884" y="824"/>
                </a:cubicBezTo>
                <a:cubicBezTo>
                  <a:pt x="31900" y="826"/>
                  <a:pt x="31916" y="826"/>
                  <a:pt x="31930" y="826"/>
                </a:cubicBezTo>
                <a:cubicBezTo>
                  <a:pt x="32098" y="826"/>
                  <a:pt x="32246" y="702"/>
                  <a:pt x="32268" y="530"/>
                </a:cubicBezTo>
                <a:cubicBezTo>
                  <a:pt x="32295" y="344"/>
                  <a:pt x="32162" y="172"/>
                  <a:pt x="31977" y="146"/>
                </a:cubicBezTo>
                <a:cubicBezTo>
                  <a:pt x="31745" y="115"/>
                  <a:pt x="31516" y="89"/>
                  <a:pt x="31283" y="68"/>
                </a:cubicBezTo>
                <a:cubicBezTo>
                  <a:pt x="31272" y="67"/>
                  <a:pt x="31262" y="67"/>
                  <a:pt x="31251" y="67"/>
                </a:cubicBezTo>
                <a:close/>
                <a:moveTo>
                  <a:pt x="27841" y="133"/>
                </a:moveTo>
                <a:cubicBezTo>
                  <a:pt x="27827" y="133"/>
                  <a:pt x="27812" y="134"/>
                  <a:pt x="27797" y="136"/>
                </a:cubicBezTo>
                <a:cubicBezTo>
                  <a:pt x="27567" y="165"/>
                  <a:pt x="27338" y="200"/>
                  <a:pt x="27107" y="240"/>
                </a:cubicBezTo>
                <a:cubicBezTo>
                  <a:pt x="26921" y="271"/>
                  <a:pt x="26794" y="449"/>
                  <a:pt x="26827" y="635"/>
                </a:cubicBezTo>
                <a:cubicBezTo>
                  <a:pt x="26855" y="801"/>
                  <a:pt x="27001" y="920"/>
                  <a:pt x="27164" y="920"/>
                </a:cubicBezTo>
                <a:cubicBezTo>
                  <a:pt x="27183" y="920"/>
                  <a:pt x="27200" y="918"/>
                  <a:pt x="27223" y="914"/>
                </a:cubicBezTo>
                <a:cubicBezTo>
                  <a:pt x="27446" y="876"/>
                  <a:pt x="27668" y="843"/>
                  <a:pt x="27887" y="814"/>
                </a:cubicBezTo>
                <a:cubicBezTo>
                  <a:pt x="28073" y="788"/>
                  <a:pt x="28207" y="615"/>
                  <a:pt x="28181" y="428"/>
                </a:cubicBezTo>
                <a:cubicBezTo>
                  <a:pt x="28157" y="257"/>
                  <a:pt x="28009" y="133"/>
                  <a:pt x="27841" y="133"/>
                </a:cubicBezTo>
                <a:close/>
                <a:moveTo>
                  <a:pt x="33276" y="382"/>
                </a:moveTo>
                <a:cubicBezTo>
                  <a:pt x="33118" y="382"/>
                  <a:pt x="32976" y="490"/>
                  <a:pt x="32941" y="650"/>
                </a:cubicBezTo>
                <a:cubicBezTo>
                  <a:pt x="32901" y="834"/>
                  <a:pt x="33016" y="1017"/>
                  <a:pt x="33202" y="1059"/>
                </a:cubicBezTo>
                <a:cubicBezTo>
                  <a:pt x="33421" y="1109"/>
                  <a:pt x="33638" y="1161"/>
                  <a:pt x="33854" y="1217"/>
                </a:cubicBezTo>
                <a:cubicBezTo>
                  <a:pt x="33881" y="1224"/>
                  <a:pt x="33911" y="1227"/>
                  <a:pt x="33940" y="1227"/>
                </a:cubicBezTo>
                <a:cubicBezTo>
                  <a:pt x="34092" y="1227"/>
                  <a:pt x="34229" y="1126"/>
                  <a:pt x="34271" y="972"/>
                </a:cubicBezTo>
                <a:cubicBezTo>
                  <a:pt x="34318" y="789"/>
                  <a:pt x="34210" y="602"/>
                  <a:pt x="34027" y="555"/>
                </a:cubicBezTo>
                <a:cubicBezTo>
                  <a:pt x="33801" y="494"/>
                  <a:pt x="33575" y="440"/>
                  <a:pt x="33350" y="390"/>
                </a:cubicBezTo>
                <a:cubicBezTo>
                  <a:pt x="33325" y="384"/>
                  <a:pt x="33300" y="382"/>
                  <a:pt x="33276" y="382"/>
                </a:cubicBezTo>
                <a:close/>
                <a:moveTo>
                  <a:pt x="25825" y="513"/>
                </a:moveTo>
                <a:cubicBezTo>
                  <a:pt x="25798" y="513"/>
                  <a:pt x="25770" y="517"/>
                  <a:pt x="25742" y="523"/>
                </a:cubicBezTo>
                <a:cubicBezTo>
                  <a:pt x="25516" y="581"/>
                  <a:pt x="25294" y="640"/>
                  <a:pt x="25070" y="704"/>
                </a:cubicBezTo>
                <a:cubicBezTo>
                  <a:pt x="24889" y="756"/>
                  <a:pt x="24785" y="947"/>
                  <a:pt x="24837" y="1128"/>
                </a:cubicBezTo>
                <a:cubicBezTo>
                  <a:pt x="24880" y="1278"/>
                  <a:pt x="25018" y="1375"/>
                  <a:pt x="25165" y="1375"/>
                </a:cubicBezTo>
                <a:cubicBezTo>
                  <a:pt x="25195" y="1375"/>
                  <a:pt x="25228" y="1372"/>
                  <a:pt x="25261" y="1363"/>
                </a:cubicBezTo>
                <a:cubicBezTo>
                  <a:pt x="25475" y="1299"/>
                  <a:pt x="25692" y="1243"/>
                  <a:pt x="25907" y="1189"/>
                </a:cubicBezTo>
                <a:cubicBezTo>
                  <a:pt x="26090" y="1144"/>
                  <a:pt x="26203" y="956"/>
                  <a:pt x="26158" y="774"/>
                </a:cubicBezTo>
                <a:cubicBezTo>
                  <a:pt x="26119" y="618"/>
                  <a:pt x="25980" y="513"/>
                  <a:pt x="25825" y="513"/>
                </a:cubicBezTo>
                <a:close/>
                <a:moveTo>
                  <a:pt x="35246" y="945"/>
                </a:moveTo>
                <a:cubicBezTo>
                  <a:pt x="35104" y="945"/>
                  <a:pt x="34974" y="1033"/>
                  <a:pt x="34924" y="1173"/>
                </a:cubicBezTo>
                <a:cubicBezTo>
                  <a:pt x="34860" y="1352"/>
                  <a:pt x="34954" y="1547"/>
                  <a:pt x="35133" y="1610"/>
                </a:cubicBezTo>
                <a:cubicBezTo>
                  <a:pt x="35343" y="1684"/>
                  <a:pt x="35552" y="1763"/>
                  <a:pt x="35760" y="1844"/>
                </a:cubicBezTo>
                <a:cubicBezTo>
                  <a:pt x="35802" y="1860"/>
                  <a:pt x="35845" y="1869"/>
                  <a:pt x="35887" y="1869"/>
                </a:cubicBezTo>
                <a:cubicBezTo>
                  <a:pt x="36023" y="1869"/>
                  <a:pt x="36151" y="1787"/>
                  <a:pt x="36205" y="1651"/>
                </a:cubicBezTo>
                <a:cubicBezTo>
                  <a:pt x="36275" y="1476"/>
                  <a:pt x="36189" y="1278"/>
                  <a:pt x="36014" y="1208"/>
                </a:cubicBezTo>
                <a:cubicBezTo>
                  <a:pt x="35797" y="1123"/>
                  <a:pt x="35579" y="1041"/>
                  <a:pt x="35360" y="965"/>
                </a:cubicBezTo>
                <a:cubicBezTo>
                  <a:pt x="35322" y="952"/>
                  <a:pt x="35284" y="945"/>
                  <a:pt x="35246" y="945"/>
                </a:cubicBezTo>
                <a:close/>
                <a:moveTo>
                  <a:pt x="23868" y="1127"/>
                </a:moveTo>
                <a:cubicBezTo>
                  <a:pt x="23828" y="1127"/>
                  <a:pt x="23787" y="1134"/>
                  <a:pt x="23747" y="1149"/>
                </a:cubicBezTo>
                <a:cubicBezTo>
                  <a:pt x="23526" y="1234"/>
                  <a:pt x="23307" y="1323"/>
                  <a:pt x="23099" y="1415"/>
                </a:cubicBezTo>
                <a:cubicBezTo>
                  <a:pt x="22925" y="1491"/>
                  <a:pt x="22847" y="1691"/>
                  <a:pt x="22923" y="1865"/>
                </a:cubicBezTo>
                <a:cubicBezTo>
                  <a:pt x="22979" y="1992"/>
                  <a:pt x="23104" y="2068"/>
                  <a:pt x="23236" y="2068"/>
                </a:cubicBezTo>
                <a:cubicBezTo>
                  <a:pt x="23281" y="2068"/>
                  <a:pt x="23330" y="2060"/>
                  <a:pt x="23375" y="2041"/>
                </a:cubicBezTo>
                <a:cubicBezTo>
                  <a:pt x="23575" y="1950"/>
                  <a:pt x="23782" y="1867"/>
                  <a:pt x="23992" y="1787"/>
                </a:cubicBezTo>
                <a:cubicBezTo>
                  <a:pt x="24168" y="1719"/>
                  <a:pt x="24255" y="1521"/>
                  <a:pt x="24187" y="1345"/>
                </a:cubicBezTo>
                <a:cubicBezTo>
                  <a:pt x="24136" y="1210"/>
                  <a:pt x="24006" y="1127"/>
                  <a:pt x="23868" y="1127"/>
                </a:cubicBezTo>
                <a:close/>
                <a:moveTo>
                  <a:pt x="37138" y="1739"/>
                </a:moveTo>
                <a:cubicBezTo>
                  <a:pt x="37011" y="1739"/>
                  <a:pt x="36889" y="1809"/>
                  <a:pt x="36829" y="1929"/>
                </a:cubicBezTo>
                <a:cubicBezTo>
                  <a:pt x="36747" y="2100"/>
                  <a:pt x="36815" y="2305"/>
                  <a:pt x="36985" y="2388"/>
                </a:cubicBezTo>
                <a:cubicBezTo>
                  <a:pt x="37185" y="2486"/>
                  <a:pt x="37385" y="2588"/>
                  <a:pt x="37582" y="2694"/>
                </a:cubicBezTo>
                <a:cubicBezTo>
                  <a:pt x="37634" y="2722"/>
                  <a:pt x="37689" y="2736"/>
                  <a:pt x="37743" y="2736"/>
                </a:cubicBezTo>
                <a:cubicBezTo>
                  <a:pt x="37865" y="2736"/>
                  <a:pt x="37983" y="2670"/>
                  <a:pt x="38046" y="2555"/>
                </a:cubicBezTo>
                <a:cubicBezTo>
                  <a:pt x="38134" y="2390"/>
                  <a:pt x="38073" y="2181"/>
                  <a:pt x="37907" y="2093"/>
                </a:cubicBezTo>
                <a:cubicBezTo>
                  <a:pt x="37703" y="1982"/>
                  <a:pt x="37496" y="1876"/>
                  <a:pt x="37288" y="1773"/>
                </a:cubicBezTo>
                <a:cubicBezTo>
                  <a:pt x="37239" y="1750"/>
                  <a:pt x="37188" y="1739"/>
                  <a:pt x="37138" y="1739"/>
                </a:cubicBezTo>
                <a:close/>
                <a:moveTo>
                  <a:pt x="22014" y="1997"/>
                </a:moveTo>
                <a:cubicBezTo>
                  <a:pt x="21956" y="1997"/>
                  <a:pt x="21898" y="2012"/>
                  <a:pt x="21846" y="2042"/>
                </a:cubicBezTo>
                <a:cubicBezTo>
                  <a:pt x="21639" y="2161"/>
                  <a:pt x="21437" y="2284"/>
                  <a:pt x="21244" y="2409"/>
                </a:cubicBezTo>
                <a:cubicBezTo>
                  <a:pt x="21084" y="2513"/>
                  <a:pt x="21041" y="2725"/>
                  <a:pt x="21144" y="2884"/>
                </a:cubicBezTo>
                <a:cubicBezTo>
                  <a:pt x="21210" y="2983"/>
                  <a:pt x="21319" y="3038"/>
                  <a:pt x="21430" y="3038"/>
                </a:cubicBezTo>
                <a:cubicBezTo>
                  <a:pt x="21493" y="3038"/>
                  <a:pt x="21559" y="3021"/>
                  <a:pt x="21616" y="2983"/>
                </a:cubicBezTo>
                <a:cubicBezTo>
                  <a:pt x="21799" y="2864"/>
                  <a:pt x="21988" y="2748"/>
                  <a:pt x="22185" y="2639"/>
                </a:cubicBezTo>
                <a:cubicBezTo>
                  <a:pt x="22350" y="2545"/>
                  <a:pt x="22405" y="2336"/>
                  <a:pt x="22311" y="2171"/>
                </a:cubicBezTo>
                <a:cubicBezTo>
                  <a:pt x="22249" y="2060"/>
                  <a:pt x="22133" y="1997"/>
                  <a:pt x="22014" y="1997"/>
                </a:cubicBezTo>
                <a:close/>
                <a:moveTo>
                  <a:pt x="38923" y="2746"/>
                </a:moveTo>
                <a:cubicBezTo>
                  <a:pt x="38811" y="2746"/>
                  <a:pt x="38700" y="2801"/>
                  <a:pt x="38635" y="2903"/>
                </a:cubicBezTo>
                <a:cubicBezTo>
                  <a:pt x="38531" y="3061"/>
                  <a:pt x="38576" y="3275"/>
                  <a:pt x="38734" y="3377"/>
                </a:cubicBezTo>
                <a:cubicBezTo>
                  <a:pt x="38922" y="3497"/>
                  <a:pt x="39106" y="3624"/>
                  <a:pt x="39288" y="3753"/>
                </a:cubicBezTo>
                <a:cubicBezTo>
                  <a:pt x="39349" y="3796"/>
                  <a:pt x="39419" y="3815"/>
                  <a:pt x="39486" y="3815"/>
                </a:cubicBezTo>
                <a:cubicBezTo>
                  <a:pt x="39592" y="3815"/>
                  <a:pt x="39698" y="3765"/>
                  <a:pt x="39768" y="3667"/>
                </a:cubicBezTo>
                <a:cubicBezTo>
                  <a:pt x="39877" y="3513"/>
                  <a:pt x="39841" y="3301"/>
                  <a:pt x="39686" y="3191"/>
                </a:cubicBezTo>
                <a:cubicBezTo>
                  <a:pt x="39495" y="3057"/>
                  <a:pt x="39304" y="2927"/>
                  <a:pt x="39108" y="2800"/>
                </a:cubicBezTo>
                <a:cubicBezTo>
                  <a:pt x="39051" y="2764"/>
                  <a:pt x="38987" y="2746"/>
                  <a:pt x="38923" y="2746"/>
                </a:cubicBezTo>
                <a:close/>
                <a:moveTo>
                  <a:pt x="20335" y="3174"/>
                </a:moveTo>
                <a:cubicBezTo>
                  <a:pt x="20256" y="3174"/>
                  <a:pt x="20176" y="3202"/>
                  <a:pt x="20111" y="3257"/>
                </a:cubicBezTo>
                <a:cubicBezTo>
                  <a:pt x="19941" y="3405"/>
                  <a:pt x="19764" y="3563"/>
                  <a:pt x="19593" y="3728"/>
                </a:cubicBezTo>
                <a:cubicBezTo>
                  <a:pt x="19456" y="3859"/>
                  <a:pt x="19451" y="4074"/>
                  <a:pt x="19581" y="4211"/>
                </a:cubicBezTo>
                <a:cubicBezTo>
                  <a:pt x="19649" y="4283"/>
                  <a:pt x="19741" y="4317"/>
                  <a:pt x="19830" y="4317"/>
                </a:cubicBezTo>
                <a:cubicBezTo>
                  <a:pt x="19917" y="4317"/>
                  <a:pt x="20002" y="4284"/>
                  <a:pt x="20066" y="4224"/>
                </a:cubicBezTo>
                <a:cubicBezTo>
                  <a:pt x="20228" y="4067"/>
                  <a:pt x="20394" y="3918"/>
                  <a:pt x="20558" y="3777"/>
                </a:cubicBezTo>
                <a:cubicBezTo>
                  <a:pt x="20700" y="3652"/>
                  <a:pt x="20718" y="3438"/>
                  <a:pt x="20594" y="3294"/>
                </a:cubicBezTo>
                <a:cubicBezTo>
                  <a:pt x="20527" y="3215"/>
                  <a:pt x="20431" y="3174"/>
                  <a:pt x="20335" y="3174"/>
                </a:cubicBezTo>
                <a:close/>
                <a:moveTo>
                  <a:pt x="40569" y="3962"/>
                </a:moveTo>
                <a:cubicBezTo>
                  <a:pt x="40471" y="3962"/>
                  <a:pt x="40375" y="4003"/>
                  <a:pt x="40307" y="4085"/>
                </a:cubicBezTo>
                <a:cubicBezTo>
                  <a:pt x="40189" y="4231"/>
                  <a:pt x="40206" y="4446"/>
                  <a:pt x="40350" y="4568"/>
                </a:cubicBezTo>
                <a:cubicBezTo>
                  <a:pt x="40522" y="4710"/>
                  <a:pt x="40689" y="4858"/>
                  <a:pt x="40854" y="5007"/>
                </a:cubicBezTo>
                <a:cubicBezTo>
                  <a:pt x="40920" y="5066"/>
                  <a:pt x="41002" y="5098"/>
                  <a:pt x="41085" y="5098"/>
                </a:cubicBezTo>
                <a:cubicBezTo>
                  <a:pt x="41179" y="5098"/>
                  <a:pt x="41270" y="5060"/>
                  <a:pt x="41339" y="4981"/>
                </a:cubicBezTo>
                <a:cubicBezTo>
                  <a:pt x="41466" y="4842"/>
                  <a:pt x="41454" y="4625"/>
                  <a:pt x="41315" y="4500"/>
                </a:cubicBezTo>
                <a:cubicBezTo>
                  <a:pt x="41144" y="4343"/>
                  <a:pt x="40967" y="4191"/>
                  <a:pt x="40790" y="4041"/>
                </a:cubicBezTo>
                <a:cubicBezTo>
                  <a:pt x="40725" y="3988"/>
                  <a:pt x="40647" y="3962"/>
                  <a:pt x="40569" y="3962"/>
                </a:cubicBezTo>
                <a:close/>
                <a:moveTo>
                  <a:pt x="385" y="3950"/>
                </a:moveTo>
                <a:cubicBezTo>
                  <a:pt x="349" y="3950"/>
                  <a:pt x="312" y="3956"/>
                  <a:pt x="275" y="3968"/>
                </a:cubicBezTo>
                <a:cubicBezTo>
                  <a:pt x="96" y="4029"/>
                  <a:pt x="1" y="4224"/>
                  <a:pt x="62" y="4403"/>
                </a:cubicBezTo>
                <a:cubicBezTo>
                  <a:pt x="138" y="4622"/>
                  <a:pt x="216" y="4841"/>
                  <a:pt x="301" y="5058"/>
                </a:cubicBezTo>
                <a:cubicBezTo>
                  <a:pt x="354" y="5195"/>
                  <a:pt x="484" y="5277"/>
                  <a:pt x="619" y="5277"/>
                </a:cubicBezTo>
                <a:cubicBezTo>
                  <a:pt x="661" y="5277"/>
                  <a:pt x="703" y="5268"/>
                  <a:pt x="741" y="5254"/>
                </a:cubicBezTo>
                <a:cubicBezTo>
                  <a:pt x="917" y="5185"/>
                  <a:pt x="1004" y="4987"/>
                  <a:pt x="938" y="4811"/>
                </a:cubicBezTo>
                <a:cubicBezTo>
                  <a:pt x="856" y="4602"/>
                  <a:pt x="781" y="4390"/>
                  <a:pt x="710" y="4180"/>
                </a:cubicBezTo>
                <a:cubicBezTo>
                  <a:pt x="661" y="4039"/>
                  <a:pt x="527" y="3950"/>
                  <a:pt x="385" y="3950"/>
                </a:cubicBezTo>
                <a:close/>
                <a:moveTo>
                  <a:pt x="18886" y="4620"/>
                </a:moveTo>
                <a:cubicBezTo>
                  <a:pt x="18792" y="4620"/>
                  <a:pt x="18698" y="4659"/>
                  <a:pt x="18630" y="4735"/>
                </a:cubicBezTo>
                <a:cubicBezTo>
                  <a:pt x="18477" y="4908"/>
                  <a:pt x="18326" y="5082"/>
                  <a:pt x="18179" y="5259"/>
                </a:cubicBezTo>
                <a:cubicBezTo>
                  <a:pt x="18057" y="5405"/>
                  <a:pt x="18074" y="5621"/>
                  <a:pt x="18220" y="5743"/>
                </a:cubicBezTo>
                <a:cubicBezTo>
                  <a:pt x="18283" y="5796"/>
                  <a:pt x="18361" y="5823"/>
                  <a:pt x="18439" y="5823"/>
                </a:cubicBezTo>
                <a:cubicBezTo>
                  <a:pt x="18537" y="5823"/>
                  <a:pt x="18634" y="5781"/>
                  <a:pt x="18702" y="5699"/>
                </a:cubicBezTo>
                <a:cubicBezTo>
                  <a:pt x="18846" y="5527"/>
                  <a:pt x="18990" y="5355"/>
                  <a:pt x="19141" y="5188"/>
                </a:cubicBezTo>
                <a:cubicBezTo>
                  <a:pt x="19266" y="5047"/>
                  <a:pt x="19254" y="4832"/>
                  <a:pt x="19112" y="4707"/>
                </a:cubicBezTo>
                <a:cubicBezTo>
                  <a:pt x="19047" y="4648"/>
                  <a:pt x="18966" y="4620"/>
                  <a:pt x="18886" y="4620"/>
                </a:cubicBezTo>
                <a:close/>
                <a:moveTo>
                  <a:pt x="42056" y="5375"/>
                </a:moveTo>
                <a:cubicBezTo>
                  <a:pt x="41973" y="5375"/>
                  <a:pt x="41890" y="5405"/>
                  <a:pt x="41824" y="5466"/>
                </a:cubicBezTo>
                <a:cubicBezTo>
                  <a:pt x="41687" y="5595"/>
                  <a:pt x="41678" y="5810"/>
                  <a:pt x="41807" y="5949"/>
                </a:cubicBezTo>
                <a:cubicBezTo>
                  <a:pt x="41958" y="6111"/>
                  <a:pt x="42106" y="6280"/>
                  <a:pt x="42250" y="6448"/>
                </a:cubicBezTo>
                <a:cubicBezTo>
                  <a:pt x="42318" y="6528"/>
                  <a:pt x="42413" y="6570"/>
                  <a:pt x="42511" y="6570"/>
                </a:cubicBezTo>
                <a:cubicBezTo>
                  <a:pt x="42589" y="6570"/>
                  <a:pt x="42667" y="6544"/>
                  <a:pt x="42730" y="6492"/>
                </a:cubicBezTo>
                <a:cubicBezTo>
                  <a:pt x="42874" y="6370"/>
                  <a:pt x="42891" y="6153"/>
                  <a:pt x="42769" y="6010"/>
                </a:cubicBezTo>
                <a:cubicBezTo>
                  <a:pt x="42618" y="5831"/>
                  <a:pt x="42465" y="5656"/>
                  <a:pt x="42305" y="5485"/>
                </a:cubicBezTo>
                <a:cubicBezTo>
                  <a:pt x="42239" y="5412"/>
                  <a:pt x="42147" y="5375"/>
                  <a:pt x="42056" y="5375"/>
                </a:cubicBezTo>
                <a:close/>
                <a:moveTo>
                  <a:pt x="1169" y="5846"/>
                </a:moveTo>
                <a:cubicBezTo>
                  <a:pt x="1118" y="5846"/>
                  <a:pt x="1066" y="5858"/>
                  <a:pt x="1017" y="5882"/>
                </a:cubicBezTo>
                <a:cubicBezTo>
                  <a:pt x="849" y="5963"/>
                  <a:pt x="779" y="6168"/>
                  <a:pt x="861" y="6337"/>
                </a:cubicBezTo>
                <a:cubicBezTo>
                  <a:pt x="964" y="6549"/>
                  <a:pt x="1070" y="6754"/>
                  <a:pt x="1181" y="6959"/>
                </a:cubicBezTo>
                <a:cubicBezTo>
                  <a:pt x="1242" y="7072"/>
                  <a:pt x="1358" y="7136"/>
                  <a:pt x="1480" y="7136"/>
                </a:cubicBezTo>
                <a:cubicBezTo>
                  <a:pt x="1537" y="7136"/>
                  <a:pt x="1591" y="7124"/>
                  <a:pt x="1643" y="7096"/>
                </a:cubicBezTo>
                <a:cubicBezTo>
                  <a:pt x="1808" y="7006"/>
                  <a:pt x="1869" y="6798"/>
                  <a:pt x="1780" y="6632"/>
                </a:cubicBezTo>
                <a:cubicBezTo>
                  <a:pt x="1674" y="6438"/>
                  <a:pt x="1572" y="6238"/>
                  <a:pt x="1475" y="6038"/>
                </a:cubicBezTo>
                <a:cubicBezTo>
                  <a:pt x="1415" y="5917"/>
                  <a:pt x="1295" y="5846"/>
                  <a:pt x="1169" y="5846"/>
                </a:cubicBezTo>
                <a:close/>
                <a:moveTo>
                  <a:pt x="17579" y="6203"/>
                </a:moveTo>
                <a:cubicBezTo>
                  <a:pt x="17479" y="6203"/>
                  <a:pt x="17379" y="6247"/>
                  <a:pt x="17311" y="6332"/>
                </a:cubicBezTo>
                <a:lnTo>
                  <a:pt x="16885" y="6865"/>
                </a:lnTo>
                <a:cubicBezTo>
                  <a:pt x="16769" y="7013"/>
                  <a:pt x="16792" y="7229"/>
                  <a:pt x="16939" y="7345"/>
                </a:cubicBezTo>
                <a:cubicBezTo>
                  <a:pt x="17004" y="7395"/>
                  <a:pt x="17078" y="7420"/>
                  <a:pt x="17153" y="7420"/>
                </a:cubicBezTo>
                <a:cubicBezTo>
                  <a:pt x="17252" y="7420"/>
                  <a:pt x="17353" y="7375"/>
                  <a:pt x="17421" y="7291"/>
                </a:cubicBezTo>
                <a:lnTo>
                  <a:pt x="17845" y="6758"/>
                </a:lnTo>
                <a:cubicBezTo>
                  <a:pt x="17963" y="6610"/>
                  <a:pt x="17939" y="6394"/>
                  <a:pt x="17791" y="6276"/>
                </a:cubicBezTo>
                <a:cubicBezTo>
                  <a:pt x="17728" y="6227"/>
                  <a:pt x="17654" y="6203"/>
                  <a:pt x="17579" y="6203"/>
                </a:cubicBezTo>
                <a:close/>
                <a:moveTo>
                  <a:pt x="43337" y="6976"/>
                </a:moveTo>
                <a:cubicBezTo>
                  <a:pt x="43271" y="6976"/>
                  <a:pt x="43204" y="6995"/>
                  <a:pt x="43145" y="7036"/>
                </a:cubicBezTo>
                <a:cubicBezTo>
                  <a:pt x="42988" y="7140"/>
                  <a:pt x="42947" y="7352"/>
                  <a:pt x="43053" y="7508"/>
                </a:cubicBezTo>
                <a:cubicBezTo>
                  <a:pt x="43178" y="7689"/>
                  <a:pt x="43296" y="7879"/>
                  <a:pt x="43413" y="8070"/>
                </a:cubicBezTo>
                <a:cubicBezTo>
                  <a:pt x="43475" y="8176"/>
                  <a:pt x="43590" y="8235"/>
                  <a:pt x="43705" y="8235"/>
                </a:cubicBezTo>
                <a:cubicBezTo>
                  <a:pt x="43765" y="8235"/>
                  <a:pt x="43826" y="8217"/>
                  <a:pt x="43882" y="8188"/>
                </a:cubicBezTo>
                <a:cubicBezTo>
                  <a:pt x="44042" y="8091"/>
                  <a:pt x="44096" y="7882"/>
                  <a:pt x="43998" y="7719"/>
                </a:cubicBezTo>
                <a:cubicBezTo>
                  <a:pt x="43877" y="7515"/>
                  <a:pt x="43748" y="7317"/>
                  <a:pt x="43621" y="7126"/>
                </a:cubicBezTo>
                <a:cubicBezTo>
                  <a:pt x="43554" y="7029"/>
                  <a:pt x="43446" y="6976"/>
                  <a:pt x="43337" y="6976"/>
                </a:cubicBezTo>
                <a:close/>
                <a:moveTo>
                  <a:pt x="2187" y="7623"/>
                </a:moveTo>
                <a:cubicBezTo>
                  <a:pt x="2122" y="7623"/>
                  <a:pt x="2056" y="7642"/>
                  <a:pt x="1998" y="7680"/>
                </a:cubicBezTo>
                <a:cubicBezTo>
                  <a:pt x="1841" y="7785"/>
                  <a:pt x="1800" y="7997"/>
                  <a:pt x="1904" y="8153"/>
                </a:cubicBezTo>
                <a:cubicBezTo>
                  <a:pt x="2034" y="8350"/>
                  <a:pt x="2172" y="8542"/>
                  <a:pt x="2309" y="8727"/>
                </a:cubicBezTo>
                <a:cubicBezTo>
                  <a:pt x="2375" y="8817"/>
                  <a:pt x="2477" y="8864"/>
                  <a:pt x="2582" y="8864"/>
                </a:cubicBezTo>
                <a:cubicBezTo>
                  <a:pt x="2653" y="8864"/>
                  <a:pt x="2726" y="8843"/>
                  <a:pt x="2787" y="8796"/>
                </a:cubicBezTo>
                <a:cubicBezTo>
                  <a:pt x="2938" y="8683"/>
                  <a:pt x="2969" y="8471"/>
                  <a:pt x="2856" y="8318"/>
                </a:cubicBezTo>
                <a:cubicBezTo>
                  <a:pt x="2726" y="8143"/>
                  <a:pt x="2596" y="7960"/>
                  <a:pt x="2470" y="7774"/>
                </a:cubicBezTo>
                <a:cubicBezTo>
                  <a:pt x="2405" y="7676"/>
                  <a:pt x="2297" y="7623"/>
                  <a:pt x="2187" y="7623"/>
                </a:cubicBezTo>
                <a:close/>
                <a:moveTo>
                  <a:pt x="16292" y="7795"/>
                </a:moveTo>
                <a:cubicBezTo>
                  <a:pt x="16194" y="7795"/>
                  <a:pt x="16097" y="7837"/>
                  <a:pt x="16030" y="7917"/>
                </a:cubicBezTo>
                <a:cubicBezTo>
                  <a:pt x="15884" y="8089"/>
                  <a:pt x="15738" y="8261"/>
                  <a:pt x="15589" y="8428"/>
                </a:cubicBezTo>
                <a:cubicBezTo>
                  <a:pt x="15462" y="8569"/>
                  <a:pt x="15476" y="8784"/>
                  <a:pt x="15617" y="8909"/>
                </a:cubicBezTo>
                <a:cubicBezTo>
                  <a:pt x="15683" y="8968"/>
                  <a:pt x="15763" y="8996"/>
                  <a:pt x="15843" y="8996"/>
                </a:cubicBezTo>
                <a:cubicBezTo>
                  <a:pt x="15936" y="8996"/>
                  <a:pt x="16030" y="8958"/>
                  <a:pt x="16098" y="8881"/>
                </a:cubicBezTo>
                <a:cubicBezTo>
                  <a:pt x="16253" y="8709"/>
                  <a:pt x="16402" y="8534"/>
                  <a:pt x="16553" y="8358"/>
                </a:cubicBezTo>
                <a:cubicBezTo>
                  <a:pt x="16675" y="8212"/>
                  <a:pt x="16654" y="7997"/>
                  <a:pt x="16512" y="7875"/>
                </a:cubicBezTo>
                <a:cubicBezTo>
                  <a:pt x="16447" y="7821"/>
                  <a:pt x="16369" y="7795"/>
                  <a:pt x="16292" y="7795"/>
                </a:cubicBezTo>
                <a:close/>
                <a:moveTo>
                  <a:pt x="44349" y="8758"/>
                </a:moveTo>
                <a:cubicBezTo>
                  <a:pt x="44300" y="8758"/>
                  <a:pt x="44250" y="8768"/>
                  <a:pt x="44203" y="8791"/>
                </a:cubicBezTo>
                <a:cubicBezTo>
                  <a:pt x="44033" y="8871"/>
                  <a:pt x="43960" y="9073"/>
                  <a:pt x="44040" y="9245"/>
                </a:cubicBezTo>
                <a:cubicBezTo>
                  <a:pt x="44136" y="9444"/>
                  <a:pt x="44226" y="9648"/>
                  <a:pt x="44311" y="9855"/>
                </a:cubicBezTo>
                <a:cubicBezTo>
                  <a:pt x="44365" y="9987"/>
                  <a:pt x="44492" y="10065"/>
                  <a:pt x="44626" y="10065"/>
                </a:cubicBezTo>
                <a:cubicBezTo>
                  <a:pt x="44669" y="10065"/>
                  <a:pt x="44716" y="10056"/>
                  <a:pt x="44756" y="10039"/>
                </a:cubicBezTo>
                <a:cubicBezTo>
                  <a:pt x="44930" y="9966"/>
                  <a:pt x="45013" y="9766"/>
                  <a:pt x="44942" y="9592"/>
                </a:cubicBezTo>
                <a:cubicBezTo>
                  <a:pt x="44850" y="9377"/>
                  <a:pt x="44754" y="9161"/>
                  <a:pt x="44657" y="8953"/>
                </a:cubicBezTo>
                <a:cubicBezTo>
                  <a:pt x="44599" y="8831"/>
                  <a:pt x="44477" y="8758"/>
                  <a:pt x="44349" y="8758"/>
                </a:cubicBezTo>
                <a:close/>
                <a:moveTo>
                  <a:pt x="3456" y="9233"/>
                </a:moveTo>
                <a:cubicBezTo>
                  <a:pt x="3373" y="9233"/>
                  <a:pt x="3289" y="9263"/>
                  <a:pt x="3223" y="9325"/>
                </a:cubicBezTo>
                <a:cubicBezTo>
                  <a:pt x="3086" y="9453"/>
                  <a:pt x="3079" y="9670"/>
                  <a:pt x="3207" y="9808"/>
                </a:cubicBezTo>
                <a:cubicBezTo>
                  <a:pt x="3369" y="9978"/>
                  <a:pt x="3536" y="10148"/>
                  <a:pt x="3703" y="10307"/>
                </a:cubicBezTo>
                <a:cubicBezTo>
                  <a:pt x="3769" y="10369"/>
                  <a:pt x="3852" y="10400"/>
                  <a:pt x="3937" y="10400"/>
                </a:cubicBezTo>
                <a:cubicBezTo>
                  <a:pt x="4029" y="10400"/>
                  <a:pt x="4118" y="10366"/>
                  <a:pt x="4186" y="10293"/>
                </a:cubicBezTo>
                <a:cubicBezTo>
                  <a:pt x="4316" y="10157"/>
                  <a:pt x="4309" y="9942"/>
                  <a:pt x="4172" y="9811"/>
                </a:cubicBezTo>
                <a:cubicBezTo>
                  <a:pt x="4014" y="9663"/>
                  <a:pt x="3857" y="9505"/>
                  <a:pt x="3704" y="9342"/>
                </a:cubicBezTo>
                <a:cubicBezTo>
                  <a:pt x="3638" y="9269"/>
                  <a:pt x="3548" y="9233"/>
                  <a:pt x="3456" y="9233"/>
                </a:cubicBezTo>
                <a:close/>
                <a:moveTo>
                  <a:pt x="14894" y="9298"/>
                </a:moveTo>
                <a:cubicBezTo>
                  <a:pt x="14810" y="9298"/>
                  <a:pt x="14725" y="9329"/>
                  <a:pt x="14659" y="9392"/>
                </a:cubicBezTo>
                <a:cubicBezTo>
                  <a:pt x="14496" y="9545"/>
                  <a:pt x="14331" y="9696"/>
                  <a:pt x="14165" y="9837"/>
                </a:cubicBezTo>
                <a:cubicBezTo>
                  <a:pt x="14019" y="9961"/>
                  <a:pt x="14006" y="10176"/>
                  <a:pt x="14127" y="10319"/>
                </a:cubicBezTo>
                <a:cubicBezTo>
                  <a:pt x="14193" y="10397"/>
                  <a:pt x="14292" y="10439"/>
                  <a:pt x="14388" y="10439"/>
                </a:cubicBezTo>
                <a:cubicBezTo>
                  <a:pt x="14466" y="10439"/>
                  <a:pt x="14546" y="10413"/>
                  <a:pt x="14607" y="10357"/>
                </a:cubicBezTo>
                <a:cubicBezTo>
                  <a:pt x="14781" y="10209"/>
                  <a:pt x="14956" y="10049"/>
                  <a:pt x="15128" y="9888"/>
                </a:cubicBezTo>
                <a:cubicBezTo>
                  <a:pt x="15264" y="9759"/>
                  <a:pt x="15271" y="9542"/>
                  <a:pt x="15140" y="9405"/>
                </a:cubicBezTo>
                <a:cubicBezTo>
                  <a:pt x="15073" y="9334"/>
                  <a:pt x="14984" y="9298"/>
                  <a:pt x="14894" y="9298"/>
                </a:cubicBezTo>
                <a:close/>
                <a:moveTo>
                  <a:pt x="13295" y="10576"/>
                </a:moveTo>
                <a:cubicBezTo>
                  <a:pt x="13231" y="10576"/>
                  <a:pt x="13165" y="10595"/>
                  <a:pt x="13107" y="10633"/>
                </a:cubicBezTo>
                <a:cubicBezTo>
                  <a:pt x="12919" y="10755"/>
                  <a:pt x="12730" y="10870"/>
                  <a:pt x="12542" y="10976"/>
                </a:cubicBezTo>
                <a:cubicBezTo>
                  <a:pt x="12377" y="11068"/>
                  <a:pt x="12320" y="11276"/>
                  <a:pt x="12412" y="11441"/>
                </a:cubicBezTo>
                <a:cubicBezTo>
                  <a:pt x="12476" y="11551"/>
                  <a:pt x="12591" y="11615"/>
                  <a:pt x="12711" y="11615"/>
                </a:cubicBezTo>
                <a:cubicBezTo>
                  <a:pt x="12768" y="11615"/>
                  <a:pt x="12825" y="11600"/>
                  <a:pt x="12879" y="11572"/>
                </a:cubicBezTo>
                <a:cubicBezTo>
                  <a:pt x="13079" y="11459"/>
                  <a:pt x="13284" y="11334"/>
                  <a:pt x="13484" y="11203"/>
                </a:cubicBezTo>
                <a:cubicBezTo>
                  <a:pt x="13641" y="11099"/>
                  <a:pt x="13686" y="10889"/>
                  <a:pt x="13581" y="10731"/>
                </a:cubicBezTo>
                <a:cubicBezTo>
                  <a:pt x="13515" y="10631"/>
                  <a:pt x="13407" y="10576"/>
                  <a:pt x="13295" y="10576"/>
                </a:cubicBezTo>
                <a:close/>
                <a:moveTo>
                  <a:pt x="4993" y="10587"/>
                </a:moveTo>
                <a:cubicBezTo>
                  <a:pt x="4887" y="10587"/>
                  <a:pt x="4781" y="10637"/>
                  <a:pt x="4716" y="10731"/>
                </a:cubicBezTo>
                <a:cubicBezTo>
                  <a:pt x="4605" y="10884"/>
                  <a:pt x="4641" y="11097"/>
                  <a:pt x="4796" y="11207"/>
                </a:cubicBezTo>
                <a:cubicBezTo>
                  <a:pt x="4991" y="11346"/>
                  <a:pt x="5190" y="11476"/>
                  <a:pt x="5390" y="11594"/>
                </a:cubicBezTo>
                <a:cubicBezTo>
                  <a:pt x="5446" y="11627"/>
                  <a:pt x="5507" y="11643"/>
                  <a:pt x="5564" y="11643"/>
                </a:cubicBezTo>
                <a:cubicBezTo>
                  <a:pt x="5682" y="11643"/>
                  <a:pt x="5795" y="11582"/>
                  <a:pt x="5860" y="11478"/>
                </a:cubicBezTo>
                <a:cubicBezTo>
                  <a:pt x="5955" y="11315"/>
                  <a:pt x="5903" y="11104"/>
                  <a:pt x="5741" y="11009"/>
                </a:cubicBezTo>
                <a:cubicBezTo>
                  <a:pt x="5555" y="10897"/>
                  <a:pt x="5371" y="10778"/>
                  <a:pt x="5190" y="10651"/>
                </a:cubicBezTo>
                <a:cubicBezTo>
                  <a:pt x="5131" y="10608"/>
                  <a:pt x="5062" y="10587"/>
                  <a:pt x="4993" y="10587"/>
                </a:cubicBezTo>
                <a:close/>
                <a:moveTo>
                  <a:pt x="45093" y="10666"/>
                </a:moveTo>
                <a:cubicBezTo>
                  <a:pt x="45059" y="10666"/>
                  <a:pt x="45024" y="10671"/>
                  <a:pt x="44989" y="10682"/>
                </a:cubicBezTo>
                <a:cubicBezTo>
                  <a:pt x="44808" y="10741"/>
                  <a:pt x="44711" y="10932"/>
                  <a:pt x="44768" y="11113"/>
                </a:cubicBezTo>
                <a:cubicBezTo>
                  <a:pt x="44834" y="11323"/>
                  <a:pt x="44899" y="11539"/>
                  <a:pt x="44956" y="11754"/>
                </a:cubicBezTo>
                <a:cubicBezTo>
                  <a:pt x="44998" y="11905"/>
                  <a:pt x="45137" y="12006"/>
                  <a:pt x="45286" y="12006"/>
                </a:cubicBezTo>
                <a:cubicBezTo>
                  <a:pt x="45317" y="12006"/>
                  <a:pt x="45347" y="12001"/>
                  <a:pt x="45376" y="11994"/>
                </a:cubicBezTo>
                <a:cubicBezTo>
                  <a:pt x="45559" y="11945"/>
                  <a:pt x="45667" y="11758"/>
                  <a:pt x="45616" y="11575"/>
                </a:cubicBezTo>
                <a:cubicBezTo>
                  <a:pt x="45554" y="11348"/>
                  <a:pt x="45489" y="11122"/>
                  <a:pt x="45420" y="10904"/>
                </a:cubicBezTo>
                <a:cubicBezTo>
                  <a:pt x="45372" y="10758"/>
                  <a:pt x="45238" y="10666"/>
                  <a:pt x="45093" y="10666"/>
                </a:cubicBezTo>
                <a:close/>
                <a:moveTo>
                  <a:pt x="11470" y="11511"/>
                </a:moveTo>
                <a:cubicBezTo>
                  <a:pt x="11431" y="11511"/>
                  <a:pt x="11391" y="11518"/>
                  <a:pt x="11352" y="11532"/>
                </a:cubicBezTo>
                <a:cubicBezTo>
                  <a:pt x="11147" y="11608"/>
                  <a:pt x="10938" y="11676"/>
                  <a:pt x="10731" y="11732"/>
                </a:cubicBezTo>
                <a:cubicBezTo>
                  <a:pt x="10550" y="11782"/>
                  <a:pt x="10443" y="11968"/>
                  <a:pt x="10491" y="12151"/>
                </a:cubicBezTo>
                <a:cubicBezTo>
                  <a:pt x="10533" y="12303"/>
                  <a:pt x="10672" y="12403"/>
                  <a:pt x="10822" y="12403"/>
                </a:cubicBezTo>
                <a:cubicBezTo>
                  <a:pt x="10853" y="12403"/>
                  <a:pt x="10882" y="12399"/>
                  <a:pt x="10912" y="12392"/>
                </a:cubicBezTo>
                <a:cubicBezTo>
                  <a:pt x="11138" y="12331"/>
                  <a:pt x="11366" y="12258"/>
                  <a:pt x="11591" y="12173"/>
                </a:cubicBezTo>
                <a:cubicBezTo>
                  <a:pt x="11767" y="12107"/>
                  <a:pt x="11856" y="11911"/>
                  <a:pt x="11791" y="11733"/>
                </a:cubicBezTo>
                <a:cubicBezTo>
                  <a:pt x="11740" y="11595"/>
                  <a:pt x="11609" y="11511"/>
                  <a:pt x="11470" y="11511"/>
                </a:cubicBezTo>
                <a:close/>
                <a:moveTo>
                  <a:pt x="6794" y="11549"/>
                </a:moveTo>
                <a:cubicBezTo>
                  <a:pt x="6655" y="11549"/>
                  <a:pt x="6523" y="11634"/>
                  <a:pt x="6473" y="11773"/>
                </a:cubicBezTo>
                <a:cubicBezTo>
                  <a:pt x="6407" y="11949"/>
                  <a:pt x="6497" y="12147"/>
                  <a:pt x="6675" y="12211"/>
                </a:cubicBezTo>
                <a:cubicBezTo>
                  <a:pt x="6901" y="12295"/>
                  <a:pt x="7132" y="12368"/>
                  <a:pt x="7359" y="12427"/>
                </a:cubicBezTo>
                <a:cubicBezTo>
                  <a:pt x="7389" y="12434"/>
                  <a:pt x="7419" y="12437"/>
                  <a:pt x="7446" y="12437"/>
                </a:cubicBezTo>
                <a:cubicBezTo>
                  <a:pt x="7598" y="12437"/>
                  <a:pt x="7737" y="12337"/>
                  <a:pt x="7777" y="12184"/>
                </a:cubicBezTo>
                <a:cubicBezTo>
                  <a:pt x="7823" y="12001"/>
                  <a:pt x="7714" y="11813"/>
                  <a:pt x="7532" y="11766"/>
                </a:cubicBezTo>
                <a:cubicBezTo>
                  <a:pt x="7325" y="11713"/>
                  <a:pt x="7116" y="11647"/>
                  <a:pt x="6911" y="11570"/>
                </a:cubicBezTo>
                <a:cubicBezTo>
                  <a:pt x="6872" y="11556"/>
                  <a:pt x="6833" y="11549"/>
                  <a:pt x="6794" y="11549"/>
                </a:cubicBezTo>
                <a:close/>
                <a:moveTo>
                  <a:pt x="9481" y="11943"/>
                </a:moveTo>
                <a:cubicBezTo>
                  <a:pt x="9473" y="11943"/>
                  <a:pt x="9464" y="11943"/>
                  <a:pt x="9455" y="11944"/>
                </a:cubicBezTo>
                <a:cubicBezTo>
                  <a:pt x="9325" y="11952"/>
                  <a:pt x="9195" y="11958"/>
                  <a:pt x="9064" y="11958"/>
                </a:cubicBezTo>
                <a:cubicBezTo>
                  <a:pt x="8979" y="11958"/>
                  <a:pt x="8896" y="11958"/>
                  <a:pt x="8811" y="11952"/>
                </a:cubicBezTo>
                <a:cubicBezTo>
                  <a:pt x="8806" y="11952"/>
                  <a:pt x="8800" y="11952"/>
                  <a:pt x="8795" y="11952"/>
                </a:cubicBezTo>
                <a:cubicBezTo>
                  <a:pt x="8617" y="11952"/>
                  <a:pt x="8463" y="12097"/>
                  <a:pt x="8454" y="12281"/>
                </a:cubicBezTo>
                <a:cubicBezTo>
                  <a:pt x="8447" y="12470"/>
                  <a:pt x="8593" y="12628"/>
                  <a:pt x="8783" y="12637"/>
                </a:cubicBezTo>
                <a:cubicBezTo>
                  <a:pt x="8875" y="12642"/>
                  <a:pt x="8976" y="12642"/>
                  <a:pt x="9064" y="12644"/>
                </a:cubicBezTo>
                <a:cubicBezTo>
                  <a:pt x="9209" y="12644"/>
                  <a:pt x="9353" y="12641"/>
                  <a:pt x="9499" y="12627"/>
                </a:cubicBezTo>
                <a:cubicBezTo>
                  <a:pt x="9688" y="12616"/>
                  <a:pt x="9831" y="12453"/>
                  <a:pt x="9819" y="12264"/>
                </a:cubicBezTo>
                <a:cubicBezTo>
                  <a:pt x="9809" y="12083"/>
                  <a:pt x="9661" y="11943"/>
                  <a:pt x="9481" y="11943"/>
                </a:cubicBezTo>
                <a:close/>
                <a:moveTo>
                  <a:pt x="45589" y="12656"/>
                </a:moveTo>
                <a:cubicBezTo>
                  <a:pt x="45568" y="12656"/>
                  <a:pt x="45547" y="12658"/>
                  <a:pt x="45526" y="12662"/>
                </a:cubicBezTo>
                <a:cubicBezTo>
                  <a:pt x="45342" y="12696"/>
                  <a:pt x="45217" y="12874"/>
                  <a:pt x="45251" y="13060"/>
                </a:cubicBezTo>
                <a:cubicBezTo>
                  <a:pt x="45291" y="13279"/>
                  <a:pt x="45328" y="13497"/>
                  <a:pt x="45359" y="13720"/>
                </a:cubicBezTo>
                <a:cubicBezTo>
                  <a:pt x="45382" y="13889"/>
                  <a:pt x="45529" y="14012"/>
                  <a:pt x="45698" y="14012"/>
                </a:cubicBezTo>
                <a:cubicBezTo>
                  <a:pt x="45715" y="14012"/>
                  <a:pt x="45729" y="14012"/>
                  <a:pt x="45743" y="14010"/>
                </a:cubicBezTo>
                <a:cubicBezTo>
                  <a:pt x="45929" y="13984"/>
                  <a:pt x="46060" y="13810"/>
                  <a:pt x="46033" y="13624"/>
                </a:cubicBezTo>
                <a:cubicBezTo>
                  <a:pt x="46002" y="13393"/>
                  <a:pt x="45964" y="13164"/>
                  <a:pt x="45924" y="12934"/>
                </a:cubicBezTo>
                <a:cubicBezTo>
                  <a:pt x="45895" y="12771"/>
                  <a:pt x="45751" y="12656"/>
                  <a:pt x="45589" y="12656"/>
                </a:cubicBezTo>
                <a:close/>
                <a:moveTo>
                  <a:pt x="45830" y="14691"/>
                </a:moveTo>
                <a:cubicBezTo>
                  <a:pt x="45824" y="14691"/>
                  <a:pt x="45818" y="14691"/>
                  <a:pt x="45813" y="14691"/>
                </a:cubicBezTo>
                <a:cubicBezTo>
                  <a:pt x="45623" y="14702"/>
                  <a:pt x="45481" y="14862"/>
                  <a:pt x="45491" y="15051"/>
                </a:cubicBezTo>
                <a:cubicBezTo>
                  <a:pt x="45503" y="15275"/>
                  <a:pt x="45512" y="15500"/>
                  <a:pt x="45516" y="15720"/>
                </a:cubicBezTo>
                <a:cubicBezTo>
                  <a:pt x="45517" y="15908"/>
                  <a:pt x="45668" y="16058"/>
                  <a:pt x="45856" y="16058"/>
                </a:cubicBezTo>
                <a:cubicBezTo>
                  <a:pt x="45858" y="16058"/>
                  <a:pt x="45860" y="16058"/>
                  <a:pt x="45860" y="16056"/>
                </a:cubicBezTo>
                <a:cubicBezTo>
                  <a:pt x="46049" y="16052"/>
                  <a:pt x="46199" y="15899"/>
                  <a:pt x="46197" y="15710"/>
                </a:cubicBezTo>
                <a:cubicBezTo>
                  <a:pt x="46195" y="15477"/>
                  <a:pt x="46186" y="15244"/>
                  <a:pt x="46172" y="15013"/>
                </a:cubicBezTo>
                <a:cubicBezTo>
                  <a:pt x="46162" y="14829"/>
                  <a:pt x="46015" y="14691"/>
                  <a:pt x="45830" y="14691"/>
                </a:cubicBezTo>
                <a:close/>
                <a:moveTo>
                  <a:pt x="45810" y="16741"/>
                </a:moveTo>
                <a:cubicBezTo>
                  <a:pt x="45633" y="16741"/>
                  <a:pt x="45485" y="16877"/>
                  <a:pt x="45472" y="17057"/>
                </a:cubicBezTo>
                <a:cubicBezTo>
                  <a:pt x="45456" y="17276"/>
                  <a:pt x="45434" y="17500"/>
                  <a:pt x="45406" y="17719"/>
                </a:cubicBezTo>
                <a:cubicBezTo>
                  <a:pt x="45385" y="17909"/>
                  <a:pt x="45517" y="18077"/>
                  <a:pt x="45703" y="18101"/>
                </a:cubicBezTo>
                <a:cubicBezTo>
                  <a:pt x="45719" y="18103"/>
                  <a:pt x="45735" y="18103"/>
                  <a:pt x="45747" y="18103"/>
                </a:cubicBezTo>
                <a:cubicBezTo>
                  <a:pt x="45917" y="18103"/>
                  <a:pt x="46065" y="17978"/>
                  <a:pt x="46084" y="17806"/>
                </a:cubicBezTo>
                <a:cubicBezTo>
                  <a:pt x="46112" y="17573"/>
                  <a:pt x="46136" y="17338"/>
                  <a:pt x="46153" y="17109"/>
                </a:cubicBezTo>
                <a:cubicBezTo>
                  <a:pt x="46169" y="16920"/>
                  <a:pt x="46028" y="16756"/>
                  <a:pt x="45839" y="16742"/>
                </a:cubicBezTo>
                <a:cubicBezTo>
                  <a:pt x="45829" y="16742"/>
                  <a:pt x="45820" y="16741"/>
                  <a:pt x="45810" y="16741"/>
                </a:cubicBezTo>
                <a:close/>
                <a:moveTo>
                  <a:pt x="45509" y="18767"/>
                </a:moveTo>
                <a:cubicBezTo>
                  <a:pt x="45354" y="18767"/>
                  <a:pt x="45214" y="18873"/>
                  <a:pt x="45178" y="19031"/>
                </a:cubicBezTo>
                <a:cubicBezTo>
                  <a:pt x="45130" y="19247"/>
                  <a:pt x="45074" y="19462"/>
                  <a:pt x="45013" y="19674"/>
                </a:cubicBezTo>
                <a:cubicBezTo>
                  <a:pt x="44961" y="19857"/>
                  <a:pt x="45065" y="20046"/>
                  <a:pt x="45248" y="20098"/>
                </a:cubicBezTo>
                <a:cubicBezTo>
                  <a:pt x="45277" y="20107"/>
                  <a:pt x="45310" y="20111"/>
                  <a:pt x="45342" y="20111"/>
                </a:cubicBezTo>
                <a:cubicBezTo>
                  <a:pt x="45489" y="20111"/>
                  <a:pt x="45625" y="20013"/>
                  <a:pt x="45672" y="19864"/>
                </a:cubicBezTo>
                <a:cubicBezTo>
                  <a:pt x="45735" y="19640"/>
                  <a:pt x="45794" y="19412"/>
                  <a:pt x="45846" y="19184"/>
                </a:cubicBezTo>
                <a:cubicBezTo>
                  <a:pt x="45886" y="19002"/>
                  <a:pt x="45771" y="18816"/>
                  <a:pt x="45587" y="18776"/>
                </a:cubicBezTo>
                <a:cubicBezTo>
                  <a:pt x="45561" y="18770"/>
                  <a:pt x="45535" y="18767"/>
                  <a:pt x="45509" y="18767"/>
                </a:cubicBezTo>
                <a:close/>
                <a:moveTo>
                  <a:pt x="44890" y="20718"/>
                </a:moveTo>
                <a:cubicBezTo>
                  <a:pt x="44757" y="20718"/>
                  <a:pt x="44630" y="20797"/>
                  <a:pt x="44574" y="20927"/>
                </a:cubicBezTo>
                <a:cubicBezTo>
                  <a:pt x="44487" y="21132"/>
                  <a:pt x="44396" y="21334"/>
                  <a:pt x="44299" y="21530"/>
                </a:cubicBezTo>
                <a:cubicBezTo>
                  <a:pt x="44214" y="21699"/>
                  <a:pt x="44283" y="21904"/>
                  <a:pt x="44452" y="21988"/>
                </a:cubicBezTo>
                <a:cubicBezTo>
                  <a:pt x="44502" y="22012"/>
                  <a:pt x="44553" y="22022"/>
                  <a:pt x="44605" y="22022"/>
                </a:cubicBezTo>
                <a:cubicBezTo>
                  <a:pt x="44730" y="22022"/>
                  <a:pt x="44850" y="21953"/>
                  <a:pt x="44911" y="21835"/>
                </a:cubicBezTo>
                <a:cubicBezTo>
                  <a:pt x="45015" y="21626"/>
                  <a:pt x="45112" y="21411"/>
                  <a:pt x="45204" y="21193"/>
                </a:cubicBezTo>
                <a:cubicBezTo>
                  <a:pt x="45277" y="21020"/>
                  <a:pt x="45196" y="20820"/>
                  <a:pt x="45022" y="20745"/>
                </a:cubicBezTo>
                <a:cubicBezTo>
                  <a:pt x="44979" y="20727"/>
                  <a:pt x="44934" y="20718"/>
                  <a:pt x="44890" y="20718"/>
                </a:cubicBezTo>
                <a:close/>
                <a:moveTo>
                  <a:pt x="43919" y="22520"/>
                </a:moveTo>
                <a:cubicBezTo>
                  <a:pt x="43807" y="22520"/>
                  <a:pt x="43697" y="22576"/>
                  <a:pt x="43632" y="22678"/>
                </a:cubicBezTo>
                <a:cubicBezTo>
                  <a:pt x="43517" y="22855"/>
                  <a:pt x="43392" y="23055"/>
                  <a:pt x="43267" y="23272"/>
                </a:cubicBezTo>
                <a:cubicBezTo>
                  <a:pt x="43171" y="23435"/>
                  <a:pt x="43225" y="23644"/>
                  <a:pt x="43388" y="23739"/>
                </a:cubicBezTo>
                <a:cubicBezTo>
                  <a:pt x="43442" y="23773"/>
                  <a:pt x="43501" y="23786"/>
                  <a:pt x="43560" y="23786"/>
                </a:cubicBezTo>
                <a:cubicBezTo>
                  <a:pt x="43677" y="23786"/>
                  <a:pt x="43791" y="23726"/>
                  <a:pt x="43857" y="23618"/>
                </a:cubicBezTo>
                <a:cubicBezTo>
                  <a:pt x="43979" y="23411"/>
                  <a:pt x="44096" y="23218"/>
                  <a:pt x="44207" y="23046"/>
                </a:cubicBezTo>
                <a:cubicBezTo>
                  <a:pt x="44308" y="22888"/>
                  <a:pt x="44261" y="22678"/>
                  <a:pt x="44103" y="22575"/>
                </a:cubicBezTo>
                <a:cubicBezTo>
                  <a:pt x="44046" y="22538"/>
                  <a:pt x="43982" y="22520"/>
                  <a:pt x="43919" y="22520"/>
                </a:cubicBezTo>
                <a:close/>
                <a:moveTo>
                  <a:pt x="42907" y="24304"/>
                </a:moveTo>
                <a:cubicBezTo>
                  <a:pt x="42782" y="24304"/>
                  <a:pt x="42661" y="24373"/>
                  <a:pt x="42601" y="24494"/>
                </a:cubicBezTo>
                <a:cubicBezTo>
                  <a:pt x="42500" y="24695"/>
                  <a:pt x="42398" y="24904"/>
                  <a:pt x="42297" y="25116"/>
                </a:cubicBezTo>
                <a:cubicBezTo>
                  <a:pt x="42217" y="25286"/>
                  <a:pt x="42288" y="25490"/>
                  <a:pt x="42460" y="25571"/>
                </a:cubicBezTo>
                <a:cubicBezTo>
                  <a:pt x="42509" y="25592"/>
                  <a:pt x="42557" y="25603"/>
                  <a:pt x="42606" y="25603"/>
                </a:cubicBezTo>
                <a:cubicBezTo>
                  <a:pt x="42735" y="25603"/>
                  <a:pt x="42858" y="25531"/>
                  <a:pt x="42914" y="25406"/>
                </a:cubicBezTo>
                <a:cubicBezTo>
                  <a:pt x="43013" y="25199"/>
                  <a:pt x="43110" y="24994"/>
                  <a:pt x="43209" y="24800"/>
                </a:cubicBezTo>
                <a:cubicBezTo>
                  <a:pt x="43296" y="24633"/>
                  <a:pt x="43230" y="24426"/>
                  <a:pt x="43060" y="24341"/>
                </a:cubicBezTo>
                <a:cubicBezTo>
                  <a:pt x="43011" y="24316"/>
                  <a:pt x="42959" y="24304"/>
                  <a:pt x="42907" y="24304"/>
                </a:cubicBezTo>
                <a:close/>
                <a:moveTo>
                  <a:pt x="47002" y="25297"/>
                </a:moveTo>
                <a:cubicBezTo>
                  <a:pt x="46990" y="25297"/>
                  <a:pt x="46979" y="25297"/>
                  <a:pt x="46967" y="25298"/>
                </a:cubicBezTo>
                <a:cubicBezTo>
                  <a:pt x="46803" y="25316"/>
                  <a:pt x="46640" y="25351"/>
                  <a:pt x="46477" y="25401"/>
                </a:cubicBezTo>
                <a:cubicBezTo>
                  <a:pt x="46386" y="25429"/>
                  <a:pt x="46299" y="25458"/>
                  <a:pt x="46219" y="25490"/>
                </a:cubicBezTo>
                <a:cubicBezTo>
                  <a:pt x="46042" y="25559"/>
                  <a:pt x="45955" y="25757"/>
                  <a:pt x="46025" y="25933"/>
                </a:cubicBezTo>
                <a:cubicBezTo>
                  <a:pt x="46080" y="26068"/>
                  <a:pt x="46207" y="26150"/>
                  <a:pt x="46345" y="26150"/>
                </a:cubicBezTo>
                <a:cubicBezTo>
                  <a:pt x="46386" y="26150"/>
                  <a:pt x="46428" y="26145"/>
                  <a:pt x="46468" y="26127"/>
                </a:cubicBezTo>
                <a:cubicBezTo>
                  <a:pt x="46534" y="26103"/>
                  <a:pt x="46604" y="26077"/>
                  <a:pt x="46677" y="26054"/>
                </a:cubicBezTo>
                <a:cubicBezTo>
                  <a:pt x="46798" y="26018"/>
                  <a:pt x="46923" y="25992"/>
                  <a:pt x="47041" y="25980"/>
                </a:cubicBezTo>
                <a:cubicBezTo>
                  <a:pt x="47231" y="25957"/>
                  <a:pt x="47367" y="25789"/>
                  <a:pt x="47344" y="25601"/>
                </a:cubicBezTo>
                <a:cubicBezTo>
                  <a:pt x="47324" y="25424"/>
                  <a:pt x="47173" y="25297"/>
                  <a:pt x="47002" y="25297"/>
                </a:cubicBezTo>
                <a:close/>
                <a:moveTo>
                  <a:pt x="48313" y="25590"/>
                </a:moveTo>
                <a:cubicBezTo>
                  <a:pt x="48198" y="25590"/>
                  <a:pt x="48085" y="25648"/>
                  <a:pt x="48022" y="25754"/>
                </a:cubicBezTo>
                <a:cubicBezTo>
                  <a:pt x="47923" y="25914"/>
                  <a:pt x="47975" y="26124"/>
                  <a:pt x="48135" y="26223"/>
                </a:cubicBezTo>
                <a:cubicBezTo>
                  <a:pt x="48296" y="26320"/>
                  <a:pt x="48448" y="26446"/>
                  <a:pt x="48585" y="26597"/>
                </a:cubicBezTo>
                <a:cubicBezTo>
                  <a:pt x="48653" y="26670"/>
                  <a:pt x="48743" y="26706"/>
                  <a:pt x="48837" y="26706"/>
                </a:cubicBezTo>
                <a:cubicBezTo>
                  <a:pt x="48919" y="26706"/>
                  <a:pt x="49002" y="26678"/>
                  <a:pt x="49066" y="26619"/>
                </a:cubicBezTo>
                <a:cubicBezTo>
                  <a:pt x="49205" y="26494"/>
                  <a:pt x="49217" y="26277"/>
                  <a:pt x="49089" y="26138"/>
                </a:cubicBezTo>
                <a:cubicBezTo>
                  <a:pt x="48908" y="25940"/>
                  <a:pt x="48708" y="25773"/>
                  <a:pt x="48491" y="25641"/>
                </a:cubicBezTo>
                <a:cubicBezTo>
                  <a:pt x="48436" y="25606"/>
                  <a:pt x="48374" y="25590"/>
                  <a:pt x="48313" y="25590"/>
                </a:cubicBezTo>
                <a:close/>
                <a:moveTo>
                  <a:pt x="42065" y="26175"/>
                </a:moveTo>
                <a:cubicBezTo>
                  <a:pt x="41928" y="26175"/>
                  <a:pt x="41799" y="26257"/>
                  <a:pt x="41746" y="26392"/>
                </a:cubicBezTo>
                <a:cubicBezTo>
                  <a:pt x="41661" y="26609"/>
                  <a:pt x="41579" y="26826"/>
                  <a:pt x="41502" y="27045"/>
                </a:cubicBezTo>
                <a:cubicBezTo>
                  <a:pt x="41440" y="27224"/>
                  <a:pt x="41532" y="27419"/>
                  <a:pt x="41711" y="27483"/>
                </a:cubicBezTo>
                <a:cubicBezTo>
                  <a:pt x="41748" y="27495"/>
                  <a:pt x="41788" y="27502"/>
                  <a:pt x="41824" y="27502"/>
                </a:cubicBezTo>
                <a:cubicBezTo>
                  <a:pt x="41965" y="27502"/>
                  <a:pt x="42097" y="27414"/>
                  <a:pt x="42147" y="27269"/>
                </a:cubicBezTo>
                <a:cubicBezTo>
                  <a:pt x="42222" y="27061"/>
                  <a:pt x="42300" y="26850"/>
                  <a:pt x="42382" y="26642"/>
                </a:cubicBezTo>
                <a:cubicBezTo>
                  <a:pt x="42451" y="26466"/>
                  <a:pt x="42365" y="26268"/>
                  <a:pt x="42189" y="26199"/>
                </a:cubicBezTo>
                <a:cubicBezTo>
                  <a:pt x="42148" y="26183"/>
                  <a:pt x="42106" y="26175"/>
                  <a:pt x="42065" y="26175"/>
                </a:cubicBezTo>
                <a:close/>
                <a:moveTo>
                  <a:pt x="45366" y="26357"/>
                </a:moveTo>
                <a:cubicBezTo>
                  <a:pt x="45223" y="26357"/>
                  <a:pt x="45090" y="26448"/>
                  <a:pt x="45043" y="26593"/>
                </a:cubicBezTo>
                <a:cubicBezTo>
                  <a:pt x="44996" y="26746"/>
                  <a:pt x="44970" y="26911"/>
                  <a:pt x="44970" y="27080"/>
                </a:cubicBezTo>
                <a:cubicBezTo>
                  <a:pt x="44970" y="27196"/>
                  <a:pt x="44980" y="27315"/>
                  <a:pt x="45003" y="27436"/>
                </a:cubicBezTo>
                <a:cubicBezTo>
                  <a:pt x="45032" y="27601"/>
                  <a:pt x="45178" y="27718"/>
                  <a:pt x="45338" y="27718"/>
                </a:cubicBezTo>
                <a:cubicBezTo>
                  <a:pt x="45359" y="27718"/>
                  <a:pt x="45380" y="27714"/>
                  <a:pt x="45399" y="27711"/>
                </a:cubicBezTo>
                <a:cubicBezTo>
                  <a:pt x="45585" y="27676"/>
                  <a:pt x="45708" y="27497"/>
                  <a:pt x="45674" y="27313"/>
                </a:cubicBezTo>
                <a:cubicBezTo>
                  <a:pt x="45658" y="27233"/>
                  <a:pt x="45651" y="27156"/>
                  <a:pt x="45651" y="27083"/>
                </a:cubicBezTo>
                <a:cubicBezTo>
                  <a:pt x="45651" y="26983"/>
                  <a:pt x="45665" y="26889"/>
                  <a:pt x="45693" y="26805"/>
                </a:cubicBezTo>
                <a:cubicBezTo>
                  <a:pt x="45752" y="26625"/>
                  <a:pt x="45655" y="26433"/>
                  <a:pt x="45474" y="26374"/>
                </a:cubicBezTo>
                <a:cubicBezTo>
                  <a:pt x="45438" y="26363"/>
                  <a:pt x="45402" y="26357"/>
                  <a:pt x="45366" y="26357"/>
                </a:cubicBezTo>
                <a:close/>
                <a:moveTo>
                  <a:pt x="49492" y="27211"/>
                </a:moveTo>
                <a:cubicBezTo>
                  <a:pt x="49460" y="27211"/>
                  <a:pt x="49428" y="27215"/>
                  <a:pt x="49396" y="27224"/>
                </a:cubicBezTo>
                <a:cubicBezTo>
                  <a:pt x="49214" y="27276"/>
                  <a:pt x="49113" y="27467"/>
                  <a:pt x="49165" y="27648"/>
                </a:cubicBezTo>
                <a:cubicBezTo>
                  <a:pt x="49221" y="27843"/>
                  <a:pt x="49257" y="28044"/>
                  <a:pt x="49273" y="28248"/>
                </a:cubicBezTo>
                <a:cubicBezTo>
                  <a:pt x="49287" y="28427"/>
                  <a:pt x="49436" y="28564"/>
                  <a:pt x="49614" y="28564"/>
                </a:cubicBezTo>
                <a:lnTo>
                  <a:pt x="49640" y="28564"/>
                </a:lnTo>
                <a:cubicBezTo>
                  <a:pt x="49828" y="28550"/>
                  <a:pt x="49968" y="28389"/>
                  <a:pt x="49956" y="28199"/>
                </a:cubicBezTo>
                <a:cubicBezTo>
                  <a:pt x="49939" y="27949"/>
                  <a:pt x="49892" y="27700"/>
                  <a:pt x="49821" y="27457"/>
                </a:cubicBezTo>
                <a:cubicBezTo>
                  <a:pt x="49778" y="27307"/>
                  <a:pt x="49640" y="27211"/>
                  <a:pt x="49492" y="27211"/>
                </a:cubicBezTo>
                <a:close/>
                <a:moveTo>
                  <a:pt x="41432" y="28127"/>
                </a:moveTo>
                <a:cubicBezTo>
                  <a:pt x="41278" y="28127"/>
                  <a:pt x="41138" y="28233"/>
                  <a:pt x="41098" y="28389"/>
                </a:cubicBezTo>
                <a:cubicBezTo>
                  <a:pt x="41040" y="28625"/>
                  <a:pt x="40992" y="28858"/>
                  <a:pt x="40953" y="29082"/>
                </a:cubicBezTo>
                <a:cubicBezTo>
                  <a:pt x="40922" y="29268"/>
                  <a:pt x="41045" y="29444"/>
                  <a:pt x="41233" y="29477"/>
                </a:cubicBezTo>
                <a:cubicBezTo>
                  <a:pt x="41252" y="29478"/>
                  <a:pt x="41271" y="29482"/>
                  <a:pt x="41292" y="29482"/>
                </a:cubicBezTo>
                <a:cubicBezTo>
                  <a:pt x="41457" y="29482"/>
                  <a:pt x="41600" y="29362"/>
                  <a:pt x="41628" y="29195"/>
                </a:cubicBezTo>
                <a:cubicBezTo>
                  <a:pt x="41662" y="28988"/>
                  <a:pt x="41709" y="28771"/>
                  <a:pt x="41763" y="28549"/>
                </a:cubicBezTo>
                <a:cubicBezTo>
                  <a:pt x="41807" y="28366"/>
                  <a:pt x="41694" y="28182"/>
                  <a:pt x="41511" y="28137"/>
                </a:cubicBezTo>
                <a:cubicBezTo>
                  <a:pt x="41485" y="28130"/>
                  <a:pt x="41458" y="28127"/>
                  <a:pt x="41432" y="28127"/>
                </a:cubicBezTo>
                <a:close/>
                <a:moveTo>
                  <a:pt x="45905" y="28265"/>
                </a:moveTo>
                <a:cubicBezTo>
                  <a:pt x="45838" y="28265"/>
                  <a:pt x="45771" y="28285"/>
                  <a:pt x="45712" y="28326"/>
                </a:cubicBezTo>
                <a:cubicBezTo>
                  <a:pt x="45556" y="28432"/>
                  <a:pt x="45517" y="28644"/>
                  <a:pt x="45623" y="28801"/>
                </a:cubicBezTo>
                <a:cubicBezTo>
                  <a:pt x="45707" y="28920"/>
                  <a:pt x="45795" y="29042"/>
                  <a:pt x="45893" y="29164"/>
                </a:cubicBezTo>
                <a:cubicBezTo>
                  <a:pt x="45950" y="29237"/>
                  <a:pt x="46007" y="29308"/>
                  <a:pt x="46068" y="29374"/>
                </a:cubicBezTo>
                <a:cubicBezTo>
                  <a:pt x="46136" y="29451"/>
                  <a:pt x="46232" y="29491"/>
                  <a:pt x="46325" y="29491"/>
                </a:cubicBezTo>
                <a:cubicBezTo>
                  <a:pt x="46405" y="29491"/>
                  <a:pt x="46485" y="29461"/>
                  <a:pt x="46555" y="29404"/>
                </a:cubicBezTo>
                <a:cubicBezTo>
                  <a:pt x="46696" y="29277"/>
                  <a:pt x="46710" y="29061"/>
                  <a:pt x="46583" y="28920"/>
                </a:cubicBezTo>
                <a:cubicBezTo>
                  <a:pt x="46531" y="28861"/>
                  <a:pt x="46480" y="28801"/>
                  <a:pt x="46430" y="28738"/>
                </a:cubicBezTo>
                <a:cubicBezTo>
                  <a:pt x="46343" y="28630"/>
                  <a:pt x="46263" y="28521"/>
                  <a:pt x="46188" y="28415"/>
                </a:cubicBezTo>
                <a:cubicBezTo>
                  <a:pt x="46122" y="28318"/>
                  <a:pt x="46015" y="28265"/>
                  <a:pt x="45905" y="28265"/>
                </a:cubicBezTo>
                <a:close/>
                <a:moveTo>
                  <a:pt x="47369" y="29680"/>
                </a:moveTo>
                <a:cubicBezTo>
                  <a:pt x="47254" y="29680"/>
                  <a:pt x="47142" y="29737"/>
                  <a:pt x="47076" y="29842"/>
                </a:cubicBezTo>
                <a:cubicBezTo>
                  <a:pt x="46977" y="30003"/>
                  <a:pt x="47028" y="30214"/>
                  <a:pt x="47187" y="30313"/>
                </a:cubicBezTo>
                <a:cubicBezTo>
                  <a:pt x="47386" y="30434"/>
                  <a:pt x="47594" y="30545"/>
                  <a:pt x="47824" y="30655"/>
                </a:cubicBezTo>
                <a:cubicBezTo>
                  <a:pt x="47872" y="30676"/>
                  <a:pt x="47923" y="30686"/>
                  <a:pt x="47970" y="30686"/>
                </a:cubicBezTo>
                <a:cubicBezTo>
                  <a:pt x="48100" y="30686"/>
                  <a:pt x="48222" y="30613"/>
                  <a:pt x="48281" y="30490"/>
                </a:cubicBezTo>
                <a:cubicBezTo>
                  <a:pt x="48361" y="30320"/>
                  <a:pt x="48288" y="30116"/>
                  <a:pt x="48116" y="30034"/>
                </a:cubicBezTo>
                <a:cubicBezTo>
                  <a:pt x="47909" y="29939"/>
                  <a:pt x="47725" y="29840"/>
                  <a:pt x="47549" y="29730"/>
                </a:cubicBezTo>
                <a:cubicBezTo>
                  <a:pt x="47493" y="29696"/>
                  <a:pt x="47431" y="29680"/>
                  <a:pt x="47369" y="29680"/>
                </a:cubicBezTo>
                <a:close/>
                <a:moveTo>
                  <a:pt x="49428" y="29227"/>
                </a:moveTo>
                <a:cubicBezTo>
                  <a:pt x="49287" y="29227"/>
                  <a:pt x="49155" y="29315"/>
                  <a:pt x="49106" y="29456"/>
                </a:cubicBezTo>
                <a:cubicBezTo>
                  <a:pt x="49038" y="29647"/>
                  <a:pt x="48952" y="29835"/>
                  <a:pt x="48847" y="30017"/>
                </a:cubicBezTo>
                <a:cubicBezTo>
                  <a:pt x="48753" y="30180"/>
                  <a:pt x="48811" y="30391"/>
                  <a:pt x="48974" y="30485"/>
                </a:cubicBezTo>
                <a:cubicBezTo>
                  <a:pt x="49011" y="30507"/>
                  <a:pt x="49052" y="30519"/>
                  <a:pt x="49092" y="30526"/>
                </a:cubicBezTo>
                <a:cubicBezTo>
                  <a:pt x="49014" y="30565"/>
                  <a:pt x="48952" y="30634"/>
                  <a:pt x="48922" y="30726"/>
                </a:cubicBezTo>
                <a:cubicBezTo>
                  <a:pt x="48863" y="30903"/>
                  <a:pt x="48960" y="31098"/>
                  <a:pt x="49141" y="31155"/>
                </a:cubicBezTo>
                <a:cubicBezTo>
                  <a:pt x="49296" y="31206"/>
                  <a:pt x="49454" y="31256"/>
                  <a:pt x="49610" y="31307"/>
                </a:cubicBezTo>
                <a:lnTo>
                  <a:pt x="49794" y="31364"/>
                </a:lnTo>
                <a:cubicBezTo>
                  <a:pt x="49829" y="31376"/>
                  <a:pt x="49864" y="31380"/>
                  <a:pt x="49899" y="31380"/>
                </a:cubicBezTo>
                <a:cubicBezTo>
                  <a:pt x="50045" y="31380"/>
                  <a:pt x="50179" y="31289"/>
                  <a:pt x="50220" y="31145"/>
                </a:cubicBezTo>
                <a:cubicBezTo>
                  <a:pt x="50279" y="30964"/>
                  <a:pt x="50179" y="30771"/>
                  <a:pt x="50000" y="30714"/>
                </a:cubicBezTo>
                <a:lnTo>
                  <a:pt x="49814" y="30657"/>
                </a:lnTo>
                <a:cubicBezTo>
                  <a:pt x="49657" y="30608"/>
                  <a:pt x="49503" y="30559"/>
                  <a:pt x="49350" y="30509"/>
                </a:cubicBezTo>
                <a:cubicBezTo>
                  <a:pt x="49332" y="30502"/>
                  <a:pt x="49313" y="30497"/>
                  <a:pt x="49296" y="30495"/>
                </a:cubicBezTo>
                <a:cubicBezTo>
                  <a:pt x="49353" y="30467"/>
                  <a:pt x="49403" y="30422"/>
                  <a:pt x="49438" y="30361"/>
                </a:cubicBezTo>
                <a:cubicBezTo>
                  <a:pt x="49565" y="30142"/>
                  <a:pt x="49671" y="29913"/>
                  <a:pt x="49751" y="29683"/>
                </a:cubicBezTo>
                <a:cubicBezTo>
                  <a:pt x="49814" y="29504"/>
                  <a:pt x="49720" y="29310"/>
                  <a:pt x="49542" y="29247"/>
                </a:cubicBezTo>
                <a:cubicBezTo>
                  <a:pt x="49505" y="29233"/>
                  <a:pt x="49466" y="29227"/>
                  <a:pt x="49428" y="29227"/>
                </a:cubicBezTo>
                <a:close/>
                <a:moveTo>
                  <a:pt x="41191" y="30156"/>
                </a:moveTo>
                <a:cubicBezTo>
                  <a:pt x="41185" y="30156"/>
                  <a:pt x="41180" y="30156"/>
                  <a:pt x="41174" y="30156"/>
                </a:cubicBezTo>
                <a:cubicBezTo>
                  <a:pt x="40985" y="30165"/>
                  <a:pt x="40842" y="30326"/>
                  <a:pt x="40851" y="30516"/>
                </a:cubicBezTo>
                <a:cubicBezTo>
                  <a:pt x="40866" y="30780"/>
                  <a:pt x="40898" y="31030"/>
                  <a:pt x="40955" y="31256"/>
                </a:cubicBezTo>
                <a:cubicBezTo>
                  <a:pt x="40993" y="31413"/>
                  <a:pt x="41132" y="31517"/>
                  <a:pt x="41287" y="31517"/>
                </a:cubicBezTo>
                <a:cubicBezTo>
                  <a:pt x="41313" y="31517"/>
                  <a:pt x="41341" y="31515"/>
                  <a:pt x="41365" y="31507"/>
                </a:cubicBezTo>
                <a:cubicBezTo>
                  <a:pt x="41549" y="31463"/>
                  <a:pt x="41662" y="31275"/>
                  <a:pt x="41617" y="31093"/>
                </a:cubicBezTo>
                <a:cubicBezTo>
                  <a:pt x="41572" y="30909"/>
                  <a:pt x="41542" y="30702"/>
                  <a:pt x="41532" y="30481"/>
                </a:cubicBezTo>
                <a:cubicBezTo>
                  <a:pt x="41524" y="30297"/>
                  <a:pt x="41376" y="30156"/>
                  <a:pt x="41191" y="30156"/>
                </a:cubicBezTo>
                <a:close/>
                <a:moveTo>
                  <a:pt x="51443" y="30706"/>
                </a:moveTo>
                <a:cubicBezTo>
                  <a:pt x="51410" y="30706"/>
                  <a:pt x="51375" y="30711"/>
                  <a:pt x="51341" y="30721"/>
                </a:cubicBezTo>
                <a:cubicBezTo>
                  <a:pt x="51161" y="30778"/>
                  <a:pt x="51061" y="30970"/>
                  <a:pt x="51117" y="31150"/>
                </a:cubicBezTo>
                <a:cubicBezTo>
                  <a:pt x="51121" y="31154"/>
                  <a:pt x="51121" y="31159"/>
                  <a:pt x="51122" y="31162"/>
                </a:cubicBezTo>
                <a:cubicBezTo>
                  <a:pt x="51016" y="31185"/>
                  <a:pt x="50921" y="31258"/>
                  <a:pt x="50874" y="31368"/>
                </a:cubicBezTo>
                <a:cubicBezTo>
                  <a:pt x="50801" y="31541"/>
                  <a:pt x="50886" y="31741"/>
                  <a:pt x="51060" y="31812"/>
                </a:cubicBezTo>
                <a:lnTo>
                  <a:pt x="51168" y="31858"/>
                </a:lnTo>
                <a:cubicBezTo>
                  <a:pt x="51211" y="31877"/>
                  <a:pt x="51256" y="31885"/>
                  <a:pt x="51303" y="31885"/>
                </a:cubicBezTo>
                <a:cubicBezTo>
                  <a:pt x="51373" y="31885"/>
                  <a:pt x="51439" y="31865"/>
                  <a:pt x="51498" y="31825"/>
                </a:cubicBezTo>
                <a:cubicBezTo>
                  <a:pt x="51703" y="31682"/>
                  <a:pt x="51816" y="31468"/>
                  <a:pt x="51816" y="31228"/>
                </a:cubicBezTo>
                <a:cubicBezTo>
                  <a:pt x="51816" y="31138"/>
                  <a:pt x="51800" y="31043"/>
                  <a:pt x="51769" y="30945"/>
                </a:cubicBezTo>
                <a:cubicBezTo>
                  <a:pt x="51724" y="30798"/>
                  <a:pt x="51589" y="30706"/>
                  <a:pt x="51443" y="30706"/>
                </a:cubicBezTo>
                <a:close/>
                <a:moveTo>
                  <a:pt x="48282" y="30899"/>
                </a:moveTo>
                <a:cubicBezTo>
                  <a:pt x="48200" y="30899"/>
                  <a:pt x="48118" y="30929"/>
                  <a:pt x="48053" y="30989"/>
                </a:cubicBezTo>
                <a:cubicBezTo>
                  <a:pt x="47898" y="31128"/>
                  <a:pt x="47731" y="31263"/>
                  <a:pt x="47552" y="31388"/>
                </a:cubicBezTo>
                <a:cubicBezTo>
                  <a:pt x="47398" y="31498"/>
                  <a:pt x="47361" y="31710"/>
                  <a:pt x="47471" y="31865"/>
                </a:cubicBezTo>
                <a:cubicBezTo>
                  <a:pt x="47537" y="31960"/>
                  <a:pt x="47645" y="32011"/>
                  <a:pt x="47751" y="32011"/>
                </a:cubicBezTo>
                <a:cubicBezTo>
                  <a:pt x="47820" y="32011"/>
                  <a:pt x="47888" y="31990"/>
                  <a:pt x="47945" y="31946"/>
                </a:cubicBezTo>
                <a:cubicBezTo>
                  <a:pt x="48147" y="31806"/>
                  <a:pt x="48340" y="31651"/>
                  <a:pt x="48514" y="31493"/>
                </a:cubicBezTo>
                <a:cubicBezTo>
                  <a:pt x="48653" y="31368"/>
                  <a:pt x="48663" y="31150"/>
                  <a:pt x="48534" y="31011"/>
                </a:cubicBezTo>
                <a:cubicBezTo>
                  <a:pt x="48468" y="30937"/>
                  <a:pt x="48375" y="30899"/>
                  <a:pt x="48282" y="30899"/>
                </a:cubicBezTo>
                <a:close/>
                <a:moveTo>
                  <a:pt x="46556" y="31987"/>
                </a:moveTo>
                <a:cubicBezTo>
                  <a:pt x="46511" y="31987"/>
                  <a:pt x="46466" y="31996"/>
                  <a:pt x="46423" y="32014"/>
                </a:cubicBezTo>
                <a:cubicBezTo>
                  <a:pt x="46223" y="32097"/>
                  <a:pt x="46020" y="32172"/>
                  <a:pt x="45813" y="32237"/>
                </a:cubicBezTo>
                <a:cubicBezTo>
                  <a:pt x="45632" y="32292"/>
                  <a:pt x="45529" y="32483"/>
                  <a:pt x="45587" y="32664"/>
                </a:cubicBezTo>
                <a:cubicBezTo>
                  <a:pt x="45630" y="32812"/>
                  <a:pt x="45768" y="32906"/>
                  <a:pt x="45912" y="32906"/>
                </a:cubicBezTo>
                <a:cubicBezTo>
                  <a:pt x="45947" y="32906"/>
                  <a:pt x="45980" y="32900"/>
                  <a:pt x="46013" y="32890"/>
                </a:cubicBezTo>
                <a:cubicBezTo>
                  <a:pt x="46240" y="32820"/>
                  <a:pt x="46468" y="32737"/>
                  <a:pt x="46689" y="32645"/>
                </a:cubicBezTo>
                <a:cubicBezTo>
                  <a:pt x="46862" y="32570"/>
                  <a:pt x="46944" y="32370"/>
                  <a:pt x="46871" y="32197"/>
                </a:cubicBezTo>
                <a:cubicBezTo>
                  <a:pt x="46816" y="32066"/>
                  <a:pt x="46690" y="31987"/>
                  <a:pt x="46556" y="31987"/>
                </a:cubicBezTo>
                <a:close/>
                <a:moveTo>
                  <a:pt x="41966" y="31991"/>
                </a:moveTo>
                <a:cubicBezTo>
                  <a:pt x="41868" y="31991"/>
                  <a:pt x="41772" y="32032"/>
                  <a:pt x="41704" y="32111"/>
                </a:cubicBezTo>
                <a:cubicBezTo>
                  <a:pt x="41582" y="32257"/>
                  <a:pt x="41602" y="32473"/>
                  <a:pt x="41746" y="32595"/>
                </a:cubicBezTo>
                <a:cubicBezTo>
                  <a:pt x="41940" y="32760"/>
                  <a:pt x="42170" y="32897"/>
                  <a:pt x="42425" y="32996"/>
                </a:cubicBezTo>
                <a:cubicBezTo>
                  <a:pt x="42467" y="33012"/>
                  <a:pt x="42511" y="33020"/>
                  <a:pt x="42552" y="33020"/>
                </a:cubicBezTo>
                <a:cubicBezTo>
                  <a:pt x="42688" y="33020"/>
                  <a:pt x="42816" y="32940"/>
                  <a:pt x="42870" y="32803"/>
                </a:cubicBezTo>
                <a:cubicBezTo>
                  <a:pt x="42938" y="32628"/>
                  <a:pt x="42853" y="32429"/>
                  <a:pt x="42677" y="32360"/>
                </a:cubicBezTo>
                <a:cubicBezTo>
                  <a:pt x="42490" y="32285"/>
                  <a:pt x="42325" y="32188"/>
                  <a:pt x="42186" y="32071"/>
                </a:cubicBezTo>
                <a:cubicBezTo>
                  <a:pt x="42121" y="32017"/>
                  <a:pt x="42043" y="31991"/>
                  <a:pt x="41966" y="31991"/>
                </a:cubicBezTo>
                <a:close/>
                <a:moveTo>
                  <a:pt x="44576" y="32500"/>
                </a:moveTo>
                <a:cubicBezTo>
                  <a:pt x="44563" y="32500"/>
                  <a:pt x="44549" y="32501"/>
                  <a:pt x="44535" y="32502"/>
                </a:cubicBezTo>
                <a:cubicBezTo>
                  <a:pt x="44309" y="32532"/>
                  <a:pt x="44092" y="32546"/>
                  <a:pt x="43891" y="32549"/>
                </a:cubicBezTo>
                <a:cubicBezTo>
                  <a:pt x="43701" y="32551"/>
                  <a:pt x="43552" y="32706"/>
                  <a:pt x="43553" y="32893"/>
                </a:cubicBezTo>
                <a:cubicBezTo>
                  <a:pt x="43555" y="33081"/>
                  <a:pt x="43708" y="33231"/>
                  <a:pt x="43894" y="33231"/>
                </a:cubicBezTo>
                <a:lnTo>
                  <a:pt x="43899" y="33231"/>
                </a:lnTo>
                <a:cubicBezTo>
                  <a:pt x="44125" y="33229"/>
                  <a:pt x="44368" y="33212"/>
                  <a:pt x="44617" y="33180"/>
                </a:cubicBezTo>
                <a:cubicBezTo>
                  <a:pt x="44805" y="33159"/>
                  <a:pt x="44937" y="32987"/>
                  <a:pt x="44916" y="32801"/>
                </a:cubicBezTo>
                <a:cubicBezTo>
                  <a:pt x="44895" y="32628"/>
                  <a:pt x="44746" y="32500"/>
                  <a:pt x="44576" y="325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831775" y="3252421"/>
            <a:ext cx="2194021" cy="1956908"/>
          </a:xfrm>
          <a:custGeom>
            <a:avLst/>
            <a:gdLst/>
            <a:ahLst/>
            <a:cxnLst/>
            <a:rect l="l" t="t" r="r" b="b"/>
            <a:pathLst>
              <a:path w="54010" h="48173" extrusionOk="0">
                <a:moveTo>
                  <a:pt x="16027" y="1"/>
                </a:moveTo>
                <a:cubicBezTo>
                  <a:pt x="15839" y="1"/>
                  <a:pt x="15695" y="152"/>
                  <a:pt x="15695" y="342"/>
                </a:cubicBezTo>
                <a:cubicBezTo>
                  <a:pt x="15695" y="531"/>
                  <a:pt x="15858" y="682"/>
                  <a:pt x="16048" y="682"/>
                </a:cubicBezTo>
                <a:cubicBezTo>
                  <a:pt x="16258" y="682"/>
                  <a:pt x="16474" y="691"/>
                  <a:pt x="16688" y="705"/>
                </a:cubicBezTo>
                <a:lnTo>
                  <a:pt x="16710" y="705"/>
                </a:lnTo>
                <a:cubicBezTo>
                  <a:pt x="16887" y="705"/>
                  <a:pt x="17040" y="566"/>
                  <a:pt x="17053" y="385"/>
                </a:cubicBezTo>
                <a:cubicBezTo>
                  <a:pt x="17066" y="197"/>
                  <a:pt x="16922" y="36"/>
                  <a:pt x="16734" y="22"/>
                </a:cubicBezTo>
                <a:cubicBezTo>
                  <a:pt x="16503" y="6"/>
                  <a:pt x="16274" y="1"/>
                  <a:pt x="16027" y="1"/>
                </a:cubicBezTo>
                <a:close/>
                <a:moveTo>
                  <a:pt x="14663" y="95"/>
                </a:moveTo>
                <a:cubicBezTo>
                  <a:pt x="14648" y="95"/>
                  <a:pt x="14633" y="96"/>
                  <a:pt x="14618" y="98"/>
                </a:cubicBezTo>
                <a:cubicBezTo>
                  <a:pt x="14383" y="129"/>
                  <a:pt x="14148" y="169"/>
                  <a:pt x="13921" y="216"/>
                </a:cubicBezTo>
                <a:cubicBezTo>
                  <a:pt x="13736" y="256"/>
                  <a:pt x="13616" y="437"/>
                  <a:pt x="13655" y="621"/>
                </a:cubicBezTo>
                <a:cubicBezTo>
                  <a:pt x="13689" y="781"/>
                  <a:pt x="13832" y="892"/>
                  <a:pt x="13990" y="892"/>
                </a:cubicBezTo>
                <a:cubicBezTo>
                  <a:pt x="14014" y="892"/>
                  <a:pt x="14037" y="891"/>
                  <a:pt x="14061" y="886"/>
                </a:cubicBezTo>
                <a:cubicBezTo>
                  <a:pt x="14272" y="840"/>
                  <a:pt x="14491" y="804"/>
                  <a:pt x="14711" y="773"/>
                </a:cubicBezTo>
                <a:cubicBezTo>
                  <a:pt x="14897" y="750"/>
                  <a:pt x="15028" y="576"/>
                  <a:pt x="15002" y="388"/>
                </a:cubicBezTo>
                <a:cubicBezTo>
                  <a:pt x="14981" y="218"/>
                  <a:pt x="14833" y="95"/>
                  <a:pt x="14663" y="95"/>
                </a:cubicBezTo>
                <a:close/>
                <a:moveTo>
                  <a:pt x="18063" y="205"/>
                </a:moveTo>
                <a:cubicBezTo>
                  <a:pt x="17904" y="205"/>
                  <a:pt x="17761" y="316"/>
                  <a:pt x="17729" y="479"/>
                </a:cubicBezTo>
                <a:cubicBezTo>
                  <a:pt x="17692" y="663"/>
                  <a:pt x="17812" y="844"/>
                  <a:pt x="17996" y="880"/>
                </a:cubicBezTo>
                <a:cubicBezTo>
                  <a:pt x="18212" y="922"/>
                  <a:pt x="18426" y="972"/>
                  <a:pt x="18639" y="1030"/>
                </a:cubicBezTo>
                <a:cubicBezTo>
                  <a:pt x="18669" y="1037"/>
                  <a:pt x="18698" y="1040"/>
                  <a:pt x="18728" y="1040"/>
                </a:cubicBezTo>
                <a:cubicBezTo>
                  <a:pt x="18881" y="1040"/>
                  <a:pt x="19016" y="939"/>
                  <a:pt x="19058" y="792"/>
                </a:cubicBezTo>
                <a:cubicBezTo>
                  <a:pt x="19109" y="607"/>
                  <a:pt x="18999" y="421"/>
                  <a:pt x="18817" y="371"/>
                </a:cubicBezTo>
                <a:cubicBezTo>
                  <a:pt x="18591" y="310"/>
                  <a:pt x="18361" y="256"/>
                  <a:pt x="18130" y="211"/>
                </a:cubicBezTo>
                <a:cubicBezTo>
                  <a:pt x="18108" y="207"/>
                  <a:pt x="18085" y="205"/>
                  <a:pt x="18063" y="205"/>
                </a:cubicBezTo>
                <a:close/>
                <a:moveTo>
                  <a:pt x="12674" y="576"/>
                </a:moveTo>
                <a:cubicBezTo>
                  <a:pt x="12636" y="576"/>
                  <a:pt x="12598" y="582"/>
                  <a:pt x="12560" y="595"/>
                </a:cubicBezTo>
                <a:cubicBezTo>
                  <a:pt x="12339" y="673"/>
                  <a:pt x="12120" y="759"/>
                  <a:pt x="11903" y="852"/>
                </a:cubicBezTo>
                <a:cubicBezTo>
                  <a:pt x="11729" y="927"/>
                  <a:pt x="11647" y="1127"/>
                  <a:pt x="11722" y="1301"/>
                </a:cubicBezTo>
                <a:cubicBezTo>
                  <a:pt x="11778" y="1430"/>
                  <a:pt x="11905" y="1508"/>
                  <a:pt x="12037" y="1508"/>
                </a:cubicBezTo>
                <a:cubicBezTo>
                  <a:pt x="12082" y="1508"/>
                  <a:pt x="12129" y="1499"/>
                  <a:pt x="12172" y="1480"/>
                </a:cubicBezTo>
                <a:cubicBezTo>
                  <a:pt x="12376" y="1393"/>
                  <a:pt x="12582" y="1313"/>
                  <a:pt x="12789" y="1240"/>
                </a:cubicBezTo>
                <a:cubicBezTo>
                  <a:pt x="12966" y="1178"/>
                  <a:pt x="13060" y="983"/>
                  <a:pt x="12998" y="804"/>
                </a:cubicBezTo>
                <a:cubicBezTo>
                  <a:pt x="12947" y="663"/>
                  <a:pt x="12815" y="576"/>
                  <a:pt x="12674" y="576"/>
                </a:cubicBezTo>
                <a:close/>
                <a:moveTo>
                  <a:pt x="20022" y="794"/>
                </a:moveTo>
                <a:cubicBezTo>
                  <a:pt x="19888" y="794"/>
                  <a:pt x="19762" y="875"/>
                  <a:pt x="19708" y="1005"/>
                </a:cubicBezTo>
                <a:cubicBezTo>
                  <a:pt x="19637" y="1181"/>
                  <a:pt x="19719" y="1381"/>
                  <a:pt x="19892" y="1454"/>
                </a:cubicBezTo>
                <a:cubicBezTo>
                  <a:pt x="20094" y="1537"/>
                  <a:pt x="20297" y="1629"/>
                  <a:pt x="20494" y="1727"/>
                </a:cubicBezTo>
                <a:cubicBezTo>
                  <a:pt x="20542" y="1751"/>
                  <a:pt x="20595" y="1761"/>
                  <a:pt x="20645" y="1761"/>
                </a:cubicBezTo>
                <a:cubicBezTo>
                  <a:pt x="20770" y="1761"/>
                  <a:pt x="20892" y="1692"/>
                  <a:pt x="20954" y="1570"/>
                </a:cubicBezTo>
                <a:cubicBezTo>
                  <a:pt x="21038" y="1402"/>
                  <a:pt x="20968" y="1195"/>
                  <a:pt x="20798" y="1111"/>
                </a:cubicBezTo>
                <a:cubicBezTo>
                  <a:pt x="20588" y="1007"/>
                  <a:pt x="20370" y="910"/>
                  <a:pt x="20155" y="821"/>
                </a:cubicBezTo>
                <a:cubicBezTo>
                  <a:pt x="20111" y="803"/>
                  <a:pt x="20067" y="794"/>
                  <a:pt x="20022" y="794"/>
                </a:cubicBezTo>
                <a:close/>
                <a:moveTo>
                  <a:pt x="10807" y="1426"/>
                </a:moveTo>
                <a:cubicBezTo>
                  <a:pt x="10753" y="1426"/>
                  <a:pt x="10698" y="1439"/>
                  <a:pt x="10646" y="1466"/>
                </a:cubicBezTo>
                <a:cubicBezTo>
                  <a:pt x="10439" y="1577"/>
                  <a:pt x="10238" y="1690"/>
                  <a:pt x="10040" y="1808"/>
                </a:cubicBezTo>
                <a:cubicBezTo>
                  <a:pt x="9878" y="1904"/>
                  <a:pt x="9822" y="2113"/>
                  <a:pt x="9918" y="2274"/>
                </a:cubicBezTo>
                <a:cubicBezTo>
                  <a:pt x="9982" y="2384"/>
                  <a:pt x="10097" y="2444"/>
                  <a:pt x="10213" y="2444"/>
                </a:cubicBezTo>
                <a:cubicBezTo>
                  <a:pt x="10273" y="2444"/>
                  <a:pt x="10333" y="2429"/>
                  <a:pt x="10386" y="2396"/>
                </a:cubicBezTo>
                <a:cubicBezTo>
                  <a:pt x="10577" y="2286"/>
                  <a:pt x="10770" y="2175"/>
                  <a:pt x="10969" y="2069"/>
                </a:cubicBezTo>
                <a:cubicBezTo>
                  <a:pt x="11138" y="1979"/>
                  <a:pt x="11199" y="1774"/>
                  <a:pt x="11109" y="1605"/>
                </a:cubicBezTo>
                <a:cubicBezTo>
                  <a:pt x="11047" y="1491"/>
                  <a:pt x="10929" y="1426"/>
                  <a:pt x="10807" y="1426"/>
                </a:cubicBezTo>
                <a:close/>
                <a:moveTo>
                  <a:pt x="21829" y="1762"/>
                </a:moveTo>
                <a:cubicBezTo>
                  <a:pt x="21718" y="1762"/>
                  <a:pt x="21609" y="1816"/>
                  <a:pt x="21544" y="1914"/>
                </a:cubicBezTo>
                <a:cubicBezTo>
                  <a:pt x="21439" y="2071"/>
                  <a:pt x="21483" y="2283"/>
                  <a:pt x="21639" y="2387"/>
                </a:cubicBezTo>
                <a:cubicBezTo>
                  <a:pt x="21820" y="2509"/>
                  <a:pt x="22002" y="2637"/>
                  <a:pt x="22178" y="2773"/>
                </a:cubicBezTo>
                <a:cubicBezTo>
                  <a:pt x="22239" y="2820"/>
                  <a:pt x="22312" y="2841"/>
                  <a:pt x="22385" y="2841"/>
                </a:cubicBezTo>
                <a:cubicBezTo>
                  <a:pt x="22487" y="2841"/>
                  <a:pt x="22588" y="2794"/>
                  <a:pt x="22656" y="2707"/>
                </a:cubicBezTo>
                <a:cubicBezTo>
                  <a:pt x="22769" y="2556"/>
                  <a:pt x="22741" y="2342"/>
                  <a:pt x="22592" y="2227"/>
                </a:cubicBezTo>
                <a:cubicBezTo>
                  <a:pt x="22404" y="2083"/>
                  <a:pt x="22211" y="1947"/>
                  <a:pt x="22018" y="1819"/>
                </a:cubicBezTo>
                <a:cubicBezTo>
                  <a:pt x="21960" y="1780"/>
                  <a:pt x="21894" y="1762"/>
                  <a:pt x="21829" y="1762"/>
                </a:cubicBezTo>
                <a:close/>
                <a:moveTo>
                  <a:pt x="9063" y="2501"/>
                </a:moveTo>
                <a:cubicBezTo>
                  <a:pt x="8995" y="2501"/>
                  <a:pt x="8926" y="2521"/>
                  <a:pt x="8867" y="2563"/>
                </a:cubicBezTo>
                <a:cubicBezTo>
                  <a:pt x="8681" y="2698"/>
                  <a:pt x="8493" y="2836"/>
                  <a:pt x="8307" y="2978"/>
                </a:cubicBezTo>
                <a:cubicBezTo>
                  <a:pt x="8157" y="3093"/>
                  <a:pt x="8128" y="3308"/>
                  <a:pt x="8244" y="3458"/>
                </a:cubicBezTo>
                <a:cubicBezTo>
                  <a:pt x="8310" y="3545"/>
                  <a:pt x="8413" y="3592"/>
                  <a:pt x="8515" y="3592"/>
                </a:cubicBezTo>
                <a:cubicBezTo>
                  <a:pt x="8588" y="3592"/>
                  <a:pt x="8661" y="3567"/>
                  <a:pt x="8722" y="3519"/>
                </a:cubicBezTo>
                <a:cubicBezTo>
                  <a:pt x="8900" y="3380"/>
                  <a:pt x="9080" y="3249"/>
                  <a:pt x="9261" y="3122"/>
                </a:cubicBezTo>
                <a:cubicBezTo>
                  <a:pt x="9414" y="3013"/>
                  <a:pt x="9452" y="2801"/>
                  <a:pt x="9343" y="2646"/>
                </a:cubicBezTo>
                <a:cubicBezTo>
                  <a:pt x="9277" y="2551"/>
                  <a:pt x="9171" y="2501"/>
                  <a:pt x="9063" y="2501"/>
                </a:cubicBezTo>
                <a:close/>
                <a:moveTo>
                  <a:pt x="23416" y="3053"/>
                </a:moveTo>
                <a:cubicBezTo>
                  <a:pt x="23328" y="3053"/>
                  <a:pt x="23240" y="3087"/>
                  <a:pt x="23174" y="3155"/>
                </a:cubicBezTo>
                <a:cubicBezTo>
                  <a:pt x="23040" y="3287"/>
                  <a:pt x="23040" y="3505"/>
                  <a:pt x="23175" y="3637"/>
                </a:cubicBezTo>
                <a:cubicBezTo>
                  <a:pt x="23332" y="3793"/>
                  <a:pt x="23487" y="3957"/>
                  <a:pt x="23629" y="4120"/>
                </a:cubicBezTo>
                <a:cubicBezTo>
                  <a:pt x="23697" y="4195"/>
                  <a:pt x="23791" y="4235"/>
                  <a:pt x="23886" y="4235"/>
                </a:cubicBezTo>
                <a:cubicBezTo>
                  <a:pt x="23966" y="4235"/>
                  <a:pt x="24046" y="4207"/>
                  <a:pt x="24109" y="4148"/>
                </a:cubicBezTo>
                <a:cubicBezTo>
                  <a:pt x="24251" y="4024"/>
                  <a:pt x="24265" y="3807"/>
                  <a:pt x="24140" y="3665"/>
                </a:cubicBezTo>
                <a:cubicBezTo>
                  <a:pt x="23985" y="3491"/>
                  <a:pt x="23822" y="3319"/>
                  <a:pt x="23655" y="3152"/>
                </a:cubicBezTo>
                <a:cubicBezTo>
                  <a:pt x="23590" y="3086"/>
                  <a:pt x="23503" y="3053"/>
                  <a:pt x="23416" y="3053"/>
                </a:cubicBezTo>
                <a:close/>
                <a:moveTo>
                  <a:pt x="7462" y="3777"/>
                </a:moveTo>
                <a:cubicBezTo>
                  <a:pt x="7386" y="3777"/>
                  <a:pt x="7310" y="3802"/>
                  <a:pt x="7247" y="3854"/>
                </a:cubicBezTo>
                <a:cubicBezTo>
                  <a:pt x="7073" y="3995"/>
                  <a:pt x="6896" y="4134"/>
                  <a:pt x="6718" y="4273"/>
                </a:cubicBezTo>
                <a:cubicBezTo>
                  <a:pt x="6569" y="4391"/>
                  <a:pt x="6543" y="4603"/>
                  <a:pt x="6658" y="4753"/>
                </a:cubicBezTo>
                <a:cubicBezTo>
                  <a:pt x="6725" y="4839"/>
                  <a:pt x="6824" y="4886"/>
                  <a:pt x="6927" y="4886"/>
                </a:cubicBezTo>
                <a:cubicBezTo>
                  <a:pt x="7002" y="4886"/>
                  <a:pt x="7075" y="4862"/>
                  <a:pt x="7137" y="4813"/>
                </a:cubicBezTo>
                <a:cubicBezTo>
                  <a:pt x="7320" y="4671"/>
                  <a:pt x="7500" y="4527"/>
                  <a:pt x="7679" y="4382"/>
                </a:cubicBezTo>
                <a:cubicBezTo>
                  <a:pt x="7824" y="4262"/>
                  <a:pt x="7846" y="4047"/>
                  <a:pt x="7726" y="3901"/>
                </a:cubicBezTo>
                <a:cubicBezTo>
                  <a:pt x="7659" y="3819"/>
                  <a:pt x="7561" y="3777"/>
                  <a:pt x="7462" y="3777"/>
                </a:cubicBezTo>
                <a:close/>
                <a:moveTo>
                  <a:pt x="24721" y="4634"/>
                </a:moveTo>
                <a:cubicBezTo>
                  <a:pt x="24656" y="4634"/>
                  <a:pt x="24590" y="4653"/>
                  <a:pt x="24531" y="4693"/>
                </a:cubicBezTo>
                <a:cubicBezTo>
                  <a:pt x="24375" y="4798"/>
                  <a:pt x="24333" y="5010"/>
                  <a:pt x="24437" y="5166"/>
                </a:cubicBezTo>
                <a:cubicBezTo>
                  <a:pt x="24559" y="5349"/>
                  <a:pt x="24679" y="5538"/>
                  <a:pt x="24787" y="5728"/>
                </a:cubicBezTo>
                <a:cubicBezTo>
                  <a:pt x="24851" y="5837"/>
                  <a:pt x="24966" y="5898"/>
                  <a:pt x="25082" y="5898"/>
                </a:cubicBezTo>
                <a:cubicBezTo>
                  <a:pt x="25139" y="5898"/>
                  <a:pt x="25200" y="5882"/>
                  <a:pt x="25254" y="5853"/>
                </a:cubicBezTo>
                <a:cubicBezTo>
                  <a:pt x="25418" y="5757"/>
                  <a:pt x="25471" y="5549"/>
                  <a:pt x="25378" y="5385"/>
                </a:cubicBezTo>
                <a:cubicBezTo>
                  <a:pt x="25261" y="5184"/>
                  <a:pt x="25134" y="4982"/>
                  <a:pt x="25004" y="4786"/>
                </a:cubicBezTo>
                <a:cubicBezTo>
                  <a:pt x="24939" y="4688"/>
                  <a:pt x="24831" y="4634"/>
                  <a:pt x="24721" y="4634"/>
                </a:cubicBezTo>
                <a:close/>
                <a:moveTo>
                  <a:pt x="5848" y="5040"/>
                </a:moveTo>
                <a:cubicBezTo>
                  <a:pt x="5773" y="5040"/>
                  <a:pt x="5697" y="5064"/>
                  <a:pt x="5634" y="5114"/>
                </a:cubicBezTo>
                <a:cubicBezTo>
                  <a:pt x="5451" y="5260"/>
                  <a:pt x="5271" y="5408"/>
                  <a:pt x="5095" y="5559"/>
                </a:cubicBezTo>
                <a:cubicBezTo>
                  <a:pt x="4953" y="5684"/>
                  <a:pt x="4937" y="5898"/>
                  <a:pt x="5060" y="6042"/>
                </a:cubicBezTo>
                <a:cubicBezTo>
                  <a:pt x="5128" y="6120"/>
                  <a:pt x="5224" y="6159"/>
                  <a:pt x="5319" y="6159"/>
                </a:cubicBezTo>
                <a:cubicBezTo>
                  <a:pt x="5397" y="6159"/>
                  <a:pt x="5477" y="6131"/>
                  <a:pt x="5543" y="6075"/>
                </a:cubicBezTo>
                <a:cubicBezTo>
                  <a:pt x="5712" y="5929"/>
                  <a:pt x="5884" y="5788"/>
                  <a:pt x="6060" y="5649"/>
                </a:cubicBezTo>
                <a:cubicBezTo>
                  <a:pt x="6207" y="5531"/>
                  <a:pt x="6232" y="5316"/>
                  <a:pt x="6114" y="5168"/>
                </a:cubicBezTo>
                <a:cubicBezTo>
                  <a:pt x="6047" y="5083"/>
                  <a:pt x="5948" y="5040"/>
                  <a:pt x="5848" y="5040"/>
                </a:cubicBezTo>
                <a:close/>
                <a:moveTo>
                  <a:pt x="4345" y="6435"/>
                </a:moveTo>
                <a:cubicBezTo>
                  <a:pt x="4249" y="6435"/>
                  <a:pt x="4153" y="6476"/>
                  <a:pt x="4085" y="6555"/>
                </a:cubicBezTo>
                <a:cubicBezTo>
                  <a:pt x="3960" y="6701"/>
                  <a:pt x="3842" y="6850"/>
                  <a:pt x="3736" y="6998"/>
                </a:cubicBezTo>
                <a:cubicBezTo>
                  <a:pt x="3705" y="7040"/>
                  <a:pt x="3677" y="7080"/>
                  <a:pt x="3646" y="7123"/>
                </a:cubicBezTo>
                <a:cubicBezTo>
                  <a:pt x="3540" y="7280"/>
                  <a:pt x="3580" y="7493"/>
                  <a:pt x="3736" y="7599"/>
                </a:cubicBezTo>
                <a:cubicBezTo>
                  <a:pt x="3795" y="7641"/>
                  <a:pt x="3861" y="7660"/>
                  <a:pt x="3929" y="7660"/>
                </a:cubicBezTo>
                <a:cubicBezTo>
                  <a:pt x="4037" y="7660"/>
                  <a:pt x="4144" y="7608"/>
                  <a:pt x="4209" y="7512"/>
                </a:cubicBezTo>
                <a:cubicBezTo>
                  <a:pt x="4235" y="7476"/>
                  <a:pt x="4263" y="7436"/>
                  <a:pt x="4289" y="7400"/>
                </a:cubicBezTo>
                <a:cubicBezTo>
                  <a:pt x="4384" y="7266"/>
                  <a:pt x="4492" y="7132"/>
                  <a:pt x="4605" y="7000"/>
                </a:cubicBezTo>
                <a:cubicBezTo>
                  <a:pt x="4728" y="6857"/>
                  <a:pt x="4711" y="6642"/>
                  <a:pt x="4567" y="6518"/>
                </a:cubicBezTo>
                <a:cubicBezTo>
                  <a:pt x="4503" y="6462"/>
                  <a:pt x="4424" y="6435"/>
                  <a:pt x="4345" y="6435"/>
                </a:cubicBezTo>
                <a:close/>
                <a:moveTo>
                  <a:pt x="25686" y="6442"/>
                </a:moveTo>
                <a:cubicBezTo>
                  <a:pt x="25642" y="6442"/>
                  <a:pt x="25598" y="6451"/>
                  <a:pt x="25555" y="6468"/>
                </a:cubicBezTo>
                <a:cubicBezTo>
                  <a:pt x="25381" y="6539"/>
                  <a:pt x="25298" y="6739"/>
                  <a:pt x="25369" y="6913"/>
                </a:cubicBezTo>
                <a:cubicBezTo>
                  <a:pt x="25452" y="7114"/>
                  <a:pt x="25530" y="7323"/>
                  <a:pt x="25600" y="7532"/>
                </a:cubicBezTo>
                <a:cubicBezTo>
                  <a:pt x="25647" y="7676"/>
                  <a:pt x="25781" y="7764"/>
                  <a:pt x="25923" y="7764"/>
                </a:cubicBezTo>
                <a:cubicBezTo>
                  <a:pt x="25960" y="7764"/>
                  <a:pt x="25998" y="7758"/>
                  <a:pt x="26033" y="7747"/>
                </a:cubicBezTo>
                <a:cubicBezTo>
                  <a:pt x="26210" y="7688"/>
                  <a:pt x="26307" y="7493"/>
                  <a:pt x="26247" y="7314"/>
                </a:cubicBezTo>
                <a:cubicBezTo>
                  <a:pt x="26172" y="7088"/>
                  <a:pt x="26088" y="6868"/>
                  <a:pt x="26000" y="6652"/>
                </a:cubicBezTo>
                <a:cubicBezTo>
                  <a:pt x="25947" y="6521"/>
                  <a:pt x="25820" y="6442"/>
                  <a:pt x="25686" y="6442"/>
                </a:cubicBezTo>
                <a:close/>
                <a:moveTo>
                  <a:pt x="3244" y="8160"/>
                </a:moveTo>
                <a:cubicBezTo>
                  <a:pt x="3119" y="8160"/>
                  <a:pt x="2998" y="8229"/>
                  <a:pt x="2938" y="8348"/>
                </a:cubicBezTo>
                <a:cubicBezTo>
                  <a:pt x="2836" y="8555"/>
                  <a:pt x="2737" y="8764"/>
                  <a:pt x="2638" y="8978"/>
                </a:cubicBezTo>
                <a:cubicBezTo>
                  <a:pt x="2559" y="9148"/>
                  <a:pt x="2636" y="9351"/>
                  <a:pt x="2808" y="9429"/>
                </a:cubicBezTo>
                <a:cubicBezTo>
                  <a:pt x="2853" y="9449"/>
                  <a:pt x="2902" y="9459"/>
                  <a:pt x="2949" y="9459"/>
                </a:cubicBezTo>
                <a:cubicBezTo>
                  <a:pt x="3079" y="9459"/>
                  <a:pt x="3204" y="9386"/>
                  <a:pt x="3260" y="9261"/>
                </a:cubicBezTo>
                <a:cubicBezTo>
                  <a:pt x="3354" y="9058"/>
                  <a:pt x="3449" y="8852"/>
                  <a:pt x="3548" y="8656"/>
                </a:cubicBezTo>
                <a:cubicBezTo>
                  <a:pt x="3633" y="8486"/>
                  <a:pt x="3566" y="8282"/>
                  <a:pt x="3397" y="8197"/>
                </a:cubicBezTo>
                <a:cubicBezTo>
                  <a:pt x="3348" y="8172"/>
                  <a:pt x="3296" y="8160"/>
                  <a:pt x="3244" y="8160"/>
                </a:cubicBezTo>
                <a:close/>
                <a:moveTo>
                  <a:pt x="26272" y="8401"/>
                </a:moveTo>
                <a:cubicBezTo>
                  <a:pt x="26251" y="8401"/>
                  <a:pt x="26229" y="8403"/>
                  <a:pt x="26207" y="8408"/>
                </a:cubicBezTo>
                <a:cubicBezTo>
                  <a:pt x="26021" y="8444"/>
                  <a:pt x="25899" y="8625"/>
                  <a:pt x="25937" y="8809"/>
                </a:cubicBezTo>
                <a:cubicBezTo>
                  <a:pt x="25981" y="9025"/>
                  <a:pt x="26015" y="9244"/>
                  <a:pt x="26043" y="9461"/>
                </a:cubicBezTo>
                <a:cubicBezTo>
                  <a:pt x="26064" y="9633"/>
                  <a:pt x="26212" y="9760"/>
                  <a:pt x="26382" y="9760"/>
                </a:cubicBezTo>
                <a:cubicBezTo>
                  <a:pt x="26394" y="9760"/>
                  <a:pt x="26410" y="9756"/>
                  <a:pt x="26426" y="9756"/>
                </a:cubicBezTo>
                <a:cubicBezTo>
                  <a:pt x="26612" y="9734"/>
                  <a:pt x="26744" y="9562"/>
                  <a:pt x="26721" y="9374"/>
                </a:cubicBezTo>
                <a:cubicBezTo>
                  <a:pt x="26690" y="9139"/>
                  <a:pt x="26653" y="8905"/>
                  <a:pt x="26608" y="8677"/>
                </a:cubicBezTo>
                <a:cubicBezTo>
                  <a:pt x="26576" y="8515"/>
                  <a:pt x="26432" y="8401"/>
                  <a:pt x="26272" y="8401"/>
                </a:cubicBezTo>
                <a:close/>
                <a:moveTo>
                  <a:pt x="2404" y="10032"/>
                </a:moveTo>
                <a:cubicBezTo>
                  <a:pt x="2271" y="10032"/>
                  <a:pt x="2144" y="10109"/>
                  <a:pt x="2088" y="10239"/>
                </a:cubicBezTo>
                <a:cubicBezTo>
                  <a:pt x="2000" y="10450"/>
                  <a:pt x="1908" y="10658"/>
                  <a:pt x="1819" y="10863"/>
                </a:cubicBezTo>
                <a:cubicBezTo>
                  <a:pt x="1741" y="11034"/>
                  <a:pt x="1821" y="11237"/>
                  <a:pt x="1993" y="11312"/>
                </a:cubicBezTo>
                <a:cubicBezTo>
                  <a:pt x="2036" y="11333"/>
                  <a:pt x="2085" y="11341"/>
                  <a:pt x="2130" y="11341"/>
                </a:cubicBezTo>
                <a:cubicBezTo>
                  <a:pt x="2262" y="11341"/>
                  <a:pt x="2386" y="11265"/>
                  <a:pt x="2445" y="11141"/>
                </a:cubicBezTo>
                <a:cubicBezTo>
                  <a:pt x="2537" y="10933"/>
                  <a:pt x="2627" y="10721"/>
                  <a:pt x="2719" y="10509"/>
                </a:cubicBezTo>
                <a:cubicBezTo>
                  <a:pt x="2792" y="10335"/>
                  <a:pt x="2712" y="10133"/>
                  <a:pt x="2538" y="10059"/>
                </a:cubicBezTo>
                <a:cubicBezTo>
                  <a:pt x="2494" y="10040"/>
                  <a:pt x="2449" y="10032"/>
                  <a:pt x="2404" y="10032"/>
                </a:cubicBezTo>
                <a:close/>
                <a:moveTo>
                  <a:pt x="26464" y="10438"/>
                </a:moveTo>
                <a:cubicBezTo>
                  <a:pt x="26278" y="10438"/>
                  <a:pt x="26125" y="10589"/>
                  <a:pt x="26123" y="10776"/>
                </a:cubicBezTo>
                <a:cubicBezTo>
                  <a:pt x="26121" y="10994"/>
                  <a:pt x="26113" y="11214"/>
                  <a:pt x="26095" y="11437"/>
                </a:cubicBezTo>
                <a:cubicBezTo>
                  <a:pt x="26080" y="11625"/>
                  <a:pt x="26220" y="11788"/>
                  <a:pt x="26410" y="11804"/>
                </a:cubicBezTo>
                <a:cubicBezTo>
                  <a:pt x="26419" y="11805"/>
                  <a:pt x="26427" y="11805"/>
                  <a:pt x="26436" y="11805"/>
                </a:cubicBezTo>
                <a:cubicBezTo>
                  <a:pt x="26612" y="11805"/>
                  <a:pt x="26763" y="11668"/>
                  <a:pt x="26775" y="11489"/>
                </a:cubicBezTo>
                <a:cubicBezTo>
                  <a:pt x="26792" y="11251"/>
                  <a:pt x="26803" y="11013"/>
                  <a:pt x="26806" y="10782"/>
                </a:cubicBezTo>
                <a:cubicBezTo>
                  <a:pt x="26808" y="10594"/>
                  <a:pt x="26655" y="10439"/>
                  <a:pt x="26467" y="10438"/>
                </a:cubicBezTo>
                <a:close/>
                <a:moveTo>
                  <a:pt x="1570" y="11902"/>
                </a:moveTo>
                <a:cubicBezTo>
                  <a:pt x="1437" y="11902"/>
                  <a:pt x="1310" y="11981"/>
                  <a:pt x="1254" y="12111"/>
                </a:cubicBezTo>
                <a:cubicBezTo>
                  <a:pt x="1164" y="12325"/>
                  <a:pt x="1079" y="12544"/>
                  <a:pt x="999" y="12761"/>
                </a:cubicBezTo>
                <a:cubicBezTo>
                  <a:pt x="933" y="12940"/>
                  <a:pt x="1023" y="13135"/>
                  <a:pt x="1200" y="13201"/>
                </a:cubicBezTo>
                <a:cubicBezTo>
                  <a:pt x="1240" y="13215"/>
                  <a:pt x="1278" y="13222"/>
                  <a:pt x="1318" y="13222"/>
                </a:cubicBezTo>
                <a:cubicBezTo>
                  <a:pt x="1457" y="13222"/>
                  <a:pt x="1590" y="13137"/>
                  <a:pt x="1638" y="12998"/>
                </a:cubicBezTo>
                <a:cubicBezTo>
                  <a:pt x="1718" y="12789"/>
                  <a:pt x="1798" y="12584"/>
                  <a:pt x="1885" y="12377"/>
                </a:cubicBezTo>
                <a:cubicBezTo>
                  <a:pt x="1958" y="12203"/>
                  <a:pt x="1876" y="12003"/>
                  <a:pt x="1702" y="11929"/>
                </a:cubicBezTo>
                <a:cubicBezTo>
                  <a:pt x="1659" y="11911"/>
                  <a:pt x="1615" y="11902"/>
                  <a:pt x="1570" y="11902"/>
                </a:cubicBezTo>
                <a:close/>
                <a:moveTo>
                  <a:pt x="26247" y="12473"/>
                </a:moveTo>
                <a:cubicBezTo>
                  <a:pt x="26089" y="12473"/>
                  <a:pt x="25945" y="12586"/>
                  <a:pt x="25913" y="12749"/>
                </a:cubicBezTo>
                <a:cubicBezTo>
                  <a:pt x="25869" y="12961"/>
                  <a:pt x="25821" y="13180"/>
                  <a:pt x="25765" y="13396"/>
                </a:cubicBezTo>
                <a:cubicBezTo>
                  <a:pt x="25716" y="13580"/>
                  <a:pt x="25828" y="13766"/>
                  <a:pt x="26010" y="13813"/>
                </a:cubicBezTo>
                <a:cubicBezTo>
                  <a:pt x="26038" y="13820"/>
                  <a:pt x="26068" y="13823"/>
                  <a:pt x="26095" y="13823"/>
                </a:cubicBezTo>
                <a:cubicBezTo>
                  <a:pt x="26247" y="13823"/>
                  <a:pt x="26386" y="13722"/>
                  <a:pt x="26427" y="13566"/>
                </a:cubicBezTo>
                <a:cubicBezTo>
                  <a:pt x="26486" y="13337"/>
                  <a:pt x="26539" y="13107"/>
                  <a:pt x="26584" y="12881"/>
                </a:cubicBezTo>
                <a:cubicBezTo>
                  <a:pt x="26620" y="12697"/>
                  <a:pt x="26499" y="12516"/>
                  <a:pt x="26314" y="12480"/>
                </a:cubicBezTo>
                <a:cubicBezTo>
                  <a:pt x="26292" y="12475"/>
                  <a:pt x="26269" y="12473"/>
                  <a:pt x="26247" y="12473"/>
                </a:cubicBezTo>
                <a:close/>
                <a:moveTo>
                  <a:pt x="903" y="13841"/>
                </a:moveTo>
                <a:cubicBezTo>
                  <a:pt x="752" y="13841"/>
                  <a:pt x="613" y="13940"/>
                  <a:pt x="573" y="14093"/>
                </a:cubicBezTo>
                <a:cubicBezTo>
                  <a:pt x="510" y="14317"/>
                  <a:pt x="453" y="14544"/>
                  <a:pt x="402" y="14770"/>
                </a:cubicBezTo>
                <a:cubicBezTo>
                  <a:pt x="362" y="14956"/>
                  <a:pt x="477" y="15139"/>
                  <a:pt x="661" y="15179"/>
                </a:cubicBezTo>
                <a:cubicBezTo>
                  <a:pt x="687" y="15186"/>
                  <a:pt x="714" y="15187"/>
                  <a:pt x="738" y="15187"/>
                </a:cubicBezTo>
                <a:cubicBezTo>
                  <a:pt x="894" y="15187"/>
                  <a:pt x="1035" y="15080"/>
                  <a:pt x="1072" y="14922"/>
                </a:cubicBezTo>
                <a:cubicBezTo>
                  <a:pt x="1120" y="14706"/>
                  <a:pt x="1174" y="14487"/>
                  <a:pt x="1233" y="14272"/>
                </a:cubicBezTo>
                <a:cubicBezTo>
                  <a:pt x="1280" y="14089"/>
                  <a:pt x="1174" y="13901"/>
                  <a:pt x="992" y="13853"/>
                </a:cubicBezTo>
                <a:cubicBezTo>
                  <a:pt x="962" y="13845"/>
                  <a:pt x="932" y="13841"/>
                  <a:pt x="903" y="13841"/>
                </a:cubicBezTo>
                <a:close/>
                <a:moveTo>
                  <a:pt x="25692" y="14448"/>
                </a:moveTo>
                <a:cubicBezTo>
                  <a:pt x="25553" y="14448"/>
                  <a:pt x="25422" y="14535"/>
                  <a:pt x="25372" y="14673"/>
                </a:cubicBezTo>
                <a:cubicBezTo>
                  <a:pt x="25296" y="14882"/>
                  <a:pt x="25212" y="15090"/>
                  <a:pt x="25129" y="15297"/>
                </a:cubicBezTo>
                <a:cubicBezTo>
                  <a:pt x="25054" y="15471"/>
                  <a:pt x="25139" y="15671"/>
                  <a:pt x="25313" y="15742"/>
                </a:cubicBezTo>
                <a:cubicBezTo>
                  <a:pt x="25357" y="15759"/>
                  <a:pt x="25400" y="15768"/>
                  <a:pt x="25444" y="15768"/>
                </a:cubicBezTo>
                <a:cubicBezTo>
                  <a:pt x="25576" y="15768"/>
                  <a:pt x="25704" y="15688"/>
                  <a:pt x="25760" y="15559"/>
                </a:cubicBezTo>
                <a:cubicBezTo>
                  <a:pt x="25852" y="15342"/>
                  <a:pt x="25937" y="15123"/>
                  <a:pt x="26015" y="14908"/>
                </a:cubicBezTo>
                <a:cubicBezTo>
                  <a:pt x="26080" y="14730"/>
                  <a:pt x="25988" y="14534"/>
                  <a:pt x="25810" y="14470"/>
                </a:cubicBezTo>
                <a:cubicBezTo>
                  <a:pt x="25771" y="14455"/>
                  <a:pt x="25731" y="14448"/>
                  <a:pt x="25692" y="14448"/>
                </a:cubicBezTo>
                <a:close/>
                <a:moveTo>
                  <a:pt x="493" y="15850"/>
                </a:moveTo>
                <a:cubicBezTo>
                  <a:pt x="327" y="15850"/>
                  <a:pt x="180" y="15975"/>
                  <a:pt x="156" y="16145"/>
                </a:cubicBezTo>
                <a:cubicBezTo>
                  <a:pt x="123" y="16376"/>
                  <a:pt x="97" y="16606"/>
                  <a:pt x="76" y="16839"/>
                </a:cubicBezTo>
                <a:cubicBezTo>
                  <a:pt x="58" y="17026"/>
                  <a:pt x="197" y="17193"/>
                  <a:pt x="383" y="17210"/>
                </a:cubicBezTo>
                <a:cubicBezTo>
                  <a:pt x="394" y="17212"/>
                  <a:pt x="406" y="17212"/>
                  <a:pt x="416" y="17212"/>
                </a:cubicBezTo>
                <a:cubicBezTo>
                  <a:pt x="590" y="17212"/>
                  <a:pt x="740" y="17080"/>
                  <a:pt x="757" y="16903"/>
                </a:cubicBezTo>
                <a:cubicBezTo>
                  <a:pt x="776" y="16680"/>
                  <a:pt x="802" y="16458"/>
                  <a:pt x="833" y="16237"/>
                </a:cubicBezTo>
                <a:cubicBezTo>
                  <a:pt x="858" y="16051"/>
                  <a:pt x="727" y="15879"/>
                  <a:pt x="540" y="15853"/>
                </a:cubicBezTo>
                <a:cubicBezTo>
                  <a:pt x="524" y="15851"/>
                  <a:pt x="509" y="15850"/>
                  <a:pt x="493" y="15850"/>
                </a:cubicBezTo>
                <a:close/>
                <a:moveTo>
                  <a:pt x="24865" y="16326"/>
                </a:moveTo>
                <a:cubicBezTo>
                  <a:pt x="24742" y="16326"/>
                  <a:pt x="24622" y="16394"/>
                  <a:pt x="24561" y="16512"/>
                </a:cubicBezTo>
                <a:cubicBezTo>
                  <a:pt x="24460" y="16712"/>
                  <a:pt x="24356" y="16906"/>
                  <a:pt x="24244" y="17103"/>
                </a:cubicBezTo>
                <a:cubicBezTo>
                  <a:pt x="24152" y="17264"/>
                  <a:pt x="24210" y="17473"/>
                  <a:pt x="24375" y="17567"/>
                </a:cubicBezTo>
                <a:cubicBezTo>
                  <a:pt x="24427" y="17595"/>
                  <a:pt x="24486" y="17610"/>
                  <a:pt x="24542" y="17610"/>
                </a:cubicBezTo>
                <a:cubicBezTo>
                  <a:pt x="24661" y="17610"/>
                  <a:pt x="24776" y="17549"/>
                  <a:pt x="24839" y="17438"/>
                </a:cubicBezTo>
                <a:cubicBezTo>
                  <a:pt x="24952" y="17235"/>
                  <a:pt x="25063" y="17030"/>
                  <a:pt x="25169" y="16825"/>
                </a:cubicBezTo>
                <a:cubicBezTo>
                  <a:pt x="25256" y="16654"/>
                  <a:pt x="25190" y="16451"/>
                  <a:pt x="25021" y="16364"/>
                </a:cubicBezTo>
                <a:cubicBezTo>
                  <a:pt x="24971" y="16338"/>
                  <a:pt x="24918" y="16326"/>
                  <a:pt x="24865" y="16326"/>
                </a:cubicBezTo>
                <a:close/>
                <a:moveTo>
                  <a:pt x="343" y="17892"/>
                </a:moveTo>
                <a:cubicBezTo>
                  <a:pt x="157" y="17892"/>
                  <a:pt x="4" y="18045"/>
                  <a:pt x="3" y="18231"/>
                </a:cubicBezTo>
                <a:lnTo>
                  <a:pt x="1" y="18417"/>
                </a:lnTo>
                <a:cubicBezTo>
                  <a:pt x="1" y="18585"/>
                  <a:pt x="6" y="18757"/>
                  <a:pt x="10" y="18929"/>
                </a:cubicBezTo>
                <a:cubicBezTo>
                  <a:pt x="15" y="19115"/>
                  <a:pt x="166" y="19261"/>
                  <a:pt x="350" y="19261"/>
                </a:cubicBezTo>
                <a:cubicBezTo>
                  <a:pt x="354" y="19261"/>
                  <a:pt x="357" y="19261"/>
                  <a:pt x="361" y="19260"/>
                </a:cubicBezTo>
                <a:cubicBezTo>
                  <a:pt x="548" y="19253"/>
                  <a:pt x="698" y="19096"/>
                  <a:pt x="691" y="18907"/>
                </a:cubicBezTo>
                <a:cubicBezTo>
                  <a:pt x="687" y="18743"/>
                  <a:pt x="686" y="18578"/>
                  <a:pt x="686" y="18417"/>
                </a:cubicBezTo>
                <a:lnTo>
                  <a:pt x="687" y="18238"/>
                </a:lnTo>
                <a:cubicBezTo>
                  <a:pt x="689" y="18048"/>
                  <a:pt x="538" y="17895"/>
                  <a:pt x="349" y="17892"/>
                </a:cubicBezTo>
                <a:close/>
                <a:moveTo>
                  <a:pt x="23827" y="18091"/>
                </a:moveTo>
                <a:cubicBezTo>
                  <a:pt x="23717" y="18091"/>
                  <a:pt x="23608" y="18145"/>
                  <a:pt x="23542" y="18243"/>
                </a:cubicBezTo>
                <a:cubicBezTo>
                  <a:pt x="23419" y="18429"/>
                  <a:pt x="23290" y="18615"/>
                  <a:pt x="23160" y="18794"/>
                </a:cubicBezTo>
                <a:cubicBezTo>
                  <a:pt x="23049" y="18948"/>
                  <a:pt x="23083" y="19162"/>
                  <a:pt x="23236" y="19272"/>
                </a:cubicBezTo>
                <a:cubicBezTo>
                  <a:pt x="23297" y="19315"/>
                  <a:pt x="23367" y="19338"/>
                  <a:pt x="23436" y="19338"/>
                </a:cubicBezTo>
                <a:cubicBezTo>
                  <a:pt x="23540" y="19338"/>
                  <a:pt x="23645" y="19287"/>
                  <a:pt x="23713" y="19194"/>
                </a:cubicBezTo>
                <a:cubicBezTo>
                  <a:pt x="23846" y="19008"/>
                  <a:pt x="23978" y="18816"/>
                  <a:pt x="24109" y="18623"/>
                </a:cubicBezTo>
                <a:cubicBezTo>
                  <a:pt x="24217" y="18467"/>
                  <a:pt x="24173" y="18253"/>
                  <a:pt x="24017" y="18149"/>
                </a:cubicBezTo>
                <a:cubicBezTo>
                  <a:pt x="23959" y="18110"/>
                  <a:pt x="23893" y="18091"/>
                  <a:pt x="23827" y="18091"/>
                </a:cubicBezTo>
                <a:close/>
                <a:moveTo>
                  <a:pt x="22595" y="19730"/>
                </a:moveTo>
                <a:cubicBezTo>
                  <a:pt x="22498" y="19730"/>
                  <a:pt x="22400" y="19772"/>
                  <a:pt x="22333" y="19852"/>
                </a:cubicBezTo>
                <a:cubicBezTo>
                  <a:pt x="22187" y="20024"/>
                  <a:pt x="22039" y="20193"/>
                  <a:pt x="21889" y="20356"/>
                </a:cubicBezTo>
                <a:cubicBezTo>
                  <a:pt x="21761" y="20495"/>
                  <a:pt x="21771" y="20711"/>
                  <a:pt x="21910" y="20838"/>
                </a:cubicBezTo>
                <a:cubicBezTo>
                  <a:pt x="21976" y="20897"/>
                  <a:pt x="22058" y="20928"/>
                  <a:pt x="22141" y="20928"/>
                </a:cubicBezTo>
                <a:cubicBezTo>
                  <a:pt x="22235" y="20928"/>
                  <a:pt x="22327" y="20888"/>
                  <a:pt x="22395" y="20817"/>
                </a:cubicBezTo>
                <a:cubicBezTo>
                  <a:pt x="22552" y="20648"/>
                  <a:pt x="22704" y="20471"/>
                  <a:pt x="22856" y="20294"/>
                </a:cubicBezTo>
                <a:cubicBezTo>
                  <a:pt x="22977" y="20148"/>
                  <a:pt x="22958" y="19932"/>
                  <a:pt x="22814" y="19811"/>
                </a:cubicBezTo>
                <a:cubicBezTo>
                  <a:pt x="22751" y="19757"/>
                  <a:pt x="22673" y="19730"/>
                  <a:pt x="22595" y="19730"/>
                </a:cubicBezTo>
                <a:close/>
                <a:moveTo>
                  <a:pt x="445" y="19939"/>
                </a:moveTo>
                <a:cubicBezTo>
                  <a:pt x="433" y="19939"/>
                  <a:pt x="421" y="19940"/>
                  <a:pt x="409" y="19941"/>
                </a:cubicBezTo>
                <a:cubicBezTo>
                  <a:pt x="223" y="19963"/>
                  <a:pt x="86" y="20132"/>
                  <a:pt x="107" y="20320"/>
                </a:cubicBezTo>
                <a:cubicBezTo>
                  <a:pt x="133" y="20549"/>
                  <a:pt x="164" y="20780"/>
                  <a:pt x="199" y="21010"/>
                </a:cubicBezTo>
                <a:cubicBezTo>
                  <a:pt x="223" y="21180"/>
                  <a:pt x="371" y="21302"/>
                  <a:pt x="536" y="21302"/>
                </a:cubicBezTo>
                <a:cubicBezTo>
                  <a:pt x="554" y="21302"/>
                  <a:pt x="571" y="21302"/>
                  <a:pt x="588" y="21297"/>
                </a:cubicBezTo>
                <a:cubicBezTo>
                  <a:pt x="774" y="21269"/>
                  <a:pt x="903" y="21095"/>
                  <a:pt x="875" y="20909"/>
                </a:cubicBezTo>
                <a:cubicBezTo>
                  <a:pt x="842" y="20686"/>
                  <a:pt x="811" y="20466"/>
                  <a:pt x="788" y="20243"/>
                </a:cubicBezTo>
                <a:cubicBezTo>
                  <a:pt x="767" y="20069"/>
                  <a:pt x="618" y="19939"/>
                  <a:pt x="445" y="19939"/>
                </a:cubicBezTo>
                <a:close/>
                <a:moveTo>
                  <a:pt x="21180" y="21212"/>
                </a:moveTo>
                <a:cubicBezTo>
                  <a:pt x="21098" y="21212"/>
                  <a:pt x="21015" y="21242"/>
                  <a:pt x="20949" y="21303"/>
                </a:cubicBezTo>
                <a:cubicBezTo>
                  <a:pt x="20781" y="21458"/>
                  <a:pt x="20612" y="21608"/>
                  <a:pt x="20447" y="21747"/>
                </a:cubicBezTo>
                <a:cubicBezTo>
                  <a:pt x="20303" y="21868"/>
                  <a:pt x="20283" y="22086"/>
                  <a:pt x="20405" y="22228"/>
                </a:cubicBezTo>
                <a:cubicBezTo>
                  <a:pt x="20473" y="22310"/>
                  <a:pt x="20568" y="22351"/>
                  <a:pt x="20666" y="22351"/>
                </a:cubicBezTo>
                <a:cubicBezTo>
                  <a:pt x="20744" y="22351"/>
                  <a:pt x="20822" y="22322"/>
                  <a:pt x="20888" y="22268"/>
                </a:cubicBezTo>
                <a:cubicBezTo>
                  <a:pt x="21062" y="22122"/>
                  <a:pt x="21238" y="21966"/>
                  <a:pt x="21411" y="21806"/>
                </a:cubicBezTo>
                <a:cubicBezTo>
                  <a:pt x="21550" y="21677"/>
                  <a:pt x="21559" y="21462"/>
                  <a:pt x="21431" y="21323"/>
                </a:cubicBezTo>
                <a:cubicBezTo>
                  <a:pt x="21363" y="21249"/>
                  <a:pt x="21272" y="21212"/>
                  <a:pt x="21180" y="21212"/>
                </a:cubicBezTo>
                <a:close/>
                <a:moveTo>
                  <a:pt x="790" y="21959"/>
                </a:moveTo>
                <a:cubicBezTo>
                  <a:pt x="765" y="21959"/>
                  <a:pt x="740" y="21962"/>
                  <a:pt x="715" y="21967"/>
                </a:cubicBezTo>
                <a:cubicBezTo>
                  <a:pt x="533" y="22011"/>
                  <a:pt x="418" y="22193"/>
                  <a:pt x="462" y="22379"/>
                </a:cubicBezTo>
                <a:cubicBezTo>
                  <a:pt x="514" y="22605"/>
                  <a:pt x="573" y="22831"/>
                  <a:pt x="634" y="23054"/>
                </a:cubicBezTo>
                <a:cubicBezTo>
                  <a:pt x="677" y="23207"/>
                  <a:pt x="813" y="23307"/>
                  <a:pt x="964" y="23307"/>
                </a:cubicBezTo>
                <a:cubicBezTo>
                  <a:pt x="993" y="23307"/>
                  <a:pt x="1025" y="23302"/>
                  <a:pt x="1052" y="23293"/>
                </a:cubicBezTo>
                <a:cubicBezTo>
                  <a:pt x="1235" y="23241"/>
                  <a:pt x="1341" y="23054"/>
                  <a:pt x="1291" y="22871"/>
                </a:cubicBezTo>
                <a:cubicBezTo>
                  <a:pt x="1233" y="22657"/>
                  <a:pt x="1176" y="22440"/>
                  <a:pt x="1125" y="22223"/>
                </a:cubicBezTo>
                <a:cubicBezTo>
                  <a:pt x="1088" y="22065"/>
                  <a:pt x="946" y="21959"/>
                  <a:pt x="790" y="21959"/>
                </a:cubicBezTo>
                <a:close/>
                <a:moveTo>
                  <a:pt x="19589" y="22509"/>
                </a:moveTo>
                <a:cubicBezTo>
                  <a:pt x="19518" y="22509"/>
                  <a:pt x="19446" y="22530"/>
                  <a:pt x="19385" y="22576"/>
                </a:cubicBezTo>
                <a:lnTo>
                  <a:pt x="18837" y="22986"/>
                </a:lnTo>
                <a:cubicBezTo>
                  <a:pt x="18684" y="23097"/>
                  <a:pt x="18655" y="23311"/>
                  <a:pt x="18768" y="23464"/>
                </a:cubicBezTo>
                <a:cubicBezTo>
                  <a:pt x="18834" y="23552"/>
                  <a:pt x="18936" y="23599"/>
                  <a:pt x="19041" y="23599"/>
                </a:cubicBezTo>
                <a:cubicBezTo>
                  <a:pt x="19112" y="23599"/>
                  <a:pt x="19185" y="23578"/>
                  <a:pt x="19246" y="23532"/>
                </a:cubicBezTo>
                <a:lnTo>
                  <a:pt x="19793" y="23123"/>
                </a:lnTo>
                <a:cubicBezTo>
                  <a:pt x="19945" y="23010"/>
                  <a:pt x="19976" y="22798"/>
                  <a:pt x="19863" y="22645"/>
                </a:cubicBezTo>
                <a:cubicBezTo>
                  <a:pt x="19796" y="22555"/>
                  <a:pt x="19693" y="22509"/>
                  <a:pt x="19589" y="22509"/>
                </a:cubicBezTo>
                <a:close/>
                <a:moveTo>
                  <a:pt x="17958" y="23754"/>
                </a:moveTo>
                <a:cubicBezTo>
                  <a:pt x="17882" y="23754"/>
                  <a:pt x="17805" y="23779"/>
                  <a:pt x="17742" y="23832"/>
                </a:cubicBezTo>
                <a:cubicBezTo>
                  <a:pt x="17548" y="23990"/>
                  <a:pt x="17374" y="24143"/>
                  <a:pt x="17212" y="24293"/>
                </a:cubicBezTo>
                <a:cubicBezTo>
                  <a:pt x="17073" y="24421"/>
                  <a:pt x="17065" y="24637"/>
                  <a:pt x="17192" y="24776"/>
                </a:cubicBezTo>
                <a:cubicBezTo>
                  <a:pt x="17259" y="24849"/>
                  <a:pt x="17353" y="24885"/>
                  <a:pt x="17444" y="24885"/>
                </a:cubicBezTo>
                <a:cubicBezTo>
                  <a:pt x="17529" y="24885"/>
                  <a:pt x="17612" y="24856"/>
                  <a:pt x="17675" y="24795"/>
                </a:cubicBezTo>
                <a:cubicBezTo>
                  <a:pt x="17829" y="24651"/>
                  <a:pt x="17995" y="24510"/>
                  <a:pt x="18177" y="24359"/>
                </a:cubicBezTo>
                <a:cubicBezTo>
                  <a:pt x="18321" y="24239"/>
                  <a:pt x="18342" y="24023"/>
                  <a:pt x="18222" y="23877"/>
                </a:cubicBezTo>
                <a:cubicBezTo>
                  <a:pt x="18155" y="23796"/>
                  <a:pt x="18057" y="23754"/>
                  <a:pt x="17958" y="23754"/>
                </a:cubicBezTo>
                <a:close/>
                <a:moveTo>
                  <a:pt x="1424" y="23904"/>
                </a:moveTo>
                <a:cubicBezTo>
                  <a:pt x="1374" y="23904"/>
                  <a:pt x="1324" y="23915"/>
                  <a:pt x="1277" y="23938"/>
                </a:cubicBezTo>
                <a:cubicBezTo>
                  <a:pt x="1106" y="24022"/>
                  <a:pt x="1035" y="24225"/>
                  <a:pt x="1117" y="24395"/>
                </a:cubicBezTo>
                <a:cubicBezTo>
                  <a:pt x="1219" y="24606"/>
                  <a:pt x="1337" y="24819"/>
                  <a:pt x="1463" y="25025"/>
                </a:cubicBezTo>
                <a:cubicBezTo>
                  <a:pt x="1529" y="25129"/>
                  <a:pt x="1638" y="25188"/>
                  <a:pt x="1755" y="25188"/>
                </a:cubicBezTo>
                <a:cubicBezTo>
                  <a:pt x="1815" y="25188"/>
                  <a:pt x="1878" y="25172"/>
                  <a:pt x="1930" y="25134"/>
                </a:cubicBezTo>
                <a:cubicBezTo>
                  <a:pt x="2092" y="25037"/>
                  <a:pt x="2144" y="24825"/>
                  <a:pt x="2043" y="24665"/>
                </a:cubicBezTo>
                <a:cubicBezTo>
                  <a:pt x="1928" y="24477"/>
                  <a:pt x="1824" y="24289"/>
                  <a:pt x="1732" y="24098"/>
                </a:cubicBezTo>
                <a:cubicBezTo>
                  <a:pt x="1673" y="23976"/>
                  <a:pt x="1551" y="23904"/>
                  <a:pt x="1424" y="23904"/>
                </a:cubicBezTo>
                <a:close/>
                <a:moveTo>
                  <a:pt x="16515" y="25203"/>
                </a:moveTo>
                <a:cubicBezTo>
                  <a:pt x="16413" y="25203"/>
                  <a:pt x="16312" y="25249"/>
                  <a:pt x="16244" y="25336"/>
                </a:cubicBezTo>
                <a:cubicBezTo>
                  <a:pt x="16095" y="25529"/>
                  <a:pt x="15956" y="25728"/>
                  <a:pt x="15834" y="25928"/>
                </a:cubicBezTo>
                <a:cubicBezTo>
                  <a:pt x="15737" y="26090"/>
                  <a:pt x="15787" y="26300"/>
                  <a:pt x="15947" y="26398"/>
                </a:cubicBezTo>
                <a:cubicBezTo>
                  <a:pt x="16004" y="26432"/>
                  <a:pt x="16065" y="26448"/>
                  <a:pt x="16126" y="26448"/>
                </a:cubicBezTo>
                <a:cubicBezTo>
                  <a:pt x="16241" y="26448"/>
                  <a:pt x="16354" y="26389"/>
                  <a:pt x="16418" y="26288"/>
                </a:cubicBezTo>
                <a:cubicBezTo>
                  <a:pt x="16528" y="26107"/>
                  <a:pt x="16651" y="25928"/>
                  <a:pt x="16787" y="25754"/>
                </a:cubicBezTo>
                <a:cubicBezTo>
                  <a:pt x="16901" y="25605"/>
                  <a:pt x="16875" y="25389"/>
                  <a:pt x="16726" y="25275"/>
                </a:cubicBezTo>
                <a:cubicBezTo>
                  <a:pt x="16663" y="25227"/>
                  <a:pt x="16588" y="25203"/>
                  <a:pt x="16515" y="25203"/>
                </a:cubicBezTo>
                <a:close/>
                <a:moveTo>
                  <a:pt x="2567" y="25602"/>
                </a:moveTo>
                <a:cubicBezTo>
                  <a:pt x="2487" y="25602"/>
                  <a:pt x="2407" y="25629"/>
                  <a:pt x="2342" y="25685"/>
                </a:cubicBezTo>
                <a:cubicBezTo>
                  <a:pt x="2200" y="25810"/>
                  <a:pt x="2184" y="26024"/>
                  <a:pt x="2309" y="26168"/>
                </a:cubicBezTo>
                <a:cubicBezTo>
                  <a:pt x="2452" y="26333"/>
                  <a:pt x="2608" y="26502"/>
                  <a:pt x="2782" y="26684"/>
                </a:cubicBezTo>
                <a:cubicBezTo>
                  <a:pt x="2850" y="26754"/>
                  <a:pt x="2940" y="26789"/>
                  <a:pt x="3030" y="26789"/>
                </a:cubicBezTo>
                <a:cubicBezTo>
                  <a:pt x="3114" y="26789"/>
                  <a:pt x="3201" y="26759"/>
                  <a:pt x="3263" y="26693"/>
                </a:cubicBezTo>
                <a:cubicBezTo>
                  <a:pt x="3401" y="26563"/>
                  <a:pt x="3406" y="26349"/>
                  <a:pt x="3275" y="26212"/>
                </a:cubicBezTo>
                <a:cubicBezTo>
                  <a:pt x="3107" y="26038"/>
                  <a:pt x="2963" y="25876"/>
                  <a:pt x="2825" y="25720"/>
                </a:cubicBezTo>
                <a:cubicBezTo>
                  <a:pt x="2758" y="25642"/>
                  <a:pt x="2663" y="25602"/>
                  <a:pt x="2567" y="25602"/>
                </a:cubicBezTo>
                <a:close/>
                <a:moveTo>
                  <a:pt x="3999" y="27073"/>
                </a:moveTo>
                <a:cubicBezTo>
                  <a:pt x="3911" y="27073"/>
                  <a:pt x="3822" y="27107"/>
                  <a:pt x="3755" y="27176"/>
                </a:cubicBezTo>
                <a:cubicBezTo>
                  <a:pt x="3623" y="27308"/>
                  <a:pt x="3625" y="27525"/>
                  <a:pt x="3760" y="27658"/>
                </a:cubicBezTo>
                <a:cubicBezTo>
                  <a:pt x="3920" y="27817"/>
                  <a:pt x="4080" y="27976"/>
                  <a:pt x="4240" y="28136"/>
                </a:cubicBezTo>
                <a:cubicBezTo>
                  <a:pt x="4308" y="28203"/>
                  <a:pt x="4395" y="28238"/>
                  <a:pt x="4483" y="28238"/>
                </a:cubicBezTo>
                <a:cubicBezTo>
                  <a:pt x="4568" y="28238"/>
                  <a:pt x="4655" y="28205"/>
                  <a:pt x="4721" y="28141"/>
                </a:cubicBezTo>
                <a:cubicBezTo>
                  <a:pt x="4857" y="28010"/>
                  <a:pt x="4859" y="27793"/>
                  <a:pt x="4727" y="27658"/>
                </a:cubicBezTo>
                <a:cubicBezTo>
                  <a:pt x="4565" y="27496"/>
                  <a:pt x="4400" y="27333"/>
                  <a:pt x="4238" y="27171"/>
                </a:cubicBezTo>
                <a:cubicBezTo>
                  <a:pt x="4172" y="27106"/>
                  <a:pt x="4086" y="27073"/>
                  <a:pt x="3999" y="27073"/>
                </a:cubicBezTo>
                <a:close/>
                <a:moveTo>
                  <a:pt x="15560" y="27003"/>
                </a:moveTo>
                <a:cubicBezTo>
                  <a:pt x="15416" y="27003"/>
                  <a:pt x="15282" y="27095"/>
                  <a:pt x="15235" y="27240"/>
                </a:cubicBezTo>
                <a:cubicBezTo>
                  <a:pt x="15162" y="27465"/>
                  <a:pt x="15099" y="27699"/>
                  <a:pt x="15052" y="27939"/>
                </a:cubicBezTo>
                <a:cubicBezTo>
                  <a:pt x="15016" y="28123"/>
                  <a:pt x="15135" y="28304"/>
                  <a:pt x="15320" y="28341"/>
                </a:cubicBezTo>
                <a:cubicBezTo>
                  <a:pt x="15341" y="28344"/>
                  <a:pt x="15365" y="28348"/>
                  <a:pt x="15388" y="28348"/>
                </a:cubicBezTo>
                <a:cubicBezTo>
                  <a:pt x="15546" y="28348"/>
                  <a:pt x="15688" y="28235"/>
                  <a:pt x="15723" y="28073"/>
                </a:cubicBezTo>
                <a:cubicBezTo>
                  <a:pt x="15766" y="27859"/>
                  <a:pt x="15822" y="27649"/>
                  <a:pt x="15886" y="27449"/>
                </a:cubicBezTo>
                <a:cubicBezTo>
                  <a:pt x="15944" y="27268"/>
                  <a:pt x="15845" y="27077"/>
                  <a:pt x="15666" y="27020"/>
                </a:cubicBezTo>
                <a:cubicBezTo>
                  <a:pt x="15631" y="27009"/>
                  <a:pt x="15595" y="27003"/>
                  <a:pt x="15560" y="27003"/>
                </a:cubicBezTo>
                <a:close/>
                <a:moveTo>
                  <a:pt x="5394" y="28572"/>
                </a:moveTo>
                <a:cubicBezTo>
                  <a:pt x="5319" y="28572"/>
                  <a:pt x="5243" y="28597"/>
                  <a:pt x="5180" y="28646"/>
                </a:cubicBezTo>
                <a:cubicBezTo>
                  <a:pt x="5032" y="28765"/>
                  <a:pt x="5008" y="28978"/>
                  <a:pt x="5126" y="29126"/>
                </a:cubicBezTo>
                <a:cubicBezTo>
                  <a:pt x="5269" y="29305"/>
                  <a:pt x="5396" y="29479"/>
                  <a:pt x="5512" y="29655"/>
                </a:cubicBezTo>
                <a:cubicBezTo>
                  <a:pt x="5578" y="29752"/>
                  <a:pt x="5686" y="29807"/>
                  <a:pt x="5797" y="29807"/>
                </a:cubicBezTo>
                <a:cubicBezTo>
                  <a:pt x="5862" y="29807"/>
                  <a:pt x="5928" y="29787"/>
                  <a:pt x="5983" y="29748"/>
                </a:cubicBezTo>
                <a:cubicBezTo>
                  <a:pt x="6143" y="29644"/>
                  <a:pt x="6185" y="29430"/>
                  <a:pt x="6079" y="29274"/>
                </a:cubicBezTo>
                <a:cubicBezTo>
                  <a:pt x="5952" y="29083"/>
                  <a:pt x="5815" y="28895"/>
                  <a:pt x="5660" y="28700"/>
                </a:cubicBezTo>
                <a:cubicBezTo>
                  <a:pt x="5593" y="28616"/>
                  <a:pt x="5494" y="28572"/>
                  <a:pt x="5394" y="28572"/>
                </a:cubicBezTo>
                <a:close/>
                <a:moveTo>
                  <a:pt x="15308" y="29027"/>
                </a:moveTo>
                <a:cubicBezTo>
                  <a:pt x="15301" y="29027"/>
                  <a:pt x="15295" y="29027"/>
                  <a:pt x="15288" y="29027"/>
                </a:cubicBezTo>
                <a:cubicBezTo>
                  <a:pt x="15101" y="29034"/>
                  <a:pt x="14955" y="29192"/>
                  <a:pt x="14962" y="29382"/>
                </a:cubicBezTo>
                <a:cubicBezTo>
                  <a:pt x="14970" y="29609"/>
                  <a:pt x="14989" y="29847"/>
                  <a:pt x="15016" y="30087"/>
                </a:cubicBezTo>
                <a:cubicBezTo>
                  <a:pt x="15035" y="30261"/>
                  <a:pt x="15182" y="30391"/>
                  <a:pt x="15354" y="30391"/>
                </a:cubicBezTo>
                <a:lnTo>
                  <a:pt x="15391" y="30391"/>
                </a:lnTo>
                <a:cubicBezTo>
                  <a:pt x="15579" y="30369"/>
                  <a:pt x="15714" y="30200"/>
                  <a:pt x="15693" y="30013"/>
                </a:cubicBezTo>
                <a:cubicBezTo>
                  <a:pt x="15669" y="29790"/>
                  <a:pt x="15652" y="29568"/>
                  <a:pt x="15643" y="29356"/>
                </a:cubicBezTo>
                <a:cubicBezTo>
                  <a:pt x="15636" y="29172"/>
                  <a:pt x="15495" y="29027"/>
                  <a:pt x="15308" y="29027"/>
                </a:cubicBezTo>
                <a:close/>
                <a:moveTo>
                  <a:pt x="24926" y="30278"/>
                </a:moveTo>
                <a:cubicBezTo>
                  <a:pt x="24748" y="30278"/>
                  <a:pt x="24591" y="30409"/>
                  <a:pt x="24576" y="30591"/>
                </a:cubicBezTo>
                <a:cubicBezTo>
                  <a:pt x="24561" y="30784"/>
                  <a:pt x="24517" y="30981"/>
                  <a:pt x="24451" y="31168"/>
                </a:cubicBezTo>
                <a:cubicBezTo>
                  <a:pt x="24387" y="31347"/>
                  <a:pt x="24481" y="31542"/>
                  <a:pt x="24658" y="31606"/>
                </a:cubicBezTo>
                <a:cubicBezTo>
                  <a:pt x="24698" y="31618"/>
                  <a:pt x="24734" y="31625"/>
                  <a:pt x="24774" y="31625"/>
                </a:cubicBezTo>
                <a:cubicBezTo>
                  <a:pt x="24913" y="31625"/>
                  <a:pt x="25046" y="31537"/>
                  <a:pt x="25096" y="31398"/>
                </a:cubicBezTo>
                <a:cubicBezTo>
                  <a:pt x="25183" y="31154"/>
                  <a:pt x="25237" y="30902"/>
                  <a:pt x="25259" y="30647"/>
                </a:cubicBezTo>
                <a:cubicBezTo>
                  <a:pt x="25273" y="30459"/>
                  <a:pt x="25134" y="30294"/>
                  <a:pt x="24947" y="30278"/>
                </a:cubicBezTo>
                <a:cubicBezTo>
                  <a:pt x="24940" y="30278"/>
                  <a:pt x="24933" y="30278"/>
                  <a:pt x="24926" y="30278"/>
                </a:cubicBezTo>
                <a:close/>
                <a:moveTo>
                  <a:pt x="6438" y="30324"/>
                </a:moveTo>
                <a:cubicBezTo>
                  <a:pt x="6393" y="30324"/>
                  <a:pt x="6347" y="30333"/>
                  <a:pt x="6303" y="30351"/>
                </a:cubicBezTo>
                <a:cubicBezTo>
                  <a:pt x="6129" y="30428"/>
                  <a:pt x="6049" y="30628"/>
                  <a:pt x="6126" y="30802"/>
                </a:cubicBezTo>
                <a:cubicBezTo>
                  <a:pt x="6216" y="31012"/>
                  <a:pt x="6301" y="31219"/>
                  <a:pt x="6379" y="31420"/>
                </a:cubicBezTo>
                <a:cubicBezTo>
                  <a:pt x="6432" y="31558"/>
                  <a:pt x="6562" y="31641"/>
                  <a:pt x="6699" y="31641"/>
                </a:cubicBezTo>
                <a:cubicBezTo>
                  <a:pt x="6741" y="31641"/>
                  <a:pt x="6781" y="31634"/>
                  <a:pt x="6823" y="31617"/>
                </a:cubicBezTo>
                <a:cubicBezTo>
                  <a:pt x="6998" y="31549"/>
                  <a:pt x="7085" y="31351"/>
                  <a:pt x="7017" y="31175"/>
                </a:cubicBezTo>
                <a:cubicBezTo>
                  <a:pt x="6937" y="30965"/>
                  <a:pt x="6849" y="30749"/>
                  <a:pt x="6753" y="30530"/>
                </a:cubicBezTo>
                <a:cubicBezTo>
                  <a:pt x="6696" y="30401"/>
                  <a:pt x="6570" y="30324"/>
                  <a:pt x="6438" y="30324"/>
                </a:cubicBezTo>
                <a:close/>
                <a:moveTo>
                  <a:pt x="15595" y="31054"/>
                </a:moveTo>
                <a:cubicBezTo>
                  <a:pt x="15568" y="31054"/>
                  <a:pt x="15540" y="31057"/>
                  <a:pt x="15513" y="31064"/>
                </a:cubicBezTo>
                <a:cubicBezTo>
                  <a:pt x="15330" y="31107"/>
                  <a:pt x="15217" y="31295"/>
                  <a:pt x="15262" y="31478"/>
                </a:cubicBezTo>
                <a:cubicBezTo>
                  <a:pt x="15320" y="31712"/>
                  <a:pt x="15384" y="31942"/>
                  <a:pt x="15457" y="32159"/>
                </a:cubicBezTo>
                <a:cubicBezTo>
                  <a:pt x="15504" y="32305"/>
                  <a:pt x="15640" y="32397"/>
                  <a:pt x="15782" y="32397"/>
                </a:cubicBezTo>
                <a:cubicBezTo>
                  <a:pt x="15817" y="32397"/>
                  <a:pt x="15852" y="32390"/>
                  <a:pt x="15886" y="32380"/>
                </a:cubicBezTo>
                <a:cubicBezTo>
                  <a:pt x="16067" y="32321"/>
                  <a:pt x="16164" y="32129"/>
                  <a:pt x="16105" y="31949"/>
                </a:cubicBezTo>
                <a:cubicBezTo>
                  <a:pt x="16041" y="31747"/>
                  <a:pt x="15980" y="31533"/>
                  <a:pt x="15926" y="31314"/>
                </a:cubicBezTo>
                <a:cubicBezTo>
                  <a:pt x="15889" y="31159"/>
                  <a:pt x="15749" y="31054"/>
                  <a:pt x="15595" y="31054"/>
                </a:cubicBezTo>
                <a:close/>
                <a:moveTo>
                  <a:pt x="24058" y="32094"/>
                </a:moveTo>
                <a:cubicBezTo>
                  <a:pt x="23965" y="32094"/>
                  <a:pt x="23873" y="32131"/>
                  <a:pt x="23805" y="32204"/>
                </a:cubicBezTo>
                <a:cubicBezTo>
                  <a:pt x="23669" y="32352"/>
                  <a:pt x="23514" y="32501"/>
                  <a:pt x="23342" y="32642"/>
                </a:cubicBezTo>
                <a:cubicBezTo>
                  <a:pt x="23196" y="32762"/>
                  <a:pt x="23177" y="32976"/>
                  <a:pt x="23297" y="33122"/>
                </a:cubicBezTo>
                <a:cubicBezTo>
                  <a:pt x="23365" y="33205"/>
                  <a:pt x="23462" y="33245"/>
                  <a:pt x="23560" y="33245"/>
                </a:cubicBezTo>
                <a:cubicBezTo>
                  <a:pt x="23636" y="33245"/>
                  <a:pt x="23714" y="33219"/>
                  <a:pt x="23777" y="33167"/>
                </a:cubicBezTo>
                <a:cubicBezTo>
                  <a:pt x="23973" y="33007"/>
                  <a:pt x="24151" y="32837"/>
                  <a:pt x="24309" y="32665"/>
                </a:cubicBezTo>
                <a:cubicBezTo>
                  <a:pt x="24436" y="32526"/>
                  <a:pt x="24427" y="32312"/>
                  <a:pt x="24288" y="32183"/>
                </a:cubicBezTo>
                <a:cubicBezTo>
                  <a:pt x="24222" y="32124"/>
                  <a:pt x="24140" y="32094"/>
                  <a:pt x="24058" y="32094"/>
                </a:cubicBezTo>
                <a:close/>
                <a:moveTo>
                  <a:pt x="7132" y="32256"/>
                </a:moveTo>
                <a:cubicBezTo>
                  <a:pt x="7101" y="32256"/>
                  <a:pt x="7071" y="32260"/>
                  <a:pt x="7040" y="32268"/>
                </a:cubicBezTo>
                <a:cubicBezTo>
                  <a:pt x="6857" y="32319"/>
                  <a:pt x="6751" y="32505"/>
                  <a:pt x="6802" y="32687"/>
                </a:cubicBezTo>
                <a:cubicBezTo>
                  <a:pt x="6861" y="32905"/>
                  <a:pt x="6915" y="33120"/>
                  <a:pt x="6958" y="33330"/>
                </a:cubicBezTo>
                <a:cubicBezTo>
                  <a:pt x="6991" y="33492"/>
                  <a:pt x="7134" y="33602"/>
                  <a:pt x="7292" y="33602"/>
                </a:cubicBezTo>
                <a:cubicBezTo>
                  <a:pt x="7314" y="33602"/>
                  <a:pt x="7337" y="33600"/>
                  <a:pt x="7360" y="33596"/>
                </a:cubicBezTo>
                <a:cubicBezTo>
                  <a:pt x="7544" y="33556"/>
                  <a:pt x="7664" y="33376"/>
                  <a:pt x="7624" y="33191"/>
                </a:cubicBezTo>
                <a:cubicBezTo>
                  <a:pt x="7579" y="32967"/>
                  <a:pt x="7523" y="32738"/>
                  <a:pt x="7459" y="32507"/>
                </a:cubicBezTo>
                <a:cubicBezTo>
                  <a:pt x="7418" y="32355"/>
                  <a:pt x="7282" y="32256"/>
                  <a:pt x="7132" y="32256"/>
                </a:cubicBezTo>
                <a:close/>
                <a:moveTo>
                  <a:pt x="42142" y="32930"/>
                </a:moveTo>
                <a:cubicBezTo>
                  <a:pt x="42134" y="32930"/>
                  <a:pt x="42125" y="32930"/>
                  <a:pt x="42116" y="32931"/>
                </a:cubicBezTo>
                <a:cubicBezTo>
                  <a:pt x="41880" y="32950"/>
                  <a:pt x="41642" y="32981"/>
                  <a:pt x="41407" y="33024"/>
                </a:cubicBezTo>
                <a:cubicBezTo>
                  <a:pt x="41223" y="33059"/>
                  <a:pt x="41098" y="33235"/>
                  <a:pt x="41133" y="33422"/>
                </a:cubicBezTo>
                <a:cubicBezTo>
                  <a:pt x="41164" y="33588"/>
                  <a:pt x="41310" y="33702"/>
                  <a:pt x="41470" y="33702"/>
                </a:cubicBezTo>
                <a:cubicBezTo>
                  <a:pt x="41492" y="33702"/>
                  <a:pt x="41511" y="33701"/>
                  <a:pt x="41531" y="33697"/>
                </a:cubicBezTo>
                <a:cubicBezTo>
                  <a:pt x="41743" y="33659"/>
                  <a:pt x="41960" y="33631"/>
                  <a:pt x="42174" y="33612"/>
                </a:cubicBezTo>
                <a:cubicBezTo>
                  <a:pt x="42363" y="33598"/>
                  <a:pt x="42502" y="33433"/>
                  <a:pt x="42486" y="33243"/>
                </a:cubicBezTo>
                <a:cubicBezTo>
                  <a:pt x="42472" y="33063"/>
                  <a:pt x="42319" y="32930"/>
                  <a:pt x="42142" y="32930"/>
                </a:cubicBezTo>
                <a:close/>
                <a:moveTo>
                  <a:pt x="43512" y="32953"/>
                </a:moveTo>
                <a:cubicBezTo>
                  <a:pt x="43339" y="32953"/>
                  <a:pt x="43194" y="33082"/>
                  <a:pt x="43173" y="33254"/>
                </a:cubicBezTo>
                <a:cubicBezTo>
                  <a:pt x="43152" y="33443"/>
                  <a:pt x="43286" y="33614"/>
                  <a:pt x="43474" y="33635"/>
                </a:cubicBezTo>
                <a:cubicBezTo>
                  <a:pt x="43686" y="33661"/>
                  <a:pt x="43903" y="33695"/>
                  <a:pt x="44117" y="33741"/>
                </a:cubicBezTo>
                <a:cubicBezTo>
                  <a:pt x="44139" y="33746"/>
                  <a:pt x="44164" y="33747"/>
                  <a:pt x="44188" y="33747"/>
                </a:cubicBezTo>
                <a:cubicBezTo>
                  <a:pt x="44344" y="33747"/>
                  <a:pt x="44487" y="33640"/>
                  <a:pt x="44522" y="33478"/>
                </a:cubicBezTo>
                <a:cubicBezTo>
                  <a:pt x="44562" y="33294"/>
                  <a:pt x="44443" y="33111"/>
                  <a:pt x="44259" y="33071"/>
                </a:cubicBezTo>
                <a:cubicBezTo>
                  <a:pt x="44025" y="33023"/>
                  <a:pt x="43788" y="32983"/>
                  <a:pt x="43554" y="32955"/>
                </a:cubicBezTo>
                <a:cubicBezTo>
                  <a:pt x="43540" y="32953"/>
                  <a:pt x="43526" y="32953"/>
                  <a:pt x="43512" y="32953"/>
                </a:cubicBezTo>
                <a:close/>
                <a:moveTo>
                  <a:pt x="16321" y="32964"/>
                </a:moveTo>
                <a:cubicBezTo>
                  <a:pt x="16263" y="32964"/>
                  <a:pt x="16205" y="32978"/>
                  <a:pt x="16152" y="33009"/>
                </a:cubicBezTo>
                <a:cubicBezTo>
                  <a:pt x="15989" y="33103"/>
                  <a:pt x="15931" y="33313"/>
                  <a:pt x="16025" y="33476"/>
                </a:cubicBezTo>
                <a:cubicBezTo>
                  <a:pt x="16156" y="33702"/>
                  <a:pt x="16295" y="33909"/>
                  <a:pt x="16442" y="34086"/>
                </a:cubicBezTo>
                <a:cubicBezTo>
                  <a:pt x="16510" y="34170"/>
                  <a:pt x="16608" y="34213"/>
                  <a:pt x="16708" y="34213"/>
                </a:cubicBezTo>
                <a:cubicBezTo>
                  <a:pt x="16783" y="34213"/>
                  <a:pt x="16861" y="34189"/>
                  <a:pt x="16922" y="34132"/>
                </a:cubicBezTo>
                <a:cubicBezTo>
                  <a:pt x="17068" y="34013"/>
                  <a:pt x="17091" y="33798"/>
                  <a:pt x="16971" y="33652"/>
                </a:cubicBezTo>
                <a:cubicBezTo>
                  <a:pt x="16849" y="33504"/>
                  <a:pt x="16729" y="33329"/>
                  <a:pt x="16618" y="33134"/>
                </a:cubicBezTo>
                <a:cubicBezTo>
                  <a:pt x="16556" y="33025"/>
                  <a:pt x="16440" y="32964"/>
                  <a:pt x="16321" y="32964"/>
                </a:cubicBezTo>
                <a:close/>
                <a:moveTo>
                  <a:pt x="22421" y="33314"/>
                </a:moveTo>
                <a:cubicBezTo>
                  <a:pt x="22367" y="33314"/>
                  <a:pt x="22312" y="33326"/>
                  <a:pt x="22261" y="33353"/>
                </a:cubicBezTo>
                <a:cubicBezTo>
                  <a:pt x="22072" y="33452"/>
                  <a:pt x="21874" y="33548"/>
                  <a:pt x="21667" y="33636"/>
                </a:cubicBezTo>
                <a:cubicBezTo>
                  <a:pt x="21497" y="33713"/>
                  <a:pt x="21415" y="33913"/>
                  <a:pt x="21491" y="34086"/>
                </a:cubicBezTo>
                <a:cubicBezTo>
                  <a:pt x="21545" y="34217"/>
                  <a:pt x="21672" y="34293"/>
                  <a:pt x="21804" y="34293"/>
                </a:cubicBezTo>
                <a:cubicBezTo>
                  <a:pt x="21849" y="34293"/>
                  <a:pt x="21896" y="34285"/>
                  <a:pt x="21942" y="34265"/>
                </a:cubicBezTo>
                <a:cubicBezTo>
                  <a:pt x="22162" y="34166"/>
                  <a:pt x="22379" y="34066"/>
                  <a:pt x="22583" y="33956"/>
                </a:cubicBezTo>
                <a:cubicBezTo>
                  <a:pt x="22750" y="33867"/>
                  <a:pt x="22812" y="33661"/>
                  <a:pt x="22724" y="33494"/>
                </a:cubicBezTo>
                <a:cubicBezTo>
                  <a:pt x="22662" y="33379"/>
                  <a:pt x="22543" y="33314"/>
                  <a:pt x="22421" y="33314"/>
                </a:cubicBezTo>
                <a:close/>
                <a:moveTo>
                  <a:pt x="40158" y="33388"/>
                </a:moveTo>
                <a:cubicBezTo>
                  <a:pt x="40118" y="33388"/>
                  <a:pt x="40077" y="33395"/>
                  <a:pt x="40038" y="33410"/>
                </a:cubicBezTo>
                <a:cubicBezTo>
                  <a:pt x="39824" y="33492"/>
                  <a:pt x="39603" y="33584"/>
                  <a:pt x="39384" y="33688"/>
                </a:cubicBezTo>
                <a:cubicBezTo>
                  <a:pt x="39212" y="33772"/>
                  <a:pt x="39141" y="33975"/>
                  <a:pt x="39221" y="34145"/>
                </a:cubicBezTo>
                <a:cubicBezTo>
                  <a:pt x="39280" y="34269"/>
                  <a:pt x="39401" y="34340"/>
                  <a:pt x="39530" y="34340"/>
                </a:cubicBezTo>
                <a:cubicBezTo>
                  <a:pt x="39580" y="34340"/>
                  <a:pt x="39629" y="34331"/>
                  <a:pt x="39678" y="34309"/>
                </a:cubicBezTo>
                <a:cubicBezTo>
                  <a:pt x="39879" y="34210"/>
                  <a:pt x="40084" y="34126"/>
                  <a:pt x="40281" y="34050"/>
                </a:cubicBezTo>
                <a:cubicBezTo>
                  <a:pt x="40458" y="33982"/>
                  <a:pt x="40547" y="33784"/>
                  <a:pt x="40479" y="33608"/>
                </a:cubicBezTo>
                <a:cubicBezTo>
                  <a:pt x="40426" y="33472"/>
                  <a:pt x="40297" y="33388"/>
                  <a:pt x="40158" y="33388"/>
                </a:cubicBezTo>
                <a:close/>
                <a:moveTo>
                  <a:pt x="45489" y="33467"/>
                </a:moveTo>
                <a:cubicBezTo>
                  <a:pt x="45357" y="33467"/>
                  <a:pt x="45232" y="33545"/>
                  <a:pt x="45175" y="33674"/>
                </a:cubicBezTo>
                <a:cubicBezTo>
                  <a:pt x="45102" y="33848"/>
                  <a:pt x="45180" y="34046"/>
                  <a:pt x="45354" y="34123"/>
                </a:cubicBezTo>
                <a:cubicBezTo>
                  <a:pt x="45545" y="34206"/>
                  <a:pt x="45738" y="34304"/>
                  <a:pt x="45931" y="34413"/>
                </a:cubicBezTo>
                <a:cubicBezTo>
                  <a:pt x="45987" y="34443"/>
                  <a:pt x="46044" y="34458"/>
                  <a:pt x="46101" y="34458"/>
                </a:cubicBezTo>
                <a:cubicBezTo>
                  <a:pt x="46221" y="34458"/>
                  <a:pt x="46336" y="34398"/>
                  <a:pt x="46397" y="34286"/>
                </a:cubicBezTo>
                <a:cubicBezTo>
                  <a:pt x="46491" y="34121"/>
                  <a:pt x="46432" y="33913"/>
                  <a:pt x="46268" y="33819"/>
                </a:cubicBezTo>
                <a:cubicBezTo>
                  <a:pt x="46056" y="33697"/>
                  <a:pt x="45839" y="33589"/>
                  <a:pt x="45625" y="33495"/>
                </a:cubicBezTo>
                <a:cubicBezTo>
                  <a:pt x="45581" y="33476"/>
                  <a:pt x="45535" y="33467"/>
                  <a:pt x="45489" y="33467"/>
                </a:cubicBezTo>
                <a:close/>
                <a:moveTo>
                  <a:pt x="20515" y="34062"/>
                </a:moveTo>
                <a:cubicBezTo>
                  <a:pt x="20485" y="34062"/>
                  <a:pt x="20455" y="34066"/>
                  <a:pt x="20424" y="34074"/>
                </a:cubicBezTo>
                <a:cubicBezTo>
                  <a:pt x="20212" y="34130"/>
                  <a:pt x="19997" y="34182"/>
                  <a:pt x="19781" y="34224"/>
                </a:cubicBezTo>
                <a:cubicBezTo>
                  <a:pt x="19597" y="34260"/>
                  <a:pt x="19475" y="34441"/>
                  <a:pt x="19512" y="34625"/>
                </a:cubicBezTo>
                <a:cubicBezTo>
                  <a:pt x="19543" y="34789"/>
                  <a:pt x="19686" y="34902"/>
                  <a:pt x="19847" y="34902"/>
                </a:cubicBezTo>
                <a:cubicBezTo>
                  <a:pt x="19868" y="34902"/>
                  <a:pt x="19891" y="34900"/>
                  <a:pt x="19912" y="34895"/>
                </a:cubicBezTo>
                <a:cubicBezTo>
                  <a:pt x="20143" y="34849"/>
                  <a:pt x="20376" y="34796"/>
                  <a:pt x="20603" y="34735"/>
                </a:cubicBezTo>
                <a:cubicBezTo>
                  <a:pt x="20786" y="34684"/>
                  <a:pt x="20893" y="34497"/>
                  <a:pt x="20845" y="34314"/>
                </a:cubicBezTo>
                <a:cubicBezTo>
                  <a:pt x="20803" y="34162"/>
                  <a:pt x="20665" y="34062"/>
                  <a:pt x="20515" y="34062"/>
                </a:cubicBezTo>
                <a:close/>
                <a:moveTo>
                  <a:pt x="17808" y="34299"/>
                </a:moveTo>
                <a:cubicBezTo>
                  <a:pt x="17657" y="34299"/>
                  <a:pt x="17519" y="34401"/>
                  <a:pt x="17478" y="34554"/>
                </a:cubicBezTo>
                <a:cubicBezTo>
                  <a:pt x="17431" y="34736"/>
                  <a:pt x="17539" y="34922"/>
                  <a:pt x="17722" y="34971"/>
                </a:cubicBezTo>
                <a:cubicBezTo>
                  <a:pt x="17831" y="34999"/>
                  <a:pt x="17942" y="35018"/>
                  <a:pt x="18052" y="35027"/>
                </a:cubicBezTo>
                <a:cubicBezTo>
                  <a:pt x="18187" y="35039"/>
                  <a:pt x="18333" y="35044"/>
                  <a:pt x="18483" y="35044"/>
                </a:cubicBezTo>
                <a:lnTo>
                  <a:pt x="18486" y="35044"/>
                </a:lnTo>
                <a:cubicBezTo>
                  <a:pt x="18676" y="35044"/>
                  <a:pt x="18829" y="34891"/>
                  <a:pt x="18825" y="34703"/>
                </a:cubicBezTo>
                <a:cubicBezTo>
                  <a:pt x="18825" y="34514"/>
                  <a:pt x="18672" y="34363"/>
                  <a:pt x="18483" y="34363"/>
                </a:cubicBezTo>
                <a:cubicBezTo>
                  <a:pt x="18353" y="34363"/>
                  <a:pt x="18226" y="34358"/>
                  <a:pt x="18109" y="34347"/>
                </a:cubicBezTo>
                <a:cubicBezTo>
                  <a:pt x="18038" y="34340"/>
                  <a:pt x="17965" y="34328"/>
                  <a:pt x="17895" y="34311"/>
                </a:cubicBezTo>
                <a:cubicBezTo>
                  <a:pt x="17866" y="34303"/>
                  <a:pt x="17837" y="34299"/>
                  <a:pt x="17808" y="34299"/>
                </a:cubicBezTo>
                <a:close/>
                <a:moveTo>
                  <a:pt x="38338" y="34323"/>
                </a:moveTo>
                <a:cubicBezTo>
                  <a:pt x="38274" y="34323"/>
                  <a:pt x="38210" y="34341"/>
                  <a:pt x="38152" y="34378"/>
                </a:cubicBezTo>
                <a:cubicBezTo>
                  <a:pt x="37964" y="34500"/>
                  <a:pt x="37768" y="34632"/>
                  <a:pt x="37573" y="34773"/>
                </a:cubicBezTo>
                <a:cubicBezTo>
                  <a:pt x="37418" y="34884"/>
                  <a:pt x="37384" y="35096"/>
                  <a:pt x="37495" y="35251"/>
                </a:cubicBezTo>
                <a:cubicBezTo>
                  <a:pt x="37561" y="35345"/>
                  <a:pt x="37665" y="35395"/>
                  <a:pt x="37773" y="35395"/>
                </a:cubicBezTo>
                <a:cubicBezTo>
                  <a:pt x="37842" y="35395"/>
                  <a:pt x="37912" y="35373"/>
                  <a:pt x="37971" y="35326"/>
                </a:cubicBezTo>
                <a:cubicBezTo>
                  <a:pt x="38159" y="35192"/>
                  <a:pt x="38343" y="35067"/>
                  <a:pt x="38522" y="34952"/>
                </a:cubicBezTo>
                <a:cubicBezTo>
                  <a:pt x="38680" y="34849"/>
                  <a:pt x="38725" y="34639"/>
                  <a:pt x="38623" y="34479"/>
                </a:cubicBezTo>
                <a:cubicBezTo>
                  <a:pt x="38559" y="34378"/>
                  <a:pt x="38450" y="34323"/>
                  <a:pt x="38338" y="34323"/>
                </a:cubicBezTo>
                <a:close/>
                <a:moveTo>
                  <a:pt x="7483" y="34273"/>
                </a:moveTo>
                <a:cubicBezTo>
                  <a:pt x="7474" y="34273"/>
                  <a:pt x="7466" y="34273"/>
                  <a:pt x="7457" y="34274"/>
                </a:cubicBezTo>
                <a:cubicBezTo>
                  <a:pt x="7268" y="34286"/>
                  <a:pt x="7127" y="34450"/>
                  <a:pt x="7141" y="34639"/>
                </a:cubicBezTo>
                <a:cubicBezTo>
                  <a:pt x="7155" y="34856"/>
                  <a:pt x="7163" y="35079"/>
                  <a:pt x="7167" y="35300"/>
                </a:cubicBezTo>
                <a:cubicBezTo>
                  <a:pt x="7167" y="35485"/>
                  <a:pt x="7320" y="35638"/>
                  <a:pt x="7507" y="35638"/>
                </a:cubicBezTo>
                <a:cubicBezTo>
                  <a:pt x="7699" y="35635"/>
                  <a:pt x="7850" y="35482"/>
                  <a:pt x="7850" y="35296"/>
                </a:cubicBezTo>
                <a:cubicBezTo>
                  <a:pt x="7848" y="35060"/>
                  <a:pt x="7839" y="34823"/>
                  <a:pt x="7822" y="34590"/>
                </a:cubicBezTo>
                <a:cubicBezTo>
                  <a:pt x="7810" y="34410"/>
                  <a:pt x="7661" y="34273"/>
                  <a:pt x="7483" y="34273"/>
                </a:cubicBezTo>
                <a:close/>
                <a:moveTo>
                  <a:pt x="47224" y="34554"/>
                </a:moveTo>
                <a:cubicBezTo>
                  <a:pt x="47124" y="34554"/>
                  <a:pt x="47025" y="34597"/>
                  <a:pt x="46958" y="34679"/>
                </a:cubicBezTo>
                <a:cubicBezTo>
                  <a:pt x="46838" y="34825"/>
                  <a:pt x="46863" y="35041"/>
                  <a:pt x="47007" y="35160"/>
                </a:cubicBezTo>
                <a:cubicBezTo>
                  <a:pt x="47176" y="35294"/>
                  <a:pt x="47342" y="35442"/>
                  <a:pt x="47508" y="35595"/>
                </a:cubicBezTo>
                <a:cubicBezTo>
                  <a:pt x="47572" y="35656"/>
                  <a:pt x="47657" y="35685"/>
                  <a:pt x="47740" y="35685"/>
                </a:cubicBezTo>
                <a:cubicBezTo>
                  <a:pt x="47831" y="35685"/>
                  <a:pt x="47925" y="35649"/>
                  <a:pt x="47987" y="35574"/>
                </a:cubicBezTo>
                <a:cubicBezTo>
                  <a:pt x="48118" y="35437"/>
                  <a:pt x="48109" y="35220"/>
                  <a:pt x="47970" y="35093"/>
                </a:cubicBezTo>
                <a:cubicBezTo>
                  <a:pt x="47794" y="34929"/>
                  <a:pt x="47615" y="34775"/>
                  <a:pt x="47438" y="34630"/>
                </a:cubicBezTo>
                <a:cubicBezTo>
                  <a:pt x="47375" y="34579"/>
                  <a:pt x="47299" y="34554"/>
                  <a:pt x="47224" y="34554"/>
                </a:cubicBezTo>
                <a:close/>
                <a:moveTo>
                  <a:pt x="36695" y="35553"/>
                </a:moveTo>
                <a:cubicBezTo>
                  <a:pt x="36617" y="35553"/>
                  <a:pt x="36539" y="35579"/>
                  <a:pt x="36475" y="35633"/>
                </a:cubicBezTo>
                <a:cubicBezTo>
                  <a:pt x="36299" y="35783"/>
                  <a:pt x="36125" y="35936"/>
                  <a:pt x="35952" y="36090"/>
                </a:cubicBezTo>
                <a:cubicBezTo>
                  <a:pt x="35811" y="36215"/>
                  <a:pt x="35800" y="36431"/>
                  <a:pt x="35925" y="36572"/>
                </a:cubicBezTo>
                <a:cubicBezTo>
                  <a:pt x="35993" y="36646"/>
                  <a:pt x="36085" y="36685"/>
                  <a:pt x="36179" y="36685"/>
                </a:cubicBezTo>
                <a:cubicBezTo>
                  <a:pt x="36261" y="36685"/>
                  <a:pt x="36343" y="36657"/>
                  <a:pt x="36407" y="36598"/>
                </a:cubicBezTo>
                <a:cubicBezTo>
                  <a:pt x="36575" y="36448"/>
                  <a:pt x="36744" y="36301"/>
                  <a:pt x="36916" y="36156"/>
                </a:cubicBezTo>
                <a:cubicBezTo>
                  <a:pt x="37059" y="36035"/>
                  <a:pt x="37079" y="35817"/>
                  <a:pt x="36958" y="35675"/>
                </a:cubicBezTo>
                <a:cubicBezTo>
                  <a:pt x="36890" y="35595"/>
                  <a:pt x="36793" y="35553"/>
                  <a:pt x="36695" y="35553"/>
                </a:cubicBezTo>
                <a:close/>
                <a:moveTo>
                  <a:pt x="48694" y="35981"/>
                </a:moveTo>
                <a:cubicBezTo>
                  <a:pt x="48613" y="35981"/>
                  <a:pt x="48532" y="36009"/>
                  <a:pt x="48467" y="36066"/>
                </a:cubicBezTo>
                <a:cubicBezTo>
                  <a:pt x="48326" y="36189"/>
                  <a:pt x="48314" y="36407"/>
                  <a:pt x="48437" y="36547"/>
                </a:cubicBezTo>
                <a:cubicBezTo>
                  <a:pt x="48578" y="36709"/>
                  <a:pt x="48715" y="36878"/>
                  <a:pt x="48846" y="37057"/>
                </a:cubicBezTo>
                <a:cubicBezTo>
                  <a:pt x="48912" y="37147"/>
                  <a:pt x="49016" y="37196"/>
                  <a:pt x="49120" y="37196"/>
                </a:cubicBezTo>
                <a:cubicBezTo>
                  <a:pt x="49193" y="37196"/>
                  <a:pt x="49263" y="37173"/>
                  <a:pt x="49320" y="37130"/>
                </a:cubicBezTo>
                <a:cubicBezTo>
                  <a:pt x="49473" y="37020"/>
                  <a:pt x="49506" y="36805"/>
                  <a:pt x="49395" y="36652"/>
                </a:cubicBezTo>
                <a:cubicBezTo>
                  <a:pt x="49254" y="36459"/>
                  <a:pt x="49103" y="36273"/>
                  <a:pt x="48950" y="36096"/>
                </a:cubicBezTo>
                <a:cubicBezTo>
                  <a:pt x="48883" y="36020"/>
                  <a:pt x="48788" y="35981"/>
                  <a:pt x="48694" y="35981"/>
                </a:cubicBezTo>
                <a:close/>
                <a:moveTo>
                  <a:pt x="7442" y="36318"/>
                </a:moveTo>
                <a:cubicBezTo>
                  <a:pt x="7270" y="36318"/>
                  <a:pt x="7117" y="36446"/>
                  <a:pt x="7099" y="36624"/>
                </a:cubicBezTo>
                <a:cubicBezTo>
                  <a:pt x="7076" y="36841"/>
                  <a:pt x="7049" y="37064"/>
                  <a:pt x="7016" y="37290"/>
                </a:cubicBezTo>
                <a:cubicBezTo>
                  <a:pt x="6988" y="37475"/>
                  <a:pt x="7118" y="37649"/>
                  <a:pt x="7306" y="37675"/>
                </a:cubicBezTo>
                <a:cubicBezTo>
                  <a:pt x="7323" y="37677"/>
                  <a:pt x="7341" y="37681"/>
                  <a:pt x="7354" y="37681"/>
                </a:cubicBezTo>
                <a:cubicBezTo>
                  <a:pt x="7523" y="37681"/>
                  <a:pt x="7667" y="37559"/>
                  <a:pt x="7692" y="37389"/>
                </a:cubicBezTo>
                <a:cubicBezTo>
                  <a:pt x="7726" y="37154"/>
                  <a:pt x="7754" y="36925"/>
                  <a:pt x="7779" y="36695"/>
                </a:cubicBezTo>
                <a:cubicBezTo>
                  <a:pt x="7798" y="36507"/>
                  <a:pt x="7662" y="36339"/>
                  <a:pt x="7474" y="36320"/>
                </a:cubicBezTo>
                <a:cubicBezTo>
                  <a:pt x="7463" y="36319"/>
                  <a:pt x="7453" y="36318"/>
                  <a:pt x="7442" y="36318"/>
                </a:cubicBezTo>
                <a:close/>
                <a:moveTo>
                  <a:pt x="35182" y="36935"/>
                </a:moveTo>
                <a:cubicBezTo>
                  <a:pt x="35096" y="36935"/>
                  <a:pt x="35010" y="36968"/>
                  <a:pt x="34943" y="37032"/>
                </a:cubicBezTo>
                <a:cubicBezTo>
                  <a:pt x="34778" y="37194"/>
                  <a:pt x="34615" y="37354"/>
                  <a:pt x="34453" y="37515"/>
                </a:cubicBezTo>
                <a:cubicBezTo>
                  <a:pt x="34318" y="37648"/>
                  <a:pt x="34318" y="37863"/>
                  <a:pt x="34450" y="37997"/>
                </a:cubicBezTo>
                <a:cubicBezTo>
                  <a:pt x="34518" y="38065"/>
                  <a:pt x="34605" y="38099"/>
                  <a:pt x="34693" y="38099"/>
                </a:cubicBezTo>
                <a:cubicBezTo>
                  <a:pt x="34780" y="38099"/>
                  <a:pt x="34867" y="38066"/>
                  <a:pt x="34933" y="37997"/>
                </a:cubicBezTo>
                <a:cubicBezTo>
                  <a:pt x="35093" y="37839"/>
                  <a:pt x="35256" y="37681"/>
                  <a:pt x="35420" y="37521"/>
                </a:cubicBezTo>
                <a:cubicBezTo>
                  <a:pt x="35554" y="37390"/>
                  <a:pt x="35559" y="37173"/>
                  <a:pt x="35427" y="37039"/>
                </a:cubicBezTo>
                <a:cubicBezTo>
                  <a:pt x="35360" y="36970"/>
                  <a:pt x="35271" y="36935"/>
                  <a:pt x="35182" y="36935"/>
                </a:cubicBezTo>
                <a:close/>
                <a:moveTo>
                  <a:pt x="49841" y="37671"/>
                </a:moveTo>
                <a:cubicBezTo>
                  <a:pt x="49787" y="37671"/>
                  <a:pt x="49732" y="37684"/>
                  <a:pt x="49682" y="37710"/>
                </a:cubicBezTo>
                <a:cubicBezTo>
                  <a:pt x="49515" y="37799"/>
                  <a:pt x="49451" y="38006"/>
                  <a:pt x="49537" y="38172"/>
                </a:cubicBezTo>
                <a:cubicBezTo>
                  <a:pt x="49638" y="38362"/>
                  <a:pt x="49736" y="38562"/>
                  <a:pt x="49831" y="38770"/>
                </a:cubicBezTo>
                <a:cubicBezTo>
                  <a:pt x="49889" y="38897"/>
                  <a:pt x="50012" y="38970"/>
                  <a:pt x="50142" y="38970"/>
                </a:cubicBezTo>
                <a:cubicBezTo>
                  <a:pt x="50191" y="38970"/>
                  <a:pt x="50238" y="38960"/>
                  <a:pt x="50287" y="38937"/>
                </a:cubicBezTo>
                <a:cubicBezTo>
                  <a:pt x="50457" y="38857"/>
                  <a:pt x="50532" y="38656"/>
                  <a:pt x="50453" y="38484"/>
                </a:cubicBezTo>
                <a:cubicBezTo>
                  <a:pt x="50353" y="38265"/>
                  <a:pt x="50248" y="38051"/>
                  <a:pt x="50144" y="37854"/>
                </a:cubicBezTo>
                <a:cubicBezTo>
                  <a:pt x="50082" y="37737"/>
                  <a:pt x="49963" y="37671"/>
                  <a:pt x="49841" y="37671"/>
                </a:cubicBezTo>
                <a:close/>
                <a:moveTo>
                  <a:pt x="33482" y="38489"/>
                </a:moveTo>
                <a:lnTo>
                  <a:pt x="33002" y="38968"/>
                </a:lnTo>
                <a:cubicBezTo>
                  <a:pt x="32867" y="39101"/>
                  <a:pt x="32867" y="39316"/>
                  <a:pt x="32999" y="39450"/>
                </a:cubicBezTo>
                <a:cubicBezTo>
                  <a:pt x="33066" y="39518"/>
                  <a:pt x="33155" y="39551"/>
                  <a:pt x="33242" y="39551"/>
                </a:cubicBezTo>
                <a:cubicBezTo>
                  <a:pt x="33329" y="39551"/>
                  <a:pt x="33416" y="39516"/>
                  <a:pt x="33484" y="39453"/>
                </a:cubicBezTo>
                <a:lnTo>
                  <a:pt x="33968" y="38968"/>
                </a:lnTo>
                <a:lnTo>
                  <a:pt x="33482" y="38489"/>
                </a:lnTo>
                <a:close/>
                <a:moveTo>
                  <a:pt x="7122" y="38342"/>
                </a:moveTo>
                <a:cubicBezTo>
                  <a:pt x="6963" y="38342"/>
                  <a:pt x="6817" y="38455"/>
                  <a:pt x="6784" y="38617"/>
                </a:cubicBezTo>
                <a:cubicBezTo>
                  <a:pt x="6755" y="38763"/>
                  <a:pt x="6725" y="38911"/>
                  <a:pt x="6694" y="39059"/>
                </a:cubicBezTo>
                <a:cubicBezTo>
                  <a:pt x="6680" y="39137"/>
                  <a:pt x="6663" y="39215"/>
                  <a:pt x="6649" y="39293"/>
                </a:cubicBezTo>
                <a:cubicBezTo>
                  <a:pt x="6616" y="39481"/>
                  <a:pt x="6737" y="39658"/>
                  <a:pt x="6925" y="39691"/>
                </a:cubicBezTo>
                <a:cubicBezTo>
                  <a:pt x="6944" y="39695"/>
                  <a:pt x="6967" y="39698"/>
                  <a:pt x="6986" y="39698"/>
                </a:cubicBezTo>
                <a:cubicBezTo>
                  <a:pt x="7149" y="39698"/>
                  <a:pt x="7292" y="39580"/>
                  <a:pt x="7320" y="39415"/>
                </a:cubicBezTo>
                <a:cubicBezTo>
                  <a:pt x="7334" y="39344"/>
                  <a:pt x="7349" y="39273"/>
                  <a:pt x="7363" y="39198"/>
                </a:cubicBezTo>
                <a:cubicBezTo>
                  <a:pt x="7394" y="39047"/>
                  <a:pt x="7424" y="38899"/>
                  <a:pt x="7455" y="38751"/>
                </a:cubicBezTo>
                <a:cubicBezTo>
                  <a:pt x="7492" y="38565"/>
                  <a:pt x="7370" y="38386"/>
                  <a:pt x="7186" y="38348"/>
                </a:cubicBezTo>
                <a:cubicBezTo>
                  <a:pt x="7165" y="38344"/>
                  <a:pt x="7143" y="38342"/>
                  <a:pt x="7122" y="38342"/>
                </a:cubicBezTo>
                <a:close/>
                <a:moveTo>
                  <a:pt x="50661" y="39550"/>
                </a:moveTo>
                <a:cubicBezTo>
                  <a:pt x="50621" y="39550"/>
                  <a:pt x="50581" y="39557"/>
                  <a:pt x="50542" y="39572"/>
                </a:cubicBezTo>
                <a:cubicBezTo>
                  <a:pt x="50363" y="39639"/>
                  <a:pt x="50274" y="39837"/>
                  <a:pt x="50342" y="40013"/>
                </a:cubicBezTo>
                <a:cubicBezTo>
                  <a:pt x="50422" y="40223"/>
                  <a:pt x="50500" y="40437"/>
                  <a:pt x="50577" y="40649"/>
                </a:cubicBezTo>
                <a:cubicBezTo>
                  <a:pt x="50627" y="40788"/>
                  <a:pt x="50759" y="40875"/>
                  <a:pt x="50898" y="40875"/>
                </a:cubicBezTo>
                <a:cubicBezTo>
                  <a:pt x="50938" y="40875"/>
                  <a:pt x="50977" y="40870"/>
                  <a:pt x="51013" y="40856"/>
                </a:cubicBezTo>
                <a:cubicBezTo>
                  <a:pt x="51192" y="40793"/>
                  <a:pt x="51284" y="40597"/>
                  <a:pt x="51220" y="40420"/>
                </a:cubicBezTo>
                <a:cubicBezTo>
                  <a:pt x="51143" y="40202"/>
                  <a:pt x="51063" y="39987"/>
                  <a:pt x="50984" y="39771"/>
                </a:cubicBezTo>
                <a:cubicBezTo>
                  <a:pt x="50931" y="39634"/>
                  <a:pt x="50799" y="39550"/>
                  <a:pt x="50661" y="39550"/>
                </a:cubicBezTo>
                <a:close/>
                <a:moveTo>
                  <a:pt x="32266" y="39825"/>
                </a:moveTo>
                <a:cubicBezTo>
                  <a:pt x="32180" y="39825"/>
                  <a:pt x="32094" y="39857"/>
                  <a:pt x="32029" y="39923"/>
                </a:cubicBezTo>
                <a:cubicBezTo>
                  <a:pt x="31865" y="40081"/>
                  <a:pt x="31700" y="40237"/>
                  <a:pt x="31537" y="40394"/>
                </a:cubicBezTo>
                <a:cubicBezTo>
                  <a:pt x="31400" y="40524"/>
                  <a:pt x="31396" y="40739"/>
                  <a:pt x="31527" y="40875"/>
                </a:cubicBezTo>
                <a:cubicBezTo>
                  <a:pt x="31594" y="40948"/>
                  <a:pt x="31685" y="40983"/>
                  <a:pt x="31773" y="40983"/>
                </a:cubicBezTo>
                <a:cubicBezTo>
                  <a:pt x="31859" y="40983"/>
                  <a:pt x="31945" y="40950"/>
                  <a:pt x="32008" y="40887"/>
                </a:cubicBezTo>
                <a:lnTo>
                  <a:pt x="32503" y="40411"/>
                </a:lnTo>
                <a:cubicBezTo>
                  <a:pt x="32639" y="40281"/>
                  <a:pt x="32641" y="40063"/>
                  <a:pt x="32510" y="39928"/>
                </a:cubicBezTo>
                <a:cubicBezTo>
                  <a:pt x="32444" y="39860"/>
                  <a:pt x="32355" y="39825"/>
                  <a:pt x="32266" y="39825"/>
                </a:cubicBezTo>
                <a:close/>
                <a:moveTo>
                  <a:pt x="6861" y="40374"/>
                </a:moveTo>
                <a:cubicBezTo>
                  <a:pt x="6673" y="40376"/>
                  <a:pt x="6520" y="40531"/>
                  <a:pt x="6524" y="40719"/>
                </a:cubicBezTo>
                <a:cubicBezTo>
                  <a:pt x="6525" y="40960"/>
                  <a:pt x="6541" y="41202"/>
                  <a:pt x="6567" y="41436"/>
                </a:cubicBezTo>
                <a:cubicBezTo>
                  <a:pt x="6586" y="41610"/>
                  <a:pt x="6734" y="41739"/>
                  <a:pt x="6904" y="41739"/>
                </a:cubicBezTo>
                <a:cubicBezTo>
                  <a:pt x="6916" y="41739"/>
                  <a:pt x="6932" y="41739"/>
                  <a:pt x="6944" y="41735"/>
                </a:cubicBezTo>
                <a:cubicBezTo>
                  <a:pt x="7132" y="41714"/>
                  <a:pt x="7266" y="41544"/>
                  <a:pt x="7243" y="41358"/>
                </a:cubicBezTo>
                <a:cubicBezTo>
                  <a:pt x="7221" y="41148"/>
                  <a:pt x="7207" y="40931"/>
                  <a:pt x="7205" y="40713"/>
                </a:cubicBezTo>
                <a:cubicBezTo>
                  <a:pt x="7205" y="40526"/>
                  <a:pt x="7050" y="40374"/>
                  <a:pt x="6864" y="40374"/>
                </a:cubicBezTo>
                <a:close/>
                <a:moveTo>
                  <a:pt x="30780" y="41232"/>
                </a:moveTo>
                <a:cubicBezTo>
                  <a:pt x="30697" y="41232"/>
                  <a:pt x="30614" y="41262"/>
                  <a:pt x="30548" y="41322"/>
                </a:cubicBezTo>
                <a:cubicBezTo>
                  <a:pt x="30381" y="41475"/>
                  <a:pt x="30214" y="41628"/>
                  <a:pt x="30044" y="41777"/>
                </a:cubicBezTo>
                <a:cubicBezTo>
                  <a:pt x="29903" y="41904"/>
                  <a:pt x="29891" y="42118"/>
                  <a:pt x="30016" y="42260"/>
                </a:cubicBezTo>
                <a:cubicBezTo>
                  <a:pt x="30084" y="42335"/>
                  <a:pt x="30176" y="42375"/>
                  <a:pt x="30270" y="42375"/>
                </a:cubicBezTo>
                <a:cubicBezTo>
                  <a:pt x="30352" y="42375"/>
                  <a:pt x="30432" y="42344"/>
                  <a:pt x="30499" y="42286"/>
                </a:cubicBezTo>
                <a:cubicBezTo>
                  <a:pt x="30670" y="42133"/>
                  <a:pt x="30840" y="41979"/>
                  <a:pt x="31009" y="41826"/>
                </a:cubicBezTo>
                <a:cubicBezTo>
                  <a:pt x="31148" y="41699"/>
                  <a:pt x="31160" y="41482"/>
                  <a:pt x="31031" y="41343"/>
                </a:cubicBezTo>
                <a:cubicBezTo>
                  <a:pt x="30964" y="41269"/>
                  <a:pt x="30872" y="41232"/>
                  <a:pt x="30780" y="41232"/>
                </a:cubicBezTo>
                <a:close/>
                <a:moveTo>
                  <a:pt x="51367" y="41476"/>
                </a:moveTo>
                <a:cubicBezTo>
                  <a:pt x="51326" y="41476"/>
                  <a:pt x="51286" y="41484"/>
                  <a:pt x="51246" y="41499"/>
                </a:cubicBezTo>
                <a:cubicBezTo>
                  <a:pt x="51067" y="41567"/>
                  <a:pt x="50978" y="41765"/>
                  <a:pt x="51046" y="41940"/>
                </a:cubicBezTo>
                <a:cubicBezTo>
                  <a:pt x="51126" y="42158"/>
                  <a:pt x="51211" y="42373"/>
                  <a:pt x="51298" y="42585"/>
                </a:cubicBezTo>
                <a:cubicBezTo>
                  <a:pt x="51352" y="42717"/>
                  <a:pt x="51481" y="42799"/>
                  <a:pt x="51616" y="42799"/>
                </a:cubicBezTo>
                <a:cubicBezTo>
                  <a:pt x="51660" y="42799"/>
                  <a:pt x="51703" y="42790"/>
                  <a:pt x="51745" y="42773"/>
                </a:cubicBezTo>
                <a:cubicBezTo>
                  <a:pt x="51919" y="42700"/>
                  <a:pt x="52004" y="42504"/>
                  <a:pt x="51932" y="42326"/>
                </a:cubicBezTo>
                <a:cubicBezTo>
                  <a:pt x="51847" y="42121"/>
                  <a:pt x="51767" y="41909"/>
                  <a:pt x="51687" y="41699"/>
                </a:cubicBezTo>
                <a:cubicBezTo>
                  <a:pt x="51635" y="41562"/>
                  <a:pt x="51504" y="41476"/>
                  <a:pt x="51367" y="41476"/>
                </a:cubicBezTo>
                <a:close/>
                <a:moveTo>
                  <a:pt x="7214" y="42380"/>
                </a:moveTo>
                <a:cubicBezTo>
                  <a:pt x="7175" y="42380"/>
                  <a:pt x="7136" y="42387"/>
                  <a:pt x="7097" y="42401"/>
                </a:cubicBezTo>
                <a:cubicBezTo>
                  <a:pt x="6920" y="42465"/>
                  <a:pt x="6828" y="42662"/>
                  <a:pt x="6892" y="42839"/>
                </a:cubicBezTo>
                <a:cubicBezTo>
                  <a:pt x="6976" y="43063"/>
                  <a:pt x="7071" y="43286"/>
                  <a:pt x="7179" y="43503"/>
                </a:cubicBezTo>
                <a:cubicBezTo>
                  <a:pt x="7240" y="43621"/>
                  <a:pt x="7360" y="43691"/>
                  <a:pt x="7485" y="43691"/>
                </a:cubicBezTo>
                <a:cubicBezTo>
                  <a:pt x="7537" y="43691"/>
                  <a:pt x="7589" y="43680"/>
                  <a:pt x="7638" y="43652"/>
                </a:cubicBezTo>
                <a:cubicBezTo>
                  <a:pt x="7806" y="43567"/>
                  <a:pt x="7874" y="43364"/>
                  <a:pt x="7789" y="43193"/>
                </a:cubicBezTo>
                <a:cubicBezTo>
                  <a:pt x="7693" y="43002"/>
                  <a:pt x="7606" y="42804"/>
                  <a:pt x="7535" y="42604"/>
                </a:cubicBezTo>
                <a:cubicBezTo>
                  <a:pt x="7485" y="42467"/>
                  <a:pt x="7354" y="42380"/>
                  <a:pt x="7214" y="42380"/>
                </a:cubicBezTo>
                <a:close/>
                <a:moveTo>
                  <a:pt x="29238" y="42588"/>
                </a:moveTo>
                <a:cubicBezTo>
                  <a:pt x="29160" y="42588"/>
                  <a:pt x="29082" y="42614"/>
                  <a:pt x="29017" y="42669"/>
                </a:cubicBezTo>
                <a:cubicBezTo>
                  <a:pt x="28845" y="42813"/>
                  <a:pt x="28671" y="42957"/>
                  <a:pt x="28496" y="43100"/>
                </a:cubicBezTo>
                <a:cubicBezTo>
                  <a:pt x="28348" y="43218"/>
                  <a:pt x="28327" y="43435"/>
                  <a:pt x="28445" y="43581"/>
                </a:cubicBezTo>
                <a:cubicBezTo>
                  <a:pt x="28513" y="43663"/>
                  <a:pt x="28610" y="43706"/>
                  <a:pt x="28711" y="43706"/>
                </a:cubicBezTo>
                <a:cubicBezTo>
                  <a:pt x="28787" y="43706"/>
                  <a:pt x="28862" y="43680"/>
                  <a:pt x="28928" y="43630"/>
                </a:cubicBezTo>
                <a:cubicBezTo>
                  <a:pt x="29106" y="43487"/>
                  <a:pt x="29283" y="43339"/>
                  <a:pt x="29458" y="43192"/>
                </a:cubicBezTo>
                <a:cubicBezTo>
                  <a:pt x="29601" y="43070"/>
                  <a:pt x="29622" y="42853"/>
                  <a:pt x="29500" y="42709"/>
                </a:cubicBezTo>
                <a:cubicBezTo>
                  <a:pt x="29432" y="42629"/>
                  <a:pt x="29335" y="42588"/>
                  <a:pt x="29238" y="42588"/>
                </a:cubicBezTo>
                <a:close/>
                <a:moveTo>
                  <a:pt x="52188" y="43354"/>
                </a:moveTo>
                <a:cubicBezTo>
                  <a:pt x="52134" y="43354"/>
                  <a:pt x="52079" y="43367"/>
                  <a:pt x="52028" y="43393"/>
                </a:cubicBezTo>
                <a:cubicBezTo>
                  <a:pt x="51861" y="43482"/>
                  <a:pt x="51797" y="43689"/>
                  <a:pt x="51887" y="43856"/>
                </a:cubicBezTo>
                <a:cubicBezTo>
                  <a:pt x="52000" y="44069"/>
                  <a:pt x="52118" y="44276"/>
                  <a:pt x="52242" y="44469"/>
                </a:cubicBezTo>
                <a:cubicBezTo>
                  <a:pt x="52304" y="44573"/>
                  <a:pt x="52417" y="44629"/>
                  <a:pt x="52530" y="44629"/>
                </a:cubicBezTo>
                <a:cubicBezTo>
                  <a:pt x="52593" y="44629"/>
                  <a:pt x="52655" y="44612"/>
                  <a:pt x="52711" y="44577"/>
                </a:cubicBezTo>
                <a:cubicBezTo>
                  <a:pt x="52871" y="44478"/>
                  <a:pt x="52920" y="44268"/>
                  <a:pt x="52819" y="44106"/>
                </a:cubicBezTo>
                <a:cubicBezTo>
                  <a:pt x="52708" y="43925"/>
                  <a:pt x="52596" y="43732"/>
                  <a:pt x="52490" y="43534"/>
                </a:cubicBezTo>
                <a:cubicBezTo>
                  <a:pt x="52429" y="43419"/>
                  <a:pt x="52310" y="43354"/>
                  <a:pt x="52188" y="43354"/>
                </a:cubicBezTo>
                <a:close/>
                <a:moveTo>
                  <a:pt x="27634" y="43865"/>
                </a:moveTo>
                <a:cubicBezTo>
                  <a:pt x="27562" y="43865"/>
                  <a:pt x="27490" y="43888"/>
                  <a:pt x="27428" y="43934"/>
                </a:cubicBezTo>
                <a:cubicBezTo>
                  <a:pt x="27251" y="44071"/>
                  <a:pt x="27069" y="44207"/>
                  <a:pt x="26886" y="44339"/>
                </a:cubicBezTo>
                <a:cubicBezTo>
                  <a:pt x="26731" y="44450"/>
                  <a:pt x="26698" y="44664"/>
                  <a:pt x="26810" y="44817"/>
                </a:cubicBezTo>
                <a:cubicBezTo>
                  <a:pt x="26876" y="44911"/>
                  <a:pt x="26980" y="44958"/>
                  <a:pt x="27086" y="44958"/>
                </a:cubicBezTo>
                <a:cubicBezTo>
                  <a:pt x="27156" y="44958"/>
                  <a:pt x="27225" y="44937"/>
                  <a:pt x="27286" y="44890"/>
                </a:cubicBezTo>
                <a:cubicBezTo>
                  <a:pt x="27472" y="44756"/>
                  <a:pt x="27658" y="44619"/>
                  <a:pt x="27840" y="44480"/>
                </a:cubicBezTo>
                <a:cubicBezTo>
                  <a:pt x="27991" y="44367"/>
                  <a:pt x="28019" y="44151"/>
                  <a:pt x="27906" y="44002"/>
                </a:cubicBezTo>
                <a:cubicBezTo>
                  <a:pt x="27840" y="43912"/>
                  <a:pt x="27737" y="43865"/>
                  <a:pt x="27634" y="43865"/>
                </a:cubicBezTo>
                <a:close/>
                <a:moveTo>
                  <a:pt x="8234" y="44147"/>
                </a:moveTo>
                <a:cubicBezTo>
                  <a:pt x="8157" y="44147"/>
                  <a:pt x="8079" y="44173"/>
                  <a:pt x="8015" y="44226"/>
                </a:cubicBezTo>
                <a:cubicBezTo>
                  <a:pt x="7871" y="44348"/>
                  <a:pt x="7850" y="44563"/>
                  <a:pt x="7970" y="44707"/>
                </a:cubicBezTo>
                <a:cubicBezTo>
                  <a:pt x="8119" y="44888"/>
                  <a:pt x="8283" y="45067"/>
                  <a:pt x="8455" y="45236"/>
                </a:cubicBezTo>
                <a:cubicBezTo>
                  <a:pt x="8522" y="45302"/>
                  <a:pt x="8609" y="45333"/>
                  <a:pt x="8696" y="45333"/>
                </a:cubicBezTo>
                <a:cubicBezTo>
                  <a:pt x="8783" y="45333"/>
                  <a:pt x="8872" y="45302"/>
                  <a:pt x="8938" y="45232"/>
                </a:cubicBezTo>
                <a:cubicBezTo>
                  <a:pt x="9072" y="45098"/>
                  <a:pt x="9072" y="44881"/>
                  <a:pt x="8936" y="44749"/>
                </a:cubicBezTo>
                <a:cubicBezTo>
                  <a:pt x="8780" y="44594"/>
                  <a:pt x="8632" y="44434"/>
                  <a:pt x="8498" y="44271"/>
                </a:cubicBezTo>
                <a:cubicBezTo>
                  <a:pt x="8430" y="44189"/>
                  <a:pt x="8332" y="44147"/>
                  <a:pt x="8234" y="44147"/>
                </a:cubicBezTo>
                <a:close/>
                <a:moveTo>
                  <a:pt x="53354" y="45035"/>
                </a:moveTo>
                <a:cubicBezTo>
                  <a:pt x="53271" y="45035"/>
                  <a:pt x="53189" y="45064"/>
                  <a:pt x="53123" y="45124"/>
                </a:cubicBezTo>
                <a:cubicBezTo>
                  <a:pt x="52984" y="45251"/>
                  <a:pt x="52975" y="45469"/>
                  <a:pt x="53104" y="45608"/>
                </a:cubicBezTo>
                <a:cubicBezTo>
                  <a:pt x="53198" y="45707"/>
                  <a:pt x="53295" y="45807"/>
                  <a:pt x="53394" y="45905"/>
                </a:cubicBezTo>
                <a:cubicBezTo>
                  <a:pt x="53460" y="45967"/>
                  <a:pt x="53547" y="46000"/>
                  <a:pt x="53632" y="46000"/>
                </a:cubicBezTo>
                <a:cubicBezTo>
                  <a:pt x="53723" y="46000"/>
                  <a:pt x="53811" y="45966"/>
                  <a:pt x="53877" y="45896"/>
                </a:cubicBezTo>
                <a:cubicBezTo>
                  <a:pt x="54009" y="45762"/>
                  <a:pt x="54006" y="45545"/>
                  <a:pt x="53869" y="45415"/>
                </a:cubicBezTo>
                <a:cubicBezTo>
                  <a:pt x="53776" y="45324"/>
                  <a:pt x="53690" y="45236"/>
                  <a:pt x="53606" y="45145"/>
                </a:cubicBezTo>
                <a:cubicBezTo>
                  <a:pt x="53538" y="45072"/>
                  <a:pt x="53446" y="45035"/>
                  <a:pt x="53354" y="45035"/>
                </a:cubicBezTo>
                <a:close/>
                <a:moveTo>
                  <a:pt x="25963" y="45055"/>
                </a:moveTo>
                <a:cubicBezTo>
                  <a:pt x="25898" y="45055"/>
                  <a:pt x="25832" y="45074"/>
                  <a:pt x="25774" y="45112"/>
                </a:cubicBezTo>
                <a:cubicBezTo>
                  <a:pt x="25586" y="45236"/>
                  <a:pt x="25398" y="45359"/>
                  <a:pt x="25207" y="45481"/>
                </a:cubicBezTo>
                <a:cubicBezTo>
                  <a:pt x="25047" y="45581"/>
                  <a:pt x="25000" y="45794"/>
                  <a:pt x="25103" y="45953"/>
                </a:cubicBezTo>
                <a:cubicBezTo>
                  <a:pt x="25167" y="46054"/>
                  <a:pt x="25278" y="46112"/>
                  <a:pt x="25391" y="46112"/>
                </a:cubicBezTo>
                <a:cubicBezTo>
                  <a:pt x="25454" y="46112"/>
                  <a:pt x="25517" y="46094"/>
                  <a:pt x="25572" y="46059"/>
                </a:cubicBezTo>
                <a:cubicBezTo>
                  <a:pt x="25767" y="45933"/>
                  <a:pt x="25960" y="45807"/>
                  <a:pt x="26151" y="45681"/>
                </a:cubicBezTo>
                <a:cubicBezTo>
                  <a:pt x="26311" y="45576"/>
                  <a:pt x="26351" y="45364"/>
                  <a:pt x="26247" y="45208"/>
                </a:cubicBezTo>
                <a:cubicBezTo>
                  <a:pt x="26181" y="45108"/>
                  <a:pt x="26073" y="45055"/>
                  <a:pt x="25963" y="45055"/>
                </a:cubicBezTo>
                <a:close/>
                <a:moveTo>
                  <a:pt x="9750" y="45516"/>
                </a:moveTo>
                <a:cubicBezTo>
                  <a:pt x="9642" y="45516"/>
                  <a:pt x="9534" y="45567"/>
                  <a:pt x="9468" y="45663"/>
                </a:cubicBezTo>
                <a:cubicBezTo>
                  <a:pt x="9360" y="45820"/>
                  <a:pt x="9402" y="46033"/>
                  <a:pt x="9555" y="46139"/>
                </a:cubicBezTo>
                <a:cubicBezTo>
                  <a:pt x="9746" y="46271"/>
                  <a:pt x="9949" y="46400"/>
                  <a:pt x="10154" y="46520"/>
                </a:cubicBezTo>
                <a:cubicBezTo>
                  <a:pt x="10210" y="46553"/>
                  <a:pt x="10269" y="46567"/>
                  <a:pt x="10326" y="46567"/>
                </a:cubicBezTo>
                <a:cubicBezTo>
                  <a:pt x="10445" y="46567"/>
                  <a:pt x="10558" y="46510"/>
                  <a:pt x="10622" y="46397"/>
                </a:cubicBezTo>
                <a:cubicBezTo>
                  <a:pt x="10717" y="46233"/>
                  <a:pt x="10664" y="46025"/>
                  <a:pt x="10500" y="45929"/>
                </a:cubicBezTo>
                <a:cubicBezTo>
                  <a:pt x="10307" y="45818"/>
                  <a:pt x="10120" y="45698"/>
                  <a:pt x="9944" y="45576"/>
                </a:cubicBezTo>
                <a:cubicBezTo>
                  <a:pt x="9885" y="45536"/>
                  <a:pt x="9818" y="45516"/>
                  <a:pt x="9750" y="45516"/>
                </a:cubicBezTo>
                <a:close/>
                <a:moveTo>
                  <a:pt x="24207" y="46113"/>
                </a:moveTo>
                <a:cubicBezTo>
                  <a:pt x="24155" y="46113"/>
                  <a:pt x="24102" y="46125"/>
                  <a:pt x="24053" y="46150"/>
                </a:cubicBezTo>
                <a:cubicBezTo>
                  <a:pt x="23857" y="46251"/>
                  <a:pt x="23655" y="46344"/>
                  <a:pt x="23454" y="46433"/>
                </a:cubicBezTo>
                <a:cubicBezTo>
                  <a:pt x="23282" y="46510"/>
                  <a:pt x="23202" y="46709"/>
                  <a:pt x="23278" y="46883"/>
                </a:cubicBezTo>
                <a:cubicBezTo>
                  <a:pt x="23332" y="47014"/>
                  <a:pt x="23457" y="47088"/>
                  <a:pt x="23591" y="47088"/>
                </a:cubicBezTo>
                <a:cubicBezTo>
                  <a:pt x="23636" y="47088"/>
                  <a:pt x="23683" y="47080"/>
                  <a:pt x="23726" y="47061"/>
                </a:cubicBezTo>
                <a:cubicBezTo>
                  <a:pt x="23942" y="46967"/>
                  <a:pt x="24154" y="46868"/>
                  <a:pt x="24363" y="46762"/>
                </a:cubicBezTo>
                <a:cubicBezTo>
                  <a:pt x="24533" y="46675"/>
                  <a:pt x="24597" y="46468"/>
                  <a:pt x="24514" y="46301"/>
                </a:cubicBezTo>
                <a:cubicBezTo>
                  <a:pt x="24452" y="46181"/>
                  <a:pt x="24331" y="46113"/>
                  <a:pt x="24207" y="46113"/>
                </a:cubicBezTo>
                <a:close/>
                <a:moveTo>
                  <a:pt x="11551" y="46489"/>
                </a:moveTo>
                <a:cubicBezTo>
                  <a:pt x="11416" y="46489"/>
                  <a:pt x="11289" y="46569"/>
                  <a:pt x="11234" y="46701"/>
                </a:cubicBezTo>
                <a:cubicBezTo>
                  <a:pt x="11161" y="46875"/>
                  <a:pt x="11244" y="47074"/>
                  <a:pt x="11418" y="47147"/>
                </a:cubicBezTo>
                <a:cubicBezTo>
                  <a:pt x="11630" y="47236"/>
                  <a:pt x="11852" y="47321"/>
                  <a:pt x="12077" y="47399"/>
                </a:cubicBezTo>
                <a:cubicBezTo>
                  <a:pt x="12113" y="47413"/>
                  <a:pt x="12151" y="47419"/>
                  <a:pt x="12190" y="47419"/>
                </a:cubicBezTo>
                <a:cubicBezTo>
                  <a:pt x="12330" y="47419"/>
                  <a:pt x="12462" y="47330"/>
                  <a:pt x="12509" y="47187"/>
                </a:cubicBezTo>
                <a:cubicBezTo>
                  <a:pt x="12572" y="47008"/>
                  <a:pt x="12478" y="46815"/>
                  <a:pt x="12299" y="46753"/>
                </a:cubicBezTo>
                <a:cubicBezTo>
                  <a:pt x="12089" y="46678"/>
                  <a:pt x="11880" y="46600"/>
                  <a:pt x="11680" y="46515"/>
                </a:cubicBezTo>
                <a:cubicBezTo>
                  <a:pt x="11638" y="46498"/>
                  <a:pt x="11594" y="46489"/>
                  <a:pt x="11551" y="46489"/>
                </a:cubicBezTo>
                <a:close/>
                <a:moveTo>
                  <a:pt x="22311" y="46877"/>
                </a:moveTo>
                <a:cubicBezTo>
                  <a:pt x="22278" y="46877"/>
                  <a:pt x="22244" y="46882"/>
                  <a:pt x="22211" y="46892"/>
                </a:cubicBezTo>
                <a:cubicBezTo>
                  <a:pt x="22002" y="46956"/>
                  <a:pt x="21785" y="47015"/>
                  <a:pt x="21570" y="47067"/>
                </a:cubicBezTo>
                <a:cubicBezTo>
                  <a:pt x="21385" y="47111"/>
                  <a:pt x="21272" y="47297"/>
                  <a:pt x="21318" y="47479"/>
                </a:cubicBezTo>
                <a:cubicBezTo>
                  <a:pt x="21358" y="47636"/>
                  <a:pt x="21497" y="47740"/>
                  <a:pt x="21650" y="47740"/>
                </a:cubicBezTo>
                <a:cubicBezTo>
                  <a:pt x="21676" y="47740"/>
                  <a:pt x="21702" y="47737"/>
                  <a:pt x="21731" y="47730"/>
                </a:cubicBezTo>
                <a:cubicBezTo>
                  <a:pt x="21959" y="47676"/>
                  <a:pt x="22187" y="47613"/>
                  <a:pt x="22409" y="47545"/>
                </a:cubicBezTo>
                <a:cubicBezTo>
                  <a:pt x="22588" y="47492"/>
                  <a:pt x="22691" y="47300"/>
                  <a:pt x="22637" y="47120"/>
                </a:cubicBezTo>
                <a:cubicBezTo>
                  <a:pt x="22593" y="46972"/>
                  <a:pt x="22457" y="46877"/>
                  <a:pt x="22311" y="46877"/>
                </a:cubicBezTo>
                <a:close/>
                <a:moveTo>
                  <a:pt x="13504" y="47115"/>
                </a:moveTo>
                <a:cubicBezTo>
                  <a:pt x="13346" y="47115"/>
                  <a:pt x="13206" y="47222"/>
                  <a:pt x="13168" y="47380"/>
                </a:cubicBezTo>
                <a:cubicBezTo>
                  <a:pt x="13128" y="47565"/>
                  <a:pt x="13239" y="47747"/>
                  <a:pt x="13425" y="47790"/>
                </a:cubicBezTo>
                <a:cubicBezTo>
                  <a:pt x="13648" y="47843"/>
                  <a:pt x="13879" y="47891"/>
                  <a:pt x="14112" y="47931"/>
                </a:cubicBezTo>
                <a:cubicBezTo>
                  <a:pt x="14131" y="47935"/>
                  <a:pt x="14154" y="47936"/>
                  <a:pt x="14173" y="47936"/>
                </a:cubicBezTo>
                <a:cubicBezTo>
                  <a:pt x="14336" y="47936"/>
                  <a:pt x="14479" y="47818"/>
                  <a:pt x="14506" y="47653"/>
                </a:cubicBezTo>
                <a:cubicBezTo>
                  <a:pt x="14539" y="47467"/>
                  <a:pt x="14418" y="47288"/>
                  <a:pt x="14230" y="47257"/>
                </a:cubicBezTo>
                <a:cubicBezTo>
                  <a:pt x="14011" y="47217"/>
                  <a:pt x="13792" y="47173"/>
                  <a:pt x="13578" y="47123"/>
                </a:cubicBezTo>
                <a:cubicBezTo>
                  <a:pt x="13553" y="47118"/>
                  <a:pt x="13528" y="47115"/>
                  <a:pt x="13504" y="47115"/>
                </a:cubicBezTo>
                <a:close/>
                <a:moveTo>
                  <a:pt x="20307" y="47314"/>
                </a:moveTo>
                <a:cubicBezTo>
                  <a:pt x="20291" y="47314"/>
                  <a:pt x="20275" y="47316"/>
                  <a:pt x="20259" y="47318"/>
                </a:cubicBezTo>
                <a:cubicBezTo>
                  <a:pt x="20038" y="47349"/>
                  <a:pt x="19816" y="47375"/>
                  <a:pt x="19595" y="47398"/>
                </a:cubicBezTo>
                <a:cubicBezTo>
                  <a:pt x="19407" y="47417"/>
                  <a:pt x="19268" y="47584"/>
                  <a:pt x="19289" y="47771"/>
                </a:cubicBezTo>
                <a:cubicBezTo>
                  <a:pt x="19307" y="47947"/>
                  <a:pt x="19454" y="48079"/>
                  <a:pt x="19628" y="48079"/>
                </a:cubicBezTo>
                <a:cubicBezTo>
                  <a:pt x="19639" y="48079"/>
                  <a:pt x="19651" y="48077"/>
                  <a:pt x="19663" y="48077"/>
                </a:cubicBezTo>
                <a:cubicBezTo>
                  <a:pt x="19894" y="48056"/>
                  <a:pt x="20125" y="48027"/>
                  <a:pt x="20355" y="47996"/>
                </a:cubicBezTo>
                <a:cubicBezTo>
                  <a:pt x="20542" y="47969"/>
                  <a:pt x="20673" y="47796"/>
                  <a:pt x="20647" y="47608"/>
                </a:cubicBezTo>
                <a:cubicBezTo>
                  <a:pt x="20623" y="47438"/>
                  <a:pt x="20476" y="47314"/>
                  <a:pt x="20307" y="47314"/>
                </a:cubicBezTo>
                <a:close/>
                <a:moveTo>
                  <a:pt x="15531" y="47425"/>
                </a:moveTo>
                <a:cubicBezTo>
                  <a:pt x="15355" y="47425"/>
                  <a:pt x="15204" y="47561"/>
                  <a:pt x="15189" y="47740"/>
                </a:cubicBezTo>
                <a:cubicBezTo>
                  <a:pt x="15174" y="47930"/>
                  <a:pt x="15315" y="48093"/>
                  <a:pt x="15504" y="48107"/>
                </a:cubicBezTo>
                <a:cubicBezTo>
                  <a:pt x="15636" y="48117"/>
                  <a:pt x="15766" y="48124"/>
                  <a:pt x="15900" y="48131"/>
                </a:cubicBezTo>
                <a:lnTo>
                  <a:pt x="16197" y="48145"/>
                </a:lnTo>
                <a:lnTo>
                  <a:pt x="16215" y="47804"/>
                </a:lnTo>
                <a:lnTo>
                  <a:pt x="16217" y="47462"/>
                </a:lnTo>
                <a:lnTo>
                  <a:pt x="15935" y="47450"/>
                </a:lnTo>
                <a:cubicBezTo>
                  <a:pt x="15808" y="47443"/>
                  <a:pt x="15683" y="47434"/>
                  <a:pt x="15556" y="47425"/>
                </a:cubicBezTo>
                <a:cubicBezTo>
                  <a:pt x="15548" y="47425"/>
                  <a:pt x="15539" y="47425"/>
                  <a:pt x="15531" y="47425"/>
                </a:cubicBezTo>
                <a:close/>
                <a:moveTo>
                  <a:pt x="18275" y="47482"/>
                </a:moveTo>
                <a:cubicBezTo>
                  <a:pt x="18267" y="47482"/>
                  <a:pt x="18260" y="47482"/>
                  <a:pt x="18252" y="47483"/>
                </a:cubicBezTo>
                <a:cubicBezTo>
                  <a:pt x="18031" y="47486"/>
                  <a:pt x="17805" y="47492"/>
                  <a:pt x="17579" y="47492"/>
                </a:cubicBezTo>
                <a:cubicBezTo>
                  <a:pt x="17390" y="47492"/>
                  <a:pt x="17238" y="47643"/>
                  <a:pt x="17238" y="47832"/>
                </a:cubicBezTo>
                <a:cubicBezTo>
                  <a:pt x="17238" y="48022"/>
                  <a:pt x="17390" y="48173"/>
                  <a:pt x="17579" y="48173"/>
                </a:cubicBezTo>
                <a:cubicBezTo>
                  <a:pt x="17814" y="48173"/>
                  <a:pt x="18043" y="48171"/>
                  <a:pt x="18271" y="48166"/>
                </a:cubicBezTo>
                <a:cubicBezTo>
                  <a:pt x="18460" y="48161"/>
                  <a:pt x="18611" y="48004"/>
                  <a:pt x="18605" y="47815"/>
                </a:cubicBezTo>
                <a:cubicBezTo>
                  <a:pt x="18598" y="47633"/>
                  <a:pt x="18454" y="47482"/>
                  <a:pt x="18275" y="474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6"/>
          <p:cNvSpPr/>
          <p:nvPr/>
        </p:nvSpPr>
        <p:spPr>
          <a:xfrm rot="6404316">
            <a:off x="585545" y="-51430"/>
            <a:ext cx="1400491" cy="118186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" name="Google Shape;169;p6"/>
          <p:cNvGrpSpPr/>
          <p:nvPr/>
        </p:nvGrpSpPr>
        <p:grpSpPr>
          <a:xfrm>
            <a:off x="1384775" y="254267"/>
            <a:ext cx="7401223" cy="4605175"/>
            <a:chOff x="1384800" y="539500"/>
            <a:chExt cx="7046100" cy="4059927"/>
          </a:xfrm>
        </p:grpSpPr>
        <p:sp>
          <p:nvSpPr>
            <p:cNvPr id="170" name="Google Shape;170;p6"/>
            <p:cNvSpPr/>
            <p:nvPr/>
          </p:nvSpPr>
          <p:spPr>
            <a:xfrm>
              <a:off x="1384800" y="539500"/>
              <a:ext cx="7046100" cy="4059900"/>
            </a:xfrm>
            <a:prstGeom prst="roundRect">
              <a:avLst>
                <a:gd name="adj" fmla="val 8642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1" name="Google Shape;171;p6"/>
            <p:cNvCxnSpPr/>
            <p:nvPr/>
          </p:nvCxnSpPr>
          <p:spPr>
            <a:xfrm>
              <a:off x="1384800" y="429420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1384800" y="404965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173;p6"/>
            <p:cNvCxnSpPr/>
            <p:nvPr/>
          </p:nvCxnSpPr>
          <p:spPr>
            <a:xfrm>
              <a:off x="1384800" y="380510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" name="Google Shape;174;p6"/>
            <p:cNvCxnSpPr/>
            <p:nvPr/>
          </p:nvCxnSpPr>
          <p:spPr>
            <a:xfrm>
              <a:off x="1384800" y="356055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6"/>
            <p:cNvCxnSpPr/>
            <p:nvPr/>
          </p:nvCxnSpPr>
          <p:spPr>
            <a:xfrm>
              <a:off x="1384800" y="331600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6"/>
            <p:cNvCxnSpPr/>
            <p:nvPr/>
          </p:nvCxnSpPr>
          <p:spPr>
            <a:xfrm>
              <a:off x="1384800" y="307145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6"/>
            <p:cNvCxnSpPr/>
            <p:nvPr/>
          </p:nvCxnSpPr>
          <p:spPr>
            <a:xfrm>
              <a:off x="1384800" y="282690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6"/>
            <p:cNvCxnSpPr/>
            <p:nvPr/>
          </p:nvCxnSpPr>
          <p:spPr>
            <a:xfrm>
              <a:off x="1384800" y="258235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6"/>
            <p:cNvCxnSpPr/>
            <p:nvPr/>
          </p:nvCxnSpPr>
          <p:spPr>
            <a:xfrm>
              <a:off x="1384800" y="233780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6"/>
            <p:cNvCxnSpPr/>
            <p:nvPr/>
          </p:nvCxnSpPr>
          <p:spPr>
            <a:xfrm>
              <a:off x="1384800" y="209325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6"/>
            <p:cNvCxnSpPr/>
            <p:nvPr/>
          </p:nvCxnSpPr>
          <p:spPr>
            <a:xfrm>
              <a:off x="1384800" y="184870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6"/>
            <p:cNvCxnSpPr/>
            <p:nvPr/>
          </p:nvCxnSpPr>
          <p:spPr>
            <a:xfrm>
              <a:off x="1384800" y="160415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6"/>
            <p:cNvCxnSpPr/>
            <p:nvPr/>
          </p:nvCxnSpPr>
          <p:spPr>
            <a:xfrm>
              <a:off x="1384800" y="135960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6"/>
            <p:cNvCxnSpPr/>
            <p:nvPr/>
          </p:nvCxnSpPr>
          <p:spPr>
            <a:xfrm>
              <a:off x="1384800" y="111505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6"/>
            <p:cNvCxnSpPr/>
            <p:nvPr/>
          </p:nvCxnSpPr>
          <p:spPr>
            <a:xfrm>
              <a:off x="1384800" y="87050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6" name="Google Shape;186;p6"/>
            <p:cNvSpPr/>
            <p:nvPr/>
          </p:nvSpPr>
          <p:spPr>
            <a:xfrm flipH="1">
              <a:off x="1699150" y="539500"/>
              <a:ext cx="33600" cy="4059927"/>
            </a:xfrm>
            <a:custGeom>
              <a:avLst/>
              <a:gdLst/>
              <a:ahLst/>
              <a:cxnLst/>
              <a:rect l="l" t="t" r="r" b="b"/>
              <a:pathLst>
                <a:path w="448" h="64148" extrusionOk="0">
                  <a:moveTo>
                    <a:pt x="0" y="1"/>
                  </a:moveTo>
                  <a:lnTo>
                    <a:pt x="0" y="64148"/>
                  </a:lnTo>
                  <a:lnTo>
                    <a:pt x="448" y="64148"/>
                  </a:lnTo>
                  <a:lnTo>
                    <a:pt x="4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6"/>
          <p:cNvSpPr/>
          <p:nvPr/>
        </p:nvSpPr>
        <p:spPr>
          <a:xfrm rot="10800000">
            <a:off x="218712" y="16"/>
            <a:ext cx="836012" cy="5141709"/>
          </a:xfrm>
          <a:custGeom>
            <a:avLst/>
            <a:gdLst/>
            <a:ahLst/>
            <a:cxnLst/>
            <a:rect l="l" t="t" r="r" b="b"/>
            <a:pathLst>
              <a:path w="9337" h="32918" extrusionOk="0">
                <a:moveTo>
                  <a:pt x="1" y="1"/>
                </a:moveTo>
                <a:lnTo>
                  <a:pt x="1" y="32917"/>
                </a:lnTo>
                <a:lnTo>
                  <a:pt x="9337" y="32917"/>
                </a:lnTo>
                <a:lnTo>
                  <a:pt x="9337" y="1"/>
                </a:lnTo>
                <a:lnTo>
                  <a:pt x="4504" y="2702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6"/>
          <p:cNvSpPr txBox="1">
            <a:spLocks noGrp="1"/>
          </p:cNvSpPr>
          <p:nvPr>
            <p:ph type="subTitle" idx="1"/>
          </p:nvPr>
        </p:nvSpPr>
        <p:spPr>
          <a:xfrm>
            <a:off x="218656" y="1073550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189" name="Google Shape;189;p6"/>
          <p:cNvSpPr txBox="1">
            <a:spLocks noGrp="1"/>
          </p:cNvSpPr>
          <p:nvPr>
            <p:ph type="subTitle" idx="2"/>
          </p:nvPr>
        </p:nvSpPr>
        <p:spPr>
          <a:xfrm>
            <a:off x="218656" y="2633988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190" name="Google Shape;190;p6"/>
          <p:cNvSpPr txBox="1">
            <a:spLocks noGrp="1"/>
          </p:cNvSpPr>
          <p:nvPr>
            <p:ph type="subTitle" idx="3"/>
          </p:nvPr>
        </p:nvSpPr>
        <p:spPr>
          <a:xfrm>
            <a:off x="218656" y="3154133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191" name="Google Shape;191;p6"/>
          <p:cNvSpPr txBox="1">
            <a:spLocks noGrp="1"/>
          </p:cNvSpPr>
          <p:nvPr>
            <p:ph type="subTitle" idx="4"/>
          </p:nvPr>
        </p:nvSpPr>
        <p:spPr>
          <a:xfrm>
            <a:off x="218656" y="3674279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192" name="Google Shape;192;p6"/>
          <p:cNvSpPr txBox="1">
            <a:spLocks noGrp="1"/>
          </p:cNvSpPr>
          <p:nvPr>
            <p:ph type="subTitle" idx="5"/>
          </p:nvPr>
        </p:nvSpPr>
        <p:spPr>
          <a:xfrm>
            <a:off x="218656" y="4194425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grpSp>
        <p:nvGrpSpPr>
          <p:cNvPr id="193" name="Google Shape;193;p6"/>
          <p:cNvGrpSpPr/>
          <p:nvPr/>
        </p:nvGrpSpPr>
        <p:grpSpPr>
          <a:xfrm>
            <a:off x="441648" y="539502"/>
            <a:ext cx="390115" cy="478199"/>
            <a:chOff x="6813948" y="1342927"/>
            <a:chExt cx="390115" cy="478199"/>
          </a:xfrm>
        </p:grpSpPr>
        <p:sp>
          <p:nvSpPr>
            <p:cNvPr id="194" name="Google Shape;194;p6"/>
            <p:cNvSpPr/>
            <p:nvPr/>
          </p:nvSpPr>
          <p:spPr>
            <a:xfrm rot="-5400000">
              <a:off x="6814041" y="1342927"/>
              <a:ext cx="390022" cy="390022"/>
            </a:xfrm>
            <a:custGeom>
              <a:avLst/>
              <a:gdLst/>
              <a:ahLst/>
              <a:cxnLst/>
              <a:rect l="l" t="t" r="r" b="b"/>
              <a:pathLst>
                <a:path w="12553" h="12553" extrusionOk="0">
                  <a:moveTo>
                    <a:pt x="1" y="1"/>
                  </a:moveTo>
                  <a:lnTo>
                    <a:pt x="1" y="12552"/>
                  </a:lnTo>
                  <a:lnTo>
                    <a:pt x="12552" y="12552"/>
                  </a:lnTo>
                  <a:lnTo>
                    <a:pt x="12552" y="1271"/>
                  </a:lnTo>
                  <a:cubicBezTo>
                    <a:pt x="12552" y="569"/>
                    <a:pt x="11984" y="1"/>
                    <a:pt x="11280" y="1"/>
                  </a:cubicBezTo>
                  <a:lnTo>
                    <a:pt x="2903" y="1"/>
                  </a:lnTo>
                  <a:lnTo>
                    <a:pt x="2903" y="6"/>
                  </a:lnTo>
                  <a:cubicBezTo>
                    <a:pt x="2868" y="2"/>
                    <a:pt x="2832" y="1"/>
                    <a:pt x="27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6"/>
            <p:cNvSpPr/>
            <p:nvPr/>
          </p:nvSpPr>
          <p:spPr>
            <a:xfrm rot="-5400000">
              <a:off x="6969484" y="1540346"/>
              <a:ext cx="78980" cy="390053"/>
            </a:xfrm>
            <a:custGeom>
              <a:avLst/>
              <a:gdLst/>
              <a:ahLst/>
              <a:cxnLst/>
              <a:rect l="l" t="t" r="r" b="b"/>
              <a:pathLst>
                <a:path w="2542" h="12554" extrusionOk="0">
                  <a:moveTo>
                    <a:pt x="1271" y="0"/>
                  </a:moveTo>
                  <a:cubicBezTo>
                    <a:pt x="569" y="0"/>
                    <a:pt x="1" y="570"/>
                    <a:pt x="1" y="1272"/>
                  </a:cubicBezTo>
                  <a:lnTo>
                    <a:pt x="1" y="12554"/>
                  </a:lnTo>
                  <a:lnTo>
                    <a:pt x="2542" y="12554"/>
                  </a:lnTo>
                  <a:lnTo>
                    <a:pt x="2542" y="1272"/>
                  </a:lnTo>
                  <a:cubicBezTo>
                    <a:pt x="2542" y="570"/>
                    <a:pt x="1974" y="0"/>
                    <a:pt x="1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6"/>
            <p:cNvSpPr/>
            <p:nvPr/>
          </p:nvSpPr>
          <p:spPr>
            <a:xfrm rot="-5400000">
              <a:off x="6991404" y="1550583"/>
              <a:ext cx="55646" cy="369547"/>
            </a:xfrm>
            <a:custGeom>
              <a:avLst/>
              <a:gdLst/>
              <a:ahLst/>
              <a:cxnLst/>
              <a:rect l="l" t="t" r="r" b="b"/>
              <a:pathLst>
                <a:path w="1791" h="11894" extrusionOk="0">
                  <a:moveTo>
                    <a:pt x="895" y="0"/>
                  </a:moveTo>
                  <a:cubicBezTo>
                    <a:pt x="400" y="0"/>
                    <a:pt x="0" y="404"/>
                    <a:pt x="0" y="896"/>
                  </a:cubicBezTo>
                  <a:lnTo>
                    <a:pt x="0" y="11894"/>
                  </a:lnTo>
                  <a:lnTo>
                    <a:pt x="1790" y="11894"/>
                  </a:lnTo>
                  <a:lnTo>
                    <a:pt x="1790" y="896"/>
                  </a:lnTo>
                  <a:cubicBezTo>
                    <a:pt x="1790" y="400"/>
                    <a:pt x="1389" y="0"/>
                    <a:pt x="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 rot="-5400000">
              <a:off x="6875342" y="1749137"/>
              <a:ext cx="86872" cy="57107"/>
            </a:xfrm>
            <a:custGeom>
              <a:avLst/>
              <a:gdLst/>
              <a:ahLst/>
              <a:cxnLst/>
              <a:rect l="l" t="t" r="r" b="b"/>
              <a:pathLst>
                <a:path w="2796" h="1838" extrusionOk="0">
                  <a:moveTo>
                    <a:pt x="0" y="1"/>
                  </a:moveTo>
                  <a:lnTo>
                    <a:pt x="391" y="920"/>
                  </a:lnTo>
                  <a:lnTo>
                    <a:pt x="0" y="1838"/>
                  </a:lnTo>
                  <a:lnTo>
                    <a:pt x="2795" y="1838"/>
                  </a:lnTo>
                  <a:lnTo>
                    <a:pt x="27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6"/>
          <p:cNvSpPr txBox="1">
            <a:spLocks noGrp="1"/>
          </p:cNvSpPr>
          <p:nvPr>
            <p:ph type="subTitle" idx="6"/>
          </p:nvPr>
        </p:nvSpPr>
        <p:spPr>
          <a:xfrm>
            <a:off x="218656" y="1593696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199" name="Google Shape;199;p6"/>
          <p:cNvSpPr txBox="1">
            <a:spLocks noGrp="1"/>
          </p:cNvSpPr>
          <p:nvPr>
            <p:ph type="subTitle" idx="7"/>
          </p:nvPr>
        </p:nvSpPr>
        <p:spPr>
          <a:xfrm>
            <a:off x="218656" y="2113842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Font typeface="Capriola"/>
              <a:buNone/>
              <a:defRPr sz="1200" b="1"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200" name="Google Shape;200;p6"/>
          <p:cNvSpPr txBox="1">
            <a:spLocks noGrp="1"/>
          </p:cNvSpPr>
          <p:nvPr>
            <p:ph type="title"/>
          </p:nvPr>
        </p:nvSpPr>
        <p:spPr>
          <a:xfrm>
            <a:off x="1883425" y="709025"/>
            <a:ext cx="654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Back to School " panose="02000603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5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"/>
          <p:cNvSpPr/>
          <p:nvPr/>
        </p:nvSpPr>
        <p:spPr>
          <a:xfrm>
            <a:off x="4485034" y="-64209"/>
            <a:ext cx="4681940" cy="2861317"/>
          </a:xfrm>
          <a:custGeom>
            <a:avLst/>
            <a:gdLst/>
            <a:ahLst/>
            <a:cxnLst/>
            <a:rect l="l" t="t" r="r" b="b"/>
            <a:pathLst>
              <a:path w="51440" h="31437" extrusionOk="0">
                <a:moveTo>
                  <a:pt x="51440" y="0"/>
                </a:moveTo>
                <a:lnTo>
                  <a:pt x="2368" y="363"/>
                </a:lnTo>
                <a:cubicBezTo>
                  <a:pt x="4510" y="748"/>
                  <a:pt x="5991" y="2928"/>
                  <a:pt x="6168" y="5098"/>
                </a:cubicBezTo>
                <a:cubicBezTo>
                  <a:pt x="6344" y="7271"/>
                  <a:pt x="5483" y="9393"/>
                  <a:pt x="4409" y="11289"/>
                </a:cubicBezTo>
                <a:cubicBezTo>
                  <a:pt x="3336" y="13182"/>
                  <a:pt x="2032" y="14958"/>
                  <a:pt x="1187" y="16966"/>
                </a:cubicBezTo>
                <a:cubicBezTo>
                  <a:pt x="537" y="18519"/>
                  <a:pt x="173" y="20188"/>
                  <a:pt x="84" y="21870"/>
                </a:cubicBezTo>
                <a:cubicBezTo>
                  <a:pt x="0" y="23437"/>
                  <a:pt x="163" y="25047"/>
                  <a:pt x="807" y="26476"/>
                </a:cubicBezTo>
                <a:cubicBezTo>
                  <a:pt x="1977" y="29075"/>
                  <a:pt x="4662" y="30795"/>
                  <a:pt x="7473" y="31273"/>
                </a:cubicBezTo>
                <a:cubicBezTo>
                  <a:pt x="8126" y="31385"/>
                  <a:pt x="8784" y="31437"/>
                  <a:pt x="9443" y="31437"/>
                </a:cubicBezTo>
                <a:cubicBezTo>
                  <a:pt x="11619" y="31437"/>
                  <a:pt x="13800" y="30870"/>
                  <a:pt x="15816" y="30020"/>
                </a:cubicBezTo>
                <a:cubicBezTo>
                  <a:pt x="18444" y="28912"/>
                  <a:pt x="20842" y="27341"/>
                  <a:pt x="23264" y="25836"/>
                </a:cubicBezTo>
                <a:cubicBezTo>
                  <a:pt x="27830" y="23001"/>
                  <a:pt x="32557" y="20360"/>
                  <a:pt x="37631" y="18589"/>
                </a:cubicBezTo>
                <a:cubicBezTo>
                  <a:pt x="41456" y="17253"/>
                  <a:pt x="45503" y="16426"/>
                  <a:pt x="49545" y="16426"/>
                </a:cubicBezTo>
                <a:cubicBezTo>
                  <a:pt x="50177" y="16426"/>
                  <a:pt x="50809" y="16446"/>
                  <a:pt x="51440" y="16488"/>
                </a:cubicBezTo>
                <a:lnTo>
                  <a:pt x="514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7"/>
          <p:cNvSpPr/>
          <p:nvPr/>
        </p:nvSpPr>
        <p:spPr>
          <a:xfrm>
            <a:off x="4077416" y="3124462"/>
            <a:ext cx="5069022" cy="2019035"/>
          </a:xfrm>
          <a:custGeom>
            <a:avLst/>
            <a:gdLst/>
            <a:ahLst/>
            <a:cxnLst/>
            <a:rect l="l" t="t" r="r" b="b"/>
            <a:pathLst>
              <a:path w="48716" h="19404" extrusionOk="0">
                <a:moveTo>
                  <a:pt x="48716" y="1"/>
                </a:moveTo>
                <a:cubicBezTo>
                  <a:pt x="44289" y="3195"/>
                  <a:pt x="39621" y="6196"/>
                  <a:pt x="34287" y="7162"/>
                </a:cubicBezTo>
                <a:cubicBezTo>
                  <a:pt x="32093" y="7559"/>
                  <a:pt x="29864" y="7596"/>
                  <a:pt x="27630" y="7596"/>
                </a:cubicBezTo>
                <a:cubicBezTo>
                  <a:pt x="27116" y="7596"/>
                  <a:pt x="26601" y="7594"/>
                  <a:pt x="26086" y="7594"/>
                </a:cubicBezTo>
                <a:cubicBezTo>
                  <a:pt x="25138" y="7594"/>
                  <a:pt x="24189" y="7601"/>
                  <a:pt x="23243" y="7639"/>
                </a:cubicBezTo>
                <a:cubicBezTo>
                  <a:pt x="15993" y="7930"/>
                  <a:pt x="8624" y="10235"/>
                  <a:pt x="3302" y="15164"/>
                </a:cubicBezTo>
                <a:cubicBezTo>
                  <a:pt x="1979" y="16389"/>
                  <a:pt x="783" y="17780"/>
                  <a:pt x="0" y="19403"/>
                </a:cubicBezTo>
                <a:lnTo>
                  <a:pt x="48716" y="19310"/>
                </a:lnTo>
                <a:lnTo>
                  <a:pt x="4871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7"/>
          <p:cNvSpPr/>
          <p:nvPr/>
        </p:nvSpPr>
        <p:spPr>
          <a:xfrm>
            <a:off x="-1" y="348072"/>
            <a:ext cx="1050129" cy="1789438"/>
          </a:xfrm>
          <a:custGeom>
            <a:avLst/>
            <a:gdLst/>
            <a:ahLst/>
            <a:cxnLst/>
            <a:rect l="l" t="t" r="r" b="b"/>
            <a:pathLst>
              <a:path w="20839" h="35510" extrusionOk="0">
                <a:moveTo>
                  <a:pt x="1" y="1"/>
                </a:moveTo>
                <a:lnTo>
                  <a:pt x="1" y="35510"/>
                </a:lnTo>
                <a:cubicBezTo>
                  <a:pt x="405" y="33962"/>
                  <a:pt x="1953" y="32416"/>
                  <a:pt x="2970" y="31699"/>
                </a:cubicBezTo>
                <a:cubicBezTo>
                  <a:pt x="5126" y="30183"/>
                  <a:pt x="7328" y="28954"/>
                  <a:pt x="9733" y="27857"/>
                </a:cubicBezTo>
                <a:cubicBezTo>
                  <a:pt x="12107" y="26774"/>
                  <a:pt x="14522" y="25697"/>
                  <a:pt x="16572" y="24078"/>
                </a:cubicBezTo>
                <a:cubicBezTo>
                  <a:pt x="19081" y="22095"/>
                  <a:pt x="20838" y="19156"/>
                  <a:pt x="20797" y="15889"/>
                </a:cubicBezTo>
                <a:cubicBezTo>
                  <a:pt x="20773" y="13947"/>
                  <a:pt x="20064" y="12000"/>
                  <a:pt x="18735" y="10588"/>
                </a:cubicBezTo>
                <a:cubicBezTo>
                  <a:pt x="16768" y="8504"/>
                  <a:pt x="14076" y="8061"/>
                  <a:pt x="11457" y="7303"/>
                </a:cubicBezTo>
                <a:cubicBezTo>
                  <a:pt x="8618" y="6483"/>
                  <a:pt x="5694" y="5548"/>
                  <a:pt x="3101" y="4091"/>
                </a:cubicBezTo>
                <a:cubicBezTo>
                  <a:pt x="1651" y="3278"/>
                  <a:pt x="610" y="1665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7"/>
          <p:cNvSpPr/>
          <p:nvPr/>
        </p:nvSpPr>
        <p:spPr>
          <a:xfrm rot="10800000">
            <a:off x="372138" y="509588"/>
            <a:ext cx="8372400" cy="4439700"/>
          </a:xfrm>
          <a:prstGeom prst="roundRect">
            <a:avLst>
              <a:gd name="adj" fmla="val 923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7"/>
          <p:cNvSpPr/>
          <p:nvPr/>
        </p:nvSpPr>
        <p:spPr>
          <a:xfrm rot="10800000">
            <a:off x="547663" y="348063"/>
            <a:ext cx="8224200" cy="4439700"/>
          </a:xfrm>
          <a:prstGeom prst="roundRect">
            <a:avLst>
              <a:gd name="adj" fmla="val 9231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7"/>
          <p:cNvSpPr/>
          <p:nvPr/>
        </p:nvSpPr>
        <p:spPr>
          <a:xfrm flipH="1">
            <a:off x="7527915" y="800680"/>
            <a:ext cx="388345" cy="282245"/>
          </a:xfrm>
          <a:custGeom>
            <a:avLst/>
            <a:gdLst/>
            <a:ahLst/>
            <a:cxnLst/>
            <a:rect l="l" t="t" r="r" b="b"/>
            <a:pathLst>
              <a:path w="5547" h="5547" extrusionOk="0">
                <a:moveTo>
                  <a:pt x="2774" y="0"/>
                </a:moveTo>
                <a:cubicBezTo>
                  <a:pt x="1242" y="0"/>
                  <a:pt x="0" y="1242"/>
                  <a:pt x="0" y="2774"/>
                </a:cubicBezTo>
                <a:cubicBezTo>
                  <a:pt x="0" y="4305"/>
                  <a:pt x="1242" y="5547"/>
                  <a:pt x="2774" y="5547"/>
                </a:cubicBezTo>
                <a:cubicBezTo>
                  <a:pt x="4305" y="5547"/>
                  <a:pt x="5547" y="4305"/>
                  <a:pt x="5547" y="2774"/>
                </a:cubicBezTo>
                <a:cubicBezTo>
                  <a:pt x="5547" y="1242"/>
                  <a:pt x="4305" y="0"/>
                  <a:pt x="277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7"/>
          <p:cNvSpPr/>
          <p:nvPr/>
        </p:nvSpPr>
        <p:spPr>
          <a:xfrm flipH="1">
            <a:off x="6631855" y="800680"/>
            <a:ext cx="388275" cy="282245"/>
          </a:xfrm>
          <a:custGeom>
            <a:avLst/>
            <a:gdLst/>
            <a:ahLst/>
            <a:cxnLst/>
            <a:rect l="l" t="t" r="r" b="b"/>
            <a:pathLst>
              <a:path w="5546" h="5547" extrusionOk="0">
                <a:moveTo>
                  <a:pt x="2773" y="0"/>
                </a:moveTo>
                <a:cubicBezTo>
                  <a:pt x="1241" y="0"/>
                  <a:pt x="0" y="1242"/>
                  <a:pt x="0" y="2774"/>
                </a:cubicBezTo>
                <a:cubicBezTo>
                  <a:pt x="0" y="4305"/>
                  <a:pt x="1241" y="5547"/>
                  <a:pt x="2773" y="5547"/>
                </a:cubicBezTo>
                <a:cubicBezTo>
                  <a:pt x="4305" y="5547"/>
                  <a:pt x="5545" y="4305"/>
                  <a:pt x="5545" y="2774"/>
                </a:cubicBezTo>
                <a:cubicBezTo>
                  <a:pt x="5545" y="1242"/>
                  <a:pt x="4305" y="0"/>
                  <a:pt x="27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7"/>
          <p:cNvSpPr/>
          <p:nvPr/>
        </p:nvSpPr>
        <p:spPr>
          <a:xfrm flipH="1">
            <a:off x="5735936" y="800680"/>
            <a:ext cx="388275" cy="282245"/>
          </a:xfrm>
          <a:custGeom>
            <a:avLst/>
            <a:gdLst/>
            <a:ahLst/>
            <a:cxnLst/>
            <a:rect l="l" t="t" r="r" b="b"/>
            <a:pathLst>
              <a:path w="5546" h="5547" extrusionOk="0">
                <a:moveTo>
                  <a:pt x="2773" y="0"/>
                </a:moveTo>
                <a:cubicBezTo>
                  <a:pt x="1241" y="0"/>
                  <a:pt x="0" y="1242"/>
                  <a:pt x="0" y="2774"/>
                </a:cubicBezTo>
                <a:cubicBezTo>
                  <a:pt x="0" y="4305"/>
                  <a:pt x="1241" y="5547"/>
                  <a:pt x="2773" y="5547"/>
                </a:cubicBezTo>
                <a:cubicBezTo>
                  <a:pt x="4305" y="5547"/>
                  <a:pt x="5545" y="4305"/>
                  <a:pt x="5545" y="2774"/>
                </a:cubicBezTo>
                <a:cubicBezTo>
                  <a:pt x="5545" y="1242"/>
                  <a:pt x="4305" y="0"/>
                  <a:pt x="27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7"/>
          <p:cNvSpPr/>
          <p:nvPr/>
        </p:nvSpPr>
        <p:spPr>
          <a:xfrm flipH="1">
            <a:off x="4840016" y="800680"/>
            <a:ext cx="388275" cy="282245"/>
          </a:xfrm>
          <a:custGeom>
            <a:avLst/>
            <a:gdLst/>
            <a:ahLst/>
            <a:cxnLst/>
            <a:rect l="l" t="t" r="r" b="b"/>
            <a:pathLst>
              <a:path w="5546" h="5547" extrusionOk="0">
                <a:moveTo>
                  <a:pt x="2773" y="0"/>
                </a:moveTo>
                <a:cubicBezTo>
                  <a:pt x="1241" y="0"/>
                  <a:pt x="0" y="1242"/>
                  <a:pt x="0" y="2774"/>
                </a:cubicBezTo>
                <a:cubicBezTo>
                  <a:pt x="0" y="4305"/>
                  <a:pt x="1241" y="5547"/>
                  <a:pt x="2773" y="5547"/>
                </a:cubicBezTo>
                <a:cubicBezTo>
                  <a:pt x="4305" y="5547"/>
                  <a:pt x="5545" y="4305"/>
                  <a:pt x="5545" y="2774"/>
                </a:cubicBezTo>
                <a:cubicBezTo>
                  <a:pt x="5545" y="1242"/>
                  <a:pt x="4305" y="0"/>
                  <a:pt x="27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7"/>
          <p:cNvSpPr/>
          <p:nvPr/>
        </p:nvSpPr>
        <p:spPr>
          <a:xfrm flipH="1">
            <a:off x="3944097" y="800680"/>
            <a:ext cx="388275" cy="282245"/>
          </a:xfrm>
          <a:custGeom>
            <a:avLst/>
            <a:gdLst/>
            <a:ahLst/>
            <a:cxnLst/>
            <a:rect l="l" t="t" r="r" b="b"/>
            <a:pathLst>
              <a:path w="5546" h="5547" extrusionOk="0">
                <a:moveTo>
                  <a:pt x="2773" y="0"/>
                </a:moveTo>
                <a:cubicBezTo>
                  <a:pt x="1241" y="0"/>
                  <a:pt x="0" y="1242"/>
                  <a:pt x="0" y="2774"/>
                </a:cubicBezTo>
                <a:cubicBezTo>
                  <a:pt x="0" y="4305"/>
                  <a:pt x="1241" y="5547"/>
                  <a:pt x="2773" y="5547"/>
                </a:cubicBezTo>
                <a:cubicBezTo>
                  <a:pt x="4305" y="5547"/>
                  <a:pt x="5546" y="4305"/>
                  <a:pt x="5546" y="2774"/>
                </a:cubicBezTo>
                <a:cubicBezTo>
                  <a:pt x="5546" y="1242"/>
                  <a:pt x="4305" y="0"/>
                  <a:pt x="27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7"/>
          <p:cNvSpPr/>
          <p:nvPr/>
        </p:nvSpPr>
        <p:spPr>
          <a:xfrm flipH="1">
            <a:off x="3048177" y="800680"/>
            <a:ext cx="388275" cy="282245"/>
          </a:xfrm>
          <a:custGeom>
            <a:avLst/>
            <a:gdLst/>
            <a:ahLst/>
            <a:cxnLst/>
            <a:rect l="l" t="t" r="r" b="b"/>
            <a:pathLst>
              <a:path w="5546" h="5547" extrusionOk="0">
                <a:moveTo>
                  <a:pt x="2773" y="0"/>
                </a:moveTo>
                <a:cubicBezTo>
                  <a:pt x="1241" y="0"/>
                  <a:pt x="1" y="1242"/>
                  <a:pt x="1" y="2774"/>
                </a:cubicBezTo>
                <a:cubicBezTo>
                  <a:pt x="1" y="4305"/>
                  <a:pt x="1241" y="5547"/>
                  <a:pt x="2773" y="5547"/>
                </a:cubicBezTo>
                <a:cubicBezTo>
                  <a:pt x="4305" y="5547"/>
                  <a:pt x="5546" y="4305"/>
                  <a:pt x="5546" y="2774"/>
                </a:cubicBezTo>
                <a:cubicBezTo>
                  <a:pt x="5546" y="1242"/>
                  <a:pt x="4305" y="0"/>
                  <a:pt x="27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7"/>
          <p:cNvSpPr/>
          <p:nvPr/>
        </p:nvSpPr>
        <p:spPr>
          <a:xfrm flipH="1">
            <a:off x="2152258" y="800680"/>
            <a:ext cx="388275" cy="282245"/>
          </a:xfrm>
          <a:custGeom>
            <a:avLst/>
            <a:gdLst/>
            <a:ahLst/>
            <a:cxnLst/>
            <a:rect l="l" t="t" r="r" b="b"/>
            <a:pathLst>
              <a:path w="5546" h="5547" extrusionOk="0">
                <a:moveTo>
                  <a:pt x="2773" y="0"/>
                </a:moveTo>
                <a:cubicBezTo>
                  <a:pt x="1241" y="0"/>
                  <a:pt x="1" y="1242"/>
                  <a:pt x="1" y="2774"/>
                </a:cubicBezTo>
                <a:cubicBezTo>
                  <a:pt x="1" y="4305"/>
                  <a:pt x="1241" y="5547"/>
                  <a:pt x="2773" y="5547"/>
                </a:cubicBezTo>
                <a:cubicBezTo>
                  <a:pt x="4305" y="5547"/>
                  <a:pt x="5546" y="4305"/>
                  <a:pt x="5546" y="2774"/>
                </a:cubicBezTo>
                <a:cubicBezTo>
                  <a:pt x="5546" y="1242"/>
                  <a:pt x="4305" y="0"/>
                  <a:pt x="27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7"/>
          <p:cNvSpPr/>
          <p:nvPr/>
        </p:nvSpPr>
        <p:spPr>
          <a:xfrm flipH="1">
            <a:off x="1256338" y="800680"/>
            <a:ext cx="388275" cy="282245"/>
          </a:xfrm>
          <a:custGeom>
            <a:avLst/>
            <a:gdLst/>
            <a:ahLst/>
            <a:cxnLst/>
            <a:rect l="l" t="t" r="r" b="b"/>
            <a:pathLst>
              <a:path w="5546" h="5547" extrusionOk="0">
                <a:moveTo>
                  <a:pt x="2773" y="0"/>
                </a:moveTo>
                <a:cubicBezTo>
                  <a:pt x="1241" y="0"/>
                  <a:pt x="1" y="1242"/>
                  <a:pt x="1" y="2774"/>
                </a:cubicBezTo>
                <a:cubicBezTo>
                  <a:pt x="1" y="4305"/>
                  <a:pt x="1241" y="5547"/>
                  <a:pt x="2773" y="5547"/>
                </a:cubicBezTo>
                <a:cubicBezTo>
                  <a:pt x="4305" y="5547"/>
                  <a:pt x="5546" y="4305"/>
                  <a:pt x="5546" y="2774"/>
                </a:cubicBezTo>
                <a:cubicBezTo>
                  <a:pt x="5546" y="1242"/>
                  <a:pt x="4305" y="0"/>
                  <a:pt x="27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" name="Google Shape;215;p7"/>
          <p:cNvGrpSpPr/>
          <p:nvPr/>
        </p:nvGrpSpPr>
        <p:grpSpPr>
          <a:xfrm flipH="1">
            <a:off x="711975" y="536876"/>
            <a:ext cx="7744566" cy="4053290"/>
            <a:chOff x="269075" y="1162963"/>
            <a:chExt cx="4946076" cy="2568137"/>
          </a:xfrm>
        </p:grpSpPr>
        <p:sp>
          <p:nvSpPr>
            <p:cNvPr id="216" name="Google Shape;216;p7"/>
            <p:cNvSpPr/>
            <p:nvPr/>
          </p:nvSpPr>
          <p:spPr>
            <a:xfrm>
              <a:off x="269075" y="1162963"/>
              <a:ext cx="4946076" cy="2568137"/>
            </a:xfrm>
            <a:custGeom>
              <a:avLst/>
              <a:gdLst/>
              <a:ahLst/>
              <a:cxnLst/>
              <a:rect l="l" t="t" r="r" b="b"/>
              <a:pathLst>
                <a:path w="110911" h="57588" extrusionOk="0">
                  <a:moveTo>
                    <a:pt x="1" y="0"/>
                  </a:moveTo>
                  <a:lnTo>
                    <a:pt x="1" y="57588"/>
                  </a:lnTo>
                  <a:lnTo>
                    <a:pt x="110910" y="57588"/>
                  </a:lnTo>
                  <a:lnTo>
                    <a:pt x="110910" y="0"/>
                  </a:lnTo>
                  <a:lnTo>
                    <a:pt x="101481" y="0"/>
                  </a:lnTo>
                  <a:lnTo>
                    <a:pt x="101481" y="3966"/>
                  </a:lnTo>
                  <a:cubicBezTo>
                    <a:pt x="102278" y="4404"/>
                    <a:pt x="102820" y="5251"/>
                    <a:pt x="102820" y="6225"/>
                  </a:cubicBezTo>
                  <a:cubicBezTo>
                    <a:pt x="102820" y="7646"/>
                    <a:pt x="101667" y="8798"/>
                    <a:pt x="100246" y="8798"/>
                  </a:cubicBezTo>
                  <a:cubicBezTo>
                    <a:pt x="98825" y="8798"/>
                    <a:pt x="97673" y="7646"/>
                    <a:pt x="97673" y="6225"/>
                  </a:cubicBezTo>
                  <a:cubicBezTo>
                    <a:pt x="97673" y="5251"/>
                    <a:pt x="98214" y="4404"/>
                    <a:pt x="99011" y="3966"/>
                  </a:cubicBezTo>
                  <a:lnTo>
                    <a:pt x="99011" y="0"/>
                  </a:lnTo>
                  <a:lnTo>
                    <a:pt x="88685" y="0"/>
                  </a:lnTo>
                  <a:lnTo>
                    <a:pt x="88685" y="3966"/>
                  </a:lnTo>
                  <a:cubicBezTo>
                    <a:pt x="89483" y="4404"/>
                    <a:pt x="90023" y="5251"/>
                    <a:pt x="90023" y="6225"/>
                  </a:cubicBezTo>
                  <a:cubicBezTo>
                    <a:pt x="90023" y="7646"/>
                    <a:pt x="88870" y="8798"/>
                    <a:pt x="87449" y="8798"/>
                  </a:cubicBezTo>
                  <a:cubicBezTo>
                    <a:pt x="86028" y="8798"/>
                    <a:pt x="84875" y="7647"/>
                    <a:pt x="84875" y="6225"/>
                  </a:cubicBezTo>
                  <a:cubicBezTo>
                    <a:pt x="84875" y="5251"/>
                    <a:pt x="85417" y="4404"/>
                    <a:pt x="86214" y="3966"/>
                  </a:cubicBezTo>
                  <a:lnTo>
                    <a:pt x="86214" y="0"/>
                  </a:lnTo>
                  <a:lnTo>
                    <a:pt x="75888" y="0"/>
                  </a:lnTo>
                  <a:lnTo>
                    <a:pt x="75888" y="3966"/>
                  </a:lnTo>
                  <a:cubicBezTo>
                    <a:pt x="76686" y="4404"/>
                    <a:pt x="77226" y="5251"/>
                    <a:pt x="77226" y="6225"/>
                  </a:cubicBezTo>
                  <a:cubicBezTo>
                    <a:pt x="77226" y="7646"/>
                    <a:pt x="76073" y="8798"/>
                    <a:pt x="74652" y="8798"/>
                  </a:cubicBezTo>
                  <a:cubicBezTo>
                    <a:pt x="73231" y="8798"/>
                    <a:pt x="72078" y="7647"/>
                    <a:pt x="72078" y="6225"/>
                  </a:cubicBezTo>
                  <a:cubicBezTo>
                    <a:pt x="72078" y="5251"/>
                    <a:pt x="72620" y="4404"/>
                    <a:pt x="73417" y="3966"/>
                  </a:cubicBezTo>
                  <a:lnTo>
                    <a:pt x="73417" y="0"/>
                  </a:lnTo>
                  <a:lnTo>
                    <a:pt x="63091" y="0"/>
                  </a:lnTo>
                  <a:lnTo>
                    <a:pt x="63091" y="3966"/>
                  </a:lnTo>
                  <a:cubicBezTo>
                    <a:pt x="63888" y="4404"/>
                    <a:pt x="64428" y="5251"/>
                    <a:pt x="64428" y="6225"/>
                  </a:cubicBezTo>
                  <a:cubicBezTo>
                    <a:pt x="64428" y="7646"/>
                    <a:pt x="63276" y="8798"/>
                    <a:pt x="61855" y="8798"/>
                  </a:cubicBezTo>
                  <a:cubicBezTo>
                    <a:pt x="60434" y="8798"/>
                    <a:pt x="59281" y="7647"/>
                    <a:pt x="59281" y="6225"/>
                  </a:cubicBezTo>
                  <a:cubicBezTo>
                    <a:pt x="59281" y="5251"/>
                    <a:pt x="59823" y="4404"/>
                    <a:pt x="60620" y="3966"/>
                  </a:cubicBezTo>
                  <a:lnTo>
                    <a:pt x="60620" y="0"/>
                  </a:lnTo>
                  <a:lnTo>
                    <a:pt x="50293" y="0"/>
                  </a:lnTo>
                  <a:lnTo>
                    <a:pt x="50293" y="3966"/>
                  </a:lnTo>
                  <a:cubicBezTo>
                    <a:pt x="51090" y="4404"/>
                    <a:pt x="51631" y="5251"/>
                    <a:pt x="51631" y="6225"/>
                  </a:cubicBezTo>
                  <a:cubicBezTo>
                    <a:pt x="51631" y="7646"/>
                    <a:pt x="50479" y="8798"/>
                    <a:pt x="49058" y="8798"/>
                  </a:cubicBezTo>
                  <a:cubicBezTo>
                    <a:pt x="47637" y="8798"/>
                    <a:pt x="46484" y="7646"/>
                    <a:pt x="46484" y="6225"/>
                  </a:cubicBezTo>
                  <a:cubicBezTo>
                    <a:pt x="46484" y="5251"/>
                    <a:pt x="47026" y="4404"/>
                    <a:pt x="47821" y="3966"/>
                  </a:cubicBezTo>
                  <a:lnTo>
                    <a:pt x="47821" y="0"/>
                  </a:lnTo>
                  <a:lnTo>
                    <a:pt x="37496" y="0"/>
                  </a:lnTo>
                  <a:lnTo>
                    <a:pt x="37496" y="3966"/>
                  </a:lnTo>
                  <a:cubicBezTo>
                    <a:pt x="38293" y="4404"/>
                    <a:pt x="38834" y="5251"/>
                    <a:pt x="38834" y="6225"/>
                  </a:cubicBezTo>
                  <a:cubicBezTo>
                    <a:pt x="38834" y="7646"/>
                    <a:pt x="37682" y="8798"/>
                    <a:pt x="36261" y="8798"/>
                  </a:cubicBezTo>
                  <a:cubicBezTo>
                    <a:pt x="34840" y="8798"/>
                    <a:pt x="33687" y="7646"/>
                    <a:pt x="33687" y="6225"/>
                  </a:cubicBezTo>
                  <a:cubicBezTo>
                    <a:pt x="33687" y="5251"/>
                    <a:pt x="34228" y="4404"/>
                    <a:pt x="35024" y="3966"/>
                  </a:cubicBezTo>
                  <a:lnTo>
                    <a:pt x="35024" y="0"/>
                  </a:lnTo>
                  <a:lnTo>
                    <a:pt x="24698" y="0"/>
                  </a:lnTo>
                  <a:lnTo>
                    <a:pt x="24698" y="3966"/>
                  </a:lnTo>
                  <a:cubicBezTo>
                    <a:pt x="25496" y="4404"/>
                    <a:pt x="26037" y="5251"/>
                    <a:pt x="26037" y="6225"/>
                  </a:cubicBezTo>
                  <a:cubicBezTo>
                    <a:pt x="26037" y="7646"/>
                    <a:pt x="24885" y="8798"/>
                    <a:pt x="23464" y="8798"/>
                  </a:cubicBezTo>
                  <a:cubicBezTo>
                    <a:pt x="22042" y="8798"/>
                    <a:pt x="20890" y="7646"/>
                    <a:pt x="20890" y="6225"/>
                  </a:cubicBezTo>
                  <a:cubicBezTo>
                    <a:pt x="20890" y="5251"/>
                    <a:pt x="21431" y="4404"/>
                    <a:pt x="22229" y="3966"/>
                  </a:cubicBezTo>
                  <a:lnTo>
                    <a:pt x="22229" y="0"/>
                  </a:lnTo>
                  <a:lnTo>
                    <a:pt x="11901" y="0"/>
                  </a:lnTo>
                  <a:lnTo>
                    <a:pt x="11901" y="3966"/>
                  </a:lnTo>
                  <a:cubicBezTo>
                    <a:pt x="12699" y="4404"/>
                    <a:pt x="13240" y="5251"/>
                    <a:pt x="13240" y="6225"/>
                  </a:cubicBezTo>
                  <a:cubicBezTo>
                    <a:pt x="13240" y="7646"/>
                    <a:pt x="12088" y="8798"/>
                    <a:pt x="10666" y="8798"/>
                  </a:cubicBezTo>
                  <a:cubicBezTo>
                    <a:pt x="9245" y="8798"/>
                    <a:pt x="8093" y="7646"/>
                    <a:pt x="8093" y="6225"/>
                  </a:cubicBezTo>
                  <a:cubicBezTo>
                    <a:pt x="8093" y="5251"/>
                    <a:pt x="8634" y="4404"/>
                    <a:pt x="9430" y="3966"/>
                  </a:cubicBezTo>
                  <a:lnTo>
                    <a:pt x="94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355231" y="1162963"/>
              <a:ext cx="20558" cy="2568137"/>
            </a:xfrm>
            <a:custGeom>
              <a:avLst/>
              <a:gdLst/>
              <a:ahLst/>
              <a:cxnLst/>
              <a:rect l="l" t="t" r="r" b="b"/>
              <a:pathLst>
                <a:path w="461" h="57588" extrusionOk="0">
                  <a:moveTo>
                    <a:pt x="0" y="0"/>
                  </a:moveTo>
                  <a:lnTo>
                    <a:pt x="0" y="57588"/>
                  </a:lnTo>
                  <a:lnTo>
                    <a:pt x="461" y="57588"/>
                  </a:lnTo>
                  <a:lnTo>
                    <a:pt x="461" y="31294"/>
                  </a:lnTo>
                  <a:lnTo>
                    <a:pt x="461" y="27145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560811" y="1162963"/>
              <a:ext cx="20514" cy="2568137"/>
            </a:xfrm>
            <a:custGeom>
              <a:avLst/>
              <a:gdLst/>
              <a:ahLst/>
              <a:cxnLst/>
              <a:rect l="l" t="t" r="r" b="b"/>
              <a:pathLst>
                <a:path w="460" h="57588" extrusionOk="0">
                  <a:moveTo>
                    <a:pt x="0" y="0"/>
                  </a:moveTo>
                  <a:lnTo>
                    <a:pt x="0" y="57588"/>
                  </a:lnTo>
                  <a:lnTo>
                    <a:pt x="459" y="57588"/>
                  </a:lnTo>
                  <a:lnTo>
                    <a:pt x="459" y="31294"/>
                  </a:lnTo>
                  <a:lnTo>
                    <a:pt x="459" y="27145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766258" y="1547321"/>
              <a:ext cx="20647" cy="2183773"/>
            </a:xfrm>
            <a:custGeom>
              <a:avLst/>
              <a:gdLst/>
              <a:ahLst/>
              <a:cxnLst/>
              <a:rect l="l" t="t" r="r" b="b"/>
              <a:pathLst>
                <a:path w="463" h="48969" extrusionOk="0">
                  <a:moveTo>
                    <a:pt x="462" y="0"/>
                  </a:moveTo>
                  <a:cubicBezTo>
                    <a:pt x="379" y="34"/>
                    <a:pt x="292" y="64"/>
                    <a:pt x="201" y="87"/>
                  </a:cubicBezTo>
                  <a:lnTo>
                    <a:pt x="1" y="87"/>
                  </a:lnTo>
                  <a:lnTo>
                    <a:pt x="1" y="18526"/>
                  </a:lnTo>
                  <a:lnTo>
                    <a:pt x="1" y="22675"/>
                  </a:lnTo>
                  <a:lnTo>
                    <a:pt x="1" y="48969"/>
                  </a:lnTo>
                  <a:lnTo>
                    <a:pt x="462" y="48969"/>
                  </a:lnTo>
                  <a:lnTo>
                    <a:pt x="462" y="22675"/>
                  </a:lnTo>
                  <a:lnTo>
                    <a:pt x="462" y="18526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971927" y="1162963"/>
              <a:ext cx="20558" cy="2568137"/>
            </a:xfrm>
            <a:custGeom>
              <a:avLst/>
              <a:gdLst/>
              <a:ahLst/>
              <a:cxnLst/>
              <a:rect l="l" t="t" r="r" b="b"/>
              <a:pathLst>
                <a:path w="461" h="57588" extrusionOk="0">
                  <a:moveTo>
                    <a:pt x="0" y="0"/>
                  </a:moveTo>
                  <a:lnTo>
                    <a:pt x="0" y="27145"/>
                  </a:lnTo>
                  <a:lnTo>
                    <a:pt x="0" y="31294"/>
                  </a:lnTo>
                  <a:lnTo>
                    <a:pt x="0" y="57588"/>
                  </a:lnTo>
                  <a:lnTo>
                    <a:pt x="461" y="57588"/>
                  </a:lnTo>
                  <a:lnTo>
                    <a:pt x="461" y="31294"/>
                  </a:lnTo>
                  <a:lnTo>
                    <a:pt x="461" y="27145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1177507" y="1162963"/>
              <a:ext cx="20558" cy="2568137"/>
            </a:xfrm>
            <a:custGeom>
              <a:avLst/>
              <a:gdLst/>
              <a:ahLst/>
              <a:cxnLst/>
              <a:rect l="l" t="t" r="r" b="b"/>
              <a:pathLst>
                <a:path w="461" h="57588" extrusionOk="0">
                  <a:moveTo>
                    <a:pt x="0" y="0"/>
                  </a:moveTo>
                  <a:lnTo>
                    <a:pt x="0" y="57588"/>
                  </a:lnTo>
                  <a:lnTo>
                    <a:pt x="461" y="57588"/>
                  </a:lnTo>
                  <a:lnTo>
                    <a:pt x="461" y="31294"/>
                  </a:lnTo>
                  <a:lnTo>
                    <a:pt x="461" y="27145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1383087" y="1163007"/>
              <a:ext cx="20514" cy="204245"/>
            </a:xfrm>
            <a:custGeom>
              <a:avLst/>
              <a:gdLst/>
              <a:ahLst/>
              <a:cxnLst/>
              <a:rect l="l" t="t" r="r" b="b"/>
              <a:pathLst>
                <a:path w="460" h="4580" extrusionOk="0">
                  <a:moveTo>
                    <a:pt x="0" y="1"/>
                  </a:moveTo>
                  <a:lnTo>
                    <a:pt x="0" y="4147"/>
                  </a:lnTo>
                  <a:cubicBezTo>
                    <a:pt x="171" y="4271"/>
                    <a:pt x="324" y="4417"/>
                    <a:pt x="459" y="4579"/>
                  </a:cubicBezTo>
                  <a:lnTo>
                    <a:pt x="459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1383087" y="1513965"/>
              <a:ext cx="20514" cy="2217130"/>
            </a:xfrm>
            <a:custGeom>
              <a:avLst/>
              <a:gdLst/>
              <a:ahLst/>
              <a:cxnLst/>
              <a:rect l="l" t="t" r="r" b="b"/>
              <a:pathLst>
                <a:path w="460" h="49717" extrusionOk="0">
                  <a:moveTo>
                    <a:pt x="459" y="1"/>
                  </a:moveTo>
                  <a:cubicBezTo>
                    <a:pt x="346" y="138"/>
                    <a:pt x="218" y="264"/>
                    <a:pt x="76" y="373"/>
                  </a:cubicBezTo>
                  <a:lnTo>
                    <a:pt x="0" y="373"/>
                  </a:lnTo>
                  <a:lnTo>
                    <a:pt x="0" y="19274"/>
                  </a:lnTo>
                  <a:lnTo>
                    <a:pt x="0" y="23423"/>
                  </a:lnTo>
                  <a:lnTo>
                    <a:pt x="0" y="49717"/>
                  </a:lnTo>
                  <a:lnTo>
                    <a:pt x="459" y="49717"/>
                  </a:lnTo>
                  <a:lnTo>
                    <a:pt x="459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1588578" y="1162963"/>
              <a:ext cx="20647" cy="2568137"/>
            </a:xfrm>
            <a:custGeom>
              <a:avLst/>
              <a:gdLst/>
              <a:ahLst/>
              <a:cxnLst/>
              <a:rect l="l" t="t" r="r" b="b"/>
              <a:pathLst>
                <a:path w="463" h="57588" extrusionOk="0">
                  <a:moveTo>
                    <a:pt x="1" y="0"/>
                  </a:moveTo>
                  <a:lnTo>
                    <a:pt x="1" y="57588"/>
                  </a:lnTo>
                  <a:lnTo>
                    <a:pt x="463" y="57588"/>
                  </a:lnTo>
                  <a:lnTo>
                    <a:pt x="463" y="31294"/>
                  </a:lnTo>
                  <a:lnTo>
                    <a:pt x="461" y="27145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1794247" y="1162963"/>
              <a:ext cx="20558" cy="208794"/>
            </a:xfrm>
            <a:custGeom>
              <a:avLst/>
              <a:gdLst/>
              <a:ahLst/>
              <a:cxnLst/>
              <a:rect l="l" t="t" r="r" b="b"/>
              <a:pathLst>
                <a:path w="461" h="4682" extrusionOk="0">
                  <a:moveTo>
                    <a:pt x="0" y="0"/>
                  </a:moveTo>
                  <a:lnTo>
                    <a:pt x="0" y="4681"/>
                  </a:lnTo>
                  <a:cubicBezTo>
                    <a:pt x="133" y="4505"/>
                    <a:pt x="287" y="4344"/>
                    <a:pt x="461" y="4208"/>
                  </a:cubicBezTo>
                  <a:lnTo>
                    <a:pt x="46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1794202" y="1509461"/>
              <a:ext cx="20603" cy="2221634"/>
            </a:xfrm>
            <a:custGeom>
              <a:avLst/>
              <a:gdLst/>
              <a:ahLst/>
              <a:cxnLst/>
              <a:rect l="l" t="t" r="r" b="b"/>
              <a:pathLst>
                <a:path w="462" h="49818" extrusionOk="0">
                  <a:moveTo>
                    <a:pt x="0" y="1"/>
                  </a:moveTo>
                  <a:lnTo>
                    <a:pt x="0" y="19375"/>
                  </a:lnTo>
                  <a:lnTo>
                    <a:pt x="0" y="23524"/>
                  </a:lnTo>
                  <a:lnTo>
                    <a:pt x="0" y="49818"/>
                  </a:lnTo>
                  <a:lnTo>
                    <a:pt x="462" y="49818"/>
                  </a:lnTo>
                  <a:lnTo>
                    <a:pt x="462" y="23524"/>
                  </a:lnTo>
                  <a:lnTo>
                    <a:pt x="460" y="19375"/>
                  </a:lnTo>
                  <a:lnTo>
                    <a:pt x="460" y="473"/>
                  </a:lnTo>
                  <a:cubicBezTo>
                    <a:pt x="288" y="336"/>
                    <a:pt x="134" y="178"/>
                    <a:pt x="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1999782" y="1162963"/>
              <a:ext cx="20603" cy="2568137"/>
            </a:xfrm>
            <a:custGeom>
              <a:avLst/>
              <a:gdLst/>
              <a:ahLst/>
              <a:cxnLst/>
              <a:rect l="l" t="t" r="r" b="b"/>
              <a:pathLst>
                <a:path w="462" h="57588" extrusionOk="0">
                  <a:moveTo>
                    <a:pt x="0" y="0"/>
                  </a:moveTo>
                  <a:lnTo>
                    <a:pt x="0" y="57588"/>
                  </a:lnTo>
                  <a:lnTo>
                    <a:pt x="462" y="57588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2205362" y="1162963"/>
              <a:ext cx="20647" cy="2568137"/>
            </a:xfrm>
            <a:custGeom>
              <a:avLst/>
              <a:gdLst/>
              <a:ahLst/>
              <a:cxnLst/>
              <a:rect l="l" t="t" r="r" b="b"/>
              <a:pathLst>
                <a:path w="463" h="57588" extrusionOk="0">
                  <a:moveTo>
                    <a:pt x="0" y="0"/>
                  </a:moveTo>
                  <a:lnTo>
                    <a:pt x="0" y="57588"/>
                  </a:lnTo>
                  <a:lnTo>
                    <a:pt x="462" y="57588"/>
                  </a:lnTo>
                  <a:lnTo>
                    <a:pt x="462" y="31294"/>
                  </a:lnTo>
                  <a:lnTo>
                    <a:pt x="462" y="27145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2410853" y="1545805"/>
              <a:ext cx="20647" cy="2185289"/>
            </a:xfrm>
            <a:custGeom>
              <a:avLst/>
              <a:gdLst/>
              <a:ahLst/>
              <a:cxnLst/>
              <a:rect l="l" t="t" r="r" b="b"/>
              <a:pathLst>
                <a:path w="463" h="49003" extrusionOk="0">
                  <a:moveTo>
                    <a:pt x="1" y="0"/>
                  </a:moveTo>
                  <a:lnTo>
                    <a:pt x="1" y="49003"/>
                  </a:lnTo>
                  <a:lnTo>
                    <a:pt x="463" y="49003"/>
                  </a:lnTo>
                  <a:lnTo>
                    <a:pt x="463" y="22709"/>
                  </a:lnTo>
                  <a:lnTo>
                    <a:pt x="461" y="18560"/>
                  </a:lnTo>
                  <a:lnTo>
                    <a:pt x="461" y="121"/>
                  </a:lnTo>
                  <a:lnTo>
                    <a:pt x="342" y="121"/>
                  </a:lnTo>
                  <a:cubicBezTo>
                    <a:pt x="225" y="90"/>
                    <a:pt x="112" y="48"/>
                    <a:pt x="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2616433" y="1162963"/>
              <a:ext cx="20647" cy="2568137"/>
            </a:xfrm>
            <a:custGeom>
              <a:avLst/>
              <a:gdLst/>
              <a:ahLst/>
              <a:cxnLst/>
              <a:rect l="l" t="t" r="r" b="b"/>
              <a:pathLst>
                <a:path w="463" h="57588" extrusionOk="0">
                  <a:moveTo>
                    <a:pt x="2" y="0"/>
                  </a:moveTo>
                  <a:lnTo>
                    <a:pt x="2" y="27145"/>
                  </a:lnTo>
                  <a:lnTo>
                    <a:pt x="1" y="31294"/>
                  </a:lnTo>
                  <a:lnTo>
                    <a:pt x="1" y="57588"/>
                  </a:lnTo>
                  <a:lnTo>
                    <a:pt x="463" y="57588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2822102" y="1162963"/>
              <a:ext cx="20558" cy="2568137"/>
            </a:xfrm>
            <a:custGeom>
              <a:avLst/>
              <a:gdLst/>
              <a:ahLst/>
              <a:cxnLst/>
              <a:rect l="l" t="t" r="r" b="b"/>
              <a:pathLst>
                <a:path w="461" h="57588" extrusionOk="0">
                  <a:moveTo>
                    <a:pt x="0" y="0"/>
                  </a:moveTo>
                  <a:lnTo>
                    <a:pt x="0" y="27145"/>
                  </a:lnTo>
                  <a:lnTo>
                    <a:pt x="0" y="31294"/>
                  </a:lnTo>
                  <a:lnTo>
                    <a:pt x="0" y="57588"/>
                  </a:lnTo>
                  <a:lnTo>
                    <a:pt x="461" y="57588"/>
                  </a:lnTo>
                  <a:lnTo>
                    <a:pt x="461" y="31294"/>
                  </a:lnTo>
                  <a:lnTo>
                    <a:pt x="461" y="27145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3027682" y="1553386"/>
              <a:ext cx="20558" cy="2177708"/>
            </a:xfrm>
            <a:custGeom>
              <a:avLst/>
              <a:gdLst/>
              <a:ahLst/>
              <a:cxnLst/>
              <a:rect l="l" t="t" r="r" b="b"/>
              <a:pathLst>
                <a:path w="461" h="48833" extrusionOk="0">
                  <a:moveTo>
                    <a:pt x="461" y="1"/>
                  </a:moveTo>
                  <a:cubicBezTo>
                    <a:pt x="312" y="29"/>
                    <a:pt x="158" y="43"/>
                    <a:pt x="1" y="43"/>
                  </a:cubicBezTo>
                  <a:lnTo>
                    <a:pt x="1" y="48833"/>
                  </a:lnTo>
                  <a:lnTo>
                    <a:pt x="461" y="48833"/>
                  </a:lnTo>
                  <a:lnTo>
                    <a:pt x="461" y="22539"/>
                  </a:lnTo>
                  <a:lnTo>
                    <a:pt x="461" y="18390"/>
                  </a:lnTo>
                  <a:lnTo>
                    <a:pt x="461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3233218" y="1162963"/>
              <a:ext cx="20558" cy="2568137"/>
            </a:xfrm>
            <a:custGeom>
              <a:avLst/>
              <a:gdLst/>
              <a:ahLst/>
              <a:cxnLst/>
              <a:rect l="l" t="t" r="r" b="b"/>
              <a:pathLst>
                <a:path w="461" h="57588" extrusionOk="0">
                  <a:moveTo>
                    <a:pt x="0" y="0"/>
                  </a:moveTo>
                  <a:lnTo>
                    <a:pt x="0" y="57588"/>
                  </a:lnTo>
                  <a:lnTo>
                    <a:pt x="461" y="5758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3438798" y="1162963"/>
              <a:ext cx="20647" cy="2568137"/>
            </a:xfrm>
            <a:custGeom>
              <a:avLst/>
              <a:gdLst/>
              <a:ahLst/>
              <a:cxnLst/>
              <a:rect l="l" t="t" r="r" b="b"/>
              <a:pathLst>
                <a:path w="463" h="57588" extrusionOk="0">
                  <a:moveTo>
                    <a:pt x="0" y="0"/>
                  </a:moveTo>
                  <a:lnTo>
                    <a:pt x="0" y="27145"/>
                  </a:lnTo>
                  <a:lnTo>
                    <a:pt x="0" y="31294"/>
                  </a:lnTo>
                  <a:lnTo>
                    <a:pt x="0" y="57588"/>
                  </a:lnTo>
                  <a:lnTo>
                    <a:pt x="462" y="57588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3653163" y="1162963"/>
              <a:ext cx="11773" cy="184400"/>
            </a:xfrm>
            <a:custGeom>
              <a:avLst/>
              <a:gdLst/>
              <a:ahLst/>
              <a:cxnLst/>
              <a:rect l="l" t="t" r="r" b="b"/>
              <a:pathLst>
                <a:path w="264" h="4135" extrusionOk="0">
                  <a:moveTo>
                    <a:pt x="1" y="0"/>
                  </a:moveTo>
                  <a:lnTo>
                    <a:pt x="1" y="3966"/>
                  </a:lnTo>
                  <a:cubicBezTo>
                    <a:pt x="73" y="4008"/>
                    <a:pt x="144" y="4050"/>
                    <a:pt x="211" y="4097"/>
                  </a:cubicBezTo>
                  <a:cubicBezTo>
                    <a:pt x="230" y="4109"/>
                    <a:pt x="247" y="4121"/>
                    <a:pt x="264" y="4134"/>
                  </a:cubicBezTo>
                  <a:lnTo>
                    <a:pt x="264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3644378" y="1533943"/>
              <a:ext cx="20647" cy="2197151"/>
            </a:xfrm>
            <a:custGeom>
              <a:avLst/>
              <a:gdLst/>
              <a:ahLst/>
              <a:cxnLst/>
              <a:rect l="l" t="t" r="r" b="b"/>
              <a:pathLst>
                <a:path w="463" h="49269" extrusionOk="0">
                  <a:moveTo>
                    <a:pt x="462" y="0"/>
                  </a:moveTo>
                  <a:cubicBezTo>
                    <a:pt x="319" y="103"/>
                    <a:pt x="164" y="191"/>
                    <a:pt x="0" y="263"/>
                  </a:cubicBezTo>
                  <a:lnTo>
                    <a:pt x="0" y="49269"/>
                  </a:lnTo>
                  <a:lnTo>
                    <a:pt x="462" y="49269"/>
                  </a:lnTo>
                  <a:lnTo>
                    <a:pt x="462" y="22975"/>
                  </a:lnTo>
                  <a:lnTo>
                    <a:pt x="462" y="18829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3849958" y="1162963"/>
              <a:ext cx="20647" cy="2568137"/>
            </a:xfrm>
            <a:custGeom>
              <a:avLst/>
              <a:gdLst/>
              <a:ahLst/>
              <a:cxnLst/>
              <a:rect l="l" t="t" r="r" b="b"/>
              <a:pathLst>
                <a:path w="463" h="57588" extrusionOk="0">
                  <a:moveTo>
                    <a:pt x="0" y="0"/>
                  </a:moveTo>
                  <a:lnTo>
                    <a:pt x="0" y="57588"/>
                  </a:lnTo>
                  <a:lnTo>
                    <a:pt x="462" y="57588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4055493" y="1162963"/>
              <a:ext cx="20603" cy="258963"/>
            </a:xfrm>
            <a:custGeom>
              <a:avLst/>
              <a:gdLst/>
              <a:ahLst/>
              <a:cxnLst/>
              <a:rect l="l" t="t" r="r" b="b"/>
              <a:pathLst>
                <a:path w="462" h="5807" extrusionOk="0">
                  <a:moveTo>
                    <a:pt x="0" y="0"/>
                  </a:moveTo>
                  <a:lnTo>
                    <a:pt x="0" y="5807"/>
                  </a:lnTo>
                  <a:cubicBezTo>
                    <a:pt x="68" y="5400"/>
                    <a:pt x="230" y="5025"/>
                    <a:pt x="462" y="4708"/>
                  </a:cubicBezTo>
                  <a:lnTo>
                    <a:pt x="46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4055493" y="1459292"/>
              <a:ext cx="20603" cy="2271803"/>
            </a:xfrm>
            <a:custGeom>
              <a:avLst/>
              <a:gdLst/>
              <a:ahLst/>
              <a:cxnLst/>
              <a:rect l="l" t="t" r="r" b="b"/>
              <a:pathLst>
                <a:path w="462" h="50943" extrusionOk="0">
                  <a:moveTo>
                    <a:pt x="0" y="0"/>
                  </a:moveTo>
                  <a:lnTo>
                    <a:pt x="0" y="50943"/>
                  </a:lnTo>
                  <a:lnTo>
                    <a:pt x="462" y="50943"/>
                  </a:lnTo>
                  <a:lnTo>
                    <a:pt x="462" y="24649"/>
                  </a:lnTo>
                  <a:lnTo>
                    <a:pt x="462" y="20503"/>
                  </a:lnTo>
                  <a:lnTo>
                    <a:pt x="462" y="1100"/>
                  </a:lnTo>
                  <a:cubicBezTo>
                    <a:pt x="229" y="780"/>
                    <a:pt x="67" y="408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4261207" y="1162963"/>
              <a:ext cx="20514" cy="256778"/>
            </a:xfrm>
            <a:custGeom>
              <a:avLst/>
              <a:gdLst/>
              <a:ahLst/>
              <a:cxnLst/>
              <a:rect l="l" t="t" r="r" b="b"/>
              <a:pathLst>
                <a:path w="460" h="5758" extrusionOk="0">
                  <a:moveTo>
                    <a:pt x="0" y="0"/>
                  </a:moveTo>
                  <a:lnTo>
                    <a:pt x="0" y="4697"/>
                  </a:lnTo>
                  <a:cubicBezTo>
                    <a:pt x="226" y="5004"/>
                    <a:pt x="387" y="5365"/>
                    <a:pt x="459" y="5757"/>
                  </a:cubicBezTo>
                  <a:lnTo>
                    <a:pt x="459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4261207" y="1461433"/>
              <a:ext cx="20514" cy="2269663"/>
            </a:xfrm>
            <a:custGeom>
              <a:avLst/>
              <a:gdLst/>
              <a:ahLst/>
              <a:cxnLst/>
              <a:rect l="l" t="t" r="r" b="b"/>
              <a:pathLst>
                <a:path w="460" h="50895" extrusionOk="0">
                  <a:moveTo>
                    <a:pt x="459" y="1"/>
                  </a:moveTo>
                  <a:cubicBezTo>
                    <a:pt x="387" y="393"/>
                    <a:pt x="227" y="754"/>
                    <a:pt x="0" y="1061"/>
                  </a:cubicBezTo>
                  <a:lnTo>
                    <a:pt x="0" y="50895"/>
                  </a:lnTo>
                  <a:lnTo>
                    <a:pt x="459" y="50895"/>
                  </a:lnTo>
                  <a:lnTo>
                    <a:pt x="459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4466653" y="1162963"/>
              <a:ext cx="20647" cy="2568137"/>
            </a:xfrm>
            <a:custGeom>
              <a:avLst/>
              <a:gdLst/>
              <a:ahLst/>
              <a:cxnLst/>
              <a:rect l="l" t="t" r="r" b="b"/>
              <a:pathLst>
                <a:path w="463" h="57588" extrusionOk="0">
                  <a:moveTo>
                    <a:pt x="0" y="0"/>
                  </a:moveTo>
                  <a:lnTo>
                    <a:pt x="0" y="57588"/>
                  </a:lnTo>
                  <a:lnTo>
                    <a:pt x="462" y="57588"/>
                  </a:lnTo>
                  <a:lnTo>
                    <a:pt x="462" y="31294"/>
                  </a:lnTo>
                  <a:lnTo>
                    <a:pt x="462" y="27145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4672144" y="1162963"/>
              <a:ext cx="12219" cy="184490"/>
            </a:xfrm>
            <a:custGeom>
              <a:avLst/>
              <a:gdLst/>
              <a:ahLst/>
              <a:cxnLst/>
              <a:rect l="l" t="t" r="r" b="b"/>
              <a:pathLst>
                <a:path w="274" h="4137" extrusionOk="0">
                  <a:moveTo>
                    <a:pt x="1" y="0"/>
                  </a:moveTo>
                  <a:lnTo>
                    <a:pt x="1" y="4137"/>
                  </a:lnTo>
                  <a:cubicBezTo>
                    <a:pt x="22" y="4123"/>
                    <a:pt x="41" y="4109"/>
                    <a:pt x="62" y="4094"/>
                  </a:cubicBezTo>
                  <a:cubicBezTo>
                    <a:pt x="132" y="4049"/>
                    <a:pt x="201" y="4006"/>
                    <a:pt x="274" y="3966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72233" y="1533631"/>
              <a:ext cx="20647" cy="2197463"/>
            </a:xfrm>
            <a:custGeom>
              <a:avLst/>
              <a:gdLst/>
              <a:ahLst/>
              <a:cxnLst/>
              <a:rect l="l" t="t" r="r" b="b"/>
              <a:pathLst>
                <a:path w="463" h="49276" extrusionOk="0">
                  <a:moveTo>
                    <a:pt x="0" y="0"/>
                  </a:moveTo>
                  <a:lnTo>
                    <a:pt x="0" y="18833"/>
                  </a:lnTo>
                  <a:lnTo>
                    <a:pt x="0" y="22982"/>
                  </a:lnTo>
                  <a:lnTo>
                    <a:pt x="0" y="49276"/>
                  </a:lnTo>
                  <a:lnTo>
                    <a:pt x="462" y="49276"/>
                  </a:lnTo>
                  <a:lnTo>
                    <a:pt x="462" y="266"/>
                  </a:lnTo>
                  <a:cubicBezTo>
                    <a:pt x="299" y="193"/>
                    <a:pt x="144" y="105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4877858" y="1162963"/>
              <a:ext cx="20603" cy="2568137"/>
            </a:xfrm>
            <a:custGeom>
              <a:avLst/>
              <a:gdLst/>
              <a:ahLst/>
              <a:cxnLst/>
              <a:rect l="l" t="t" r="r" b="b"/>
              <a:pathLst>
                <a:path w="462" h="57588" extrusionOk="0">
                  <a:moveTo>
                    <a:pt x="1" y="0"/>
                  </a:moveTo>
                  <a:lnTo>
                    <a:pt x="1" y="57588"/>
                  </a:lnTo>
                  <a:lnTo>
                    <a:pt x="461" y="57588"/>
                  </a:lnTo>
                  <a:lnTo>
                    <a:pt x="461" y="31294"/>
                  </a:lnTo>
                  <a:lnTo>
                    <a:pt x="461" y="27145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5083438" y="1162963"/>
              <a:ext cx="20514" cy="2568137"/>
            </a:xfrm>
            <a:custGeom>
              <a:avLst/>
              <a:gdLst/>
              <a:ahLst/>
              <a:cxnLst/>
              <a:rect l="l" t="t" r="r" b="b"/>
              <a:pathLst>
                <a:path w="460" h="57588" extrusionOk="0">
                  <a:moveTo>
                    <a:pt x="1" y="0"/>
                  </a:moveTo>
                  <a:lnTo>
                    <a:pt x="1" y="27145"/>
                  </a:lnTo>
                  <a:lnTo>
                    <a:pt x="1" y="31294"/>
                  </a:lnTo>
                  <a:lnTo>
                    <a:pt x="1" y="57588"/>
                  </a:lnTo>
                  <a:lnTo>
                    <a:pt x="460" y="57588"/>
                  </a:lnTo>
                  <a:lnTo>
                    <a:pt x="46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269075" y="1325197"/>
              <a:ext cx="420575" cy="20558"/>
            </a:xfrm>
            <a:custGeom>
              <a:avLst/>
              <a:gdLst/>
              <a:ahLst/>
              <a:cxnLst/>
              <a:rect l="l" t="t" r="r" b="b"/>
              <a:pathLst>
                <a:path w="9431" h="461" extrusionOk="0">
                  <a:moveTo>
                    <a:pt x="1" y="0"/>
                  </a:moveTo>
                  <a:lnTo>
                    <a:pt x="1" y="461"/>
                  </a:lnTo>
                  <a:lnTo>
                    <a:pt x="9218" y="461"/>
                  </a:lnTo>
                  <a:cubicBezTo>
                    <a:pt x="9288" y="414"/>
                    <a:pt x="9358" y="370"/>
                    <a:pt x="9430" y="331"/>
                  </a:cubicBezTo>
                  <a:lnTo>
                    <a:pt x="943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799659" y="1325108"/>
              <a:ext cx="460666" cy="20647"/>
            </a:xfrm>
            <a:custGeom>
              <a:avLst/>
              <a:gdLst/>
              <a:ahLst/>
              <a:cxnLst/>
              <a:rect l="l" t="t" r="r" b="b"/>
              <a:pathLst>
                <a:path w="10330" h="463" extrusionOk="0">
                  <a:moveTo>
                    <a:pt x="0" y="1"/>
                  </a:moveTo>
                  <a:lnTo>
                    <a:pt x="0" y="333"/>
                  </a:lnTo>
                  <a:cubicBezTo>
                    <a:pt x="74" y="373"/>
                    <a:pt x="145" y="416"/>
                    <a:pt x="212" y="463"/>
                  </a:cubicBezTo>
                  <a:lnTo>
                    <a:pt x="10117" y="463"/>
                  </a:lnTo>
                  <a:cubicBezTo>
                    <a:pt x="10187" y="416"/>
                    <a:pt x="10257" y="372"/>
                    <a:pt x="10329" y="333"/>
                  </a:cubicBezTo>
                  <a:lnTo>
                    <a:pt x="10329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1370333" y="1325108"/>
              <a:ext cx="460666" cy="20647"/>
            </a:xfrm>
            <a:custGeom>
              <a:avLst/>
              <a:gdLst/>
              <a:ahLst/>
              <a:cxnLst/>
              <a:rect l="l" t="t" r="r" b="b"/>
              <a:pathLst>
                <a:path w="10330" h="463" extrusionOk="0">
                  <a:moveTo>
                    <a:pt x="1" y="1"/>
                  </a:moveTo>
                  <a:lnTo>
                    <a:pt x="1" y="333"/>
                  </a:lnTo>
                  <a:cubicBezTo>
                    <a:pt x="75" y="373"/>
                    <a:pt x="146" y="416"/>
                    <a:pt x="212" y="463"/>
                  </a:cubicBezTo>
                  <a:lnTo>
                    <a:pt x="10118" y="463"/>
                  </a:lnTo>
                  <a:cubicBezTo>
                    <a:pt x="10186" y="416"/>
                    <a:pt x="10257" y="372"/>
                    <a:pt x="10329" y="333"/>
                  </a:cubicBezTo>
                  <a:lnTo>
                    <a:pt x="10329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1941007" y="1325108"/>
              <a:ext cx="460666" cy="20647"/>
            </a:xfrm>
            <a:custGeom>
              <a:avLst/>
              <a:gdLst/>
              <a:ahLst/>
              <a:cxnLst/>
              <a:rect l="l" t="t" r="r" b="b"/>
              <a:pathLst>
                <a:path w="10330" h="463" extrusionOk="0">
                  <a:moveTo>
                    <a:pt x="1" y="1"/>
                  </a:moveTo>
                  <a:lnTo>
                    <a:pt x="1" y="333"/>
                  </a:lnTo>
                  <a:cubicBezTo>
                    <a:pt x="75" y="373"/>
                    <a:pt x="146" y="416"/>
                    <a:pt x="212" y="463"/>
                  </a:cubicBezTo>
                  <a:lnTo>
                    <a:pt x="10118" y="463"/>
                  </a:lnTo>
                  <a:cubicBezTo>
                    <a:pt x="10187" y="416"/>
                    <a:pt x="10257" y="372"/>
                    <a:pt x="10329" y="333"/>
                  </a:cubicBezTo>
                  <a:lnTo>
                    <a:pt x="10329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2511815" y="1325108"/>
              <a:ext cx="460577" cy="20647"/>
            </a:xfrm>
            <a:custGeom>
              <a:avLst/>
              <a:gdLst/>
              <a:ahLst/>
              <a:cxnLst/>
              <a:rect l="l" t="t" r="r" b="b"/>
              <a:pathLst>
                <a:path w="10328" h="463" extrusionOk="0">
                  <a:moveTo>
                    <a:pt x="1" y="1"/>
                  </a:moveTo>
                  <a:lnTo>
                    <a:pt x="1" y="333"/>
                  </a:lnTo>
                  <a:cubicBezTo>
                    <a:pt x="73" y="373"/>
                    <a:pt x="144" y="416"/>
                    <a:pt x="212" y="463"/>
                  </a:cubicBezTo>
                  <a:lnTo>
                    <a:pt x="10118" y="463"/>
                  </a:lnTo>
                  <a:cubicBezTo>
                    <a:pt x="10186" y="414"/>
                    <a:pt x="10255" y="372"/>
                    <a:pt x="10328" y="333"/>
                  </a:cubicBezTo>
                  <a:lnTo>
                    <a:pt x="10328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3082489" y="1325197"/>
              <a:ext cx="460533" cy="20558"/>
            </a:xfrm>
            <a:custGeom>
              <a:avLst/>
              <a:gdLst/>
              <a:ahLst/>
              <a:cxnLst/>
              <a:rect l="l" t="t" r="r" b="b"/>
              <a:pathLst>
                <a:path w="10327" h="461" extrusionOk="0">
                  <a:moveTo>
                    <a:pt x="1" y="0"/>
                  </a:moveTo>
                  <a:lnTo>
                    <a:pt x="1" y="331"/>
                  </a:lnTo>
                  <a:cubicBezTo>
                    <a:pt x="73" y="371"/>
                    <a:pt x="144" y="414"/>
                    <a:pt x="213" y="461"/>
                  </a:cubicBezTo>
                  <a:lnTo>
                    <a:pt x="10115" y="461"/>
                  </a:lnTo>
                  <a:cubicBezTo>
                    <a:pt x="10184" y="412"/>
                    <a:pt x="10254" y="370"/>
                    <a:pt x="10327" y="331"/>
                  </a:cubicBezTo>
                  <a:lnTo>
                    <a:pt x="10327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3653163" y="1325108"/>
              <a:ext cx="460622" cy="20514"/>
            </a:xfrm>
            <a:custGeom>
              <a:avLst/>
              <a:gdLst/>
              <a:ahLst/>
              <a:cxnLst/>
              <a:rect l="l" t="t" r="r" b="b"/>
              <a:pathLst>
                <a:path w="10329" h="460" extrusionOk="0">
                  <a:moveTo>
                    <a:pt x="1" y="1"/>
                  </a:moveTo>
                  <a:lnTo>
                    <a:pt x="1" y="330"/>
                  </a:lnTo>
                  <a:cubicBezTo>
                    <a:pt x="73" y="372"/>
                    <a:pt x="144" y="414"/>
                    <a:pt x="211" y="460"/>
                  </a:cubicBezTo>
                  <a:lnTo>
                    <a:pt x="10118" y="460"/>
                  </a:lnTo>
                  <a:cubicBezTo>
                    <a:pt x="10186" y="414"/>
                    <a:pt x="10256" y="372"/>
                    <a:pt x="10328" y="333"/>
                  </a:cubicBezTo>
                  <a:lnTo>
                    <a:pt x="10328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4223837" y="1325108"/>
              <a:ext cx="460622" cy="20514"/>
            </a:xfrm>
            <a:custGeom>
              <a:avLst/>
              <a:gdLst/>
              <a:ahLst/>
              <a:cxnLst/>
              <a:rect l="l" t="t" r="r" b="b"/>
              <a:pathLst>
                <a:path w="10329" h="460" extrusionOk="0">
                  <a:moveTo>
                    <a:pt x="1" y="1"/>
                  </a:moveTo>
                  <a:lnTo>
                    <a:pt x="1" y="330"/>
                  </a:lnTo>
                  <a:cubicBezTo>
                    <a:pt x="73" y="372"/>
                    <a:pt x="145" y="414"/>
                    <a:pt x="213" y="460"/>
                  </a:cubicBezTo>
                  <a:lnTo>
                    <a:pt x="10118" y="460"/>
                  </a:lnTo>
                  <a:cubicBezTo>
                    <a:pt x="10186" y="414"/>
                    <a:pt x="10256" y="372"/>
                    <a:pt x="10328" y="333"/>
                  </a:cubicBezTo>
                  <a:lnTo>
                    <a:pt x="10328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4794555" y="1325108"/>
              <a:ext cx="420531" cy="20514"/>
            </a:xfrm>
            <a:custGeom>
              <a:avLst/>
              <a:gdLst/>
              <a:ahLst/>
              <a:cxnLst/>
              <a:rect l="l" t="t" r="r" b="b"/>
              <a:pathLst>
                <a:path w="9430" h="460" extrusionOk="0">
                  <a:moveTo>
                    <a:pt x="0" y="1"/>
                  </a:moveTo>
                  <a:lnTo>
                    <a:pt x="0" y="330"/>
                  </a:lnTo>
                  <a:cubicBezTo>
                    <a:pt x="73" y="372"/>
                    <a:pt x="144" y="414"/>
                    <a:pt x="212" y="460"/>
                  </a:cubicBezTo>
                  <a:lnTo>
                    <a:pt x="9429" y="460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269075" y="1530554"/>
              <a:ext cx="445014" cy="20647"/>
            </a:xfrm>
            <a:custGeom>
              <a:avLst/>
              <a:gdLst/>
              <a:ahLst/>
              <a:cxnLst/>
              <a:rect l="l" t="t" r="r" b="b"/>
              <a:pathLst>
                <a:path w="9979" h="463" extrusionOk="0">
                  <a:moveTo>
                    <a:pt x="1" y="1"/>
                  </a:moveTo>
                  <a:lnTo>
                    <a:pt x="1" y="463"/>
                  </a:lnTo>
                  <a:lnTo>
                    <a:pt x="9979" y="463"/>
                  </a:lnTo>
                  <a:cubicBezTo>
                    <a:pt x="9643" y="370"/>
                    <a:pt x="9336" y="213"/>
                    <a:pt x="907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775266" y="1530554"/>
              <a:ext cx="509632" cy="20647"/>
            </a:xfrm>
            <a:custGeom>
              <a:avLst/>
              <a:gdLst/>
              <a:ahLst/>
              <a:cxnLst/>
              <a:rect l="l" t="t" r="r" b="b"/>
              <a:pathLst>
                <a:path w="11428" h="463" extrusionOk="0">
                  <a:moveTo>
                    <a:pt x="908" y="1"/>
                  </a:moveTo>
                  <a:cubicBezTo>
                    <a:pt x="714" y="156"/>
                    <a:pt x="495" y="284"/>
                    <a:pt x="260" y="376"/>
                  </a:cubicBezTo>
                  <a:cubicBezTo>
                    <a:pt x="177" y="410"/>
                    <a:pt x="90" y="439"/>
                    <a:pt x="0" y="463"/>
                  </a:cubicBezTo>
                  <a:lnTo>
                    <a:pt x="11428" y="463"/>
                  </a:lnTo>
                  <a:cubicBezTo>
                    <a:pt x="11091" y="370"/>
                    <a:pt x="10782" y="213"/>
                    <a:pt x="1051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1345940" y="1530554"/>
              <a:ext cx="509587" cy="20647"/>
            </a:xfrm>
            <a:custGeom>
              <a:avLst/>
              <a:gdLst/>
              <a:ahLst/>
              <a:cxnLst/>
              <a:rect l="l" t="t" r="r" b="b"/>
              <a:pathLst>
                <a:path w="11427" h="463" extrusionOk="0">
                  <a:moveTo>
                    <a:pt x="835" y="1"/>
                  </a:moveTo>
                  <a:lnTo>
                    <a:pt x="835" y="61"/>
                  </a:lnTo>
                  <a:cubicBezTo>
                    <a:pt x="586" y="241"/>
                    <a:pt x="305" y="380"/>
                    <a:pt x="0" y="463"/>
                  </a:cubicBezTo>
                  <a:lnTo>
                    <a:pt x="11426" y="463"/>
                  </a:lnTo>
                  <a:cubicBezTo>
                    <a:pt x="11091" y="370"/>
                    <a:pt x="10782" y="213"/>
                    <a:pt x="1051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7"/>
            <p:cNvSpPr/>
            <p:nvPr/>
          </p:nvSpPr>
          <p:spPr>
            <a:xfrm>
              <a:off x="1916614" y="1530554"/>
              <a:ext cx="509632" cy="20647"/>
            </a:xfrm>
            <a:custGeom>
              <a:avLst/>
              <a:gdLst/>
              <a:ahLst/>
              <a:cxnLst/>
              <a:rect l="l" t="t" r="r" b="b"/>
              <a:pathLst>
                <a:path w="11428" h="463" extrusionOk="0">
                  <a:moveTo>
                    <a:pt x="910" y="1"/>
                  </a:moveTo>
                  <a:cubicBezTo>
                    <a:pt x="644" y="213"/>
                    <a:pt x="337" y="370"/>
                    <a:pt x="1" y="463"/>
                  </a:cubicBezTo>
                  <a:lnTo>
                    <a:pt x="11428" y="463"/>
                  </a:lnTo>
                  <a:cubicBezTo>
                    <a:pt x="11310" y="432"/>
                    <a:pt x="11195" y="390"/>
                    <a:pt x="11088" y="342"/>
                  </a:cubicBezTo>
                  <a:cubicBezTo>
                    <a:pt x="10882" y="254"/>
                    <a:pt x="10692" y="139"/>
                    <a:pt x="105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2487377" y="1530554"/>
              <a:ext cx="509542" cy="20647"/>
            </a:xfrm>
            <a:custGeom>
              <a:avLst/>
              <a:gdLst/>
              <a:ahLst/>
              <a:cxnLst/>
              <a:rect l="l" t="t" r="r" b="b"/>
              <a:pathLst>
                <a:path w="11426" h="463" extrusionOk="0">
                  <a:moveTo>
                    <a:pt x="910" y="1"/>
                  </a:moveTo>
                  <a:cubicBezTo>
                    <a:pt x="642" y="213"/>
                    <a:pt x="336" y="370"/>
                    <a:pt x="0" y="463"/>
                  </a:cubicBezTo>
                  <a:lnTo>
                    <a:pt x="11426" y="463"/>
                  </a:lnTo>
                  <a:cubicBezTo>
                    <a:pt x="11089" y="370"/>
                    <a:pt x="10781" y="213"/>
                    <a:pt x="1051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3058051" y="1530554"/>
              <a:ext cx="509498" cy="20647"/>
            </a:xfrm>
            <a:custGeom>
              <a:avLst/>
              <a:gdLst/>
              <a:ahLst/>
              <a:cxnLst/>
              <a:rect l="l" t="t" r="r" b="b"/>
              <a:pathLst>
                <a:path w="11425" h="463" extrusionOk="0">
                  <a:moveTo>
                    <a:pt x="908" y="1"/>
                  </a:moveTo>
                  <a:cubicBezTo>
                    <a:pt x="643" y="213"/>
                    <a:pt x="336" y="370"/>
                    <a:pt x="0" y="463"/>
                  </a:cubicBezTo>
                  <a:lnTo>
                    <a:pt x="11425" y="463"/>
                  </a:lnTo>
                  <a:cubicBezTo>
                    <a:pt x="11089" y="370"/>
                    <a:pt x="10781" y="213"/>
                    <a:pt x="1051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3628725" y="1530554"/>
              <a:ext cx="509587" cy="20647"/>
            </a:xfrm>
            <a:custGeom>
              <a:avLst/>
              <a:gdLst/>
              <a:ahLst/>
              <a:cxnLst/>
              <a:rect l="l" t="t" r="r" b="b"/>
              <a:pathLst>
                <a:path w="11427" h="463" extrusionOk="0">
                  <a:moveTo>
                    <a:pt x="813" y="1"/>
                  </a:moveTo>
                  <a:lnTo>
                    <a:pt x="813" y="75"/>
                  </a:lnTo>
                  <a:cubicBezTo>
                    <a:pt x="670" y="177"/>
                    <a:pt x="515" y="264"/>
                    <a:pt x="351" y="338"/>
                  </a:cubicBezTo>
                  <a:cubicBezTo>
                    <a:pt x="238" y="389"/>
                    <a:pt x="121" y="430"/>
                    <a:pt x="0" y="463"/>
                  </a:cubicBezTo>
                  <a:lnTo>
                    <a:pt x="11426" y="463"/>
                  </a:lnTo>
                  <a:cubicBezTo>
                    <a:pt x="11089" y="370"/>
                    <a:pt x="10781" y="213"/>
                    <a:pt x="1051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4199399" y="1530688"/>
              <a:ext cx="509453" cy="20514"/>
            </a:xfrm>
            <a:custGeom>
              <a:avLst/>
              <a:gdLst/>
              <a:ahLst/>
              <a:cxnLst/>
              <a:rect l="l" t="t" r="r" b="b"/>
              <a:pathLst>
                <a:path w="11424" h="460" extrusionOk="0">
                  <a:moveTo>
                    <a:pt x="910" y="1"/>
                  </a:moveTo>
                  <a:cubicBezTo>
                    <a:pt x="643" y="210"/>
                    <a:pt x="336" y="367"/>
                    <a:pt x="0" y="460"/>
                  </a:cubicBezTo>
                  <a:lnTo>
                    <a:pt x="11423" y="460"/>
                  </a:lnTo>
                  <a:cubicBezTo>
                    <a:pt x="11301" y="427"/>
                    <a:pt x="11180" y="385"/>
                    <a:pt x="11067" y="332"/>
                  </a:cubicBezTo>
                  <a:cubicBezTo>
                    <a:pt x="10903" y="259"/>
                    <a:pt x="10748" y="169"/>
                    <a:pt x="10605" y="66"/>
                  </a:cubicBezTo>
                  <a:lnTo>
                    <a:pt x="10605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4770073" y="1530688"/>
              <a:ext cx="445014" cy="20514"/>
            </a:xfrm>
            <a:custGeom>
              <a:avLst/>
              <a:gdLst/>
              <a:ahLst/>
              <a:cxnLst/>
              <a:rect l="l" t="t" r="r" b="b"/>
              <a:pathLst>
                <a:path w="9979" h="460" extrusionOk="0">
                  <a:moveTo>
                    <a:pt x="910" y="1"/>
                  </a:moveTo>
                  <a:cubicBezTo>
                    <a:pt x="643" y="210"/>
                    <a:pt x="336" y="367"/>
                    <a:pt x="1" y="460"/>
                  </a:cubicBezTo>
                  <a:lnTo>
                    <a:pt x="9978" y="460"/>
                  </a:lnTo>
                  <a:lnTo>
                    <a:pt x="9978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269075" y="1736223"/>
              <a:ext cx="4946076" cy="20558"/>
            </a:xfrm>
            <a:custGeom>
              <a:avLst/>
              <a:gdLst/>
              <a:ahLst/>
              <a:cxnLst/>
              <a:rect l="l" t="t" r="r" b="b"/>
              <a:pathLst>
                <a:path w="110911" h="461" extrusionOk="0">
                  <a:moveTo>
                    <a:pt x="1" y="0"/>
                  </a:moveTo>
                  <a:lnTo>
                    <a:pt x="1" y="461"/>
                  </a:lnTo>
                  <a:lnTo>
                    <a:pt x="110910" y="461"/>
                  </a:lnTo>
                  <a:lnTo>
                    <a:pt x="11091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269075" y="1941803"/>
              <a:ext cx="4946076" cy="20647"/>
            </a:xfrm>
            <a:custGeom>
              <a:avLst/>
              <a:gdLst/>
              <a:ahLst/>
              <a:cxnLst/>
              <a:rect l="l" t="t" r="r" b="b"/>
              <a:pathLst>
                <a:path w="110911" h="463" extrusionOk="0">
                  <a:moveTo>
                    <a:pt x="1" y="1"/>
                  </a:moveTo>
                  <a:lnTo>
                    <a:pt x="1" y="462"/>
                  </a:lnTo>
                  <a:lnTo>
                    <a:pt x="24981" y="462"/>
                  </a:lnTo>
                  <a:lnTo>
                    <a:pt x="25440" y="461"/>
                  </a:lnTo>
                  <a:lnTo>
                    <a:pt x="110910" y="461"/>
                  </a:lnTo>
                  <a:lnTo>
                    <a:pt x="110910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269075" y="2147383"/>
              <a:ext cx="4946076" cy="20603"/>
            </a:xfrm>
            <a:custGeom>
              <a:avLst/>
              <a:gdLst/>
              <a:ahLst/>
              <a:cxnLst/>
              <a:rect l="l" t="t" r="r" b="b"/>
              <a:pathLst>
                <a:path w="110911" h="462" extrusionOk="0">
                  <a:moveTo>
                    <a:pt x="1" y="1"/>
                  </a:moveTo>
                  <a:lnTo>
                    <a:pt x="1" y="461"/>
                  </a:lnTo>
                  <a:lnTo>
                    <a:pt x="110910" y="461"/>
                  </a:lnTo>
                  <a:lnTo>
                    <a:pt x="110910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269075" y="2352963"/>
              <a:ext cx="4946076" cy="20514"/>
            </a:xfrm>
            <a:custGeom>
              <a:avLst/>
              <a:gdLst/>
              <a:ahLst/>
              <a:cxnLst/>
              <a:rect l="l" t="t" r="r" b="b"/>
              <a:pathLst>
                <a:path w="110911" h="460" extrusionOk="0">
                  <a:moveTo>
                    <a:pt x="1" y="1"/>
                  </a:moveTo>
                  <a:lnTo>
                    <a:pt x="1" y="460"/>
                  </a:lnTo>
                  <a:lnTo>
                    <a:pt x="110910" y="460"/>
                  </a:lnTo>
                  <a:lnTo>
                    <a:pt x="110910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269075" y="2558498"/>
              <a:ext cx="4946076" cy="20647"/>
            </a:xfrm>
            <a:custGeom>
              <a:avLst/>
              <a:gdLst/>
              <a:ahLst/>
              <a:cxnLst/>
              <a:rect l="l" t="t" r="r" b="b"/>
              <a:pathLst>
                <a:path w="110911" h="463" extrusionOk="0">
                  <a:moveTo>
                    <a:pt x="1" y="0"/>
                  </a:moveTo>
                  <a:lnTo>
                    <a:pt x="1" y="461"/>
                  </a:lnTo>
                  <a:lnTo>
                    <a:pt x="53101" y="461"/>
                  </a:lnTo>
                  <a:lnTo>
                    <a:pt x="57250" y="462"/>
                  </a:lnTo>
                  <a:lnTo>
                    <a:pt x="110910" y="462"/>
                  </a:lnTo>
                  <a:lnTo>
                    <a:pt x="11091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269075" y="2764078"/>
              <a:ext cx="4946076" cy="20647"/>
            </a:xfrm>
            <a:custGeom>
              <a:avLst/>
              <a:gdLst/>
              <a:ahLst/>
              <a:cxnLst/>
              <a:rect l="l" t="t" r="r" b="b"/>
              <a:pathLst>
                <a:path w="110911" h="463" extrusionOk="0">
                  <a:moveTo>
                    <a:pt x="1" y="0"/>
                  </a:moveTo>
                  <a:lnTo>
                    <a:pt x="1" y="462"/>
                  </a:lnTo>
                  <a:lnTo>
                    <a:pt x="110910" y="462"/>
                  </a:lnTo>
                  <a:lnTo>
                    <a:pt x="11091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269075" y="2969658"/>
              <a:ext cx="4946076" cy="20647"/>
            </a:xfrm>
            <a:custGeom>
              <a:avLst/>
              <a:gdLst/>
              <a:ahLst/>
              <a:cxnLst/>
              <a:rect l="l" t="t" r="r" b="b"/>
              <a:pathLst>
                <a:path w="110911" h="463" extrusionOk="0">
                  <a:moveTo>
                    <a:pt x="1" y="0"/>
                  </a:moveTo>
                  <a:lnTo>
                    <a:pt x="1" y="462"/>
                  </a:lnTo>
                  <a:lnTo>
                    <a:pt x="110910" y="462"/>
                  </a:lnTo>
                  <a:lnTo>
                    <a:pt x="11091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269075" y="3175238"/>
              <a:ext cx="4946076" cy="20647"/>
            </a:xfrm>
            <a:custGeom>
              <a:avLst/>
              <a:gdLst/>
              <a:ahLst/>
              <a:cxnLst/>
              <a:rect l="l" t="t" r="r" b="b"/>
              <a:pathLst>
                <a:path w="110911" h="463" extrusionOk="0">
                  <a:moveTo>
                    <a:pt x="1" y="0"/>
                  </a:moveTo>
                  <a:lnTo>
                    <a:pt x="1" y="462"/>
                  </a:lnTo>
                  <a:lnTo>
                    <a:pt x="110910" y="462"/>
                  </a:lnTo>
                  <a:lnTo>
                    <a:pt x="11091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269075" y="3380774"/>
              <a:ext cx="4946076" cy="20603"/>
            </a:xfrm>
            <a:custGeom>
              <a:avLst/>
              <a:gdLst/>
              <a:ahLst/>
              <a:cxnLst/>
              <a:rect l="l" t="t" r="r" b="b"/>
              <a:pathLst>
                <a:path w="110911" h="462" extrusionOk="0">
                  <a:moveTo>
                    <a:pt x="1" y="0"/>
                  </a:moveTo>
                  <a:lnTo>
                    <a:pt x="1" y="462"/>
                  </a:lnTo>
                  <a:lnTo>
                    <a:pt x="110910" y="462"/>
                  </a:lnTo>
                  <a:lnTo>
                    <a:pt x="11091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269075" y="3586354"/>
              <a:ext cx="4946076" cy="20647"/>
            </a:xfrm>
            <a:custGeom>
              <a:avLst/>
              <a:gdLst/>
              <a:ahLst/>
              <a:cxnLst/>
              <a:rect l="l" t="t" r="r" b="b"/>
              <a:pathLst>
                <a:path w="110911" h="463" extrusionOk="0">
                  <a:moveTo>
                    <a:pt x="1" y="0"/>
                  </a:moveTo>
                  <a:lnTo>
                    <a:pt x="1" y="462"/>
                  </a:lnTo>
                  <a:lnTo>
                    <a:pt x="110910" y="462"/>
                  </a:lnTo>
                  <a:lnTo>
                    <a:pt x="11091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" name="Google Shape;275;p7"/>
          <p:cNvSpPr/>
          <p:nvPr/>
        </p:nvSpPr>
        <p:spPr>
          <a:xfrm flipH="1">
            <a:off x="7587532" y="268801"/>
            <a:ext cx="269048" cy="716426"/>
          </a:xfrm>
          <a:custGeom>
            <a:avLst/>
            <a:gdLst/>
            <a:ahLst/>
            <a:cxnLst/>
            <a:rect l="l" t="t" r="r" b="b"/>
            <a:pathLst>
              <a:path w="3843" h="14080" extrusionOk="0">
                <a:moveTo>
                  <a:pt x="1922" y="1"/>
                </a:moveTo>
                <a:cubicBezTo>
                  <a:pt x="861" y="1"/>
                  <a:pt x="1" y="861"/>
                  <a:pt x="1" y="1922"/>
                </a:cubicBezTo>
                <a:lnTo>
                  <a:pt x="1" y="12158"/>
                </a:lnTo>
                <a:cubicBezTo>
                  <a:pt x="1" y="13220"/>
                  <a:pt x="862" y="14080"/>
                  <a:pt x="1922" y="14080"/>
                </a:cubicBezTo>
                <a:cubicBezTo>
                  <a:pt x="2982" y="14080"/>
                  <a:pt x="3842" y="13220"/>
                  <a:pt x="3842" y="12158"/>
                </a:cubicBezTo>
                <a:lnTo>
                  <a:pt x="3842" y="1922"/>
                </a:lnTo>
                <a:cubicBezTo>
                  <a:pt x="3842" y="861"/>
                  <a:pt x="2982" y="1"/>
                  <a:pt x="19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7"/>
          <p:cNvSpPr/>
          <p:nvPr/>
        </p:nvSpPr>
        <p:spPr>
          <a:xfrm flipH="1">
            <a:off x="6691613" y="268801"/>
            <a:ext cx="269048" cy="716426"/>
          </a:xfrm>
          <a:custGeom>
            <a:avLst/>
            <a:gdLst/>
            <a:ahLst/>
            <a:cxnLst/>
            <a:rect l="l" t="t" r="r" b="b"/>
            <a:pathLst>
              <a:path w="3843" h="14080" extrusionOk="0">
                <a:moveTo>
                  <a:pt x="1922" y="1"/>
                </a:moveTo>
                <a:cubicBezTo>
                  <a:pt x="861" y="1"/>
                  <a:pt x="1" y="861"/>
                  <a:pt x="1" y="1922"/>
                </a:cubicBezTo>
                <a:lnTo>
                  <a:pt x="1" y="12158"/>
                </a:lnTo>
                <a:cubicBezTo>
                  <a:pt x="1" y="13220"/>
                  <a:pt x="862" y="14080"/>
                  <a:pt x="1922" y="14080"/>
                </a:cubicBezTo>
                <a:cubicBezTo>
                  <a:pt x="2982" y="14080"/>
                  <a:pt x="3842" y="13220"/>
                  <a:pt x="3842" y="12158"/>
                </a:cubicBezTo>
                <a:lnTo>
                  <a:pt x="3842" y="1922"/>
                </a:lnTo>
                <a:cubicBezTo>
                  <a:pt x="3842" y="861"/>
                  <a:pt x="2982" y="1"/>
                  <a:pt x="19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7"/>
          <p:cNvSpPr/>
          <p:nvPr/>
        </p:nvSpPr>
        <p:spPr>
          <a:xfrm flipH="1">
            <a:off x="5795693" y="268801"/>
            <a:ext cx="268908" cy="716426"/>
          </a:xfrm>
          <a:custGeom>
            <a:avLst/>
            <a:gdLst/>
            <a:ahLst/>
            <a:cxnLst/>
            <a:rect l="l" t="t" r="r" b="b"/>
            <a:pathLst>
              <a:path w="3841" h="14080" extrusionOk="0">
                <a:moveTo>
                  <a:pt x="1920" y="1"/>
                </a:moveTo>
                <a:cubicBezTo>
                  <a:pt x="859" y="1"/>
                  <a:pt x="0" y="861"/>
                  <a:pt x="0" y="1922"/>
                </a:cubicBezTo>
                <a:lnTo>
                  <a:pt x="0" y="12158"/>
                </a:lnTo>
                <a:cubicBezTo>
                  <a:pt x="0" y="13220"/>
                  <a:pt x="860" y="14080"/>
                  <a:pt x="1920" y="14080"/>
                </a:cubicBezTo>
                <a:cubicBezTo>
                  <a:pt x="2981" y="14080"/>
                  <a:pt x="3840" y="13220"/>
                  <a:pt x="3840" y="12158"/>
                </a:cubicBezTo>
                <a:lnTo>
                  <a:pt x="3840" y="1922"/>
                </a:lnTo>
                <a:cubicBezTo>
                  <a:pt x="3840" y="861"/>
                  <a:pt x="2981" y="1"/>
                  <a:pt x="19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7"/>
          <p:cNvSpPr/>
          <p:nvPr/>
        </p:nvSpPr>
        <p:spPr>
          <a:xfrm flipH="1">
            <a:off x="4899774" y="268801"/>
            <a:ext cx="268908" cy="716426"/>
          </a:xfrm>
          <a:custGeom>
            <a:avLst/>
            <a:gdLst/>
            <a:ahLst/>
            <a:cxnLst/>
            <a:rect l="l" t="t" r="r" b="b"/>
            <a:pathLst>
              <a:path w="3841" h="14080" extrusionOk="0">
                <a:moveTo>
                  <a:pt x="1920" y="1"/>
                </a:moveTo>
                <a:cubicBezTo>
                  <a:pt x="860" y="1"/>
                  <a:pt x="1" y="861"/>
                  <a:pt x="1" y="1922"/>
                </a:cubicBezTo>
                <a:lnTo>
                  <a:pt x="1" y="12158"/>
                </a:lnTo>
                <a:cubicBezTo>
                  <a:pt x="1" y="13220"/>
                  <a:pt x="860" y="14080"/>
                  <a:pt x="1920" y="14080"/>
                </a:cubicBezTo>
                <a:cubicBezTo>
                  <a:pt x="2981" y="14080"/>
                  <a:pt x="3840" y="13220"/>
                  <a:pt x="3840" y="12158"/>
                </a:cubicBezTo>
                <a:lnTo>
                  <a:pt x="3840" y="1922"/>
                </a:lnTo>
                <a:cubicBezTo>
                  <a:pt x="3840" y="861"/>
                  <a:pt x="2981" y="1"/>
                  <a:pt x="19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7"/>
          <p:cNvSpPr/>
          <p:nvPr/>
        </p:nvSpPr>
        <p:spPr>
          <a:xfrm flipH="1">
            <a:off x="4003854" y="268801"/>
            <a:ext cx="268908" cy="716426"/>
          </a:xfrm>
          <a:custGeom>
            <a:avLst/>
            <a:gdLst/>
            <a:ahLst/>
            <a:cxnLst/>
            <a:rect l="l" t="t" r="r" b="b"/>
            <a:pathLst>
              <a:path w="3841" h="14080" extrusionOk="0">
                <a:moveTo>
                  <a:pt x="1921" y="1"/>
                </a:moveTo>
                <a:cubicBezTo>
                  <a:pt x="859" y="1"/>
                  <a:pt x="1" y="861"/>
                  <a:pt x="1" y="1922"/>
                </a:cubicBezTo>
                <a:lnTo>
                  <a:pt x="1" y="12158"/>
                </a:lnTo>
                <a:cubicBezTo>
                  <a:pt x="1" y="13220"/>
                  <a:pt x="859" y="14080"/>
                  <a:pt x="1921" y="14080"/>
                </a:cubicBezTo>
                <a:cubicBezTo>
                  <a:pt x="2981" y="14080"/>
                  <a:pt x="3841" y="13220"/>
                  <a:pt x="3841" y="12158"/>
                </a:cubicBezTo>
                <a:lnTo>
                  <a:pt x="3841" y="1922"/>
                </a:lnTo>
                <a:cubicBezTo>
                  <a:pt x="3841" y="861"/>
                  <a:pt x="2981" y="1"/>
                  <a:pt x="19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7"/>
          <p:cNvSpPr/>
          <p:nvPr/>
        </p:nvSpPr>
        <p:spPr>
          <a:xfrm flipH="1">
            <a:off x="3107935" y="268801"/>
            <a:ext cx="268978" cy="716426"/>
          </a:xfrm>
          <a:custGeom>
            <a:avLst/>
            <a:gdLst/>
            <a:ahLst/>
            <a:cxnLst/>
            <a:rect l="l" t="t" r="r" b="b"/>
            <a:pathLst>
              <a:path w="3842" h="14080" extrusionOk="0">
                <a:moveTo>
                  <a:pt x="1922" y="1"/>
                </a:moveTo>
                <a:cubicBezTo>
                  <a:pt x="860" y="1"/>
                  <a:pt x="0" y="861"/>
                  <a:pt x="0" y="1922"/>
                </a:cubicBezTo>
                <a:lnTo>
                  <a:pt x="0" y="12158"/>
                </a:lnTo>
                <a:cubicBezTo>
                  <a:pt x="0" y="13220"/>
                  <a:pt x="860" y="14080"/>
                  <a:pt x="1922" y="14080"/>
                </a:cubicBezTo>
                <a:cubicBezTo>
                  <a:pt x="2982" y="14080"/>
                  <a:pt x="3842" y="13220"/>
                  <a:pt x="3842" y="12158"/>
                </a:cubicBezTo>
                <a:lnTo>
                  <a:pt x="3842" y="1922"/>
                </a:lnTo>
                <a:cubicBezTo>
                  <a:pt x="3842" y="861"/>
                  <a:pt x="2982" y="1"/>
                  <a:pt x="19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7"/>
          <p:cNvSpPr/>
          <p:nvPr/>
        </p:nvSpPr>
        <p:spPr>
          <a:xfrm flipH="1">
            <a:off x="2212015" y="268801"/>
            <a:ext cx="268978" cy="716426"/>
          </a:xfrm>
          <a:custGeom>
            <a:avLst/>
            <a:gdLst/>
            <a:ahLst/>
            <a:cxnLst/>
            <a:rect l="l" t="t" r="r" b="b"/>
            <a:pathLst>
              <a:path w="3842" h="14080" extrusionOk="0">
                <a:moveTo>
                  <a:pt x="1922" y="1"/>
                </a:moveTo>
                <a:cubicBezTo>
                  <a:pt x="860" y="1"/>
                  <a:pt x="0" y="861"/>
                  <a:pt x="0" y="1922"/>
                </a:cubicBezTo>
                <a:lnTo>
                  <a:pt x="0" y="12158"/>
                </a:lnTo>
                <a:cubicBezTo>
                  <a:pt x="0" y="13220"/>
                  <a:pt x="860" y="14080"/>
                  <a:pt x="1922" y="14080"/>
                </a:cubicBezTo>
                <a:cubicBezTo>
                  <a:pt x="2982" y="14080"/>
                  <a:pt x="3842" y="13220"/>
                  <a:pt x="3842" y="12158"/>
                </a:cubicBezTo>
                <a:lnTo>
                  <a:pt x="3842" y="1922"/>
                </a:lnTo>
                <a:cubicBezTo>
                  <a:pt x="3842" y="861"/>
                  <a:pt x="2982" y="1"/>
                  <a:pt x="19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"/>
          <p:cNvSpPr/>
          <p:nvPr/>
        </p:nvSpPr>
        <p:spPr>
          <a:xfrm flipH="1">
            <a:off x="1316096" y="268801"/>
            <a:ext cx="268978" cy="716426"/>
          </a:xfrm>
          <a:custGeom>
            <a:avLst/>
            <a:gdLst/>
            <a:ahLst/>
            <a:cxnLst/>
            <a:rect l="l" t="t" r="r" b="b"/>
            <a:pathLst>
              <a:path w="3842" h="14080" extrusionOk="0">
                <a:moveTo>
                  <a:pt x="1922" y="1"/>
                </a:moveTo>
                <a:cubicBezTo>
                  <a:pt x="860" y="1"/>
                  <a:pt x="1" y="861"/>
                  <a:pt x="1" y="1922"/>
                </a:cubicBezTo>
                <a:lnTo>
                  <a:pt x="1" y="12158"/>
                </a:lnTo>
                <a:cubicBezTo>
                  <a:pt x="1" y="13220"/>
                  <a:pt x="860" y="14080"/>
                  <a:pt x="1922" y="14080"/>
                </a:cubicBezTo>
                <a:cubicBezTo>
                  <a:pt x="2982" y="14080"/>
                  <a:pt x="3842" y="13220"/>
                  <a:pt x="3842" y="12158"/>
                </a:cubicBezTo>
                <a:lnTo>
                  <a:pt x="3842" y="1922"/>
                </a:lnTo>
                <a:cubicBezTo>
                  <a:pt x="3842" y="861"/>
                  <a:pt x="2982" y="1"/>
                  <a:pt x="19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7"/>
          <p:cNvSpPr txBox="1">
            <a:spLocks noGrp="1"/>
          </p:cNvSpPr>
          <p:nvPr>
            <p:ph type="title"/>
          </p:nvPr>
        </p:nvSpPr>
        <p:spPr>
          <a:xfrm>
            <a:off x="1256325" y="1748425"/>
            <a:ext cx="268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Back to School " panose="02000603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84" name="Google Shape;284;p7"/>
          <p:cNvSpPr txBox="1">
            <a:spLocks noGrp="1"/>
          </p:cNvSpPr>
          <p:nvPr>
            <p:ph type="subTitle" idx="1"/>
          </p:nvPr>
        </p:nvSpPr>
        <p:spPr>
          <a:xfrm>
            <a:off x="1256325" y="2455600"/>
            <a:ext cx="2688000" cy="5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  <a:latin typeface="Back to School " panose="02000603000000000000" pitchFamily="2" charset="0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5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8"/>
          <p:cNvSpPr/>
          <p:nvPr/>
        </p:nvSpPr>
        <p:spPr>
          <a:xfrm flipH="1">
            <a:off x="77" y="-37211"/>
            <a:ext cx="5033661" cy="3076189"/>
          </a:xfrm>
          <a:custGeom>
            <a:avLst/>
            <a:gdLst/>
            <a:ahLst/>
            <a:cxnLst/>
            <a:rect l="l" t="t" r="r" b="b"/>
            <a:pathLst>
              <a:path w="51440" h="31437" extrusionOk="0">
                <a:moveTo>
                  <a:pt x="51440" y="0"/>
                </a:moveTo>
                <a:lnTo>
                  <a:pt x="2368" y="363"/>
                </a:lnTo>
                <a:cubicBezTo>
                  <a:pt x="4510" y="748"/>
                  <a:pt x="5991" y="2928"/>
                  <a:pt x="6168" y="5098"/>
                </a:cubicBezTo>
                <a:cubicBezTo>
                  <a:pt x="6344" y="7271"/>
                  <a:pt x="5483" y="9393"/>
                  <a:pt x="4409" y="11289"/>
                </a:cubicBezTo>
                <a:cubicBezTo>
                  <a:pt x="3336" y="13182"/>
                  <a:pt x="2032" y="14958"/>
                  <a:pt x="1187" y="16966"/>
                </a:cubicBezTo>
                <a:cubicBezTo>
                  <a:pt x="537" y="18519"/>
                  <a:pt x="173" y="20188"/>
                  <a:pt x="84" y="21870"/>
                </a:cubicBezTo>
                <a:cubicBezTo>
                  <a:pt x="0" y="23437"/>
                  <a:pt x="163" y="25047"/>
                  <a:pt x="807" y="26476"/>
                </a:cubicBezTo>
                <a:cubicBezTo>
                  <a:pt x="1977" y="29075"/>
                  <a:pt x="4662" y="30795"/>
                  <a:pt x="7473" y="31273"/>
                </a:cubicBezTo>
                <a:cubicBezTo>
                  <a:pt x="8126" y="31385"/>
                  <a:pt x="8784" y="31437"/>
                  <a:pt x="9443" y="31437"/>
                </a:cubicBezTo>
                <a:cubicBezTo>
                  <a:pt x="11619" y="31437"/>
                  <a:pt x="13800" y="30870"/>
                  <a:pt x="15816" y="30020"/>
                </a:cubicBezTo>
                <a:cubicBezTo>
                  <a:pt x="18444" y="28912"/>
                  <a:pt x="20842" y="27341"/>
                  <a:pt x="23264" y="25836"/>
                </a:cubicBezTo>
                <a:cubicBezTo>
                  <a:pt x="27830" y="23001"/>
                  <a:pt x="32557" y="20360"/>
                  <a:pt x="37631" y="18589"/>
                </a:cubicBezTo>
                <a:cubicBezTo>
                  <a:pt x="41456" y="17253"/>
                  <a:pt x="45503" y="16426"/>
                  <a:pt x="49545" y="16426"/>
                </a:cubicBezTo>
                <a:cubicBezTo>
                  <a:pt x="50177" y="16426"/>
                  <a:pt x="50809" y="16446"/>
                  <a:pt x="51440" y="16488"/>
                </a:cubicBezTo>
                <a:lnTo>
                  <a:pt x="514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8"/>
          <p:cNvSpPr/>
          <p:nvPr/>
        </p:nvSpPr>
        <p:spPr>
          <a:xfrm rot="5400000" flipH="1">
            <a:off x="635597" y="2702607"/>
            <a:ext cx="1805387" cy="3076409"/>
          </a:xfrm>
          <a:custGeom>
            <a:avLst/>
            <a:gdLst/>
            <a:ahLst/>
            <a:cxnLst/>
            <a:rect l="l" t="t" r="r" b="b"/>
            <a:pathLst>
              <a:path w="20839" h="35510" extrusionOk="0">
                <a:moveTo>
                  <a:pt x="1" y="1"/>
                </a:moveTo>
                <a:lnTo>
                  <a:pt x="1" y="35510"/>
                </a:lnTo>
                <a:cubicBezTo>
                  <a:pt x="405" y="33962"/>
                  <a:pt x="1953" y="32416"/>
                  <a:pt x="2970" y="31699"/>
                </a:cubicBezTo>
                <a:cubicBezTo>
                  <a:pt x="5126" y="30183"/>
                  <a:pt x="7328" y="28954"/>
                  <a:pt x="9733" y="27857"/>
                </a:cubicBezTo>
                <a:cubicBezTo>
                  <a:pt x="12107" y="26774"/>
                  <a:pt x="14522" y="25697"/>
                  <a:pt x="16572" y="24078"/>
                </a:cubicBezTo>
                <a:cubicBezTo>
                  <a:pt x="19081" y="22095"/>
                  <a:pt x="20838" y="19156"/>
                  <a:pt x="20797" y="15889"/>
                </a:cubicBezTo>
                <a:cubicBezTo>
                  <a:pt x="20773" y="13947"/>
                  <a:pt x="20064" y="12000"/>
                  <a:pt x="18735" y="10588"/>
                </a:cubicBezTo>
                <a:cubicBezTo>
                  <a:pt x="16768" y="8504"/>
                  <a:pt x="14076" y="8061"/>
                  <a:pt x="11457" y="7303"/>
                </a:cubicBezTo>
                <a:cubicBezTo>
                  <a:pt x="8618" y="6483"/>
                  <a:pt x="5694" y="5548"/>
                  <a:pt x="3101" y="4091"/>
                </a:cubicBezTo>
                <a:cubicBezTo>
                  <a:pt x="1651" y="3278"/>
                  <a:pt x="610" y="1665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8"/>
          <p:cNvSpPr/>
          <p:nvPr/>
        </p:nvSpPr>
        <p:spPr>
          <a:xfrm flipH="1">
            <a:off x="4900865" y="2874835"/>
            <a:ext cx="4243207" cy="2268677"/>
          </a:xfrm>
          <a:custGeom>
            <a:avLst/>
            <a:gdLst/>
            <a:ahLst/>
            <a:cxnLst/>
            <a:rect l="l" t="t" r="r" b="b"/>
            <a:pathLst>
              <a:path w="36725" h="19635" extrusionOk="0">
                <a:moveTo>
                  <a:pt x="16954" y="1"/>
                </a:moveTo>
                <a:cubicBezTo>
                  <a:pt x="16286" y="1"/>
                  <a:pt x="15614" y="74"/>
                  <a:pt x="14952" y="171"/>
                </a:cubicBezTo>
                <a:cubicBezTo>
                  <a:pt x="12377" y="548"/>
                  <a:pt x="9854" y="1265"/>
                  <a:pt x="7265" y="1521"/>
                </a:cubicBezTo>
                <a:cubicBezTo>
                  <a:pt x="6695" y="1577"/>
                  <a:pt x="6117" y="1609"/>
                  <a:pt x="5539" y="1609"/>
                </a:cubicBezTo>
                <a:cubicBezTo>
                  <a:pt x="3597" y="1609"/>
                  <a:pt x="1654" y="1252"/>
                  <a:pt x="1" y="281"/>
                </a:cubicBezTo>
                <a:lnTo>
                  <a:pt x="1" y="19635"/>
                </a:lnTo>
                <a:lnTo>
                  <a:pt x="36475" y="19631"/>
                </a:lnTo>
                <a:cubicBezTo>
                  <a:pt x="36475" y="19632"/>
                  <a:pt x="36475" y="19633"/>
                  <a:pt x="36475" y="19633"/>
                </a:cubicBezTo>
                <a:cubicBezTo>
                  <a:pt x="36487" y="19633"/>
                  <a:pt x="36711" y="18885"/>
                  <a:pt x="36714" y="18403"/>
                </a:cubicBezTo>
                <a:cubicBezTo>
                  <a:pt x="36724" y="16226"/>
                  <a:pt x="35596" y="14139"/>
                  <a:pt x="33976" y="12689"/>
                </a:cubicBezTo>
                <a:cubicBezTo>
                  <a:pt x="32353" y="11239"/>
                  <a:pt x="30277" y="10373"/>
                  <a:pt x="28159" y="9882"/>
                </a:cubicBezTo>
                <a:cubicBezTo>
                  <a:pt x="26487" y="9495"/>
                  <a:pt x="24618" y="9245"/>
                  <a:pt x="23486" y="7958"/>
                </a:cubicBezTo>
                <a:cubicBezTo>
                  <a:pt x="21967" y="6231"/>
                  <a:pt x="22458" y="3375"/>
                  <a:pt x="20995" y="1597"/>
                </a:cubicBezTo>
                <a:cubicBezTo>
                  <a:pt x="20309" y="759"/>
                  <a:pt x="19257" y="278"/>
                  <a:pt x="18188" y="98"/>
                </a:cubicBezTo>
                <a:cubicBezTo>
                  <a:pt x="17780" y="29"/>
                  <a:pt x="17367" y="1"/>
                  <a:pt x="169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8"/>
          <p:cNvSpPr/>
          <p:nvPr/>
        </p:nvSpPr>
        <p:spPr>
          <a:xfrm rot="-6414670">
            <a:off x="7589359" y="3083166"/>
            <a:ext cx="2361558" cy="1514531"/>
          </a:xfrm>
          <a:custGeom>
            <a:avLst/>
            <a:gdLst/>
            <a:ahLst/>
            <a:cxnLst/>
            <a:rect l="l" t="t" r="r" b="b"/>
            <a:pathLst>
              <a:path w="51816" h="33231" extrusionOk="0">
                <a:moveTo>
                  <a:pt x="29827" y="0"/>
                </a:moveTo>
                <a:cubicBezTo>
                  <a:pt x="29615" y="0"/>
                  <a:pt x="29401" y="5"/>
                  <a:pt x="29189" y="14"/>
                </a:cubicBezTo>
                <a:cubicBezTo>
                  <a:pt x="28999" y="23"/>
                  <a:pt x="28852" y="181"/>
                  <a:pt x="28860" y="370"/>
                </a:cubicBezTo>
                <a:cubicBezTo>
                  <a:pt x="28867" y="555"/>
                  <a:pt x="29018" y="697"/>
                  <a:pt x="29201" y="697"/>
                </a:cubicBezTo>
                <a:cubicBezTo>
                  <a:pt x="29206" y="697"/>
                  <a:pt x="29210" y="697"/>
                  <a:pt x="29217" y="695"/>
                </a:cubicBezTo>
                <a:cubicBezTo>
                  <a:pt x="29422" y="687"/>
                  <a:pt x="29623" y="683"/>
                  <a:pt x="29825" y="683"/>
                </a:cubicBezTo>
                <a:lnTo>
                  <a:pt x="29886" y="683"/>
                </a:lnTo>
                <a:cubicBezTo>
                  <a:pt x="30073" y="683"/>
                  <a:pt x="30225" y="532"/>
                  <a:pt x="30226" y="344"/>
                </a:cubicBezTo>
                <a:cubicBezTo>
                  <a:pt x="30230" y="155"/>
                  <a:pt x="30077" y="2"/>
                  <a:pt x="29887" y="0"/>
                </a:cubicBezTo>
                <a:close/>
                <a:moveTo>
                  <a:pt x="31251" y="67"/>
                </a:moveTo>
                <a:cubicBezTo>
                  <a:pt x="31077" y="67"/>
                  <a:pt x="30927" y="199"/>
                  <a:pt x="30911" y="376"/>
                </a:cubicBezTo>
                <a:cubicBezTo>
                  <a:pt x="30894" y="563"/>
                  <a:pt x="31031" y="730"/>
                  <a:pt x="31220" y="748"/>
                </a:cubicBezTo>
                <a:cubicBezTo>
                  <a:pt x="31441" y="770"/>
                  <a:pt x="31664" y="793"/>
                  <a:pt x="31884" y="824"/>
                </a:cubicBezTo>
                <a:cubicBezTo>
                  <a:pt x="31900" y="826"/>
                  <a:pt x="31916" y="826"/>
                  <a:pt x="31930" y="826"/>
                </a:cubicBezTo>
                <a:cubicBezTo>
                  <a:pt x="32098" y="826"/>
                  <a:pt x="32246" y="702"/>
                  <a:pt x="32268" y="530"/>
                </a:cubicBezTo>
                <a:cubicBezTo>
                  <a:pt x="32295" y="344"/>
                  <a:pt x="32162" y="172"/>
                  <a:pt x="31977" y="146"/>
                </a:cubicBezTo>
                <a:cubicBezTo>
                  <a:pt x="31745" y="115"/>
                  <a:pt x="31516" y="89"/>
                  <a:pt x="31283" y="68"/>
                </a:cubicBezTo>
                <a:cubicBezTo>
                  <a:pt x="31272" y="67"/>
                  <a:pt x="31262" y="67"/>
                  <a:pt x="31251" y="67"/>
                </a:cubicBezTo>
                <a:close/>
                <a:moveTo>
                  <a:pt x="27841" y="133"/>
                </a:moveTo>
                <a:cubicBezTo>
                  <a:pt x="27827" y="133"/>
                  <a:pt x="27812" y="134"/>
                  <a:pt x="27797" y="136"/>
                </a:cubicBezTo>
                <a:cubicBezTo>
                  <a:pt x="27567" y="165"/>
                  <a:pt x="27338" y="200"/>
                  <a:pt x="27107" y="240"/>
                </a:cubicBezTo>
                <a:cubicBezTo>
                  <a:pt x="26921" y="271"/>
                  <a:pt x="26794" y="449"/>
                  <a:pt x="26827" y="635"/>
                </a:cubicBezTo>
                <a:cubicBezTo>
                  <a:pt x="26855" y="801"/>
                  <a:pt x="27001" y="920"/>
                  <a:pt x="27164" y="920"/>
                </a:cubicBezTo>
                <a:cubicBezTo>
                  <a:pt x="27183" y="920"/>
                  <a:pt x="27200" y="918"/>
                  <a:pt x="27223" y="914"/>
                </a:cubicBezTo>
                <a:cubicBezTo>
                  <a:pt x="27446" y="876"/>
                  <a:pt x="27668" y="843"/>
                  <a:pt x="27887" y="814"/>
                </a:cubicBezTo>
                <a:cubicBezTo>
                  <a:pt x="28073" y="788"/>
                  <a:pt x="28207" y="615"/>
                  <a:pt x="28181" y="428"/>
                </a:cubicBezTo>
                <a:cubicBezTo>
                  <a:pt x="28157" y="257"/>
                  <a:pt x="28009" y="133"/>
                  <a:pt x="27841" y="133"/>
                </a:cubicBezTo>
                <a:close/>
                <a:moveTo>
                  <a:pt x="33276" y="382"/>
                </a:moveTo>
                <a:cubicBezTo>
                  <a:pt x="33118" y="382"/>
                  <a:pt x="32976" y="490"/>
                  <a:pt x="32941" y="650"/>
                </a:cubicBezTo>
                <a:cubicBezTo>
                  <a:pt x="32901" y="834"/>
                  <a:pt x="33016" y="1017"/>
                  <a:pt x="33202" y="1059"/>
                </a:cubicBezTo>
                <a:cubicBezTo>
                  <a:pt x="33421" y="1109"/>
                  <a:pt x="33638" y="1161"/>
                  <a:pt x="33854" y="1217"/>
                </a:cubicBezTo>
                <a:cubicBezTo>
                  <a:pt x="33881" y="1224"/>
                  <a:pt x="33911" y="1227"/>
                  <a:pt x="33940" y="1227"/>
                </a:cubicBezTo>
                <a:cubicBezTo>
                  <a:pt x="34092" y="1227"/>
                  <a:pt x="34229" y="1126"/>
                  <a:pt x="34271" y="972"/>
                </a:cubicBezTo>
                <a:cubicBezTo>
                  <a:pt x="34318" y="789"/>
                  <a:pt x="34210" y="602"/>
                  <a:pt x="34027" y="555"/>
                </a:cubicBezTo>
                <a:cubicBezTo>
                  <a:pt x="33801" y="494"/>
                  <a:pt x="33575" y="440"/>
                  <a:pt x="33350" y="390"/>
                </a:cubicBezTo>
                <a:cubicBezTo>
                  <a:pt x="33325" y="384"/>
                  <a:pt x="33300" y="382"/>
                  <a:pt x="33276" y="382"/>
                </a:cubicBezTo>
                <a:close/>
                <a:moveTo>
                  <a:pt x="25825" y="513"/>
                </a:moveTo>
                <a:cubicBezTo>
                  <a:pt x="25798" y="513"/>
                  <a:pt x="25770" y="517"/>
                  <a:pt x="25742" y="523"/>
                </a:cubicBezTo>
                <a:cubicBezTo>
                  <a:pt x="25516" y="581"/>
                  <a:pt x="25294" y="640"/>
                  <a:pt x="25070" y="704"/>
                </a:cubicBezTo>
                <a:cubicBezTo>
                  <a:pt x="24889" y="756"/>
                  <a:pt x="24785" y="947"/>
                  <a:pt x="24837" y="1128"/>
                </a:cubicBezTo>
                <a:cubicBezTo>
                  <a:pt x="24880" y="1278"/>
                  <a:pt x="25018" y="1375"/>
                  <a:pt x="25165" y="1375"/>
                </a:cubicBezTo>
                <a:cubicBezTo>
                  <a:pt x="25195" y="1375"/>
                  <a:pt x="25228" y="1372"/>
                  <a:pt x="25261" y="1363"/>
                </a:cubicBezTo>
                <a:cubicBezTo>
                  <a:pt x="25475" y="1299"/>
                  <a:pt x="25692" y="1243"/>
                  <a:pt x="25907" y="1189"/>
                </a:cubicBezTo>
                <a:cubicBezTo>
                  <a:pt x="26090" y="1144"/>
                  <a:pt x="26203" y="956"/>
                  <a:pt x="26158" y="774"/>
                </a:cubicBezTo>
                <a:cubicBezTo>
                  <a:pt x="26119" y="618"/>
                  <a:pt x="25980" y="513"/>
                  <a:pt x="25825" y="513"/>
                </a:cubicBezTo>
                <a:close/>
                <a:moveTo>
                  <a:pt x="35246" y="945"/>
                </a:moveTo>
                <a:cubicBezTo>
                  <a:pt x="35104" y="945"/>
                  <a:pt x="34974" y="1033"/>
                  <a:pt x="34924" y="1173"/>
                </a:cubicBezTo>
                <a:cubicBezTo>
                  <a:pt x="34860" y="1352"/>
                  <a:pt x="34954" y="1547"/>
                  <a:pt x="35133" y="1610"/>
                </a:cubicBezTo>
                <a:cubicBezTo>
                  <a:pt x="35343" y="1684"/>
                  <a:pt x="35552" y="1763"/>
                  <a:pt x="35760" y="1844"/>
                </a:cubicBezTo>
                <a:cubicBezTo>
                  <a:pt x="35802" y="1860"/>
                  <a:pt x="35845" y="1869"/>
                  <a:pt x="35887" y="1869"/>
                </a:cubicBezTo>
                <a:cubicBezTo>
                  <a:pt x="36023" y="1869"/>
                  <a:pt x="36151" y="1787"/>
                  <a:pt x="36205" y="1651"/>
                </a:cubicBezTo>
                <a:cubicBezTo>
                  <a:pt x="36275" y="1476"/>
                  <a:pt x="36189" y="1278"/>
                  <a:pt x="36014" y="1208"/>
                </a:cubicBezTo>
                <a:cubicBezTo>
                  <a:pt x="35797" y="1123"/>
                  <a:pt x="35579" y="1041"/>
                  <a:pt x="35360" y="965"/>
                </a:cubicBezTo>
                <a:cubicBezTo>
                  <a:pt x="35322" y="952"/>
                  <a:pt x="35284" y="945"/>
                  <a:pt x="35246" y="945"/>
                </a:cubicBezTo>
                <a:close/>
                <a:moveTo>
                  <a:pt x="23868" y="1127"/>
                </a:moveTo>
                <a:cubicBezTo>
                  <a:pt x="23828" y="1127"/>
                  <a:pt x="23787" y="1134"/>
                  <a:pt x="23747" y="1149"/>
                </a:cubicBezTo>
                <a:cubicBezTo>
                  <a:pt x="23526" y="1234"/>
                  <a:pt x="23307" y="1323"/>
                  <a:pt x="23099" y="1415"/>
                </a:cubicBezTo>
                <a:cubicBezTo>
                  <a:pt x="22925" y="1491"/>
                  <a:pt x="22847" y="1691"/>
                  <a:pt x="22923" y="1865"/>
                </a:cubicBezTo>
                <a:cubicBezTo>
                  <a:pt x="22979" y="1992"/>
                  <a:pt x="23104" y="2068"/>
                  <a:pt x="23236" y="2068"/>
                </a:cubicBezTo>
                <a:cubicBezTo>
                  <a:pt x="23281" y="2068"/>
                  <a:pt x="23330" y="2060"/>
                  <a:pt x="23375" y="2041"/>
                </a:cubicBezTo>
                <a:cubicBezTo>
                  <a:pt x="23575" y="1950"/>
                  <a:pt x="23782" y="1867"/>
                  <a:pt x="23992" y="1787"/>
                </a:cubicBezTo>
                <a:cubicBezTo>
                  <a:pt x="24168" y="1719"/>
                  <a:pt x="24255" y="1521"/>
                  <a:pt x="24187" y="1345"/>
                </a:cubicBezTo>
                <a:cubicBezTo>
                  <a:pt x="24136" y="1210"/>
                  <a:pt x="24006" y="1127"/>
                  <a:pt x="23868" y="1127"/>
                </a:cubicBezTo>
                <a:close/>
                <a:moveTo>
                  <a:pt x="37138" y="1739"/>
                </a:moveTo>
                <a:cubicBezTo>
                  <a:pt x="37011" y="1739"/>
                  <a:pt x="36889" y="1809"/>
                  <a:pt x="36829" y="1929"/>
                </a:cubicBezTo>
                <a:cubicBezTo>
                  <a:pt x="36747" y="2100"/>
                  <a:pt x="36815" y="2305"/>
                  <a:pt x="36985" y="2388"/>
                </a:cubicBezTo>
                <a:cubicBezTo>
                  <a:pt x="37185" y="2486"/>
                  <a:pt x="37385" y="2588"/>
                  <a:pt x="37582" y="2694"/>
                </a:cubicBezTo>
                <a:cubicBezTo>
                  <a:pt x="37634" y="2722"/>
                  <a:pt x="37689" y="2736"/>
                  <a:pt x="37743" y="2736"/>
                </a:cubicBezTo>
                <a:cubicBezTo>
                  <a:pt x="37865" y="2736"/>
                  <a:pt x="37983" y="2670"/>
                  <a:pt x="38046" y="2555"/>
                </a:cubicBezTo>
                <a:cubicBezTo>
                  <a:pt x="38134" y="2390"/>
                  <a:pt x="38073" y="2181"/>
                  <a:pt x="37907" y="2093"/>
                </a:cubicBezTo>
                <a:cubicBezTo>
                  <a:pt x="37703" y="1982"/>
                  <a:pt x="37496" y="1876"/>
                  <a:pt x="37288" y="1773"/>
                </a:cubicBezTo>
                <a:cubicBezTo>
                  <a:pt x="37239" y="1750"/>
                  <a:pt x="37188" y="1739"/>
                  <a:pt x="37138" y="1739"/>
                </a:cubicBezTo>
                <a:close/>
                <a:moveTo>
                  <a:pt x="22014" y="1997"/>
                </a:moveTo>
                <a:cubicBezTo>
                  <a:pt x="21956" y="1997"/>
                  <a:pt x="21898" y="2012"/>
                  <a:pt x="21846" y="2042"/>
                </a:cubicBezTo>
                <a:cubicBezTo>
                  <a:pt x="21639" y="2161"/>
                  <a:pt x="21437" y="2284"/>
                  <a:pt x="21244" y="2409"/>
                </a:cubicBezTo>
                <a:cubicBezTo>
                  <a:pt x="21084" y="2513"/>
                  <a:pt x="21041" y="2725"/>
                  <a:pt x="21144" y="2884"/>
                </a:cubicBezTo>
                <a:cubicBezTo>
                  <a:pt x="21210" y="2983"/>
                  <a:pt x="21319" y="3038"/>
                  <a:pt x="21430" y="3038"/>
                </a:cubicBezTo>
                <a:cubicBezTo>
                  <a:pt x="21493" y="3038"/>
                  <a:pt x="21559" y="3021"/>
                  <a:pt x="21616" y="2983"/>
                </a:cubicBezTo>
                <a:cubicBezTo>
                  <a:pt x="21799" y="2864"/>
                  <a:pt x="21988" y="2748"/>
                  <a:pt x="22185" y="2639"/>
                </a:cubicBezTo>
                <a:cubicBezTo>
                  <a:pt x="22350" y="2545"/>
                  <a:pt x="22405" y="2336"/>
                  <a:pt x="22311" y="2171"/>
                </a:cubicBezTo>
                <a:cubicBezTo>
                  <a:pt x="22249" y="2060"/>
                  <a:pt x="22133" y="1997"/>
                  <a:pt x="22014" y="1997"/>
                </a:cubicBezTo>
                <a:close/>
                <a:moveTo>
                  <a:pt x="38923" y="2746"/>
                </a:moveTo>
                <a:cubicBezTo>
                  <a:pt x="38811" y="2746"/>
                  <a:pt x="38700" y="2801"/>
                  <a:pt x="38635" y="2903"/>
                </a:cubicBezTo>
                <a:cubicBezTo>
                  <a:pt x="38531" y="3061"/>
                  <a:pt x="38576" y="3275"/>
                  <a:pt x="38734" y="3377"/>
                </a:cubicBezTo>
                <a:cubicBezTo>
                  <a:pt x="38922" y="3497"/>
                  <a:pt x="39106" y="3624"/>
                  <a:pt x="39288" y="3753"/>
                </a:cubicBezTo>
                <a:cubicBezTo>
                  <a:pt x="39349" y="3796"/>
                  <a:pt x="39419" y="3815"/>
                  <a:pt x="39486" y="3815"/>
                </a:cubicBezTo>
                <a:cubicBezTo>
                  <a:pt x="39592" y="3815"/>
                  <a:pt x="39698" y="3765"/>
                  <a:pt x="39768" y="3667"/>
                </a:cubicBezTo>
                <a:cubicBezTo>
                  <a:pt x="39877" y="3513"/>
                  <a:pt x="39841" y="3301"/>
                  <a:pt x="39686" y="3191"/>
                </a:cubicBezTo>
                <a:cubicBezTo>
                  <a:pt x="39495" y="3057"/>
                  <a:pt x="39304" y="2927"/>
                  <a:pt x="39108" y="2800"/>
                </a:cubicBezTo>
                <a:cubicBezTo>
                  <a:pt x="39051" y="2764"/>
                  <a:pt x="38987" y="2746"/>
                  <a:pt x="38923" y="2746"/>
                </a:cubicBezTo>
                <a:close/>
                <a:moveTo>
                  <a:pt x="20335" y="3174"/>
                </a:moveTo>
                <a:cubicBezTo>
                  <a:pt x="20256" y="3174"/>
                  <a:pt x="20176" y="3202"/>
                  <a:pt x="20111" y="3257"/>
                </a:cubicBezTo>
                <a:cubicBezTo>
                  <a:pt x="19941" y="3405"/>
                  <a:pt x="19764" y="3563"/>
                  <a:pt x="19593" y="3728"/>
                </a:cubicBezTo>
                <a:cubicBezTo>
                  <a:pt x="19456" y="3859"/>
                  <a:pt x="19451" y="4074"/>
                  <a:pt x="19581" y="4211"/>
                </a:cubicBezTo>
                <a:cubicBezTo>
                  <a:pt x="19649" y="4283"/>
                  <a:pt x="19741" y="4317"/>
                  <a:pt x="19830" y="4317"/>
                </a:cubicBezTo>
                <a:cubicBezTo>
                  <a:pt x="19917" y="4317"/>
                  <a:pt x="20002" y="4284"/>
                  <a:pt x="20066" y="4224"/>
                </a:cubicBezTo>
                <a:cubicBezTo>
                  <a:pt x="20228" y="4067"/>
                  <a:pt x="20394" y="3918"/>
                  <a:pt x="20558" y="3777"/>
                </a:cubicBezTo>
                <a:cubicBezTo>
                  <a:pt x="20700" y="3652"/>
                  <a:pt x="20718" y="3438"/>
                  <a:pt x="20594" y="3294"/>
                </a:cubicBezTo>
                <a:cubicBezTo>
                  <a:pt x="20527" y="3215"/>
                  <a:pt x="20431" y="3174"/>
                  <a:pt x="20335" y="3174"/>
                </a:cubicBezTo>
                <a:close/>
                <a:moveTo>
                  <a:pt x="40569" y="3962"/>
                </a:moveTo>
                <a:cubicBezTo>
                  <a:pt x="40471" y="3962"/>
                  <a:pt x="40375" y="4003"/>
                  <a:pt x="40307" y="4085"/>
                </a:cubicBezTo>
                <a:cubicBezTo>
                  <a:pt x="40189" y="4231"/>
                  <a:pt x="40206" y="4446"/>
                  <a:pt x="40350" y="4568"/>
                </a:cubicBezTo>
                <a:cubicBezTo>
                  <a:pt x="40522" y="4710"/>
                  <a:pt x="40689" y="4858"/>
                  <a:pt x="40854" y="5007"/>
                </a:cubicBezTo>
                <a:cubicBezTo>
                  <a:pt x="40920" y="5066"/>
                  <a:pt x="41002" y="5098"/>
                  <a:pt x="41085" y="5098"/>
                </a:cubicBezTo>
                <a:cubicBezTo>
                  <a:pt x="41179" y="5098"/>
                  <a:pt x="41270" y="5060"/>
                  <a:pt x="41339" y="4981"/>
                </a:cubicBezTo>
                <a:cubicBezTo>
                  <a:pt x="41466" y="4842"/>
                  <a:pt x="41454" y="4625"/>
                  <a:pt x="41315" y="4500"/>
                </a:cubicBezTo>
                <a:cubicBezTo>
                  <a:pt x="41144" y="4343"/>
                  <a:pt x="40967" y="4191"/>
                  <a:pt x="40790" y="4041"/>
                </a:cubicBezTo>
                <a:cubicBezTo>
                  <a:pt x="40725" y="3988"/>
                  <a:pt x="40647" y="3962"/>
                  <a:pt x="40569" y="3962"/>
                </a:cubicBezTo>
                <a:close/>
                <a:moveTo>
                  <a:pt x="385" y="3950"/>
                </a:moveTo>
                <a:cubicBezTo>
                  <a:pt x="349" y="3950"/>
                  <a:pt x="312" y="3956"/>
                  <a:pt x="275" y="3968"/>
                </a:cubicBezTo>
                <a:cubicBezTo>
                  <a:pt x="96" y="4029"/>
                  <a:pt x="1" y="4224"/>
                  <a:pt x="62" y="4403"/>
                </a:cubicBezTo>
                <a:cubicBezTo>
                  <a:pt x="138" y="4622"/>
                  <a:pt x="216" y="4841"/>
                  <a:pt x="301" y="5058"/>
                </a:cubicBezTo>
                <a:cubicBezTo>
                  <a:pt x="354" y="5195"/>
                  <a:pt x="484" y="5277"/>
                  <a:pt x="619" y="5277"/>
                </a:cubicBezTo>
                <a:cubicBezTo>
                  <a:pt x="661" y="5277"/>
                  <a:pt x="703" y="5268"/>
                  <a:pt x="741" y="5254"/>
                </a:cubicBezTo>
                <a:cubicBezTo>
                  <a:pt x="917" y="5185"/>
                  <a:pt x="1004" y="4987"/>
                  <a:pt x="938" y="4811"/>
                </a:cubicBezTo>
                <a:cubicBezTo>
                  <a:pt x="856" y="4602"/>
                  <a:pt x="781" y="4390"/>
                  <a:pt x="710" y="4180"/>
                </a:cubicBezTo>
                <a:cubicBezTo>
                  <a:pt x="661" y="4039"/>
                  <a:pt x="527" y="3950"/>
                  <a:pt x="385" y="3950"/>
                </a:cubicBezTo>
                <a:close/>
                <a:moveTo>
                  <a:pt x="18886" y="4620"/>
                </a:moveTo>
                <a:cubicBezTo>
                  <a:pt x="18792" y="4620"/>
                  <a:pt x="18698" y="4659"/>
                  <a:pt x="18630" y="4735"/>
                </a:cubicBezTo>
                <a:cubicBezTo>
                  <a:pt x="18477" y="4908"/>
                  <a:pt x="18326" y="5082"/>
                  <a:pt x="18179" y="5259"/>
                </a:cubicBezTo>
                <a:cubicBezTo>
                  <a:pt x="18057" y="5405"/>
                  <a:pt x="18074" y="5621"/>
                  <a:pt x="18220" y="5743"/>
                </a:cubicBezTo>
                <a:cubicBezTo>
                  <a:pt x="18283" y="5796"/>
                  <a:pt x="18361" y="5823"/>
                  <a:pt x="18439" y="5823"/>
                </a:cubicBezTo>
                <a:cubicBezTo>
                  <a:pt x="18537" y="5823"/>
                  <a:pt x="18634" y="5781"/>
                  <a:pt x="18702" y="5699"/>
                </a:cubicBezTo>
                <a:cubicBezTo>
                  <a:pt x="18846" y="5527"/>
                  <a:pt x="18990" y="5355"/>
                  <a:pt x="19141" y="5188"/>
                </a:cubicBezTo>
                <a:cubicBezTo>
                  <a:pt x="19266" y="5047"/>
                  <a:pt x="19254" y="4832"/>
                  <a:pt x="19112" y="4707"/>
                </a:cubicBezTo>
                <a:cubicBezTo>
                  <a:pt x="19047" y="4648"/>
                  <a:pt x="18966" y="4620"/>
                  <a:pt x="18886" y="4620"/>
                </a:cubicBezTo>
                <a:close/>
                <a:moveTo>
                  <a:pt x="42056" y="5375"/>
                </a:moveTo>
                <a:cubicBezTo>
                  <a:pt x="41973" y="5375"/>
                  <a:pt x="41890" y="5405"/>
                  <a:pt x="41824" y="5466"/>
                </a:cubicBezTo>
                <a:cubicBezTo>
                  <a:pt x="41687" y="5595"/>
                  <a:pt x="41678" y="5810"/>
                  <a:pt x="41807" y="5949"/>
                </a:cubicBezTo>
                <a:cubicBezTo>
                  <a:pt x="41958" y="6111"/>
                  <a:pt x="42106" y="6280"/>
                  <a:pt x="42250" y="6448"/>
                </a:cubicBezTo>
                <a:cubicBezTo>
                  <a:pt x="42318" y="6528"/>
                  <a:pt x="42413" y="6570"/>
                  <a:pt x="42511" y="6570"/>
                </a:cubicBezTo>
                <a:cubicBezTo>
                  <a:pt x="42589" y="6570"/>
                  <a:pt x="42667" y="6544"/>
                  <a:pt x="42730" y="6492"/>
                </a:cubicBezTo>
                <a:cubicBezTo>
                  <a:pt x="42874" y="6370"/>
                  <a:pt x="42891" y="6153"/>
                  <a:pt x="42769" y="6010"/>
                </a:cubicBezTo>
                <a:cubicBezTo>
                  <a:pt x="42618" y="5831"/>
                  <a:pt x="42465" y="5656"/>
                  <a:pt x="42305" y="5485"/>
                </a:cubicBezTo>
                <a:cubicBezTo>
                  <a:pt x="42239" y="5412"/>
                  <a:pt x="42147" y="5375"/>
                  <a:pt x="42056" y="5375"/>
                </a:cubicBezTo>
                <a:close/>
                <a:moveTo>
                  <a:pt x="1169" y="5846"/>
                </a:moveTo>
                <a:cubicBezTo>
                  <a:pt x="1118" y="5846"/>
                  <a:pt x="1066" y="5858"/>
                  <a:pt x="1017" y="5882"/>
                </a:cubicBezTo>
                <a:cubicBezTo>
                  <a:pt x="849" y="5963"/>
                  <a:pt x="779" y="6168"/>
                  <a:pt x="861" y="6337"/>
                </a:cubicBezTo>
                <a:cubicBezTo>
                  <a:pt x="964" y="6549"/>
                  <a:pt x="1070" y="6754"/>
                  <a:pt x="1181" y="6959"/>
                </a:cubicBezTo>
                <a:cubicBezTo>
                  <a:pt x="1242" y="7072"/>
                  <a:pt x="1358" y="7136"/>
                  <a:pt x="1480" y="7136"/>
                </a:cubicBezTo>
                <a:cubicBezTo>
                  <a:pt x="1537" y="7136"/>
                  <a:pt x="1591" y="7124"/>
                  <a:pt x="1643" y="7096"/>
                </a:cubicBezTo>
                <a:cubicBezTo>
                  <a:pt x="1808" y="7006"/>
                  <a:pt x="1869" y="6798"/>
                  <a:pt x="1780" y="6632"/>
                </a:cubicBezTo>
                <a:cubicBezTo>
                  <a:pt x="1674" y="6438"/>
                  <a:pt x="1572" y="6238"/>
                  <a:pt x="1475" y="6038"/>
                </a:cubicBezTo>
                <a:cubicBezTo>
                  <a:pt x="1415" y="5917"/>
                  <a:pt x="1295" y="5846"/>
                  <a:pt x="1169" y="5846"/>
                </a:cubicBezTo>
                <a:close/>
                <a:moveTo>
                  <a:pt x="17579" y="6203"/>
                </a:moveTo>
                <a:cubicBezTo>
                  <a:pt x="17479" y="6203"/>
                  <a:pt x="17379" y="6247"/>
                  <a:pt x="17311" y="6332"/>
                </a:cubicBezTo>
                <a:lnTo>
                  <a:pt x="16885" y="6865"/>
                </a:lnTo>
                <a:cubicBezTo>
                  <a:pt x="16769" y="7013"/>
                  <a:pt x="16792" y="7229"/>
                  <a:pt x="16939" y="7345"/>
                </a:cubicBezTo>
                <a:cubicBezTo>
                  <a:pt x="17004" y="7395"/>
                  <a:pt x="17078" y="7420"/>
                  <a:pt x="17153" y="7420"/>
                </a:cubicBezTo>
                <a:cubicBezTo>
                  <a:pt x="17252" y="7420"/>
                  <a:pt x="17353" y="7375"/>
                  <a:pt x="17421" y="7291"/>
                </a:cubicBezTo>
                <a:lnTo>
                  <a:pt x="17845" y="6758"/>
                </a:lnTo>
                <a:cubicBezTo>
                  <a:pt x="17963" y="6610"/>
                  <a:pt x="17939" y="6394"/>
                  <a:pt x="17791" y="6276"/>
                </a:cubicBezTo>
                <a:cubicBezTo>
                  <a:pt x="17728" y="6227"/>
                  <a:pt x="17654" y="6203"/>
                  <a:pt x="17579" y="6203"/>
                </a:cubicBezTo>
                <a:close/>
                <a:moveTo>
                  <a:pt x="43337" y="6976"/>
                </a:moveTo>
                <a:cubicBezTo>
                  <a:pt x="43271" y="6976"/>
                  <a:pt x="43204" y="6995"/>
                  <a:pt x="43145" y="7036"/>
                </a:cubicBezTo>
                <a:cubicBezTo>
                  <a:pt x="42988" y="7140"/>
                  <a:pt x="42947" y="7352"/>
                  <a:pt x="43053" y="7508"/>
                </a:cubicBezTo>
                <a:cubicBezTo>
                  <a:pt x="43178" y="7689"/>
                  <a:pt x="43296" y="7879"/>
                  <a:pt x="43413" y="8070"/>
                </a:cubicBezTo>
                <a:cubicBezTo>
                  <a:pt x="43475" y="8176"/>
                  <a:pt x="43590" y="8235"/>
                  <a:pt x="43705" y="8235"/>
                </a:cubicBezTo>
                <a:cubicBezTo>
                  <a:pt x="43765" y="8235"/>
                  <a:pt x="43826" y="8217"/>
                  <a:pt x="43882" y="8188"/>
                </a:cubicBezTo>
                <a:cubicBezTo>
                  <a:pt x="44042" y="8091"/>
                  <a:pt x="44096" y="7882"/>
                  <a:pt x="43998" y="7719"/>
                </a:cubicBezTo>
                <a:cubicBezTo>
                  <a:pt x="43877" y="7515"/>
                  <a:pt x="43748" y="7317"/>
                  <a:pt x="43621" y="7126"/>
                </a:cubicBezTo>
                <a:cubicBezTo>
                  <a:pt x="43554" y="7029"/>
                  <a:pt x="43446" y="6976"/>
                  <a:pt x="43337" y="6976"/>
                </a:cubicBezTo>
                <a:close/>
                <a:moveTo>
                  <a:pt x="2187" y="7623"/>
                </a:moveTo>
                <a:cubicBezTo>
                  <a:pt x="2122" y="7623"/>
                  <a:pt x="2056" y="7642"/>
                  <a:pt x="1998" y="7680"/>
                </a:cubicBezTo>
                <a:cubicBezTo>
                  <a:pt x="1841" y="7785"/>
                  <a:pt x="1800" y="7997"/>
                  <a:pt x="1904" y="8153"/>
                </a:cubicBezTo>
                <a:cubicBezTo>
                  <a:pt x="2034" y="8350"/>
                  <a:pt x="2172" y="8542"/>
                  <a:pt x="2309" y="8727"/>
                </a:cubicBezTo>
                <a:cubicBezTo>
                  <a:pt x="2375" y="8817"/>
                  <a:pt x="2477" y="8864"/>
                  <a:pt x="2582" y="8864"/>
                </a:cubicBezTo>
                <a:cubicBezTo>
                  <a:pt x="2653" y="8864"/>
                  <a:pt x="2726" y="8843"/>
                  <a:pt x="2787" y="8796"/>
                </a:cubicBezTo>
                <a:cubicBezTo>
                  <a:pt x="2938" y="8683"/>
                  <a:pt x="2969" y="8471"/>
                  <a:pt x="2856" y="8318"/>
                </a:cubicBezTo>
                <a:cubicBezTo>
                  <a:pt x="2726" y="8143"/>
                  <a:pt x="2596" y="7960"/>
                  <a:pt x="2470" y="7774"/>
                </a:cubicBezTo>
                <a:cubicBezTo>
                  <a:pt x="2405" y="7676"/>
                  <a:pt x="2297" y="7623"/>
                  <a:pt x="2187" y="7623"/>
                </a:cubicBezTo>
                <a:close/>
                <a:moveTo>
                  <a:pt x="16292" y="7795"/>
                </a:moveTo>
                <a:cubicBezTo>
                  <a:pt x="16194" y="7795"/>
                  <a:pt x="16097" y="7837"/>
                  <a:pt x="16030" y="7917"/>
                </a:cubicBezTo>
                <a:cubicBezTo>
                  <a:pt x="15884" y="8089"/>
                  <a:pt x="15738" y="8261"/>
                  <a:pt x="15589" y="8428"/>
                </a:cubicBezTo>
                <a:cubicBezTo>
                  <a:pt x="15462" y="8569"/>
                  <a:pt x="15476" y="8784"/>
                  <a:pt x="15617" y="8909"/>
                </a:cubicBezTo>
                <a:cubicBezTo>
                  <a:pt x="15683" y="8968"/>
                  <a:pt x="15763" y="8996"/>
                  <a:pt x="15843" y="8996"/>
                </a:cubicBezTo>
                <a:cubicBezTo>
                  <a:pt x="15936" y="8996"/>
                  <a:pt x="16030" y="8958"/>
                  <a:pt x="16098" y="8881"/>
                </a:cubicBezTo>
                <a:cubicBezTo>
                  <a:pt x="16253" y="8709"/>
                  <a:pt x="16402" y="8534"/>
                  <a:pt x="16553" y="8358"/>
                </a:cubicBezTo>
                <a:cubicBezTo>
                  <a:pt x="16675" y="8212"/>
                  <a:pt x="16654" y="7997"/>
                  <a:pt x="16512" y="7875"/>
                </a:cubicBezTo>
                <a:cubicBezTo>
                  <a:pt x="16447" y="7821"/>
                  <a:pt x="16369" y="7795"/>
                  <a:pt x="16292" y="7795"/>
                </a:cubicBezTo>
                <a:close/>
                <a:moveTo>
                  <a:pt x="44349" y="8758"/>
                </a:moveTo>
                <a:cubicBezTo>
                  <a:pt x="44300" y="8758"/>
                  <a:pt x="44250" y="8768"/>
                  <a:pt x="44203" y="8791"/>
                </a:cubicBezTo>
                <a:cubicBezTo>
                  <a:pt x="44033" y="8871"/>
                  <a:pt x="43960" y="9073"/>
                  <a:pt x="44040" y="9245"/>
                </a:cubicBezTo>
                <a:cubicBezTo>
                  <a:pt x="44136" y="9444"/>
                  <a:pt x="44226" y="9648"/>
                  <a:pt x="44311" y="9855"/>
                </a:cubicBezTo>
                <a:cubicBezTo>
                  <a:pt x="44365" y="9987"/>
                  <a:pt x="44492" y="10065"/>
                  <a:pt x="44626" y="10065"/>
                </a:cubicBezTo>
                <a:cubicBezTo>
                  <a:pt x="44669" y="10065"/>
                  <a:pt x="44716" y="10056"/>
                  <a:pt x="44756" y="10039"/>
                </a:cubicBezTo>
                <a:cubicBezTo>
                  <a:pt x="44930" y="9966"/>
                  <a:pt x="45013" y="9766"/>
                  <a:pt x="44942" y="9592"/>
                </a:cubicBezTo>
                <a:cubicBezTo>
                  <a:pt x="44850" y="9377"/>
                  <a:pt x="44754" y="9161"/>
                  <a:pt x="44657" y="8953"/>
                </a:cubicBezTo>
                <a:cubicBezTo>
                  <a:pt x="44599" y="8831"/>
                  <a:pt x="44477" y="8758"/>
                  <a:pt x="44349" y="8758"/>
                </a:cubicBezTo>
                <a:close/>
                <a:moveTo>
                  <a:pt x="3456" y="9233"/>
                </a:moveTo>
                <a:cubicBezTo>
                  <a:pt x="3373" y="9233"/>
                  <a:pt x="3289" y="9263"/>
                  <a:pt x="3223" y="9325"/>
                </a:cubicBezTo>
                <a:cubicBezTo>
                  <a:pt x="3086" y="9453"/>
                  <a:pt x="3079" y="9670"/>
                  <a:pt x="3207" y="9808"/>
                </a:cubicBezTo>
                <a:cubicBezTo>
                  <a:pt x="3369" y="9978"/>
                  <a:pt x="3536" y="10148"/>
                  <a:pt x="3703" y="10307"/>
                </a:cubicBezTo>
                <a:cubicBezTo>
                  <a:pt x="3769" y="10369"/>
                  <a:pt x="3852" y="10400"/>
                  <a:pt x="3937" y="10400"/>
                </a:cubicBezTo>
                <a:cubicBezTo>
                  <a:pt x="4029" y="10400"/>
                  <a:pt x="4118" y="10366"/>
                  <a:pt x="4186" y="10293"/>
                </a:cubicBezTo>
                <a:cubicBezTo>
                  <a:pt x="4316" y="10157"/>
                  <a:pt x="4309" y="9942"/>
                  <a:pt x="4172" y="9811"/>
                </a:cubicBezTo>
                <a:cubicBezTo>
                  <a:pt x="4014" y="9663"/>
                  <a:pt x="3857" y="9505"/>
                  <a:pt x="3704" y="9342"/>
                </a:cubicBezTo>
                <a:cubicBezTo>
                  <a:pt x="3638" y="9269"/>
                  <a:pt x="3548" y="9233"/>
                  <a:pt x="3456" y="9233"/>
                </a:cubicBezTo>
                <a:close/>
                <a:moveTo>
                  <a:pt x="14894" y="9298"/>
                </a:moveTo>
                <a:cubicBezTo>
                  <a:pt x="14810" y="9298"/>
                  <a:pt x="14725" y="9329"/>
                  <a:pt x="14659" y="9392"/>
                </a:cubicBezTo>
                <a:cubicBezTo>
                  <a:pt x="14496" y="9545"/>
                  <a:pt x="14331" y="9696"/>
                  <a:pt x="14165" y="9837"/>
                </a:cubicBezTo>
                <a:cubicBezTo>
                  <a:pt x="14019" y="9961"/>
                  <a:pt x="14006" y="10176"/>
                  <a:pt x="14127" y="10319"/>
                </a:cubicBezTo>
                <a:cubicBezTo>
                  <a:pt x="14193" y="10397"/>
                  <a:pt x="14292" y="10439"/>
                  <a:pt x="14388" y="10439"/>
                </a:cubicBezTo>
                <a:cubicBezTo>
                  <a:pt x="14466" y="10439"/>
                  <a:pt x="14546" y="10413"/>
                  <a:pt x="14607" y="10357"/>
                </a:cubicBezTo>
                <a:cubicBezTo>
                  <a:pt x="14781" y="10209"/>
                  <a:pt x="14956" y="10049"/>
                  <a:pt x="15128" y="9888"/>
                </a:cubicBezTo>
                <a:cubicBezTo>
                  <a:pt x="15264" y="9759"/>
                  <a:pt x="15271" y="9542"/>
                  <a:pt x="15140" y="9405"/>
                </a:cubicBezTo>
                <a:cubicBezTo>
                  <a:pt x="15073" y="9334"/>
                  <a:pt x="14984" y="9298"/>
                  <a:pt x="14894" y="9298"/>
                </a:cubicBezTo>
                <a:close/>
                <a:moveTo>
                  <a:pt x="13295" y="10576"/>
                </a:moveTo>
                <a:cubicBezTo>
                  <a:pt x="13231" y="10576"/>
                  <a:pt x="13165" y="10595"/>
                  <a:pt x="13107" y="10633"/>
                </a:cubicBezTo>
                <a:cubicBezTo>
                  <a:pt x="12919" y="10755"/>
                  <a:pt x="12730" y="10870"/>
                  <a:pt x="12542" y="10976"/>
                </a:cubicBezTo>
                <a:cubicBezTo>
                  <a:pt x="12377" y="11068"/>
                  <a:pt x="12320" y="11276"/>
                  <a:pt x="12412" y="11441"/>
                </a:cubicBezTo>
                <a:cubicBezTo>
                  <a:pt x="12476" y="11551"/>
                  <a:pt x="12591" y="11615"/>
                  <a:pt x="12711" y="11615"/>
                </a:cubicBezTo>
                <a:cubicBezTo>
                  <a:pt x="12768" y="11615"/>
                  <a:pt x="12825" y="11600"/>
                  <a:pt x="12879" y="11572"/>
                </a:cubicBezTo>
                <a:cubicBezTo>
                  <a:pt x="13079" y="11459"/>
                  <a:pt x="13284" y="11334"/>
                  <a:pt x="13484" y="11203"/>
                </a:cubicBezTo>
                <a:cubicBezTo>
                  <a:pt x="13641" y="11099"/>
                  <a:pt x="13686" y="10889"/>
                  <a:pt x="13581" y="10731"/>
                </a:cubicBezTo>
                <a:cubicBezTo>
                  <a:pt x="13515" y="10631"/>
                  <a:pt x="13407" y="10576"/>
                  <a:pt x="13295" y="10576"/>
                </a:cubicBezTo>
                <a:close/>
                <a:moveTo>
                  <a:pt x="4993" y="10587"/>
                </a:moveTo>
                <a:cubicBezTo>
                  <a:pt x="4887" y="10587"/>
                  <a:pt x="4781" y="10637"/>
                  <a:pt x="4716" y="10731"/>
                </a:cubicBezTo>
                <a:cubicBezTo>
                  <a:pt x="4605" y="10884"/>
                  <a:pt x="4641" y="11097"/>
                  <a:pt x="4796" y="11207"/>
                </a:cubicBezTo>
                <a:cubicBezTo>
                  <a:pt x="4991" y="11346"/>
                  <a:pt x="5190" y="11476"/>
                  <a:pt x="5390" y="11594"/>
                </a:cubicBezTo>
                <a:cubicBezTo>
                  <a:pt x="5446" y="11627"/>
                  <a:pt x="5507" y="11643"/>
                  <a:pt x="5564" y="11643"/>
                </a:cubicBezTo>
                <a:cubicBezTo>
                  <a:pt x="5682" y="11643"/>
                  <a:pt x="5795" y="11582"/>
                  <a:pt x="5860" y="11478"/>
                </a:cubicBezTo>
                <a:cubicBezTo>
                  <a:pt x="5955" y="11315"/>
                  <a:pt x="5903" y="11104"/>
                  <a:pt x="5741" y="11009"/>
                </a:cubicBezTo>
                <a:cubicBezTo>
                  <a:pt x="5555" y="10897"/>
                  <a:pt x="5371" y="10778"/>
                  <a:pt x="5190" y="10651"/>
                </a:cubicBezTo>
                <a:cubicBezTo>
                  <a:pt x="5131" y="10608"/>
                  <a:pt x="5062" y="10587"/>
                  <a:pt x="4993" y="10587"/>
                </a:cubicBezTo>
                <a:close/>
                <a:moveTo>
                  <a:pt x="45093" y="10666"/>
                </a:moveTo>
                <a:cubicBezTo>
                  <a:pt x="45059" y="10666"/>
                  <a:pt x="45024" y="10671"/>
                  <a:pt x="44989" y="10682"/>
                </a:cubicBezTo>
                <a:cubicBezTo>
                  <a:pt x="44808" y="10741"/>
                  <a:pt x="44711" y="10932"/>
                  <a:pt x="44768" y="11113"/>
                </a:cubicBezTo>
                <a:cubicBezTo>
                  <a:pt x="44834" y="11323"/>
                  <a:pt x="44899" y="11539"/>
                  <a:pt x="44956" y="11754"/>
                </a:cubicBezTo>
                <a:cubicBezTo>
                  <a:pt x="44998" y="11905"/>
                  <a:pt x="45137" y="12006"/>
                  <a:pt x="45286" y="12006"/>
                </a:cubicBezTo>
                <a:cubicBezTo>
                  <a:pt x="45317" y="12006"/>
                  <a:pt x="45347" y="12001"/>
                  <a:pt x="45376" y="11994"/>
                </a:cubicBezTo>
                <a:cubicBezTo>
                  <a:pt x="45559" y="11945"/>
                  <a:pt x="45667" y="11758"/>
                  <a:pt x="45616" y="11575"/>
                </a:cubicBezTo>
                <a:cubicBezTo>
                  <a:pt x="45554" y="11348"/>
                  <a:pt x="45489" y="11122"/>
                  <a:pt x="45420" y="10904"/>
                </a:cubicBezTo>
                <a:cubicBezTo>
                  <a:pt x="45372" y="10758"/>
                  <a:pt x="45238" y="10666"/>
                  <a:pt x="45093" y="10666"/>
                </a:cubicBezTo>
                <a:close/>
                <a:moveTo>
                  <a:pt x="11470" y="11511"/>
                </a:moveTo>
                <a:cubicBezTo>
                  <a:pt x="11431" y="11511"/>
                  <a:pt x="11391" y="11518"/>
                  <a:pt x="11352" y="11532"/>
                </a:cubicBezTo>
                <a:cubicBezTo>
                  <a:pt x="11147" y="11608"/>
                  <a:pt x="10938" y="11676"/>
                  <a:pt x="10731" y="11732"/>
                </a:cubicBezTo>
                <a:cubicBezTo>
                  <a:pt x="10550" y="11782"/>
                  <a:pt x="10443" y="11968"/>
                  <a:pt x="10491" y="12151"/>
                </a:cubicBezTo>
                <a:cubicBezTo>
                  <a:pt x="10533" y="12303"/>
                  <a:pt x="10672" y="12403"/>
                  <a:pt x="10822" y="12403"/>
                </a:cubicBezTo>
                <a:cubicBezTo>
                  <a:pt x="10853" y="12403"/>
                  <a:pt x="10882" y="12399"/>
                  <a:pt x="10912" y="12392"/>
                </a:cubicBezTo>
                <a:cubicBezTo>
                  <a:pt x="11138" y="12331"/>
                  <a:pt x="11366" y="12258"/>
                  <a:pt x="11591" y="12173"/>
                </a:cubicBezTo>
                <a:cubicBezTo>
                  <a:pt x="11767" y="12107"/>
                  <a:pt x="11856" y="11911"/>
                  <a:pt x="11791" y="11733"/>
                </a:cubicBezTo>
                <a:cubicBezTo>
                  <a:pt x="11740" y="11595"/>
                  <a:pt x="11609" y="11511"/>
                  <a:pt x="11470" y="11511"/>
                </a:cubicBezTo>
                <a:close/>
                <a:moveTo>
                  <a:pt x="6794" y="11549"/>
                </a:moveTo>
                <a:cubicBezTo>
                  <a:pt x="6655" y="11549"/>
                  <a:pt x="6523" y="11634"/>
                  <a:pt x="6473" y="11773"/>
                </a:cubicBezTo>
                <a:cubicBezTo>
                  <a:pt x="6407" y="11949"/>
                  <a:pt x="6497" y="12147"/>
                  <a:pt x="6675" y="12211"/>
                </a:cubicBezTo>
                <a:cubicBezTo>
                  <a:pt x="6901" y="12295"/>
                  <a:pt x="7132" y="12368"/>
                  <a:pt x="7359" y="12427"/>
                </a:cubicBezTo>
                <a:cubicBezTo>
                  <a:pt x="7389" y="12434"/>
                  <a:pt x="7419" y="12437"/>
                  <a:pt x="7446" y="12437"/>
                </a:cubicBezTo>
                <a:cubicBezTo>
                  <a:pt x="7598" y="12437"/>
                  <a:pt x="7737" y="12337"/>
                  <a:pt x="7777" y="12184"/>
                </a:cubicBezTo>
                <a:cubicBezTo>
                  <a:pt x="7823" y="12001"/>
                  <a:pt x="7714" y="11813"/>
                  <a:pt x="7532" y="11766"/>
                </a:cubicBezTo>
                <a:cubicBezTo>
                  <a:pt x="7325" y="11713"/>
                  <a:pt x="7116" y="11647"/>
                  <a:pt x="6911" y="11570"/>
                </a:cubicBezTo>
                <a:cubicBezTo>
                  <a:pt x="6872" y="11556"/>
                  <a:pt x="6833" y="11549"/>
                  <a:pt x="6794" y="11549"/>
                </a:cubicBezTo>
                <a:close/>
                <a:moveTo>
                  <a:pt x="9481" y="11943"/>
                </a:moveTo>
                <a:cubicBezTo>
                  <a:pt x="9473" y="11943"/>
                  <a:pt x="9464" y="11943"/>
                  <a:pt x="9455" y="11944"/>
                </a:cubicBezTo>
                <a:cubicBezTo>
                  <a:pt x="9325" y="11952"/>
                  <a:pt x="9195" y="11958"/>
                  <a:pt x="9064" y="11958"/>
                </a:cubicBezTo>
                <a:cubicBezTo>
                  <a:pt x="8979" y="11958"/>
                  <a:pt x="8896" y="11958"/>
                  <a:pt x="8811" y="11952"/>
                </a:cubicBezTo>
                <a:cubicBezTo>
                  <a:pt x="8806" y="11952"/>
                  <a:pt x="8800" y="11952"/>
                  <a:pt x="8795" y="11952"/>
                </a:cubicBezTo>
                <a:cubicBezTo>
                  <a:pt x="8617" y="11952"/>
                  <a:pt x="8463" y="12097"/>
                  <a:pt x="8454" y="12281"/>
                </a:cubicBezTo>
                <a:cubicBezTo>
                  <a:pt x="8447" y="12470"/>
                  <a:pt x="8593" y="12628"/>
                  <a:pt x="8783" y="12637"/>
                </a:cubicBezTo>
                <a:cubicBezTo>
                  <a:pt x="8875" y="12642"/>
                  <a:pt x="8976" y="12642"/>
                  <a:pt x="9064" y="12644"/>
                </a:cubicBezTo>
                <a:cubicBezTo>
                  <a:pt x="9209" y="12644"/>
                  <a:pt x="9353" y="12641"/>
                  <a:pt x="9499" y="12627"/>
                </a:cubicBezTo>
                <a:cubicBezTo>
                  <a:pt x="9688" y="12616"/>
                  <a:pt x="9831" y="12453"/>
                  <a:pt x="9819" y="12264"/>
                </a:cubicBezTo>
                <a:cubicBezTo>
                  <a:pt x="9809" y="12083"/>
                  <a:pt x="9661" y="11943"/>
                  <a:pt x="9481" y="11943"/>
                </a:cubicBezTo>
                <a:close/>
                <a:moveTo>
                  <a:pt x="45589" y="12656"/>
                </a:moveTo>
                <a:cubicBezTo>
                  <a:pt x="45568" y="12656"/>
                  <a:pt x="45547" y="12658"/>
                  <a:pt x="45526" y="12662"/>
                </a:cubicBezTo>
                <a:cubicBezTo>
                  <a:pt x="45342" y="12696"/>
                  <a:pt x="45217" y="12874"/>
                  <a:pt x="45251" y="13060"/>
                </a:cubicBezTo>
                <a:cubicBezTo>
                  <a:pt x="45291" y="13279"/>
                  <a:pt x="45328" y="13497"/>
                  <a:pt x="45359" y="13720"/>
                </a:cubicBezTo>
                <a:cubicBezTo>
                  <a:pt x="45382" y="13889"/>
                  <a:pt x="45529" y="14012"/>
                  <a:pt x="45698" y="14012"/>
                </a:cubicBezTo>
                <a:cubicBezTo>
                  <a:pt x="45715" y="14012"/>
                  <a:pt x="45729" y="14012"/>
                  <a:pt x="45743" y="14010"/>
                </a:cubicBezTo>
                <a:cubicBezTo>
                  <a:pt x="45929" y="13984"/>
                  <a:pt x="46060" y="13810"/>
                  <a:pt x="46033" y="13624"/>
                </a:cubicBezTo>
                <a:cubicBezTo>
                  <a:pt x="46002" y="13393"/>
                  <a:pt x="45964" y="13164"/>
                  <a:pt x="45924" y="12934"/>
                </a:cubicBezTo>
                <a:cubicBezTo>
                  <a:pt x="45895" y="12771"/>
                  <a:pt x="45751" y="12656"/>
                  <a:pt x="45589" y="12656"/>
                </a:cubicBezTo>
                <a:close/>
                <a:moveTo>
                  <a:pt x="45830" y="14691"/>
                </a:moveTo>
                <a:cubicBezTo>
                  <a:pt x="45824" y="14691"/>
                  <a:pt x="45818" y="14691"/>
                  <a:pt x="45813" y="14691"/>
                </a:cubicBezTo>
                <a:cubicBezTo>
                  <a:pt x="45623" y="14702"/>
                  <a:pt x="45481" y="14862"/>
                  <a:pt x="45491" y="15051"/>
                </a:cubicBezTo>
                <a:cubicBezTo>
                  <a:pt x="45503" y="15275"/>
                  <a:pt x="45512" y="15500"/>
                  <a:pt x="45516" y="15720"/>
                </a:cubicBezTo>
                <a:cubicBezTo>
                  <a:pt x="45517" y="15908"/>
                  <a:pt x="45668" y="16058"/>
                  <a:pt x="45856" y="16058"/>
                </a:cubicBezTo>
                <a:cubicBezTo>
                  <a:pt x="45858" y="16058"/>
                  <a:pt x="45860" y="16058"/>
                  <a:pt x="45860" y="16056"/>
                </a:cubicBezTo>
                <a:cubicBezTo>
                  <a:pt x="46049" y="16052"/>
                  <a:pt x="46199" y="15899"/>
                  <a:pt x="46197" y="15710"/>
                </a:cubicBezTo>
                <a:cubicBezTo>
                  <a:pt x="46195" y="15477"/>
                  <a:pt x="46186" y="15244"/>
                  <a:pt x="46172" y="15013"/>
                </a:cubicBezTo>
                <a:cubicBezTo>
                  <a:pt x="46162" y="14829"/>
                  <a:pt x="46015" y="14691"/>
                  <a:pt x="45830" y="14691"/>
                </a:cubicBezTo>
                <a:close/>
                <a:moveTo>
                  <a:pt x="45810" y="16741"/>
                </a:moveTo>
                <a:cubicBezTo>
                  <a:pt x="45633" y="16741"/>
                  <a:pt x="45485" y="16877"/>
                  <a:pt x="45472" y="17057"/>
                </a:cubicBezTo>
                <a:cubicBezTo>
                  <a:pt x="45456" y="17276"/>
                  <a:pt x="45434" y="17500"/>
                  <a:pt x="45406" y="17719"/>
                </a:cubicBezTo>
                <a:cubicBezTo>
                  <a:pt x="45385" y="17909"/>
                  <a:pt x="45517" y="18077"/>
                  <a:pt x="45703" y="18101"/>
                </a:cubicBezTo>
                <a:cubicBezTo>
                  <a:pt x="45719" y="18103"/>
                  <a:pt x="45735" y="18103"/>
                  <a:pt x="45747" y="18103"/>
                </a:cubicBezTo>
                <a:cubicBezTo>
                  <a:pt x="45917" y="18103"/>
                  <a:pt x="46065" y="17978"/>
                  <a:pt x="46084" y="17806"/>
                </a:cubicBezTo>
                <a:cubicBezTo>
                  <a:pt x="46112" y="17573"/>
                  <a:pt x="46136" y="17338"/>
                  <a:pt x="46153" y="17109"/>
                </a:cubicBezTo>
                <a:cubicBezTo>
                  <a:pt x="46169" y="16920"/>
                  <a:pt x="46028" y="16756"/>
                  <a:pt x="45839" y="16742"/>
                </a:cubicBezTo>
                <a:cubicBezTo>
                  <a:pt x="45829" y="16742"/>
                  <a:pt x="45820" y="16741"/>
                  <a:pt x="45810" y="16741"/>
                </a:cubicBezTo>
                <a:close/>
                <a:moveTo>
                  <a:pt x="45509" y="18767"/>
                </a:moveTo>
                <a:cubicBezTo>
                  <a:pt x="45354" y="18767"/>
                  <a:pt x="45214" y="18873"/>
                  <a:pt x="45178" y="19031"/>
                </a:cubicBezTo>
                <a:cubicBezTo>
                  <a:pt x="45130" y="19247"/>
                  <a:pt x="45074" y="19462"/>
                  <a:pt x="45013" y="19674"/>
                </a:cubicBezTo>
                <a:cubicBezTo>
                  <a:pt x="44961" y="19857"/>
                  <a:pt x="45065" y="20046"/>
                  <a:pt x="45248" y="20098"/>
                </a:cubicBezTo>
                <a:cubicBezTo>
                  <a:pt x="45277" y="20107"/>
                  <a:pt x="45310" y="20111"/>
                  <a:pt x="45342" y="20111"/>
                </a:cubicBezTo>
                <a:cubicBezTo>
                  <a:pt x="45489" y="20111"/>
                  <a:pt x="45625" y="20013"/>
                  <a:pt x="45672" y="19864"/>
                </a:cubicBezTo>
                <a:cubicBezTo>
                  <a:pt x="45735" y="19640"/>
                  <a:pt x="45794" y="19412"/>
                  <a:pt x="45846" y="19184"/>
                </a:cubicBezTo>
                <a:cubicBezTo>
                  <a:pt x="45886" y="19002"/>
                  <a:pt x="45771" y="18816"/>
                  <a:pt x="45587" y="18776"/>
                </a:cubicBezTo>
                <a:cubicBezTo>
                  <a:pt x="45561" y="18770"/>
                  <a:pt x="45535" y="18767"/>
                  <a:pt x="45509" y="18767"/>
                </a:cubicBezTo>
                <a:close/>
                <a:moveTo>
                  <a:pt x="44890" y="20718"/>
                </a:moveTo>
                <a:cubicBezTo>
                  <a:pt x="44757" y="20718"/>
                  <a:pt x="44630" y="20797"/>
                  <a:pt x="44574" y="20927"/>
                </a:cubicBezTo>
                <a:cubicBezTo>
                  <a:pt x="44487" y="21132"/>
                  <a:pt x="44396" y="21334"/>
                  <a:pt x="44299" y="21530"/>
                </a:cubicBezTo>
                <a:cubicBezTo>
                  <a:pt x="44214" y="21699"/>
                  <a:pt x="44283" y="21904"/>
                  <a:pt x="44452" y="21988"/>
                </a:cubicBezTo>
                <a:cubicBezTo>
                  <a:pt x="44502" y="22012"/>
                  <a:pt x="44553" y="22022"/>
                  <a:pt x="44605" y="22022"/>
                </a:cubicBezTo>
                <a:cubicBezTo>
                  <a:pt x="44730" y="22022"/>
                  <a:pt x="44850" y="21953"/>
                  <a:pt x="44911" y="21835"/>
                </a:cubicBezTo>
                <a:cubicBezTo>
                  <a:pt x="45015" y="21626"/>
                  <a:pt x="45112" y="21411"/>
                  <a:pt x="45204" y="21193"/>
                </a:cubicBezTo>
                <a:cubicBezTo>
                  <a:pt x="45277" y="21020"/>
                  <a:pt x="45196" y="20820"/>
                  <a:pt x="45022" y="20745"/>
                </a:cubicBezTo>
                <a:cubicBezTo>
                  <a:pt x="44979" y="20727"/>
                  <a:pt x="44934" y="20718"/>
                  <a:pt x="44890" y="20718"/>
                </a:cubicBezTo>
                <a:close/>
                <a:moveTo>
                  <a:pt x="43919" y="22520"/>
                </a:moveTo>
                <a:cubicBezTo>
                  <a:pt x="43807" y="22520"/>
                  <a:pt x="43697" y="22576"/>
                  <a:pt x="43632" y="22678"/>
                </a:cubicBezTo>
                <a:cubicBezTo>
                  <a:pt x="43517" y="22855"/>
                  <a:pt x="43392" y="23055"/>
                  <a:pt x="43267" y="23272"/>
                </a:cubicBezTo>
                <a:cubicBezTo>
                  <a:pt x="43171" y="23435"/>
                  <a:pt x="43225" y="23644"/>
                  <a:pt x="43388" y="23739"/>
                </a:cubicBezTo>
                <a:cubicBezTo>
                  <a:pt x="43442" y="23773"/>
                  <a:pt x="43501" y="23786"/>
                  <a:pt x="43560" y="23786"/>
                </a:cubicBezTo>
                <a:cubicBezTo>
                  <a:pt x="43677" y="23786"/>
                  <a:pt x="43791" y="23726"/>
                  <a:pt x="43857" y="23618"/>
                </a:cubicBezTo>
                <a:cubicBezTo>
                  <a:pt x="43979" y="23411"/>
                  <a:pt x="44096" y="23218"/>
                  <a:pt x="44207" y="23046"/>
                </a:cubicBezTo>
                <a:cubicBezTo>
                  <a:pt x="44308" y="22888"/>
                  <a:pt x="44261" y="22678"/>
                  <a:pt x="44103" y="22575"/>
                </a:cubicBezTo>
                <a:cubicBezTo>
                  <a:pt x="44046" y="22538"/>
                  <a:pt x="43982" y="22520"/>
                  <a:pt x="43919" y="22520"/>
                </a:cubicBezTo>
                <a:close/>
                <a:moveTo>
                  <a:pt x="42907" y="24304"/>
                </a:moveTo>
                <a:cubicBezTo>
                  <a:pt x="42782" y="24304"/>
                  <a:pt x="42661" y="24373"/>
                  <a:pt x="42601" y="24494"/>
                </a:cubicBezTo>
                <a:cubicBezTo>
                  <a:pt x="42500" y="24695"/>
                  <a:pt x="42398" y="24904"/>
                  <a:pt x="42297" y="25116"/>
                </a:cubicBezTo>
                <a:cubicBezTo>
                  <a:pt x="42217" y="25286"/>
                  <a:pt x="42288" y="25490"/>
                  <a:pt x="42460" y="25571"/>
                </a:cubicBezTo>
                <a:cubicBezTo>
                  <a:pt x="42509" y="25592"/>
                  <a:pt x="42557" y="25603"/>
                  <a:pt x="42606" y="25603"/>
                </a:cubicBezTo>
                <a:cubicBezTo>
                  <a:pt x="42735" y="25603"/>
                  <a:pt x="42858" y="25531"/>
                  <a:pt x="42914" y="25406"/>
                </a:cubicBezTo>
                <a:cubicBezTo>
                  <a:pt x="43013" y="25199"/>
                  <a:pt x="43110" y="24994"/>
                  <a:pt x="43209" y="24800"/>
                </a:cubicBezTo>
                <a:cubicBezTo>
                  <a:pt x="43296" y="24633"/>
                  <a:pt x="43230" y="24426"/>
                  <a:pt x="43060" y="24341"/>
                </a:cubicBezTo>
                <a:cubicBezTo>
                  <a:pt x="43011" y="24316"/>
                  <a:pt x="42959" y="24304"/>
                  <a:pt x="42907" y="24304"/>
                </a:cubicBezTo>
                <a:close/>
                <a:moveTo>
                  <a:pt x="47002" y="25297"/>
                </a:moveTo>
                <a:cubicBezTo>
                  <a:pt x="46990" y="25297"/>
                  <a:pt x="46979" y="25297"/>
                  <a:pt x="46967" y="25298"/>
                </a:cubicBezTo>
                <a:cubicBezTo>
                  <a:pt x="46803" y="25316"/>
                  <a:pt x="46640" y="25351"/>
                  <a:pt x="46477" y="25401"/>
                </a:cubicBezTo>
                <a:cubicBezTo>
                  <a:pt x="46386" y="25429"/>
                  <a:pt x="46299" y="25458"/>
                  <a:pt x="46219" y="25490"/>
                </a:cubicBezTo>
                <a:cubicBezTo>
                  <a:pt x="46042" y="25559"/>
                  <a:pt x="45955" y="25757"/>
                  <a:pt x="46025" y="25933"/>
                </a:cubicBezTo>
                <a:cubicBezTo>
                  <a:pt x="46080" y="26068"/>
                  <a:pt x="46207" y="26150"/>
                  <a:pt x="46345" y="26150"/>
                </a:cubicBezTo>
                <a:cubicBezTo>
                  <a:pt x="46386" y="26150"/>
                  <a:pt x="46428" y="26145"/>
                  <a:pt x="46468" y="26127"/>
                </a:cubicBezTo>
                <a:cubicBezTo>
                  <a:pt x="46534" y="26103"/>
                  <a:pt x="46604" y="26077"/>
                  <a:pt x="46677" y="26054"/>
                </a:cubicBezTo>
                <a:cubicBezTo>
                  <a:pt x="46798" y="26018"/>
                  <a:pt x="46923" y="25992"/>
                  <a:pt x="47041" y="25980"/>
                </a:cubicBezTo>
                <a:cubicBezTo>
                  <a:pt x="47231" y="25957"/>
                  <a:pt x="47367" y="25789"/>
                  <a:pt x="47344" y="25601"/>
                </a:cubicBezTo>
                <a:cubicBezTo>
                  <a:pt x="47324" y="25424"/>
                  <a:pt x="47173" y="25297"/>
                  <a:pt x="47002" y="25297"/>
                </a:cubicBezTo>
                <a:close/>
                <a:moveTo>
                  <a:pt x="48313" y="25590"/>
                </a:moveTo>
                <a:cubicBezTo>
                  <a:pt x="48198" y="25590"/>
                  <a:pt x="48085" y="25648"/>
                  <a:pt x="48022" y="25754"/>
                </a:cubicBezTo>
                <a:cubicBezTo>
                  <a:pt x="47923" y="25914"/>
                  <a:pt x="47975" y="26124"/>
                  <a:pt x="48135" y="26223"/>
                </a:cubicBezTo>
                <a:cubicBezTo>
                  <a:pt x="48296" y="26320"/>
                  <a:pt x="48448" y="26446"/>
                  <a:pt x="48585" y="26597"/>
                </a:cubicBezTo>
                <a:cubicBezTo>
                  <a:pt x="48653" y="26670"/>
                  <a:pt x="48743" y="26706"/>
                  <a:pt x="48837" y="26706"/>
                </a:cubicBezTo>
                <a:cubicBezTo>
                  <a:pt x="48919" y="26706"/>
                  <a:pt x="49002" y="26678"/>
                  <a:pt x="49066" y="26619"/>
                </a:cubicBezTo>
                <a:cubicBezTo>
                  <a:pt x="49205" y="26494"/>
                  <a:pt x="49217" y="26277"/>
                  <a:pt x="49089" y="26138"/>
                </a:cubicBezTo>
                <a:cubicBezTo>
                  <a:pt x="48908" y="25940"/>
                  <a:pt x="48708" y="25773"/>
                  <a:pt x="48491" y="25641"/>
                </a:cubicBezTo>
                <a:cubicBezTo>
                  <a:pt x="48436" y="25606"/>
                  <a:pt x="48374" y="25590"/>
                  <a:pt x="48313" y="25590"/>
                </a:cubicBezTo>
                <a:close/>
                <a:moveTo>
                  <a:pt x="42065" y="26175"/>
                </a:moveTo>
                <a:cubicBezTo>
                  <a:pt x="41928" y="26175"/>
                  <a:pt x="41799" y="26257"/>
                  <a:pt x="41746" y="26392"/>
                </a:cubicBezTo>
                <a:cubicBezTo>
                  <a:pt x="41661" y="26609"/>
                  <a:pt x="41579" y="26826"/>
                  <a:pt x="41502" y="27045"/>
                </a:cubicBezTo>
                <a:cubicBezTo>
                  <a:pt x="41440" y="27224"/>
                  <a:pt x="41532" y="27419"/>
                  <a:pt x="41711" y="27483"/>
                </a:cubicBezTo>
                <a:cubicBezTo>
                  <a:pt x="41748" y="27495"/>
                  <a:pt x="41788" y="27502"/>
                  <a:pt x="41824" y="27502"/>
                </a:cubicBezTo>
                <a:cubicBezTo>
                  <a:pt x="41965" y="27502"/>
                  <a:pt x="42097" y="27414"/>
                  <a:pt x="42147" y="27269"/>
                </a:cubicBezTo>
                <a:cubicBezTo>
                  <a:pt x="42222" y="27061"/>
                  <a:pt x="42300" y="26850"/>
                  <a:pt x="42382" y="26642"/>
                </a:cubicBezTo>
                <a:cubicBezTo>
                  <a:pt x="42451" y="26466"/>
                  <a:pt x="42365" y="26268"/>
                  <a:pt x="42189" y="26199"/>
                </a:cubicBezTo>
                <a:cubicBezTo>
                  <a:pt x="42148" y="26183"/>
                  <a:pt x="42106" y="26175"/>
                  <a:pt x="42065" y="26175"/>
                </a:cubicBezTo>
                <a:close/>
                <a:moveTo>
                  <a:pt x="45366" y="26357"/>
                </a:moveTo>
                <a:cubicBezTo>
                  <a:pt x="45223" y="26357"/>
                  <a:pt x="45090" y="26448"/>
                  <a:pt x="45043" y="26593"/>
                </a:cubicBezTo>
                <a:cubicBezTo>
                  <a:pt x="44996" y="26746"/>
                  <a:pt x="44970" y="26911"/>
                  <a:pt x="44970" y="27080"/>
                </a:cubicBezTo>
                <a:cubicBezTo>
                  <a:pt x="44970" y="27196"/>
                  <a:pt x="44980" y="27315"/>
                  <a:pt x="45003" y="27436"/>
                </a:cubicBezTo>
                <a:cubicBezTo>
                  <a:pt x="45032" y="27601"/>
                  <a:pt x="45178" y="27718"/>
                  <a:pt x="45338" y="27718"/>
                </a:cubicBezTo>
                <a:cubicBezTo>
                  <a:pt x="45359" y="27718"/>
                  <a:pt x="45380" y="27714"/>
                  <a:pt x="45399" y="27711"/>
                </a:cubicBezTo>
                <a:cubicBezTo>
                  <a:pt x="45585" y="27676"/>
                  <a:pt x="45708" y="27497"/>
                  <a:pt x="45674" y="27313"/>
                </a:cubicBezTo>
                <a:cubicBezTo>
                  <a:pt x="45658" y="27233"/>
                  <a:pt x="45651" y="27156"/>
                  <a:pt x="45651" y="27083"/>
                </a:cubicBezTo>
                <a:cubicBezTo>
                  <a:pt x="45651" y="26983"/>
                  <a:pt x="45665" y="26889"/>
                  <a:pt x="45693" y="26805"/>
                </a:cubicBezTo>
                <a:cubicBezTo>
                  <a:pt x="45752" y="26625"/>
                  <a:pt x="45655" y="26433"/>
                  <a:pt x="45474" y="26374"/>
                </a:cubicBezTo>
                <a:cubicBezTo>
                  <a:pt x="45438" y="26363"/>
                  <a:pt x="45402" y="26357"/>
                  <a:pt x="45366" y="26357"/>
                </a:cubicBezTo>
                <a:close/>
                <a:moveTo>
                  <a:pt x="49492" y="27211"/>
                </a:moveTo>
                <a:cubicBezTo>
                  <a:pt x="49460" y="27211"/>
                  <a:pt x="49428" y="27215"/>
                  <a:pt x="49396" y="27224"/>
                </a:cubicBezTo>
                <a:cubicBezTo>
                  <a:pt x="49214" y="27276"/>
                  <a:pt x="49113" y="27467"/>
                  <a:pt x="49165" y="27648"/>
                </a:cubicBezTo>
                <a:cubicBezTo>
                  <a:pt x="49221" y="27843"/>
                  <a:pt x="49257" y="28044"/>
                  <a:pt x="49273" y="28248"/>
                </a:cubicBezTo>
                <a:cubicBezTo>
                  <a:pt x="49287" y="28427"/>
                  <a:pt x="49436" y="28564"/>
                  <a:pt x="49614" y="28564"/>
                </a:cubicBezTo>
                <a:lnTo>
                  <a:pt x="49640" y="28564"/>
                </a:lnTo>
                <a:cubicBezTo>
                  <a:pt x="49828" y="28550"/>
                  <a:pt x="49968" y="28389"/>
                  <a:pt x="49956" y="28199"/>
                </a:cubicBezTo>
                <a:cubicBezTo>
                  <a:pt x="49939" y="27949"/>
                  <a:pt x="49892" y="27700"/>
                  <a:pt x="49821" y="27457"/>
                </a:cubicBezTo>
                <a:cubicBezTo>
                  <a:pt x="49778" y="27307"/>
                  <a:pt x="49640" y="27211"/>
                  <a:pt x="49492" y="27211"/>
                </a:cubicBezTo>
                <a:close/>
                <a:moveTo>
                  <a:pt x="41432" y="28127"/>
                </a:moveTo>
                <a:cubicBezTo>
                  <a:pt x="41278" y="28127"/>
                  <a:pt x="41138" y="28233"/>
                  <a:pt x="41098" y="28389"/>
                </a:cubicBezTo>
                <a:cubicBezTo>
                  <a:pt x="41040" y="28625"/>
                  <a:pt x="40992" y="28858"/>
                  <a:pt x="40953" y="29082"/>
                </a:cubicBezTo>
                <a:cubicBezTo>
                  <a:pt x="40922" y="29268"/>
                  <a:pt x="41045" y="29444"/>
                  <a:pt x="41233" y="29477"/>
                </a:cubicBezTo>
                <a:cubicBezTo>
                  <a:pt x="41252" y="29478"/>
                  <a:pt x="41271" y="29482"/>
                  <a:pt x="41292" y="29482"/>
                </a:cubicBezTo>
                <a:cubicBezTo>
                  <a:pt x="41457" y="29482"/>
                  <a:pt x="41600" y="29362"/>
                  <a:pt x="41628" y="29195"/>
                </a:cubicBezTo>
                <a:cubicBezTo>
                  <a:pt x="41662" y="28988"/>
                  <a:pt x="41709" y="28771"/>
                  <a:pt x="41763" y="28549"/>
                </a:cubicBezTo>
                <a:cubicBezTo>
                  <a:pt x="41807" y="28366"/>
                  <a:pt x="41694" y="28182"/>
                  <a:pt x="41511" y="28137"/>
                </a:cubicBezTo>
                <a:cubicBezTo>
                  <a:pt x="41485" y="28130"/>
                  <a:pt x="41458" y="28127"/>
                  <a:pt x="41432" y="28127"/>
                </a:cubicBezTo>
                <a:close/>
                <a:moveTo>
                  <a:pt x="45905" y="28265"/>
                </a:moveTo>
                <a:cubicBezTo>
                  <a:pt x="45838" y="28265"/>
                  <a:pt x="45771" y="28285"/>
                  <a:pt x="45712" y="28326"/>
                </a:cubicBezTo>
                <a:cubicBezTo>
                  <a:pt x="45556" y="28432"/>
                  <a:pt x="45517" y="28644"/>
                  <a:pt x="45623" y="28801"/>
                </a:cubicBezTo>
                <a:cubicBezTo>
                  <a:pt x="45707" y="28920"/>
                  <a:pt x="45795" y="29042"/>
                  <a:pt x="45893" y="29164"/>
                </a:cubicBezTo>
                <a:cubicBezTo>
                  <a:pt x="45950" y="29237"/>
                  <a:pt x="46007" y="29308"/>
                  <a:pt x="46068" y="29374"/>
                </a:cubicBezTo>
                <a:cubicBezTo>
                  <a:pt x="46136" y="29451"/>
                  <a:pt x="46232" y="29491"/>
                  <a:pt x="46325" y="29491"/>
                </a:cubicBezTo>
                <a:cubicBezTo>
                  <a:pt x="46405" y="29491"/>
                  <a:pt x="46485" y="29461"/>
                  <a:pt x="46555" y="29404"/>
                </a:cubicBezTo>
                <a:cubicBezTo>
                  <a:pt x="46696" y="29277"/>
                  <a:pt x="46710" y="29061"/>
                  <a:pt x="46583" y="28920"/>
                </a:cubicBezTo>
                <a:cubicBezTo>
                  <a:pt x="46531" y="28861"/>
                  <a:pt x="46480" y="28801"/>
                  <a:pt x="46430" y="28738"/>
                </a:cubicBezTo>
                <a:cubicBezTo>
                  <a:pt x="46343" y="28630"/>
                  <a:pt x="46263" y="28521"/>
                  <a:pt x="46188" y="28415"/>
                </a:cubicBezTo>
                <a:cubicBezTo>
                  <a:pt x="46122" y="28318"/>
                  <a:pt x="46015" y="28265"/>
                  <a:pt x="45905" y="28265"/>
                </a:cubicBezTo>
                <a:close/>
                <a:moveTo>
                  <a:pt x="47369" y="29680"/>
                </a:moveTo>
                <a:cubicBezTo>
                  <a:pt x="47254" y="29680"/>
                  <a:pt x="47142" y="29737"/>
                  <a:pt x="47076" y="29842"/>
                </a:cubicBezTo>
                <a:cubicBezTo>
                  <a:pt x="46977" y="30003"/>
                  <a:pt x="47028" y="30214"/>
                  <a:pt x="47187" y="30313"/>
                </a:cubicBezTo>
                <a:cubicBezTo>
                  <a:pt x="47386" y="30434"/>
                  <a:pt x="47594" y="30545"/>
                  <a:pt x="47824" y="30655"/>
                </a:cubicBezTo>
                <a:cubicBezTo>
                  <a:pt x="47872" y="30676"/>
                  <a:pt x="47923" y="30686"/>
                  <a:pt x="47970" y="30686"/>
                </a:cubicBezTo>
                <a:cubicBezTo>
                  <a:pt x="48100" y="30686"/>
                  <a:pt x="48222" y="30613"/>
                  <a:pt x="48281" y="30490"/>
                </a:cubicBezTo>
                <a:cubicBezTo>
                  <a:pt x="48361" y="30320"/>
                  <a:pt x="48288" y="30116"/>
                  <a:pt x="48116" y="30034"/>
                </a:cubicBezTo>
                <a:cubicBezTo>
                  <a:pt x="47909" y="29939"/>
                  <a:pt x="47725" y="29840"/>
                  <a:pt x="47549" y="29730"/>
                </a:cubicBezTo>
                <a:cubicBezTo>
                  <a:pt x="47493" y="29696"/>
                  <a:pt x="47431" y="29680"/>
                  <a:pt x="47369" y="29680"/>
                </a:cubicBezTo>
                <a:close/>
                <a:moveTo>
                  <a:pt x="49428" y="29227"/>
                </a:moveTo>
                <a:cubicBezTo>
                  <a:pt x="49287" y="29227"/>
                  <a:pt x="49155" y="29315"/>
                  <a:pt x="49106" y="29456"/>
                </a:cubicBezTo>
                <a:cubicBezTo>
                  <a:pt x="49038" y="29647"/>
                  <a:pt x="48952" y="29835"/>
                  <a:pt x="48847" y="30017"/>
                </a:cubicBezTo>
                <a:cubicBezTo>
                  <a:pt x="48753" y="30180"/>
                  <a:pt x="48811" y="30391"/>
                  <a:pt x="48974" y="30485"/>
                </a:cubicBezTo>
                <a:cubicBezTo>
                  <a:pt x="49011" y="30507"/>
                  <a:pt x="49052" y="30519"/>
                  <a:pt x="49092" y="30526"/>
                </a:cubicBezTo>
                <a:cubicBezTo>
                  <a:pt x="49014" y="30565"/>
                  <a:pt x="48952" y="30634"/>
                  <a:pt x="48922" y="30726"/>
                </a:cubicBezTo>
                <a:cubicBezTo>
                  <a:pt x="48863" y="30903"/>
                  <a:pt x="48960" y="31098"/>
                  <a:pt x="49141" y="31155"/>
                </a:cubicBezTo>
                <a:cubicBezTo>
                  <a:pt x="49296" y="31206"/>
                  <a:pt x="49454" y="31256"/>
                  <a:pt x="49610" y="31307"/>
                </a:cubicBezTo>
                <a:lnTo>
                  <a:pt x="49794" y="31364"/>
                </a:lnTo>
                <a:cubicBezTo>
                  <a:pt x="49829" y="31376"/>
                  <a:pt x="49864" y="31380"/>
                  <a:pt x="49899" y="31380"/>
                </a:cubicBezTo>
                <a:cubicBezTo>
                  <a:pt x="50045" y="31380"/>
                  <a:pt x="50179" y="31289"/>
                  <a:pt x="50220" y="31145"/>
                </a:cubicBezTo>
                <a:cubicBezTo>
                  <a:pt x="50279" y="30964"/>
                  <a:pt x="50179" y="30771"/>
                  <a:pt x="50000" y="30714"/>
                </a:cubicBezTo>
                <a:lnTo>
                  <a:pt x="49814" y="30657"/>
                </a:lnTo>
                <a:cubicBezTo>
                  <a:pt x="49657" y="30608"/>
                  <a:pt x="49503" y="30559"/>
                  <a:pt x="49350" y="30509"/>
                </a:cubicBezTo>
                <a:cubicBezTo>
                  <a:pt x="49332" y="30502"/>
                  <a:pt x="49313" y="30497"/>
                  <a:pt x="49296" y="30495"/>
                </a:cubicBezTo>
                <a:cubicBezTo>
                  <a:pt x="49353" y="30467"/>
                  <a:pt x="49403" y="30422"/>
                  <a:pt x="49438" y="30361"/>
                </a:cubicBezTo>
                <a:cubicBezTo>
                  <a:pt x="49565" y="30142"/>
                  <a:pt x="49671" y="29913"/>
                  <a:pt x="49751" y="29683"/>
                </a:cubicBezTo>
                <a:cubicBezTo>
                  <a:pt x="49814" y="29504"/>
                  <a:pt x="49720" y="29310"/>
                  <a:pt x="49542" y="29247"/>
                </a:cubicBezTo>
                <a:cubicBezTo>
                  <a:pt x="49505" y="29233"/>
                  <a:pt x="49466" y="29227"/>
                  <a:pt x="49428" y="29227"/>
                </a:cubicBezTo>
                <a:close/>
                <a:moveTo>
                  <a:pt x="41191" y="30156"/>
                </a:moveTo>
                <a:cubicBezTo>
                  <a:pt x="41185" y="30156"/>
                  <a:pt x="41180" y="30156"/>
                  <a:pt x="41174" y="30156"/>
                </a:cubicBezTo>
                <a:cubicBezTo>
                  <a:pt x="40985" y="30165"/>
                  <a:pt x="40842" y="30326"/>
                  <a:pt x="40851" y="30516"/>
                </a:cubicBezTo>
                <a:cubicBezTo>
                  <a:pt x="40866" y="30780"/>
                  <a:pt x="40898" y="31030"/>
                  <a:pt x="40955" y="31256"/>
                </a:cubicBezTo>
                <a:cubicBezTo>
                  <a:pt x="40993" y="31413"/>
                  <a:pt x="41132" y="31517"/>
                  <a:pt x="41287" y="31517"/>
                </a:cubicBezTo>
                <a:cubicBezTo>
                  <a:pt x="41313" y="31517"/>
                  <a:pt x="41341" y="31515"/>
                  <a:pt x="41365" y="31507"/>
                </a:cubicBezTo>
                <a:cubicBezTo>
                  <a:pt x="41549" y="31463"/>
                  <a:pt x="41662" y="31275"/>
                  <a:pt x="41617" y="31093"/>
                </a:cubicBezTo>
                <a:cubicBezTo>
                  <a:pt x="41572" y="30909"/>
                  <a:pt x="41542" y="30702"/>
                  <a:pt x="41532" y="30481"/>
                </a:cubicBezTo>
                <a:cubicBezTo>
                  <a:pt x="41524" y="30297"/>
                  <a:pt x="41376" y="30156"/>
                  <a:pt x="41191" y="30156"/>
                </a:cubicBezTo>
                <a:close/>
                <a:moveTo>
                  <a:pt x="51443" y="30706"/>
                </a:moveTo>
                <a:cubicBezTo>
                  <a:pt x="51410" y="30706"/>
                  <a:pt x="51375" y="30711"/>
                  <a:pt x="51341" y="30721"/>
                </a:cubicBezTo>
                <a:cubicBezTo>
                  <a:pt x="51161" y="30778"/>
                  <a:pt x="51061" y="30970"/>
                  <a:pt x="51117" y="31150"/>
                </a:cubicBezTo>
                <a:cubicBezTo>
                  <a:pt x="51121" y="31154"/>
                  <a:pt x="51121" y="31159"/>
                  <a:pt x="51122" y="31162"/>
                </a:cubicBezTo>
                <a:cubicBezTo>
                  <a:pt x="51016" y="31185"/>
                  <a:pt x="50921" y="31258"/>
                  <a:pt x="50874" y="31368"/>
                </a:cubicBezTo>
                <a:cubicBezTo>
                  <a:pt x="50801" y="31541"/>
                  <a:pt x="50886" y="31741"/>
                  <a:pt x="51060" y="31812"/>
                </a:cubicBezTo>
                <a:lnTo>
                  <a:pt x="51168" y="31858"/>
                </a:lnTo>
                <a:cubicBezTo>
                  <a:pt x="51211" y="31877"/>
                  <a:pt x="51256" y="31885"/>
                  <a:pt x="51303" y="31885"/>
                </a:cubicBezTo>
                <a:cubicBezTo>
                  <a:pt x="51373" y="31885"/>
                  <a:pt x="51439" y="31865"/>
                  <a:pt x="51498" y="31825"/>
                </a:cubicBezTo>
                <a:cubicBezTo>
                  <a:pt x="51703" y="31682"/>
                  <a:pt x="51816" y="31468"/>
                  <a:pt x="51816" y="31228"/>
                </a:cubicBezTo>
                <a:cubicBezTo>
                  <a:pt x="51816" y="31138"/>
                  <a:pt x="51800" y="31043"/>
                  <a:pt x="51769" y="30945"/>
                </a:cubicBezTo>
                <a:cubicBezTo>
                  <a:pt x="51724" y="30798"/>
                  <a:pt x="51589" y="30706"/>
                  <a:pt x="51443" y="30706"/>
                </a:cubicBezTo>
                <a:close/>
                <a:moveTo>
                  <a:pt x="48282" y="30899"/>
                </a:moveTo>
                <a:cubicBezTo>
                  <a:pt x="48200" y="30899"/>
                  <a:pt x="48118" y="30929"/>
                  <a:pt x="48053" y="30989"/>
                </a:cubicBezTo>
                <a:cubicBezTo>
                  <a:pt x="47898" y="31128"/>
                  <a:pt x="47731" y="31263"/>
                  <a:pt x="47552" y="31388"/>
                </a:cubicBezTo>
                <a:cubicBezTo>
                  <a:pt x="47398" y="31498"/>
                  <a:pt x="47361" y="31710"/>
                  <a:pt x="47471" y="31865"/>
                </a:cubicBezTo>
                <a:cubicBezTo>
                  <a:pt x="47537" y="31960"/>
                  <a:pt x="47645" y="32011"/>
                  <a:pt x="47751" y="32011"/>
                </a:cubicBezTo>
                <a:cubicBezTo>
                  <a:pt x="47820" y="32011"/>
                  <a:pt x="47888" y="31990"/>
                  <a:pt x="47945" y="31946"/>
                </a:cubicBezTo>
                <a:cubicBezTo>
                  <a:pt x="48147" y="31806"/>
                  <a:pt x="48340" y="31651"/>
                  <a:pt x="48514" y="31493"/>
                </a:cubicBezTo>
                <a:cubicBezTo>
                  <a:pt x="48653" y="31368"/>
                  <a:pt x="48663" y="31150"/>
                  <a:pt x="48534" y="31011"/>
                </a:cubicBezTo>
                <a:cubicBezTo>
                  <a:pt x="48468" y="30937"/>
                  <a:pt x="48375" y="30899"/>
                  <a:pt x="48282" y="30899"/>
                </a:cubicBezTo>
                <a:close/>
                <a:moveTo>
                  <a:pt x="46556" y="31987"/>
                </a:moveTo>
                <a:cubicBezTo>
                  <a:pt x="46511" y="31987"/>
                  <a:pt x="46466" y="31996"/>
                  <a:pt x="46423" y="32014"/>
                </a:cubicBezTo>
                <a:cubicBezTo>
                  <a:pt x="46223" y="32097"/>
                  <a:pt x="46020" y="32172"/>
                  <a:pt x="45813" y="32237"/>
                </a:cubicBezTo>
                <a:cubicBezTo>
                  <a:pt x="45632" y="32292"/>
                  <a:pt x="45529" y="32483"/>
                  <a:pt x="45587" y="32664"/>
                </a:cubicBezTo>
                <a:cubicBezTo>
                  <a:pt x="45630" y="32812"/>
                  <a:pt x="45768" y="32906"/>
                  <a:pt x="45912" y="32906"/>
                </a:cubicBezTo>
                <a:cubicBezTo>
                  <a:pt x="45947" y="32906"/>
                  <a:pt x="45980" y="32900"/>
                  <a:pt x="46013" y="32890"/>
                </a:cubicBezTo>
                <a:cubicBezTo>
                  <a:pt x="46240" y="32820"/>
                  <a:pt x="46468" y="32737"/>
                  <a:pt x="46689" y="32645"/>
                </a:cubicBezTo>
                <a:cubicBezTo>
                  <a:pt x="46862" y="32570"/>
                  <a:pt x="46944" y="32370"/>
                  <a:pt x="46871" y="32197"/>
                </a:cubicBezTo>
                <a:cubicBezTo>
                  <a:pt x="46816" y="32066"/>
                  <a:pt x="46690" y="31987"/>
                  <a:pt x="46556" y="31987"/>
                </a:cubicBezTo>
                <a:close/>
                <a:moveTo>
                  <a:pt x="41966" y="31991"/>
                </a:moveTo>
                <a:cubicBezTo>
                  <a:pt x="41868" y="31991"/>
                  <a:pt x="41772" y="32032"/>
                  <a:pt x="41704" y="32111"/>
                </a:cubicBezTo>
                <a:cubicBezTo>
                  <a:pt x="41582" y="32257"/>
                  <a:pt x="41602" y="32473"/>
                  <a:pt x="41746" y="32595"/>
                </a:cubicBezTo>
                <a:cubicBezTo>
                  <a:pt x="41940" y="32760"/>
                  <a:pt x="42170" y="32897"/>
                  <a:pt x="42425" y="32996"/>
                </a:cubicBezTo>
                <a:cubicBezTo>
                  <a:pt x="42467" y="33012"/>
                  <a:pt x="42511" y="33020"/>
                  <a:pt x="42552" y="33020"/>
                </a:cubicBezTo>
                <a:cubicBezTo>
                  <a:pt x="42688" y="33020"/>
                  <a:pt x="42816" y="32940"/>
                  <a:pt x="42870" y="32803"/>
                </a:cubicBezTo>
                <a:cubicBezTo>
                  <a:pt x="42938" y="32628"/>
                  <a:pt x="42853" y="32429"/>
                  <a:pt x="42677" y="32360"/>
                </a:cubicBezTo>
                <a:cubicBezTo>
                  <a:pt x="42490" y="32285"/>
                  <a:pt x="42325" y="32188"/>
                  <a:pt x="42186" y="32071"/>
                </a:cubicBezTo>
                <a:cubicBezTo>
                  <a:pt x="42121" y="32017"/>
                  <a:pt x="42043" y="31991"/>
                  <a:pt x="41966" y="31991"/>
                </a:cubicBezTo>
                <a:close/>
                <a:moveTo>
                  <a:pt x="44576" y="32500"/>
                </a:moveTo>
                <a:cubicBezTo>
                  <a:pt x="44563" y="32500"/>
                  <a:pt x="44549" y="32501"/>
                  <a:pt x="44535" y="32502"/>
                </a:cubicBezTo>
                <a:cubicBezTo>
                  <a:pt x="44309" y="32532"/>
                  <a:pt x="44092" y="32546"/>
                  <a:pt x="43891" y="32549"/>
                </a:cubicBezTo>
                <a:cubicBezTo>
                  <a:pt x="43701" y="32551"/>
                  <a:pt x="43552" y="32706"/>
                  <a:pt x="43553" y="32893"/>
                </a:cubicBezTo>
                <a:cubicBezTo>
                  <a:pt x="43555" y="33081"/>
                  <a:pt x="43708" y="33231"/>
                  <a:pt x="43894" y="33231"/>
                </a:cubicBezTo>
                <a:lnTo>
                  <a:pt x="43899" y="33231"/>
                </a:lnTo>
                <a:cubicBezTo>
                  <a:pt x="44125" y="33229"/>
                  <a:pt x="44368" y="33212"/>
                  <a:pt x="44617" y="33180"/>
                </a:cubicBezTo>
                <a:cubicBezTo>
                  <a:pt x="44805" y="33159"/>
                  <a:pt x="44937" y="32987"/>
                  <a:pt x="44916" y="32801"/>
                </a:cubicBezTo>
                <a:cubicBezTo>
                  <a:pt x="44895" y="32628"/>
                  <a:pt x="44746" y="32500"/>
                  <a:pt x="44576" y="325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8"/>
          <p:cNvSpPr/>
          <p:nvPr/>
        </p:nvSpPr>
        <p:spPr>
          <a:xfrm>
            <a:off x="831775" y="3252421"/>
            <a:ext cx="2194021" cy="1956908"/>
          </a:xfrm>
          <a:custGeom>
            <a:avLst/>
            <a:gdLst/>
            <a:ahLst/>
            <a:cxnLst/>
            <a:rect l="l" t="t" r="r" b="b"/>
            <a:pathLst>
              <a:path w="54010" h="48173" extrusionOk="0">
                <a:moveTo>
                  <a:pt x="16027" y="1"/>
                </a:moveTo>
                <a:cubicBezTo>
                  <a:pt x="15839" y="1"/>
                  <a:pt x="15695" y="152"/>
                  <a:pt x="15695" y="342"/>
                </a:cubicBezTo>
                <a:cubicBezTo>
                  <a:pt x="15695" y="531"/>
                  <a:pt x="15858" y="682"/>
                  <a:pt x="16048" y="682"/>
                </a:cubicBezTo>
                <a:cubicBezTo>
                  <a:pt x="16258" y="682"/>
                  <a:pt x="16474" y="691"/>
                  <a:pt x="16688" y="705"/>
                </a:cubicBezTo>
                <a:lnTo>
                  <a:pt x="16710" y="705"/>
                </a:lnTo>
                <a:cubicBezTo>
                  <a:pt x="16887" y="705"/>
                  <a:pt x="17040" y="566"/>
                  <a:pt x="17053" y="385"/>
                </a:cubicBezTo>
                <a:cubicBezTo>
                  <a:pt x="17066" y="197"/>
                  <a:pt x="16922" y="36"/>
                  <a:pt x="16734" y="22"/>
                </a:cubicBezTo>
                <a:cubicBezTo>
                  <a:pt x="16503" y="6"/>
                  <a:pt x="16274" y="1"/>
                  <a:pt x="16027" y="1"/>
                </a:cubicBezTo>
                <a:close/>
                <a:moveTo>
                  <a:pt x="14663" y="95"/>
                </a:moveTo>
                <a:cubicBezTo>
                  <a:pt x="14648" y="95"/>
                  <a:pt x="14633" y="96"/>
                  <a:pt x="14618" y="98"/>
                </a:cubicBezTo>
                <a:cubicBezTo>
                  <a:pt x="14383" y="129"/>
                  <a:pt x="14148" y="169"/>
                  <a:pt x="13921" y="216"/>
                </a:cubicBezTo>
                <a:cubicBezTo>
                  <a:pt x="13736" y="256"/>
                  <a:pt x="13616" y="437"/>
                  <a:pt x="13655" y="621"/>
                </a:cubicBezTo>
                <a:cubicBezTo>
                  <a:pt x="13689" y="781"/>
                  <a:pt x="13832" y="892"/>
                  <a:pt x="13990" y="892"/>
                </a:cubicBezTo>
                <a:cubicBezTo>
                  <a:pt x="14014" y="892"/>
                  <a:pt x="14037" y="891"/>
                  <a:pt x="14061" y="886"/>
                </a:cubicBezTo>
                <a:cubicBezTo>
                  <a:pt x="14272" y="840"/>
                  <a:pt x="14491" y="804"/>
                  <a:pt x="14711" y="773"/>
                </a:cubicBezTo>
                <a:cubicBezTo>
                  <a:pt x="14897" y="750"/>
                  <a:pt x="15028" y="576"/>
                  <a:pt x="15002" y="388"/>
                </a:cubicBezTo>
                <a:cubicBezTo>
                  <a:pt x="14981" y="218"/>
                  <a:pt x="14833" y="95"/>
                  <a:pt x="14663" y="95"/>
                </a:cubicBezTo>
                <a:close/>
                <a:moveTo>
                  <a:pt x="18063" y="205"/>
                </a:moveTo>
                <a:cubicBezTo>
                  <a:pt x="17904" y="205"/>
                  <a:pt x="17761" y="316"/>
                  <a:pt x="17729" y="479"/>
                </a:cubicBezTo>
                <a:cubicBezTo>
                  <a:pt x="17692" y="663"/>
                  <a:pt x="17812" y="844"/>
                  <a:pt x="17996" y="880"/>
                </a:cubicBezTo>
                <a:cubicBezTo>
                  <a:pt x="18212" y="922"/>
                  <a:pt x="18426" y="972"/>
                  <a:pt x="18639" y="1030"/>
                </a:cubicBezTo>
                <a:cubicBezTo>
                  <a:pt x="18669" y="1037"/>
                  <a:pt x="18698" y="1040"/>
                  <a:pt x="18728" y="1040"/>
                </a:cubicBezTo>
                <a:cubicBezTo>
                  <a:pt x="18881" y="1040"/>
                  <a:pt x="19016" y="939"/>
                  <a:pt x="19058" y="792"/>
                </a:cubicBezTo>
                <a:cubicBezTo>
                  <a:pt x="19109" y="607"/>
                  <a:pt x="18999" y="421"/>
                  <a:pt x="18817" y="371"/>
                </a:cubicBezTo>
                <a:cubicBezTo>
                  <a:pt x="18591" y="310"/>
                  <a:pt x="18361" y="256"/>
                  <a:pt x="18130" y="211"/>
                </a:cubicBezTo>
                <a:cubicBezTo>
                  <a:pt x="18108" y="207"/>
                  <a:pt x="18085" y="205"/>
                  <a:pt x="18063" y="205"/>
                </a:cubicBezTo>
                <a:close/>
                <a:moveTo>
                  <a:pt x="12674" y="576"/>
                </a:moveTo>
                <a:cubicBezTo>
                  <a:pt x="12636" y="576"/>
                  <a:pt x="12598" y="582"/>
                  <a:pt x="12560" y="595"/>
                </a:cubicBezTo>
                <a:cubicBezTo>
                  <a:pt x="12339" y="673"/>
                  <a:pt x="12120" y="759"/>
                  <a:pt x="11903" y="852"/>
                </a:cubicBezTo>
                <a:cubicBezTo>
                  <a:pt x="11729" y="927"/>
                  <a:pt x="11647" y="1127"/>
                  <a:pt x="11722" y="1301"/>
                </a:cubicBezTo>
                <a:cubicBezTo>
                  <a:pt x="11778" y="1430"/>
                  <a:pt x="11905" y="1508"/>
                  <a:pt x="12037" y="1508"/>
                </a:cubicBezTo>
                <a:cubicBezTo>
                  <a:pt x="12082" y="1508"/>
                  <a:pt x="12129" y="1499"/>
                  <a:pt x="12172" y="1480"/>
                </a:cubicBezTo>
                <a:cubicBezTo>
                  <a:pt x="12376" y="1393"/>
                  <a:pt x="12582" y="1313"/>
                  <a:pt x="12789" y="1240"/>
                </a:cubicBezTo>
                <a:cubicBezTo>
                  <a:pt x="12966" y="1178"/>
                  <a:pt x="13060" y="983"/>
                  <a:pt x="12998" y="804"/>
                </a:cubicBezTo>
                <a:cubicBezTo>
                  <a:pt x="12947" y="663"/>
                  <a:pt x="12815" y="576"/>
                  <a:pt x="12674" y="576"/>
                </a:cubicBezTo>
                <a:close/>
                <a:moveTo>
                  <a:pt x="20022" y="794"/>
                </a:moveTo>
                <a:cubicBezTo>
                  <a:pt x="19888" y="794"/>
                  <a:pt x="19762" y="875"/>
                  <a:pt x="19708" y="1005"/>
                </a:cubicBezTo>
                <a:cubicBezTo>
                  <a:pt x="19637" y="1181"/>
                  <a:pt x="19719" y="1381"/>
                  <a:pt x="19892" y="1454"/>
                </a:cubicBezTo>
                <a:cubicBezTo>
                  <a:pt x="20094" y="1537"/>
                  <a:pt x="20297" y="1629"/>
                  <a:pt x="20494" y="1727"/>
                </a:cubicBezTo>
                <a:cubicBezTo>
                  <a:pt x="20542" y="1751"/>
                  <a:pt x="20595" y="1761"/>
                  <a:pt x="20645" y="1761"/>
                </a:cubicBezTo>
                <a:cubicBezTo>
                  <a:pt x="20770" y="1761"/>
                  <a:pt x="20892" y="1692"/>
                  <a:pt x="20954" y="1570"/>
                </a:cubicBezTo>
                <a:cubicBezTo>
                  <a:pt x="21038" y="1402"/>
                  <a:pt x="20968" y="1195"/>
                  <a:pt x="20798" y="1111"/>
                </a:cubicBezTo>
                <a:cubicBezTo>
                  <a:pt x="20588" y="1007"/>
                  <a:pt x="20370" y="910"/>
                  <a:pt x="20155" y="821"/>
                </a:cubicBezTo>
                <a:cubicBezTo>
                  <a:pt x="20111" y="803"/>
                  <a:pt x="20067" y="794"/>
                  <a:pt x="20022" y="794"/>
                </a:cubicBezTo>
                <a:close/>
                <a:moveTo>
                  <a:pt x="10807" y="1426"/>
                </a:moveTo>
                <a:cubicBezTo>
                  <a:pt x="10753" y="1426"/>
                  <a:pt x="10698" y="1439"/>
                  <a:pt x="10646" y="1466"/>
                </a:cubicBezTo>
                <a:cubicBezTo>
                  <a:pt x="10439" y="1577"/>
                  <a:pt x="10238" y="1690"/>
                  <a:pt x="10040" y="1808"/>
                </a:cubicBezTo>
                <a:cubicBezTo>
                  <a:pt x="9878" y="1904"/>
                  <a:pt x="9822" y="2113"/>
                  <a:pt x="9918" y="2274"/>
                </a:cubicBezTo>
                <a:cubicBezTo>
                  <a:pt x="9982" y="2384"/>
                  <a:pt x="10097" y="2444"/>
                  <a:pt x="10213" y="2444"/>
                </a:cubicBezTo>
                <a:cubicBezTo>
                  <a:pt x="10273" y="2444"/>
                  <a:pt x="10333" y="2429"/>
                  <a:pt x="10386" y="2396"/>
                </a:cubicBezTo>
                <a:cubicBezTo>
                  <a:pt x="10577" y="2286"/>
                  <a:pt x="10770" y="2175"/>
                  <a:pt x="10969" y="2069"/>
                </a:cubicBezTo>
                <a:cubicBezTo>
                  <a:pt x="11138" y="1979"/>
                  <a:pt x="11199" y="1774"/>
                  <a:pt x="11109" y="1605"/>
                </a:cubicBezTo>
                <a:cubicBezTo>
                  <a:pt x="11047" y="1491"/>
                  <a:pt x="10929" y="1426"/>
                  <a:pt x="10807" y="1426"/>
                </a:cubicBezTo>
                <a:close/>
                <a:moveTo>
                  <a:pt x="21829" y="1762"/>
                </a:moveTo>
                <a:cubicBezTo>
                  <a:pt x="21718" y="1762"/>
                  <a:pt x="21609" y="1816"/>
                  <a:pt x="21544" y="1914"/>
                </a:cubicBezTo>
                <a:cubicBezTo>
                  <a:pt x="21439" y="2071"/>
                  <a:pt x="21483" y="2283"/>
                  <a:pt x="21639" y="2387"/>
                </a:cubicBezTo>
                <a:cubicBezTo>
                  <a:pt x="21820" y="2509"/>
                  <a:pt x="22002" y="2637"/>
                  <a:pt x="22178" y="2773"/>
                </a:cubicBezTo>
                <a:cubicBezTo>
                  <a:pt x="22239" y="2820"/>
                  <a:pt x="22312" y="2841"/>
                  <a:pt x="22385" y="2841"/>
                </a:cubicBezTo>
                <a:cubicBezTo>
                  <a:pt x="22487" y="2841"/>
                  <a:pt x="22588" y="2794"/>
                  <a:pt x="22656" y="2707"/>
                </a:cubicBezTo>
                <a:cubicBezTo>
                  <a:pt x="22769" y="2556"/>
                  <a:pt x="22741" y="2342"/>
                  <a:pt x="22592" y="2227"/>
                </a:cubicBezTo>
                <a:cubicBezTo>
                  <a:pt x="22404" y="2083"/>
                  <a:pt x="22211" y="1947"/>
                  <a:pt x="22018" y="1819"/>
                </a:cubicBezTo>
                <a:cubicBezTo>
                  <a:pt x="21960" y="1780"/>
                  <a:pt x="21894" y="1762"/>
                  <a:pt x="21829" y="1762"/>
                </a:cubicBezTo>
                <a:close/>
                <a:moveTo>
                  <a:pt x="9063" y="2501"/>
                </a:moveTo>
                <a:cubicBezTo>
                  <a:pt x="8995" y="2501"/>
                  <a:pt x="8926" y="2521"/>
                  <a:pt x="8867" y="2563"/>
                </a:cubicBezTo>
                <a:cubicBezTo>
                  <a:pt x="8681" y="2698"/>
                  <a:pt x="8493" y="2836"/>
                  <a:pt x="8307" y="2978"/>
                </a:cubicBezTo>
                <a:cubicBezTo>
                  <a:pt x="8157" y="3093"/>
                  <a:pt x="8128" y="3308"/>
                  <a:pt x="8244" y="3458"/>
                </a:cubicBezTo>
                <a:cubicBezTo>
                  <a:pt x="8310" y="3545"/>
                  <a:pt x="8413" y="3592"/>
                  <a:pt x="8515" y="3592"/>
                </a:cubicBezTo>
                <a:cubicBezTo>
                  <a:pt x="8588" y="3592"/>
                  <a:pt x="8661" y="3567"/>
                  <a:pt x="8722" y="3519"/>
                </a:cubicBezTo>
                <a:cubicBezTo>
                  <a:pt x="8900" y="3380"/>
                  <a:pt x="9080" y="3249"/>
                  <a:pt x="9261" y="3122"/>
                </a:cubicBezTo>
                <a:cubicBezTo>
                  <a:pt x="9414" y="3013"/>
                  <a:pt x="9452" y="2801"/>
                  <a:pt x="9343" y="2646"/>
                </a:cubicBezTo>
                <a:cubicBezTo>
                  <a:pt x="9277" y="2551"/>
                  <a:pt x="9171" y="2501"/>
                  <a:pt x="9063" y="2501"/>
                </a:cubicBezTo>
                <a:close/>
                <a:moveTo>
                  <a:pt x="23416" y="3053"/>
                </a:moveTo>
                <a:cubicBezTo>
                  <a:pt x="23328" y="3053"/>
                  <a:pt x="23240" y="3087"/>
                  <a:pt x="23174" y="3155"/>
                </a:cubicBezTo>
                <a:cubicBezTo>
                  <a:pt x="23040" y="3287"/>
                  <a:pt x="23040" y="3505"/>
                  <a:pt x="23175" y="3637"/>
                </a:cubicBezTo>
                <a:cubicBezTo>
                  <a:pt x="23332" y="3793"/>
                  <a:pt x="23487" y="3957"/>
                  <a:pt x="23629" y="4120"/>
                </a:cubicBezTo>
                <a:cubicBezTo>
                  <a:pt x="23697" y="4195"/>
                  <a:pt x="23791" y="4235"/>
                  <a:pt x="23886" y="4235"/>
                </a:cubicBezTo>
                <a:cubicBezTo>
                  <a:pt x="23966" y="4235"/>
                  <a:pt x="24046" y="4207"/>
                  <a:pt x="24109" y="4148"/>
                </a:cubicBezTo>
                <a:cubicBezTo>
                  <a:pt x="24251" y="4024"/>
                  <a:pt x="24265" y="3807"/>
                  <a:pt x="24140" y="3665"/>
                </a:cubicBezTo>
                <a:cubicBezTo>
                  <a:pt x="23985" y="3491"/>
                  <a:pt x="23822" y="3319"/>
                  <a:pt x="23655" y="3152"/>
                </a:cubicBezTo>
                <a:cubicBezTo>
                  <a:pt x="23590" y="3086"/>
                  <a:pt x="23503" y="3053"/>
                  <a:pt x="23416" y="3053"/>
                </a:cubicBezTo>
                <a:close/>
                <a:moveTo>
                  <a:pt x="7462" y="3777"/>
                </a:moveTo>
                <a:cubicBezTo>
                  <a:pt x="7386" y="3777"/>
                  <a:pt x="7310" y="3802"/>
                  <a:pt x="7247" y="3854"/>
                </a:cubicBezTo>
                <a:cubicBezTo>
                  <a:pt x="7073" y="3995"/>
                  <a:pt x="6896" y="4134"/>
                  <a:pt x="6718" y="4273"/>
                </a:cubicBezTo>
                <a:cubicBezTo>
                  <a:pt x="6569" y="4391"/>
                  <a:pt x="6543" y="4603"/>
                  <a:pt x="6658" y="4753"/>
                </a:cubicBezTo>
                <a:cubicBezTo>
                  <a:pt x="6725" y="4839"/>
                  <a:pt x="6824" y="4886"/>
                  <a:pt x="6927" y="4886"/>
                </a:cubicBezTo>
                <a:cubicBezTo>
                  <a:pt x="7002" y="4886"/>
                  <a:pt x="7075" y="4862"/>
                  <a:pt x="7137" y="4813"/>
                </a:cubicBezTo>
                <a:cubicBezTo>
                  <a:pt x="7320" y="4671"/>
                  <a:pt x="7500" y="4527"/>
                  <a:pt x="7679" y="4382"/>
                </a:cubicBezTo>
                <a:cubicBezTo>
                  <a:pt x="7824" y="4262"/>
                  <a:pt x="7846" y="4047"/>
                  <a:pt x="7726" y="3901"/>
                </a:cubicBezTo>
                <a:cubicBezTo>
                  <a:pt x="7659" y="3819"/>
                  <a:pt x="7561" y="3777"/>
                  <a:pt x="7462" y="3777"/>
                </a:cubicBezTo>
                <a:close/>
                <a:moveTo>
                  <a:pt x="24721" y="4634"/>
                </a:moveTo>
                <a:cubicBezTo>
                  <a:pt x="24656" y="4634"/>
                  <a:pt x="24590" y="4653"/>
                  <a:pt x="24531" y="4693"/>
                </a:cubicBezTo>
                <a:cubicBezTo>
                  <a:pt x="24375" y="4798"/>
                  <a:pt x="24333" y="5010"/>
                  <a:pt x="24437" y="5166"/>
                </a:cubicBezTo>
                <a:cubicBezTo>
                  <a:pt x="24559" y="5349"/>
                  <a:pt x="24679" y="5538"/>
                  <a:pt x="24787" y="5728"/>
                </a:cubicBezTo>
                <a:cubicBezTo>
                  <a:pt x="24851" y="5837"/>
                  <a:pt x="24966" y="5898"/>
                  <a:pt x="25082" y="5898"/>
                </a:cubicBezTo>
                <a:cubicBezTo>
                  <a:pt x="25139" y="5898"/>
                  <a:pt x="25200" y="5882"/>
                  <a:pt x="25254" y="5853"/>
                </a:cubicBezTo>
                <a:cubicBezTo>
                  <a:pt x="25418" y="5757"/>
                  <a:pt x="25471" y="5549"/>
                  <a:pt x="25378" y="5385"/>
                </a:cubicBezTo>
                <a:cubicBezTo>
                  <a:pt x="25261" y="5184"/>
                  <a:pt x="25134" y="4982"/>
                  <a:pt x="25004" y="4786"/>
                </a:cubicBezTo>
                <a:cubicBezTo>
                  <a:pt x="24939" y="4688"/>
                  <a:pt x="24831" y="4634"/>
                  <a:pt x="24721" y="4634"/>
                </a:cubicBezTo>
                <a:close/>
                <a:moveTo>
                  <a:pt x="5848" y="5040"/>
                </a:moveTo>
                <a:cubicBezTo>
                  <a:pt x="5773" y="5040"/>
                  <a:pt x="5697" y="5064"/>
                  <a:pt x="5634" y="5114"/>
                </a:cubicBezTo>
                <a:cubicBezTo>
                  <a:pt x="5451" y="5260"/>
                  <a:pt x="5271" y="5408"/>
                  <a:pt x="5095" y="5559"/>
                </a:cubicBezTo>
                <a:cubicBezTo>
                  <a:pt x="4953" y="5684"/>
                  <a:pt x="4937" y="5898"/>
                  <a:pt x="5060" y="6042"/>
                </a:cubicBezTo>
                <a:cubicBezTo>
                  <a:pt x="5128" y="6120"/>
                  <a:pt x="5224" y="6159"/>
                  <a:pt x="5319" y="6159"/>
                </a:cubicBezTo>
                <a:cubicBezTo>
                  <a:pt x="5397" y="6159"/>
                  <a:pt x="5477" y="6131"/>
                  <a:pt x="5543" y="6075"/>
                </a:cubicBezTo>
                <a:cubicBezTo>
                  <a:pt x="5712" y="5929"/>
                  <a:pt x="5884" y="5788"/>
                  <a:pt x="6060" y="5649"/>
                </a:cubicBezTo>
                <a:cubicBezTo>
                  <a:pt x="6207" y="5531"/>
                  <a:pt x="6232" y="5316"/>
                  <a:pt x="6114" y="5168"/>
                </a:cubicBezTo>
                <a:cubicBezTo>
                  <a:pt x="6047" y="5083"/>
                  <a:pt x="5948" y="5040"/>
                  <a:pt x="5848" y="5040"/>
                </a:cubicBezTo>
                <a:close/>
                <a:moveTo>
                  <a:pt x="4345" y="6435"/>
                </a:moveTo>
                <a:cubicBezTo>
                  <a:pt x="4249" y="6435"/>
                  <a:pt x="4153" y="6476"/>
                  <a:pt x="4085" y="6555"/>
                </a:cubicBezTo>
                <a:cubicBezTo>
                  <a:pt x="3960" y="6701"/>
                  <a:pt x="3842" y="6850"/>
                  <a:pt x="3736" y="6998"/>
                </a:cubicBezTo>
                <a:cubicBezTo>
                  <a:pt x="3705" y="7040"/>
                  <a:pt x="3677" y="7080"/>
                  <a:pt x="3646" y="7123"/>
                </a:cubicBezTo>
                <a:cubicBezTo>
                  <a:pt x="3540" y="7280"/>
                  <a:pt x="3580" y="7493"/>
                  <a:pt x="3736" y="7599"/>
                </a:cubicBezTo>
                <a:cubicBezTo>
                  <a:pt x="3795" y="7641"/>
                  <a:pt x="3861" y="7660"/>
                  <a:pt x="3929" y="7660"/>
                </a:cubicBezTo>
                <a:cubicBezTo>
                  <a:pt x="4037" y="7660"/>
                  <a:pt x="4144" y="7608"/>
                  <a:pt x="4209" y="7512"/>
                </a:cubicBezTo>
                <a:cubicBezTo>
                  <a:pt x="4235" y="7476"/>
                  <a:pt x="4263" y="7436"/>
                  <a:pt x="4289" y="7400"/>
                </a:cubicBezTo>
                <a:cubicBezTo>
                  <a:pt x="4384" y="7266"/>
                  <a:pt x="4492" y="7132"/>
                  <a:pt x="4605" y="7000"/>
                </a:cubicBezTo>
                <a:cubicBezTo>
                  <a:pt x="4728" y="6857"/>
                  <a:pt x="4711" y="6642"/>
                  <a:pt x="4567" y="6518"/>
                </a:cubicBezTo>
                <a:cubicBezTo>
                  <a:pt x="4503" y="6462"/>
                  <a:pt x="4424" y="6435"/>
                  <a:pt x="4345" y="6435"/>
                </a:cubicBezTo>
                <a:close/>
                <a:moveTo>
                  <a:pt x="25686" y="6442"/>
                </a:moveTo>
                <a:cubicBezTo>
                  <a:pt x="25642" y="6442"/>
                  <a:pt x="25598" y="6451"/>
                  <a:pt x="25555" y="6468"/>
                </a:cubicBezTo>
                <a:cubicBezTo>
                  <a:pt x="25381" y="6539"/>
                  <a:pt x="25298" y="6739"/>
                  <a:pt x="25369" y="6913"/>
                </a:cubicBezTo>
                <a:cubicBezTo>
                  <a:pt x="25452" y="7114"/>
                  <a:pt x="25530" y="7323"/>
                  <a:pt x="25600" y="7532"/>
                </a:cubicBezTo>
                <a:cubicBezTo>
                  <a:pt x="25647" y="7676"/>
                  <a:pt x="25781" y="7764"/>
                  <a:pt x="25923" y="7764"/>
                </a:cubicBezTo>
                <a:cubicBezTo>
                  <a:pt x="25960" y="7764"/>
                  <a:pt x="25998" y="7758"/>
                  <a:pt x="26033" y="7747"/>
                </a:cubicBezTo>
                <a:cubicBezTo>
                  <a:pt x="26210" y="7688"/>
                  <a:pt x="26307" y="7493"/>
                  <a:pt x="26247" y="7314"/>
                </a:cubicBezTo>
                <a:cubicBezTo>
                  <a:pt x="26172" y="7088"/>
                  <a:pt x="26088" y="6868"/>
                  <a:pt x="26000" y="6652"/>
                </a:cubicBezTo>
                <a:cubicBezTo>
                  <a:pt x="25947" y="6521"/>
                  <a:pt x="25820" y="6442"/>
                  <a:pt x="25686" y="6442"/>
                </a:cubicBezTo>
                <a:close/>
                <a:moveTo>
                  <a:pt x="3244" y="8160"/>
                </a:moveTo>
                <a:cubicBezTo>
                  <a:pt x="3119" y="8160"/>
                  <a:pt x="2998" y="8229"/>
                  <a:pt x="2938" y="8348"/>
                </a:cubicBezTo>
                <a:cubicBezTo>
                  <a:pt x="2836" y="8555"/>
                  <a:pt x="2737" y="8764"/>
                  <a:pt x="2638" y="8978"/>
                </a:cubicBezTo>
                <a:cubicBezTo>
                  <a:pt x="2559" y="9148"/>
                  <a:pt x="2636" y="9351"/>
                  <a:pt x="2808" y="9429"/>
                </a:cubicBezTo>
                <a:cubicBezTo>
                  <a:pt x="2853" y="9449"/>
                  <a:pt x="2902" y="9459"/>
                  <a:pt x="2949" y="9459"/>
                </a:cubicBezTo>
                <a:cubicBezTo>
                  <a:pt x="3079" y="9459"/>
                  <a:pt x="3204" y="9386"/>
                  <a:pt x="3260" y="9261"/>
                </a:cubicBezTo>
                <a:cubicBezTo>
                  <a:pt x="3354" y="9058"/>
                  <a:pt x="3449" y="8852"/>
                  <a:pt x="3548" y="8656"/>
                </a:cubicBezTo>
                <a:cubicBezTo>
                  <a:pt x="3633" y="8486"/>
                  <a:pt x="3566" y="8282"/>
                  <a:pt x="3397" y="8197"/>
                </a:cubicBezTo>
                <a:cubicBezTo>
                  <a:pt x="3348" y="8172"/>
                  <a:pt x="3296" y="8160"/>
                  <a:pt x="3244" y="8160"/>
                </a:cubicBezTo>
                <a:close/>
                <a:moveTo>
                  <a:pt x="26272" y="8401"/>
                </a:moveTo>
                <a:cubicBezTo>
                  <a:pt x="26251" y="8401"/>
                  <a:pt x="26229" y="8403"/>
                  <a:pt x="26207" y="8408"/>
                </a:cubicBezTo>
                <a:cubicBezTo>
                  <a:pt x="26021" y="8444"/>
                  <a:pt x="25899" y="8625"/>
                  <a:pt x="25937" y="8809"/>
                </a:cubicBezTo>
                <a:cubicBezTo>
                  <a:pt x="25981" y="9025"/>
                  <a:pt x="26015" y="9244"/>
                  <a:pt x="26043" y="9461"/>
                </a:cubicBezTo>
                <a:cubicBezTo>
                  <a:pt x="26064" y="9633"/>
                  <a:pt x="26212" y="9760"/>
                  <a:pt x="26382" y="9760"/>
                </a:cubicBezTo>
                <a:cubicBezTo>
                  <a:pt x="26394" y="9760"/>
                  <a:pt x="26410" y="9756"/>
                  <a:pt x="26426" y="9756"/>
                </a:cubicBezTo>
                <a:cubicBezTo>
                  <a:pt x="26612" y="9734"/>
                  <a:pt x="26744" y="9562"/>
                  <a:pt x="26721" y="9374"/>
                </a:cubicBezTo>
                <a:cubicBezTo>
                  <a:pt x="26690" y="9139"/>
                  <a:pt x="26653" y="8905"/>
                  <a:pt x="26608" y="8677"/>
                </a:cubicBezTo>
                <a:cubicBezTo>
                  <a:pt x="26576" y="8515"/>
                  <a:pt x="26432" y="8401"/>
                  <a:pt x="26272" y="8401"/>
                </a:cubicBezTo>
                <a:close/>
                <a:moveTo>
                  <a:pt x="2404" y="10032"/>
                </a:moveTo>
                <a:cubicBezTo>
                  <a:pt x="2271" y="10032"/>
                  <a:pt x="2144" y="10109"/>
                  <a:pt x="2088" y="10239"/>
                </a:cubicBezTo>
                <a:cubicBezTo>
                  <a:pt x="2000" y="10450"/>
                  <a:pt x="1908" y="10658"/>
                  <a:pt x="1819" y="10863"/>
                </a:cubicBezTo>
                <a:cubicBezTo>
                  <a:pt x="1741" y="11034"/>
                  <a:pt x="1821" y="11237"/>
                  <a:pt x="1993" y="11312"/>
                </a:cubicBezTo>
                <a:cubicBezTo>
                  <a:pt x="2036" y="11333"/>
                  <a:pt x="2085" y="11341"/>
                  <a:pt x="2130" y="11341"/>
                </a:cubicBezTo>
                <a:cubicBezTo>
                  <a:pt x="2262" y="11341"/>
                  <a:pt x="2386" y="11265"/>
                  <a:pt x="2445" y="11141"/>
                </a:cubicBezTo>
                <a:cubicBezTo>
                  <a:pt x="2537" y="10933"/>
                  <a:pt x="2627" y="10721"/>
                  <a:pt x="2719" y="10509"/>
                </a:cubicBezTo>
                <a:cubicBezTo>
                  <a:pt x="2792" y="10335"/>
                  <a:pt x="2712" y="10133"/>
                  <a:pt x="2538" y="10059"/>
                </a:cubicBezTo>
                <a:cubicBezTo>
                  <a:pt x="2494" y="10040"/>
                  <a:pt x="2449" y="10032"/>
                  <a:pt x="2404" y="10032"/>
                </a:cubicBezTo>
                <a:close/>
                <a:moveTo>
                  <a:pt x="26464" y="10438"/>
                </a:moveTo>
                <a:cubicBezTo>
                  <a:pt x="26278" y="10438"/>
                  <a:pt x="26125" y="10589"/>
                  <a:pt x="26123" y="10776"/>
                </a:cubicBezTo>
                <a:cubicBezTo>
                  <a:pt x="26121" y="10994"/>
                  <a:pt x="26113" y="11214"/>
                  <a:pt x="26095" y="11437"/>
                </a:cubicBezTo>
                <a:cubicBezTo>
                  <a:pt x="26080" y="11625"/>
                  <a:pt x="26220" y="11788"/>
                  <a:pt x="26410" y="11804"/>
                </a:cubicBezTo>
                <a:cubicBezTo>
                  <a:pt x="26419" y="11805"/>
                  <a:pt x="26427" y="11805"/>
                  <a:pt x="26436" y="11805"/>
                </a:cubicBezTo>
                <a:cubicBezTo>
                  <a:pt x="26612" y="11805"/>
                  <a:pt x="26763" y="11668"/>
                  <a:pt x="26775" y="11489"/>
                </a:cubicBezTo>
                <a:cubicBezTo>
                  <a:pt x="26792" y="11251"/>
                  <a:pt x="26803" y="11013"/>
                  <a:pt x="26806" y="10782"/>
                </a:cubicBezTo>
                <a:cubicBezTo>
                  <a:pt x="26808" y="10594"/>
                  <a:pt x="26655" y="10439"/>
                  <a:pt x="26467" y="10438"/>
                </a:cubicBezTo>
                <a:close/>
                <a:moveTo>
                  <a:pt x="1570" y="11902"/>
                </a:moveTo>
                <a:cubicBezTo>
                  <a:pt x="1437" y="11902"/>
                  <a:pt x="1310" y="11981"/>
                  <a:pt x="1254" y="12111"/>
                </a:cubicBezTo>
                <a:cubicBezTo>
                  <a:pt x="1164" y="12325"/>
                  <a:pt x="1079" y="12544"/>
                  <a:pt x="999" y="12761"/>
                </a:cubicBezTo>
                <a:cubicBezTo>
                  <a:pt x="933" y="12940"/>
                  <a:pt x="1023" y="13135"/>
                  <a:pt x="1200" y="13201"/>
                </a:cubicBezTo>
                <a:cubicBezTo>
                  <a:pt x="1240" y="13215"/>
                  <a:pt x="1278" y="13222"/>
                  <a:pt x="1318" y="13222"/>
                </a:cubicBezTo>
                <a:cubicBezTo>
                  <a:pt x="1457" y="13222"/>
                  <a:pt x="1590" y="13137"/>
                  <a:pt x="1638" y="12998"/>
                </a:cubicBezTo>
                <a:cubicBezTo>
                  <a:pt x="1718" y="12789"/>
                  <a:pt x="1798" y="12584"/>
                  <a:pt x="1885" y="12377"/>
                </a:cubicBezTo>
                <a:cubicBezTo>
                  <a:pt x="1958" y="12203"/>
                  <a:pt x="1876" y="12003"/>
                  <a:pt x="1702" y="11929"/>
                </a:cubicBezTo>
                <a:cubicBezTo>
                  <a:pt x="1659" y="11911"/>
                  <a:pt x="1615" y="11902"/>
                  <a:pt x="1570" y="11902"/>
                </a:cubicBezTo>
                <a:close/>
                <a:moveTo>
                  <a:pt x="26247" y="12473"/>
                </a:moveTo>
                <a:cubicBezTo>
                  <a:pt x="26089" y="12473"/>
                  <a:pt x="25945" y="12586"/>
                  <a:pt x="25913" y="12749"/>
                </a:cubicBezTo>
                <a:cubicBezTo>
                  <a:pt x="25869" y="12961"/>
                  <a:pt x="25821" y="13180"/>
                  <a:pt x="25765" y="13396"/>
                </a:cubicBezTo>
                <a:cubicBezTo>
                  <a:pt x="25716" y="13580"/>
                  <a:pt x="25828" y="13766"/>
                  <a:pt x="26010" y="13813"/>
                </a:cubicBezTo>
                <a:cubicBezTo>
                  <a:pt x="26038" y="13820"/>
                  <a:pt x="26068" y="13823"/>
                  <a:pt x="26095" y="13823"/>
                </a:cubicBezTo>
                <a:cubicBezTo>
                  <a:pt x="26247" y="13823"/>
                  <a:pt x="26386" y="13722"/>
                  <a:pt x="26427" y="13566"/>
                </a:cubicBezTo>
                <a:cubicBezTo>
                  <a:pt x="26486" y="13337"/>
                  <a:pt x="26539" y="13107"/>
                  <a:pt x="26584" y="12881"/>
                </a:cubicBezTo>
                <a:cubicBezTo>
                  <a:pt x="26620" y="12697"/>
                  <a:pt x="26499" y="12516"/>
                  <a:pt x="26314" y="12480"/>
                </a:cubicBezTo>
                <a:cubicBezTo>
                  <a:pt x="26292" y="12475"/>
                  <a:pt x="26269" y="12473"/>
                  <a:pt x="26247" y="12473"/>
                </a:cubicBezTo>
                <a:close/>
                <a:moveTo>
                  <a:pt x="903" y="13841"/>
                </a:moveTo>
                <a:cubicBezTo>
                  <a:pt x="752" y="13841"/>
                  <a:pt x="613" y="13940"/>
                  <a:pt x="573" y="14093"/>
                </a:cubicBezTo>
                <a:cubicBezTo>
                  <a:pt x="510" y="14317"/>
                  <a:pt x="453" y="14544"/>
                  <a:pt x="402" y="14770"/>
                </a:cubicBezTo>
                <a:cubicBezTo>
                  <a:pt x="362" y="14956"/>
                  <a:pt x="477" y="15139"/>
                  <a:pt x="661" y="15179"/>
                </a:cubicBezTo>
                <a:cubicBezTo>
                  <a:pt x="687" y="15186"/>
                  <a:pt x="714" y="15187"/>
                  <a:pt x="738" y="15187"/>
                </a:cubicBezTo>
                <a:cubicBezTo>
                  <a:pt x="894" y="15187"/>
                  <a:pt x="1035" y="15080"/>
                  <a:pt x="1072" y="14922"/>
                </a:cubicBezTo>
                <a:cubicBezTo>
                  <a:pt x="1120" y="14706"/>
                  <a:pt x="1174" y="14487"/>
                  <a:pt x="1233" y="14272"/>
                </a:cubicBezTo>
                <a:cubicBezTo>
                  <a:pt x="1280" y="14089"/>
                  <a:pt x="1174" y="13901"/>
                  <a:pt x="992" y="13853"/>
                </a:cubicBezTo>
                <a:cubicBezTo>
                  <a:pt x="962" y="13845"/>
                  <a:pt x="932" y="13841"/>
                  <a:pt x="903" y="13841"/>
                </a:cubicBezTo>
                <a:close/>
                <a:moveTo>
                  <a:pt x="25692" y="14448"/>
                </a:moveTo>
                <a:cubicBezTo>
                  <a:pt x="25553" y="14448"/>
                  <a:pt x="25422" y="14535"/>
                  <a:pt x="25372" y="14673"/>
                </a:cubicBezTo>
                <a:cubicBezTo>
                  <a:pt x="25296" y="14882"/>
                  <a:pt x="25212" y="15090"/>
                  <a:pt x="25129" y="15297"/>
                </a:cubicBezTo>
                <a:cubicBezTo>
                  <a:pt x="25054" y="15471"/>
                  <a:pt x="25139" y="15671"/>
                  <a:pt x="25313" y="15742"/>
                </a:cubicBezTo>
                <a:cubicBezTo>
                  <a:pt x="25357" y="15759"/>
                  <a:pt x="25400" y="15768"/>
                  <a:pt x="25444" y="15768"/>
                </a:cubicBezTo>
                <a:cubicBezTo>
                  <a:pt x="25576" y="15768"/>
                  <a:pt x="25704" y="15688"/>
                  <a:pt x="25760" y="15559"/>
                </a:cubicBezTo>
                <a:cubicBezTo>
                  <a:pt x="25852" y="15342"/>
                  <a:pt x="25937" y="15123"/>
                  <a:pt x="26015" y="14908"/>
                </a:cubicBezTo>
                <a:cubicBezTo>
                  <a:pt x="26080" y="14730"/>
                  <a:pt x="25988" y="14534"/>
                  <a:pt x="25810" y="14470"/>
                </a:cubicBezTo>
                <a:cubicBezTo>
                  <a:pt x="25771" y="14455"/>
                  <a:pt x="25731" y="14448"/>
                  <a:pt x="25692" y="14448"/>
                </a:cubicBezTo>
                <a:close/>
                <a:moveTo>
                  <a:pt x="493" y="15850"/>
                </a:moveTo>
                <a:cubicBezTo>
                  <a:pt x="327" y="15850"/>
                  <a:pt x="180" y="15975"/>
                  <a:pt x="156" y="16145"/>
                </a:cubicBezTo>
                <a:cubicBezTo>
                  <a:pt x="123" y="16376"/>
                  <a:pt x="97" y="16606"/>
                  <a:pt x="76" y="16839"/>
                </a:cubicBezTo>
                <a:cubicBezTo>
                  <a:pt x="58" y="17026"/>
                  <a:pt x="197" y="17193"/>
                  <a:pt x="383" y="17210"/>
                </a:cubicBezTo>
                <a:cubicBezTo>
                  <a:pt x="394" y="17212"/>
                  <a:pt x="406" y="17212"/>
                  <a:pt x="416" y="17212"/>
                </a:cubicBezTo>
                <a:cubicBezTo>
                  <a:pt x="590" y="17212"/>
                  <a:pt x="740" y="17080"/>
                  <a:pt x="757" y="16903"/>
                </a:cubicBezTo>
                <a:cubicBezTo>
                  <a:pt x="776" y="16680"/>
                  <a:pt x="802" y="16458"/>
                  <a:pt x="833" y="16237"/>
                </a:cubicBezTo>
                <a:cubicBezTo>
                  <a:pt x="858" y="16051"/>
                  <a:pt x="727" y="15879"/>
                  <a:pt x="540" y="15853"/>
                </a:cubicBezTo>
                <a:cubicBezTo>
                  <a:pt x="524" y="15851"/>
                  <a:pt x="509" y="15850"/>
                  <a:pt x="493" y="15850"/>
                </a:cubicBezTo>
                <a:close/>
                <a:moveTo>
                  <a:pt x="24865" y="16326"/>
                </a:moveTo>
                <a:cubicBezTo>
                  <a:pt x="24742" y="16326"/>
                  <a:pt x="24622" y="16394"/>
                  <a:pt x="24561" y="16512"/>
                </a:cubicBezTo>
                <a:cubicBezTo>
                  <a:pt x="24460" y="16712"/>
                  <a:pt x="24356" y="16906"/>
                  <a:pt x="24244" y="17103"/>
                </a:cubicBezTo>
                <a:cubicBezTo>
                  <a:pt x="24152" y="17264"/>
                  <a:pt x="24210" y="17473"/>
                  <a:pt x="24375" y="17567"/>
                </a:cubicBezTo>
                <a:cubicBezTo>
                  <a:pt x="24427" y="17595"/>
                  <a:pt x="24486" y="17610"/>
                  <a:pt x="24542" y="17610"/>
                </a:cubicBezTo>
                <a:cubicBezTo>
                  <a:pt x="24661" y="17610"/>
                  <a:pt x="24776" y="17549"/>
                  <a:pt x="24839" y="17438"/>
                </a:cubicBezTo>
                <a:cubicBezTo>
                  <a:pt x="24952" y="17235"/>
                  <a:pt x="25063" y="17030"/>
                  <a:pt x="25169" y="16825"/>
                </a:cubicBezTo>
                <a:cubicBezTo>
                  <a:pt x="25256" y="16654"/>
                  <a:pt x="25190" y="16451"/>
                  <a:pt x="25021" y="16364"/>
                </a:cubicBezTo>
                <a:cubicBezTo>
                  <a:pt x="24971" y="16338"/>
                  <a:pt x="24918" y="16326"/>
                  <a:pt x="24865" y="16326"/>
                </a:cubicBezTo>
                <a:close/>
                <a:moveTo>
                  <a:pt x="343" y="17892"/>
                </a:moveTo>
                <a:cubicBezTo>
                  <a:pt x="157" y="17892"/>
                  <a:pt x="4" y="18045"/>
                  <a:pt x="3" y="18231"/>
                </a:cubicBezTo>
                <a:lnTo>
                  <a:pt x="1" y="18417"/>
                </a:lnTo>
                <a:cubicBezTo>
                  <a:pt x="1" y="18585"/>
                  <a:pt x="6" y="18757"/>
                  <a:pt x="10" y="18929"/>
                </a:cubicBezTo>
                <a:cubicBezTo>
                  <a:pt x="15" y="19115"/>
                  <a:pt x="166" y="19261"/>
                  <a:pt x="350" y="19261"/>
                </a:cubicBezTo>
                <a:cubicBezTo>
                  <a:pt x="354" y="19261"/>
                  <a:pt x="357" y="19261"/>
                  <a:pt x="361" y="19260"/>
                </a:cubicBezTo>
                <a:cubicBezTo>
                  <a:pt x="548" y="19253"/>
                  <a:pt x="698" y="19096"/>
                  <a:pt x="691" y="18907"/>
                </a:cubicBezTo>
                <a:cubicBezTo>
                  <a:pt x="687" y="18743"/>
                  <a:pt x="686" y="18578"/>
                  <a:pt x="686" y="18417"/>
                </a:cubicBezTo>
                <a:lnTo>
                  <a:pt x="687" y="18238"/>
                </a:lnTo>
                <a:cubicBezTo>
                  <a:pt x="689" y="18048"/>
                  <a:pt x="538" y="17895"/>
                  <a:pt x="349" y="17892"/>
                </a:cubicBezTo>
                <a:close/>
                <a:moveTo>
                  <a:pt x="23827" y="18091"/>
                </a:moveTo>
                <a:cubicBezTo>
                  <a:pt x="23717" y="18091"/>
                  <a:pt x="23608" y="18145"/>
                  <a:pt x="23542" y="18243"/>
                </a:cubicBezTo>
                <a:cubicBezTo>
                  <a:pt x="23419" y="18429"/>
                  <a:pt x="23290" y="18615"/>
                  <a:pt x="23160" y="18794"/>
                </a:cubicBezTo>
                <a:cubicBezTo>
                  <a:pt x="23049" y="18948"/>
                  <a:pt x="23083" y="19162"/>
                  <a:pt x="23236" y="19272"/>
                </a:cubicBezTo>
                <a:cubicBezTo>
                  <a:pt x="23297" y="19315"/>
                  <a:pt x="23367" y="19338"/>
                  <a:pt x="23436" y="19338"/>
                </a:cubicBezTo>
                <a:cubicBezTo>
                  <a:pt x="23540" y="19338"/>
                  <a:pt x="23645" y="19287"/>
                  <a:pt x="23713" y="19194"/>
                </a:cubicBezTo>
                <a:cubicBezTo>
                  <a:pt x="23846" y="19008"/>
                  <a:pt x="23978" y="18816"/>
                  <a:pt x="24109" y="18623"/>
                </a:cubicBezTo>
                <a:cubicBezTo>
                  <a:pt x="24217" y="18467"/>
                  <a:pt x="24173" y="18253"/>
                  <a:pt x="24017" y="18149"/>
                </a:cubicBezTo>
                <a:cubicBezTo>
                  <a:pt x="23959" y="18110"/>
                  <a:pt x="23893" y="18091"/>
                  <a:pt x="23827" y="18091"/>
                </a:cubicBezTo>
                <a:close/>
                <a:moveTo>
                  <a:pt x="22595" y="19730"/>
                </a:moveTo>
                <a:cubicBezTo>
                  <a:pt x="22498" y="19730"/>
                  <a:pt x="22400" y="19772"/>
                  <a:pt x="22333" y="19852"/>
                </a:cubicBezTo>
                <a:cubicBezTo>
                  <a:pt x="22187" y="20024"/>
                  <a:pt x="22039" y="20193"/>
                  <a:pt x="21889" y="20356"/>
                </a:cubicBezTo>
                <a:cubicBezTo>
                  <a:pt x="21761" y="20495"/>
                  <a:pt x="21771" y="20711"/>
                  <a:pt x="21910" y="20838"/>
                </a:cubicBezTo>
                <a:cubicBezTo>
                  <a:pt x="21976" y="20897"/>
                  <a:pt x="22058" y="20928"/>
                  <a:pt x="22141" y="20928"/>
                </a:cubicBezTo>
                <a:cubicBezTo>
                  <a:pt x="22235" y="20928"/>
                  <a:pt x="22327" y="20888"/>
                  <a:pt x="22395" y="20817"/>
                </a:cubicBezTo>
                <a:cubicBezTo>
                  <a:pt x="22552" y="20648"/>
                  <a:pt x="22704" y="20471"/>
                  <a:pt x="22856" y="20294"/>
                </a:cubicBezTo>
                <a:cubicBezTo>
                  <a:pt x="22977" y="20148"/>
                  <a:pt x="22958" y="19932"/>
                  <a:pt x="22814" y="19811"/>
                </a:cubicBezTo>
                <a:cubicBezTo>
                  <a:pt x="22751" y="19757"/>
                  <a:pt x="22673" y="19730"/>
                  <a:pt x="22595" y="19730"/>
                </a:cubicBezTo>
                <a:close/>
                <a:moveTo>
                  <a:pt x="445" y="19939"/>
                </a:moveTo>
                <a:cubicBezTo>
                  <a:pt x="433" y="19939"/>
                  <a:pt x="421" y="19940"/>
                  <a:pt x="409" y="19941"/>
                </a:cubicBezTo>
                <a:cubicBezTo>
                  <a:pt x="223" y="19963"/>
                  <a:pt x="86" y="20132"/>
                  <a:pt x="107" y="20320"/>
                </a:cubicBezTo>
                <a:cubicBezTo>
                  <a:pt x="133" y="20549"/>
                  <a:pt x="164" y="20780"/>
                  <a:pt x="199" y="21010"/>
                </a:cubicBezTo>
                <a:cubicBezTo>
                  <a:pt x="223" y="21180"/>
                  <a:pt x="371" y="21302"/>
                  <a:pt x="536" y="21302"/>
                </a:cubicBezTo>
                <a:cubicBezTo>
                  <a:pt x="554" y="21302"/>
                  <a:pt x="571" y="21302"/>
                  <a:pt x="588" y="21297"/>
                </a:cubicBezTo>
                <a:cubicBezTo>
                  <a:pt x="774" y="21269"/>
                  <a:pt x="903" y="21095"/>
                  <a:pt x="875" y="20909"/>
                </a:cubicBezTo>
                <a:cubicBezTo>
                  <a:pt x="842" y="20686"/>
                  <a:pt x="811" y="20466"/>
                  <a:pt x="788" y="20243"/>
                </a:cubicBezTo>
                <a:cubicBezTo>
                  <a:pt x="767" y="20069"/>
                  <a:pt x="618" y="19939"/>
                  <a:pt x="445" y="19939"/>
                </a:cubicBezTo>
                <a:close/>
                <a:moveTo>
                  <a:pt x="21180" y="21212"/>
                </a:moveTo>
                <a:cubicBezTo>
                  <a:pt x="21098" y="21212"/>
                  <a:pt x="21015" y="21242"/>
                  <a:pt x="20949" y="21303"/>
                </a:cubicBezTo>
                <a:cubicBezTo>
                  <a:pt x="20781" y="21458"/>
                  <a:pt x="20612" y="21608"/>
                  <a:pt x="20447" y="21747"/>
                </a:cubicBezTo>
                <a:cubicBezTo>
                  <a:pt x="20303" y="21868"/>
                  <a:pt x="20283" y="22086"/>
                  <a:pt x="20405" y="22228"/>
                </a:cubicBezTo>
                <a:cubicBezTo>
                  <a:pt x="20473" y="22310"/>
                  <a:pt x="20568" y="22351"/>
                  <a:pt x="20666" y="22351"/>
                </a:cubicBezTo>
                <a:cubicBezTo>
                  <a:pt x="20744" y="22351"/>
                  <a:pt x="20822" y="22322"/>
                  <a:pt x="20888" y="22268"/>
                </a:cubicBezTo>
                <a:cubicBezTo>
                  <a:pt x="21062" y="22122"/>
                  <a:pt x="21238" y="21966"/>
                  <a:pt x="21411" y="21806"/>
                </a:cubicBezTo>
                <a:cubicBezTo>
                  <a:pt x="21550" y="21677"/>
                  <a:pt x="21559" y="21462"/>
                  <a:pt x="21431" y="21323"/>
                </a:cubicBezTo>
                <a:cubicBezTo>
                  <a:pt x="21363" y="21249"/>
                  <a:pt x="21272" y="21212"/>
                  <a:pt x="21180" y="21212"/>
                </a:cubicBezTo>
                <a:close/>
                <a:moveTo>
                  <a:pt x="790" y="21959"/>
                </a:moveTo>
                <a:cubicBezTo>
                  <a:pt x="765" y="21959"/>
                  <a:pt x="740" y="21962"/>
                  <a:pt x="715" y="21967"/>
                </a:cubicBezTo>
                <a:cubicBezTo>
                  <a:pt x="533" y="22011"/>
                  <a:pt x="418" y="22193"/>
                  <a:pt x="462" y="22379"/>
                </a:cubicBezTo>
                <a:cubicBezTo>
                  <a:pt x="514" y="22605"/>
                  <a:pt x="573" y="22831"/>
                  <a:pt x="634" y="23054"/>
                </a:cubicBezTo>
                <a:cubicBezTo>
                  <a:pt x="677" y="23207"/>
                  <a:pt x="813" y="23307"/>
                  <a:pt x="964" y="23307"/>
                </a:cubicBezTo>
                <a:cubicBezTo>
                  <a:pt x="993" y="23307"/>
                  <a:pt x="1025" y="23302"/>
                  <a:pt x="1052" y="23293"/>
                </a:cubicBezTo>
                <a:cubicBezTo>
                  <a:pt x="1235" y="23241"/>
                  <a:pt x="1341" y="23054"/>
                  <a:pt x="1291" y="22871"/>
                </a:cubicBezTo>
                <a:cubicBezTo>
                  <a:pt x="1233" y="22657"/>
                  <a:pt x="1176" y="22440"/>
                  <a:pt x="1125" y="22223"/>
                </a:cubicBezTo>
                <a:cubicBezTo>
                  <a:pt x="1088" y="22065"/>
                  <a:pt x="946" y="21959"/>
                  <a:pt x="790" y="21959"/>
                </a:cubicBezTo>
                <a:close/>
                <a:moveTo>
                  <a:pt x="19589" y="22509"/>
                </a:moveTo>
                <a:cubicBezTo>
                  <a:pt x="19518" y="22509"/>
                  <a:pt x="19446" y="22530"/>
                  <a:pt x="19385" y="22576"/>
                </a:cubicBezTo>
                <a:lnTo>
                  <a:pt x="18837" y="22986"/>
                </a:lnTo>
                <a:cubicBezTo>
                  <a:pt x="18684" y="23097"/>
                  <a:pt x="18655" y="23311"/>
                  <a:pt x="18768" y="23464"/>
                </a:cubicBezTo>
                <a:cubicBezTo>
                  <a:pt x="18834" y="23552"/>
                  <a:pt x="18936" y="23599"/>
                  <a:pt x="19041" y="23599"/>
                </a:cubicBezTo>
                <a:cubicBezTo>
                  <a:pt x="19112" y="23599"/>
                  <a:pt x="19185" y="23578"/>
                  <a:pt x="19246" y="23532"/>
                </a:cubicBezTo>
                <a:lnTo>
                  <a:pt x="19793" y="23123"/>
                </a:lnTo>
                <a:cubicBezTo>
                  <a:pt x="19945" y="23010"/>
                  <a:pt x="19976" y="22798"/>
                  <a:pt x="19863" y="22645"/>
                </a:cubicBezTo>
                <a:cubicBezTo>
                  <a:pt x="19796" y="22555"/>
                  <a:pt x="19693" y="22509"/>
                  <a:pt x="19589" y="22509"/>
                </a:cubicBezTo>
                <a:close/>
                <a:moveTo>
                  <a:pt x="17958" y="23754"/>
                </a:moveTo>
                <a:cubicBezTo>
                  <a:pt x="17882" y="23754"/>
                  <a:pt x="17805" y="23779"/>
                  <a:pt x="17742" y="23832"/>
                </a:cubicBezTo>
                <a:cubicBezTo>
                  <a:pt x="17548" y="23990"/>
                  <a:pt x="17374" y="24143"/>
                  <a:pt x="17212" y="24293"/>
                </a:cubicBezTo>
                <a:cubicBezTo>
                  <a:pt x="17073" y="24421"/>
                  <a:pt x="17065" y="24637"/>
                  <a:pt x="17192" y="24776"/>
                </a:cubicBezTo>
                <a:cubicBezTo>
                  <a:pt x="17259" y="24849"/>
                  <a:pt x="17353" y="24885"/>
                  <a:pt x="17444" y="24885"/>
                </a:cubicBezTo>
                <a:cubicBezTo>
                  <a:pt x="17529" y="24885"/>
                  <a:pt x="17612" y="24856"/>
                  <a:pt x="17675" y="24795"/>
                </a:cubicBezTo>
                <a:cubicBezTo>
                  <a:pt x="17829" y="24651"/>
                  <a:pt x="17995" y="24510"/>
                  <a:pt x="18177" y="24359"/>
                </a:cubicBezTo>
                <a:cubicBezTo>
                  <a:pt x="18321" y="24239"/>
                  <a:pt x="18342" y="24023"/>
                  <a:pt x="18222" y="23877"/>
                </a:cubicBezTo>
                <a:cubicBezTo>
                  <a:pt x="18155" y="23796"/>
                  <a:pt x="18057" y="23754"/>
                  <a:pt x="17958" y="23754"/>
                </a:cubicBezTo>
                <a:close/>
                <a:moveTo>
                  <a:pt x="1424" y="23904"/>
                </a:moveTo>
                <a:cubicBezTo>
                  <a:pt x="1374" y="23904"/>
                  <a:pt x="1324" y="23915"/>
                  <a:pt x="1277" y="23938"/>
                </a:cubicBezTo>
                <a:cubicBezTo>
                  <a:pt x="1106" y="24022"/>
                  <a:pt x="1035" y="24225"/>
                  <a:pt x="1117" y="24395"/>
                </a:cubicBezTo>
                <a:cubicBezTo>
                  <a:pt x="1219" y="24606"/>
                  <a:pt x="1337" y="24819"/>
                  <a:pt x="1463" y="25025"/>
                </a:cubicBezTo>
                <a:cubicBezTo>
                  <a:pt x="1529" y="25129"/>
                  <a:pt x="1638" y="25188"/>
                  <a:pt x="1755" y="25188"/>
                </a:cubicBezTo>
                <a:cubicBezTo>
                  <a:pt x="1815" y="25188"/>
                  <a:pt x="1878" y="25172"/>
                  <a:pt x="1930" y="25134"/>
                </a:cubicBezTo>
                <a:cubicBezTo>
                  <a:pt x="2092" y="25037"/>
                  <a:pt x="2144" y="24825"/>
                  <a:pt x="2043" y="24665"/>
                </a:cubicBezTo>
                <a:cubicBezTo>
                  <a:pt x="1928" y="24477"/>
                  <a:pt x="1824" y="24289"/>
                  <a:pt x="1732" y="24098"/>
                </a:cubicBezTo>
                <a:cubicBezTo>
                  <a:pt x="1673" y="23976"/>
                  <a:pt x="1551" y="23904"/>
                  <a:pt x="1424" y="23904"/>
                </a:cubicBezTo>
                <a:close/>
                <a:moveTo>
                  <a:pt x="16515" y="25203"/>
                </a:moveTo>
                <a:cubicBezTo>
                  <a:pt x="16413" y="25203"/>
                  <a:pt x="16312" y="25249"/>
                  <a:pt x="16244" y="25336"/>
                </a:cubicBezTo>
                <a:cubicBezTo>
                  <a:pt x="16095" y="25529"/>
                  <a:pt x="15956" y="25728"/>
                  <a:pt x="15834" y="25928"/>
                </a:cubicBezTo>
                <a:cubicBezTo>
                  <a:pt x="15737" y="26090"/>
                  <a:pt x="15787" y="26300"/>
                  <a:pt x="15947" y="26398"/>
                </a:cubicBezTo>
                <a:cubicBezTo>
                  <a:pt x="16004" y="26432"/>
                  <a:pt x="16065" y="26448"/>
                  <a:pt x="16126" y="26448"/>
                </a:cubicBezTo>
                <a:cubicBezTo>
                  <a:pt x="16241" y="26448"/>
                  <a:pt x="16354" y="26389"/>
                  <a:pt x="16418" y="26288"/>
                </a:cubicBezTo>
                <a:cubicBezTo>
                  <a:pt x="16528" y="26107"/>
                  <a:pt x="16651" y="25928"/>
                  <a:pt x="16787" y="25754"/>
                </a:cubicBezTo>
                <a:cubicBezTo>
                  <a:pt x="16901" y="25605"/>
                  <a:pt x="16875" y="25389"/>
                  <a:pt x="16726" y="25275"/>
                </a:cubicBezTo>
                <a:cubicBezTo>
                  <a:pt x="16663" y="25227"/>
                  <a:pt x="16588" y="25203"/>
                  <a:pt x="16515" y="25203"/>
                </a:cubicBezTo>
                <a:close/>
                <a:moveTo>
                  <a:pt x="2567" y="25602"/>
                </a:moveTo>
                <a:cubicBezTo>
                  <a:pt x="2487" y="25602"/>
                  <a:pt x="2407" y="25629"/>
                  <a:pt x="2342" y="25685"/>
                </a:cubicBezTo>
                <a:cubicBezTo>
                  <a:pt x="2200" y="25810"/>
                  <a:pt x="2184" y="26024"/>
                  <a:pt x="2309" y="26168"/>
                </a:cubicBezTo>
                <a:cubicBezTo>
                  <a:pt x="2452" y="26333"/>
                  <a:pt x="2608" y="26502"/>
                  <a:pt x="2782" y="26684"/>
                </a:cubicBezTo>
                <a:cubicBezTo>
                  <a:pt x="2850" y="26754"/>
                  <a:pt x="2940" y="26789"/>
                  <a:pt x="3030" y="26789"/>
                </a:cubicBezTo>
                <a:cubicBezTo>
                  <a:pt x="3114" y="26789"/>
                  <a:pt x="3201" y="26759"/>
                  <a:pt x="3263" y="26693"/>
                </a:cubicBezTo>
                <a:cubicBezTo>
                  <a:pt x="3401" y="26563"/>
                  <a:pt x="3406" y="26349"/>
                  <a:pt x="3275" y="26212"/>
                </a:cubicBezTo>
                <a:cubicBezTo>
                  <a:pt x="3107" y="26038"/>
                  <a:pt x="2963" y="25876"/>
                  <a:pt x="2825" y="25720"/>
                </a:cubicBezTo>
                <a:cubicBezTo>
                  <a:pt x="2758" y="25642"/>
                  <a:pt x="2663" y="25602"/>
                  <a:pt x="2567" y="25602"/>
                </a:cubicBezTo>
                <a:close/>
                <a:moveTo>
                  <a:pt x="3999" y="27073"/>
                </a:moveTo>
                <a:cubicBezTo>
                  <a:pt x="3911" y="27073"/>
                  <a:pt x="3822" y="27107"/>
                  <a:pt x="3755" y="27176"/>
                </a:cubicBezTo>
                <a:cubicBezTo>
                  <a:pt x="3623" y="27308"/>
                  <a:pt x="3625" y="27525"/>
                  <a:pt x="3760" y="27658"/>
                </a:cubicBezTo>
                <a:cubicBezTo>
                  <a:pt x="3920" y="27817"/>
                  <a:pt x="4080" y="27976"/>
                  <a:pt x="4240" y="28136"/>
                </a:cubicBezTo>
                <a:cubicBezTo>
                  <a:pt x="4308" y="28203"/>
                  <a:pt x="4395" y="28238"/>
                  <a:pt x="4483" y="28238"/>
                </a:cubicBezTo>
                <a:cubicBezTo>
                  <a:pt x="4568" y="28238"/>
                  <a:pt x="4655" y="28205"/>
                  <a:pt x="4721" y="28141"/>
                </a:cubicBezTo>
                <a:cubicBezTo>
                  <a:pt x="4857" y="28010"/>
                  <a:pt x="4859" y="27793"/>
                  <a:pt x="4727" y="27658"/>
                </a:cubicBezTo>
                <a:cubicBezTo>
                  <a:pt x="4565" y="27496"/>
                  <a:pt x="4400" y="27333"/>
                  <a:pt x="4238" y="27171"/>
                </a:cubicBezTo>
                <a:cubicBezTo>
                  <a:pt x="4172" y="27106"/>
                  <a:pt x="4086" y="27073"/>
                  <a:pt x="3999" y="27073"/>
                </a:cubicBezTo>
                <a:close/>
                <a:moveTo>
                  <a:pt x="15560" y="27003"/>
                </a:moveTo>
                <a:cubicBezTo>
                  <a:pt x="15416" y="27003"/>
                  <a:pt x="15282" y="27095"/>
                  <a:pt x="15235" y="27240"/>
                </a:cubicBezTo>
                <a:cubicBezTo>
                  <a:pt x="15162" y="27465"/>
                  <a:pt x="15099" y="27699"/>
                  <a:pt x="15052" y="27939"/>
                </a:cubicBezTo>
                <a:cubicBezTo>
                  <a:pt x="15016" y="28123"/>
                  <a:pt x="15135" y="28304"/>
                  <a:pt x="15320" y="28341"/>
                </a:cubicBezTo>
                <a:cubicBezTo>
                  <a:pt x="15341" y="28344"/>
                  <a:pt x="15365" y="28348"/>
                  <a:pt x="15388" y="28348"/>
                </a:cubicBezTo>
                <a:cubicBezTo>
                  <a:pt x="15546" y="28348"/>
                  <a:pt x="15688" y="28235"/>
                  <a:pt x="15723" y="28073"/>
                </a:cubicBezTo>
                <a:cubicBezTo>
                  <a:pt x="15766" y="27859"/>
                  <a:pt x="15822" y="27649"/>
                  <a:pt x="15886" y="27449"/>
                </a:cubicBezTo>
                <a:cubicBezTo>
                  <a:pt x="15944" y="27268"/>
                  <a:pt x="15845" y="27077"/>
                  <a:pt x="15666" y="27020"/>
                </a:cubicBezTo>
                <a:cubicBezTo>
                  <a:pt x="15631" y="27009"/>
                  <a:pt x="15595" y="27003"/>
                  <a:pt x="15560" y="27003"/>
                </a:cubicBezTo>
                <a:close/>
                <a:moveTo>
                  <a:pt x="5394" y="28572"/>
                </a:moveTo>
                <a:cubicBezTo>
                  <a:pt x="5319" y="28572"/>
                  <a:pt x="5243" y="28597"/>
                  <a:pt x="5180" y="28646"/>
                </a:cubicBezTo>
                <a:cubicBezTo>
                  <a:pt x="5032" y="28765"/>
                  <a:pt x="5008" y="28978"/>
                  <a:pt x="5126" y="29126"/>
                </a:cubicBezTo>
                <a:cubicBezTo>
                  <a:pt x="5269" y="29305"/>
                  <a:pt x="5396" y="29479"/>
                  <a:pt x="5512" y="29655"/>
                </a:cubicBezTo>
                <a:cubicBezTo>
                  <a:pt x="5578" y="29752"/>
                  <a:pt x="5686" y="29807"/>
                  <a:pt x="5797" y="29807"/>
                </a:cubicBezTo>
                <a:cubicBezTo>
                  <a:pt x="5862" y="29807"/>
                  <a:pt x="5928" y="29787"/>
                  <a:pt x="5983" y="29748"/>
                </a:cubicBezTo>
                <a:cubicBezTo>
                  <a:pt x="6143" y="29644"/>
                  <a:pt x="6185" y="29430"/>
                  <a:pt x="6079" y="29274"/>
                </a:cubicBezTo>
                <a:cubicBezTo>
                  <a:pt x="5952" y="29083"/>
                  <a:pt x="5815" y="28895"/>
                  <a:pt x="5660" y="28700"/>
                </a:cubicBezTo>
                <a:cubicBezTo>
                  <a:pt x="5593" y="28616"/>
                  <a:pt x="5494" y="28572"/>
                  <a:pt x="5394" y="28572"/>
                </a:cubicBezTo>
                <a:close/>
                <a:moveTo>
                  <a:pt x="15308" y="29027"/>
                </a:moveTo>
                <a:cubicBezTo>
                  <a:pt x="15301" y="29027"/>
                  <a:pt x="15295" y="29027"/>
                  <a:pt x="15288" y="29027"/>
                </a:cubicBezTo>
                <a:cubicBezTo>
                  <a:pt x="15101" y="29034"/>
                  <a:pt x="14955" y="29192"/>
                  <a:pt x="14962" y="29382"/>
                </a:cubicBezTo>
                <a:cubicBezTo>
                  <a:pt x="14970" y="29609"/>
                  <a:pt x="14989" y="29847"/>
                  <a:pt x="15016" y="30087"/>
                </a:cubicBezTo>
                <a:cubicBezTo>
                  <a:pt x="15035" y="30261"/>
                  <a:pt x="15182" y="30391"/>
                  <a:pt x="15354" y="30391"/>
                </a:cubicBezTo>
                <a:lnTo>
                  <a:pt x="15391" y="30391"/>
                </a:lnTo>
                <a:cubicBezTo>
                  <a:pt x="15579" y="30369"/>
                  <a:pt x="15714" y="30200"/>
                  <a:pt x="15693" y="30013"/>
                </a:cubicBezTo>
                <a:cubicBezTo>
                  <a:pt x="15669" y="29790"/>
                  <a:pt x="15652" y="29568"/>
                  <a:pt x="15643" y="29356"/>
                </a:cubicBezTo>
                <a:cubicBezTo>
                  <a:pt x="15636" y="29172"/>
                  <a:pt x="15495" y="29027"/>
                  <a:pt x="15308" y="29027"/>
                </a:cubicBezTo>
                <a:close/>
                <a:moveTo>
                  <a:pt x="24926" y="30278"/>
                </a:moveTo>
                <a:cubicBezTo>
                  <a:pt x="24748" y="30278"/>
                  <a:pt x="24591" y="30409"/>
                  <a:pt x="24576" y="30591"/>
                </a:cubicBezTo>
                <a:cubicBezTo>
                  <a:pt x="24561" y="30784"/>
                  <a:pt x="24517" y="30981"/>
                  <a:pt x="24451" y="31168"/>
                </a:cubicBezTo>
                <a:cubicBezTo>
                  <a:pt x="24387" y="31347"/>
                  <a:pt x="24481" y="31542"/>
                  <a:pt x="24658" y="31606"/>
                </a:cubicBezTo>
                <a:cubicBezTo>
                  <a:pt x="24698" y="31618"/>
                  <a:pt x="24734" y="31625"/>
                  <a:pt x="24774" y="31625"/>
                </a:cubicBezTo>
                <a:cubicBezTo>
                  <a:pt x="24913" y="31625"/>
                  <a:pt x="25046" y="31537"/>
                  <a:pt x="25096" y="31398"/>
                </a:cubicBezTo>
                <a:cubicBezTo>
                  <a:pt x="25183" y="31154"/>
                  <a:pt x="25237" y="30902"/>
                  <a:pt x="25259" y="30647"/>
                </a:cubicBezTo>
                <a:cubicBezTo>
                  <a:pt x="25273" y="30459"/>
                  <a:pt x="25134" y="30294"/>
                  <a:pt x="24947" y="30278"/>
                </a:cubicBezTo>
                <a:cubicBezTo>
                  <a:pt x="24940" y="30278"/>
                  <a:pt x="24933" y="30278"/>
                  <a:pt x="24926" y="30278"/>
                </a:cubicBezTo>
                <a:close/>
                <a:moveTo>
                  <a:pt x="6438" y="30324"/>
                </a:moveTo>
                <a:cubicBezTo>
                  <a:pt x="6393" y="30324"/>
                  <a:pt x="6347" y="30333"/>
                  <a:pt x="6303" y="30351"/>
                </a:cubicBezTo>
                <a:cubicBezTo>
                  <a:pt x="6129" y="30428"/>
                  <a:pt x="6049" y="30628"/>
                  <a:pt x="6126" y="30802"/>
                </a:cubicBezTo>
                <a:cubicBezTo>
                  <a:pt x="6216" y="31012"/>
                  <a:pt x="6301" y="31219"/>
                  <a:pt x="6379" y="31420"/>
                </a:cubicBezTo>
                <a:cubicBezTo>
                  <a:pt x="6432" y="31558"/>
                  <a:pt x="6562" y="31641"/>
                  <a:pt x="6699" y="31641"/>
                </a:cubicBezTo>
                <a:cubicBezTo>
                  <a:pt x="6741" y="31641"/>
                  <a:pt x="6781" y="31634"/>
                  <a:pt x="6823" y="31617"/>
                </a:cubicBezTo>
                <a:cubicBezTo>
                  <a:pt x="6998" y="31549"/>
                  <a:pt x="7085" y="31351"/>
                  <a:pt x="7017" y="31175"/>
                </a:cubicBezTo>
                <a:cubicBezTo>
                  <a:pt x="6937" y="30965"/>
                  <a:pt x="6849" y="30749"/>
                  <a:pt x="6753" y="30530"/>
                </a:cubicBezTo>
                <a:cubicBezTo>
                  <a:pt x="6696" y="30401"/>
                  <a:pt x="6570" y="30324"/>
                  <a:pt x="6438" y="30324"/>
                </a:cubicBezTo>
                <a:close/>
                <a:moveTo>
                  <a:pt x="15595" y="31054"/>
                </a:moveTo>
                <a:cubicBezTo>
                  <a:pt x="15568" y="31054"/>
                  <a:pt x="15540" y="31057"/>
                  <a:pt x="15513" y="31064"/>
                </a:cubicBezTo>
                <a:cubicBezTo>
                  <a:pt x="15330" y="31107"/>
                  <a:pt x="15217" y="31295"/>
                  <a:pt x="15262" y="31478"/>
                </a:cubicBezTo>
                <a:cubicBezTo>
                  <a:pt x="15320" y="31712"/>
                  <a:pt x="15384" y="31942"/>
                  <a:pt x="15457" y="32159"/>
                </a:cubicBezTo>
                <a:cubicBezTo>
                  <a:pt x="15504" y="32305"/>
                  <a:pt x="15640" y="32397"/>
                  <a:pt x="15782" y="32397"/>
                </a:cubicBezTo>
                <a:cubicBezTo>
                  <a:pt x="15817" y="32397"/>
                  <a:pt x="15852" y="32390"/>
                  <a:pt x="15886" y="32380"/>
                </a:cubicBezTo>
                <a:cubicBezTo>
                  <a:pt x="16067" y="32321"/>
                  <a:pt x="16164" y="32129"/>
                  <a:pt x="16105" y="31949"/>
                </a:cubicBezTo>
                <a:cubicBezTo>
                  <a:pt x="16041" y="31747"/>
                  <a:pt x="15980" y="31533"/>
                  <a:pt x="15926" y="31314"/>
                </a:cubicBezTo>
                <a:cubicBezTo>
                  <a:pt x="15889" y="31159"/>
                  <a:pt x="15749" y="31054"/>
                  <a:pt x="15595" y="31054"/>
                </a:cubicBezTo>
                <a:close/>
                <a:moveTo>
                  <a:pt x="24058" y="32094"/>
                </a:moveTo>
                <a:cubicBezTo>
                  <a:pt x="23965" y="32094"/>
                  <a:pt x="23873" y="32131"/>
                  <a:pt x="23805" y="32204"/>
                </a:cubicBezTo>
                <a:cubicBezTo>
                  <a:pt x="23669" y="32352"/>
                  <a:pt x="23514" y="32501"/>
                  <a:pt x="23342" y="32642"/>
                </a:cubicBezTo>
                <a:cubicBezTo>
                  <a:pt x="23196" y="32762"/>
                  <a:pt x="23177" y="32976"/>
                  <a:pt x="23297" y="33122"/>
                </a:cubicBezTo>
                <a:cubicBezTo>
                  <a:pt x="23365" y="33205"/>
                  <a:pt x="23462" y="33245"/>
                  <a:pt x="23560" y="33245"/>
                </a:cubicBezTo>
                <a:cubicBezTo>
                  <a:pt x="23636" y="33245"/>
                  <a:pt x="23714" y="33219"/>
                  <a:pt x="23777" y="33167"/>
                </a:cubicBezTo>
                <a:cubicBezTo>
                  <a:pt x="23973" y="33007"/>
                  <a:pt x="24151" y="32837"/>
                  <a:pt x="24309" y="32665"/>
                </a:cubicBezTo>
                <a:cubicBezTo>
                  <a:pt x="24436" y="32526"/>
                  <a:pt x="24427" y="32312"/>
                  <a:pt x="24288" y="32183"/>
                </a:cubicBezTo>
                <a:cubicBezTo>
                  <a:pt x="24222" y="32124"/>
                  <a:pt x="24140" y="32094"/>
                  <a:pt x="24058" y="32094"/>
                </a:cubicBezTo>
                <a:close/>
                <a:moveTo>
                  <a:pt x="7132" y="32256"/>
                </a:moveTo>
                <a:cubicBezTo>
                  <a:pt x="7101" y="32256"/>
                  <a:pt x="7071" y="32260"/>
                  <a:pt x="7040" y="32268"/>
                </a:cubicBezTo>
                <a:cubicBezTo>
                  <a:pt x="6857" y="32319"/>
                  <a:pt x="6751" y="32505"/>
                  <a:pt x="6802" y="32687"/>
                </a:cubicBezTo>
                <a:cubicBezTo>
                  <a:pt x="6861" y="32905"/>
                  <a:pt x="6915" y="33120"/>
                  <a:pt x="6958" y="33330"/>
                </a:cubicBezTo>
                <a:cubicBezTo>
                  <a:pt x="6991" y="33492"/>
                  <a:pt x="7134" y="33602"/>
                  <a:pt x="7292" y="33602"/>
                </a:cubicBezTo>
                <a:cubicBezTo>
                  <a:pt x="7314" y="33602"/>
                  <a:pt x="7337" y="33600"/>
                  <a:pt x="7360" y="33596"/>
                </a:cubicBezTo>
                <a:cubicBezTo>
                  <a:pt x="7544" y="33556"/>
                  <a:pt x="7664" y="33376"/>
                  <a:pt x="7624" y="33191"/>
                </a:cubicBezTo>
                <a:cubicBezTo>
                  <a:pt x="7579" y="32967"/>
                  <a:pt x="7523" y="32738"/>
                  <a:pt x="7459" y="32507"/>
                </a:cubicBezTo>
                <a:cubicBezTo>
                  <a:pt x="7418" y="32355"/>
                  <a:pt x="7282" y="32256"/>
                  <a:pt x="7132" y="32256"/>
                </a:cubicBezTo>
                <a:close/>
                <a:moveTo>
                  <a:pt x="42142" y="32930"/>
                </a:moveTo>
                <a:cubicBezTo>
                  <a:pt x="42134" y="32930"/>
                  <a:pt x="42125" y="32930"/>
                  <a:pt x="42116" y="32931"/>
                </a:cubicBezTo>
                <a:cubicBezTo>
                  <a:pt x="41880" y="32950"/>
                  <a:pt x="41642" y="32981"/>
                  <a:pt x="41407" y="33024"/>
                </a:cubicBezTo>
                <a:cubicBezTo>
                  <a:pt x="41223" y="33059"/>
                  <a:pt x="41098" y="33235"/>
                  <a:pt x="41133" y="33422"/>
                </a:cubicBezTo>
                <a:cubicBezTo>
                  <a:pt x="41164" y="33588"/>
                  <a:pt x="41310" y="33702"/>
                  <a:pt x="41470" y="33702"/>
                </a:cubicBezTo>
                <a:cubicBezTo>
                  <a:pt x="41492" y="33702"/>
                  <a:pt x="41511" y="33701"/>
                  <a:pt x="41531" y="33697"/>
                </a:cubicBezTo>
                <a:cubicBezTo>
                  <a:pt x="41743" y="33659"/>
                  <a:pt x="41960" y="33631"/>
                  <a:pt x="42174" y="33612"/>
                </a:cubicBezTo>
                <a:cubicBezTo>
                  <a:pt x="42363" y="33598"/>
                  <a:pt x="42502" y="33433"/>
                  <a:pt x="42486" y="33243"/>
                </a:cubicBezTo>
                <a:cubicBezTo>
                  <a:pt x="42472" y="33063"/>
                  <a:pt x="42319" y="32930"/>
                  <a:pt x="42142" y="32930"/>
                </a:cubicBezTo>
                <a:close/>
                <a:moveTo>
                  <a:pt x="43512" y="32953"/>
                </a:moveTo>
                <a:cubicBezTo>
                  <a:pt x="43339" y="32953"/>
                  <a:pt x="43194" y="33082"/>
                  <a:pt x="43173" y="33254"/>
                </a:cubicBezTo>
                <a:cubicBezTo>
                  <a:pt x="43152" y="33443"/>
                  <a:pt x="43286" y="33614"/>
                  <a:pt x="43474" y="33635"/>
                </a:cubicBezTo>
                <a:cubicBezTo>
                  <a:pt x="43686" y="33661"/>
                  <a:pt x="43903" y="33695"/>
                  <a:pt x="44117" y="33741"/>
                </a:cubicBezTo>
                <a:cubicBezTo>
                  <a:pt x="44139" y="33746"/>
                  <a:pt x="44164" y="33747"/>
                  <a:pt x="44188" y="33747"/>
                </a:cubicBezTo>
                <a:cubicBezTo>
                  <a:pt x="44344" y="33747"/>
                  <a:pt x="44487" y="33640"/>
                  <a:pt x="44522" y="33478"/>
                </a:cubicBezTo>
                <a:cubicBezTo>
                  <a:pt x="44562" y="33294"/>
                  <a:pt x="44443" y="33111"/>
                  <a:pt x="44259" y="33071"/>
                </a:cubicBezTo>
                <a:cubicBezTo>
                  <a:pt x="44025" y="33023"/>
                  <a:pt x="43788" y="32983"/>
                  <a:pt x="43554" y="32955"/>
                </a:cubicBezTo>
                <a:cubicBezTo>
                  <a:pt x="43540" y="32953"/>
                  <a:pt x="43526" y="32953"/>
                  <a:pt x="43512" y="32953"/>
                </a:cubicBezTo>
                <a:close/>
                <a:moveTo>
                  <a:pt x="16321" y="32964"/>
                </a:moveTo>
                <a:cubicBezTo>
                  <a:pt x="16263" y="32964"/>
                  <a:pt x="16205" y="32978"/>
                  <a:pt x="16152" y="33009"/>
                </a:cubicBezTo>
                <a:cubicBezTo>
                  <a:pt x="15989" y="33103"/>
                  <a:pt x="15931" y="33313"/>
                  <a:pt x="16025" y="33476"/>
                </a:cubicBezTo>
                <a:cubicBezTo>
                  <a:pt x="16156" y="33702"/>
                  <a:pt x="16295" y="33909"/>
                  <a:pt x="16442" y="34086"/>
                </a:cubicBezTo>
                <a:cubicBezTo>
                  <a:pt x="16510" y="34170"/>
                  <a:pt x="16608" y="34213"/>
                  <a:pt x="16708" y="34213"/>
                </a:cubicBezTo>
                <a:cubicBezTo>
                  <a:pt x="16783" y="34213"/>
                  <a:pt x="16861" y="34189"/>
                  <a:pt x="16922" y="34132"/>
                </a:cubicBezTo>
                <a:cubicBezTo>
                  <a:pt x="17068" y="34013"/>
                  <a:pt x="17091" y="33798"/>
                  <a:pt x="16971" y="33652"/>
                </a:cubicBezTo>
                <a:cubicBezTo>
                  <a:pt x="16849" y="33504"/>
                  <a:pt x="16729" y="33329"/>
                  <a:pt x="16618" y="33134"/>
                </a:cubicBezTo>
                <a:cubicBezTo>
                  <a:pt x="16556" y="33025"/>
                  <a:pt x="16440" y="32964"/>
                  <a:pt x="16321" y="32964"/>
                </a:cubicBezTo>
                <a:close/>
                <a:moveTo>
                  <a:pt x="22421" y="33314"/>
                </a:moveTo>
                <a:cubicBezTo>
                  <a:pt x="22367" y="33314"/>
                  <a:pt x="22312" y="33326"/>
                  <a:pt x="22261" y="33353"/>
                </a:cubicBezTo>
                <a:cubicBezTo>
                  <a:pt x="22072" y="33452"/>
                  <a:pt x="21874" y="33548"/>
                  <a:pt x="21667" y="33636"/>
                </a:cubicBezTo>
                <a:cubicBezTo>
                  <a:pt x="21497" y="33713"/>
                  <a:pt x="21415" y="33913"/>
                  <a:pt x="21491" y="34086"/>
                </a:cubicBezTo>
                <a:cubicBezTo>
                  <a:pt x="21545" y="34217"/>
                  <a:pt x="21672" y="34293"/>
                  <a:pt x="21804" y="34293"/>
                </a:cubicBezTo>
                <a:cubicBezTo>
                  <a:pt x="21849" y="34293"/>
                  <a:pt x="21896" y="34285"/>
                  <a:pt x="21942" y="34265"/>
                </a:cubicBezTo>
                <a:cubicBezTo>
                  <a:pt x="22162" y="34166"/>
                  <a:pt x="22379" y="34066"/>
                  <a:pt x="22583" y="33956"/>
                </a:cubicBezTo>
                <a:cubicBezTo>
                  <a:pt x="22750" y="33867"/>
                  <a:pt x="22812" y="33661"/>
                  <a:pt x="22724" y="33494"/>
                </a:cubicBezTo>
                <a:cubicBezTo>
                  <a:pt x="22662" y="33379"/>
                  <a:pt x="22543" y="33314"/>
                  <a:pt x="22421" y="33314"/>
                </a:cubicBezTo>
                <a:close/>
                <a:moveTo>
                  <a:pt x="40158" y="33388"/>
                </a:moveTo>
                <a:cubicBezTo>
                  <a:pt x="40118" y="33388"/>
                  <a:pt x="40077" y="33395"/>
                  <a:pt x="40038" y="33410"/>
                </a:cubicBezTo>
                <a:cubicBezTo>
                  <a:pt x="39824" y="33492"/>
                  <a:pt x="39603" y="33584"/>
                  <a:pt x="39384" y="33688"/>
                </a:cubicBezTo>
                <a:cubicBezTo>
                  <a:pt x="39212" y="33772"/>
                  <a:pt x="39141" y="33975"/>
                  <a:pt x="39221" y="34145"/>
                </a:cubicBezTo>
                <a:cubicBezTo>
                  <a:pt x="39280" y="34269"/>
                  <a:pt x="39401" y="34340"/>
                  <a:pt x="39530" y="34340"/>
                </a:cubicBezTo>
                <a:cubicBezTo>
                  <a:pt x="39580" y="34340"/>
                  <a:pt x="39629" y="34331"/>
                  <a:pt x="39678" y="34309"/>
                </a:cubicBezTo>
                <a:cubicBezTo>
                  <a:pt x="39879" y="34210"/>
                  <a:pt x="40084" y="34126"/>
                  <a:pt x="40281" y="34050"/>
                </a:cubicBezTo>
                <a:cubicBezTo>
                  <a:pt x="40458" y="33982"/>
                  <a:pt x="40547" y="33784"/>
                  <a:pt x="40479" y="33608"/>
                </a:cubicBezTo>
                <a:cubicBezTo>
                  <a:pt x="40426" y="33472"/>
                  <a:pt x="40297" y="33388"/>
                  <a:pt x="40158" y="33388"/>
                </a:cubicBezTo>
                <a:close/>
                <a:moveTo>
                  <a:pt x="45489" y="33467"/>
                </a:moveTo>
                <a:cubicBezTo>
                  <a:pt x="45357" y="33467"/>
                  <a:pt x="45232" y="33545"/>
                  <a:pt x="45175" y="33674"/>
                </a:cubicBezTo>
                <a:cubicBezTo>
                  <a:pt x="45102" y="33848"/>
                  <a:pt x="45180" y="34046"/>
                  <a:pt x="45354" y="34123"/>
                </a:cubicBezTo>
                <a:cubicBezTo>
                  <a:pt x="45545" y="34206"/>
                  <a:pt x="45738" y="34304"/>
                  <a:pt x="45931" y="34413"/>
                </a:cubicBezTo>
                <a:cubicBezTo>
                  <a:pt x="45987" y="34443"/>
                  <a:pt x="46044" y="34458"/>
                  <a:pt x="46101" y="34458"/>
                </a:cubicBezTo>
                <a:cubicBezTo>
                  <a:pt x="46221" y="34458"/>
                  <a:pt x="46336" y="34398"/>
                  <a:pt x="46397" y="34286"/>
                </a:cubicBezTo>
                <a:cubicBezTo>
                  <a:pt x="46491" y="34121"/>
                  <a:pt x="46432" y="33913"/>
                  <a:pt x="46268" y="33819"/>
                </a:cubicBezTo>
                <a:cubicBezTo>
                  <a:pt x="46056" y="33697"/>
                  <a:pt x="45839" y="33589"/>
                  <a:pt x="45625" y="33495"/>
                </a:cubicBezTo>
                <a:cubicBezTo>
                  <a:pt x="45581" y="33476"/>
                  <a:pt x="45535" y="33467"/>
                  <a:pt x="45489" y="33467"/>
                </a:cubicBezTo>
                <a:close/>
                <a:moveTo>
                  <a:pt x="20515" y="34062"/>
                </a:moveTo>
                <a:cubicBezTo>
                  <a:pt x="20485" y="34062"/>
                  <a:pt x="20455" y="34066"/>
                  <a:pt x="20424" y="34074"/>
                </a:cubicBezTo>
                <a:cubicBezTo>
                  <a:pt x="20212" y="34130"/>
                  <a:pt x="19997" y="34182"/>
                  <a:pt x="19781" y="34224"/>
                </a:cubicBezTo>
                <a:cubicBezTo>
                  <a:pt x="19597" y="34260"/>
                  <a:pt x="19475" y="34441"/>
                  <a:pt x="19512" y="34625"/>
                </a:cubicBezTo>
                <a:cubicBezTo>
                  <a:pt x="19543" y="34789"/>
                  <a:pt x="19686" y="34902"/>
                  <a:pt x="19847" y="34902"/>
                </a:cubicBezTo>
                <a:cubicBezTo>
                  <a:pt x="19868" y="34902"/>
                  <a:pt x="19891" y="34900"/>
                  <a:pt x="19912" y="34895"/>
                </a:cubicBezTo>
                <a:cubicBezTo>
                  <a:pt x="20143" y="34849"/>
                  <a:pt x="20376" y="34796"/>
                  <a:pt x="20603" y="34735"/>
                </a:cubicBezTo>
                <a:cubicBezTo>
                  <a:pt x="20786" y="34684"/>
                  <a:pt x="20893" y="34497"/>
                  <a:pt x="20845" y="34314"/>
                </a:cubicBezTo>
                <a:cubicBezTo>
                  <a:pt x="20803" y="34162"/>
                  <a:pt x="20665" y="34062"/>
                  <a:pt x="20515" y="34062"/>
                </a:cubicBezTo>
                <a:close/>
                <a:moveTo>
                  <a:pt x="17808" y="34299"/>
                </a:moveTo>
                <a:cubicBezTo>
                  <a:pt x="17657" y="34299"/>
                  <a:pt x="17519" y="34401"/>
                  <a:pt x="17478" y="34554"/>
                </a:cubicBezTo>
                <a:cubicBezTo>
                  <a:pt x="17431" y="34736"/>
                  <a:pt x="17539" y="34922"/>
                  <a:pt x="17722" y="34971"/>
                </a:cubicBezTo>
                <a:cubicBezTo>
                  <a:pt x="17831" y="34999"/>
                  <a:pt x="17942" y="35018"/>
                  <a:pt x="18052" y="35027"/>
                </a:cubicBezTo>
                <a:cubicBezTo>
                  <a:pt x="18187" y="35039"/>
                  <a:pt x="18333" y="35044"/>
                  <a:pt x="18483" y="35044"/>
                </a:cubicBezTo>
                <a:lnTo>
                  <a:pt x="18486" y="35044"/>
                </a:lnTo>
                <a:cubicBezTo>
                  <a:pt x="18676" y="35044"/>
                  <a:pt x="18829" y="34891"/>
                  <a:pt x="18825" y="34703"/>
                </a:cubicBezTo>
                <a:cubicBezTo>
                  <a:pt x="18825" y="34514"/>
                  <a:pt x="18672" y="34363"/>
                  <a:pt x="18483" y="34363"/>
                </a:cubicBezTo>
                <a:cubicBezTo>
                  <a:pt x="18353" y="34363"/>
                  <a:pt x="18226" y="34358"/>
                  <a:pt x="18109" y="34347"/>
                </a:cubicBezTo>
                <a:cubicBezTo>
                  <a:pt x="18038" y="34340"/>
                  <a:pt x="17965" y="34328"/>
                  <a:pt x="17895" y="34311"/>
                </a:cubicBezTo>
                <a:cubicBezTo>
                  <a:pt x="17866" y="34303"/>
                  <a:pt x="17837" y="34299"/>
                  <a:pt x="17808" y="34299"/>
                </a:cubicBezTo>
                <a:close/>
                <a:moveTo>
                  <a:pt x="38338" y="34323"/>
                </a:moveTo>
                <a:cubicBezTo>
                  <a:pt x="38274" y="34323"/>
                  <a:pt x="38210" y="34341"/>
                  <a:pt x="38152" y="34378"/>
                </a:cubicBezTo>
                <a:cubicBezTo>
                  <a:pt x="37964" y="34500"/>
                  <a:pt x="37768" y="34632"/>
                  <a:pt x="37573" y="34773"/>
                </a:cubicBezTo>
                <a:cubicBezTo>
                  <a:pt x="37418" y="34884"/>
                  <a:pt x="37384" y="35096"/>
                  <a:pt x="37495" y="35251"/>
                </a:cubicBezTo>
                <a:cubicBezTo>
                  <a:pt x="37561" y="35345"/>
                  <a:pt x="37665" y="35395"/>
                  <a:pt x="37773" y="35395"/>
                </a:cubicBezTo>
                <a:cubicBezTo>
                  <a:pt x="37842" y="35395"/>
                  <a:pt x="37912" y="35373"/>
                  <a:pt x="37971" y="35326"/>
                </a:cubicBezTo>
                <a:cubicBezTo>
                  <a:pt x="38159" y="35192"/>
                  <a:pt x="38343" y="35067"/>
                  <a:pt x="38522" y="34952"/>
                </a:cubicBezTo>
                <a:cubicBezTo>
                  <a:pt x="38680" y="34849"/>
                  <a:pt x="38725" y="34639"/>
                  <a:pt x="38623" y="34479"/>
                </a:cubicBezTo>
                <a:cubicBezTo>
                  <a:pt x="38559" y="34378"/>
                  <a:pt x="38450" y="34323"/>
                  <a:pt x="38338" y="34323"/>
                </a:cubicBezTo>
                <a:close/>
                <a:moveTo>
                  <a:pt x="7483" y="34273"/>
                </a:moveTo>
                <a:cubicBezTo>
                  <a:pt x="7474" y="34273"/>
                  <a:pt x="7466" y="34273"/>
                  <a:pt x="7457" y="34274"/>
                </a:cubicBezTo>
                <a:cubicBezTo>
                  <a:pt x="7268" y="34286"/>
                  <a:pt x="7127" y="34450"/>
                  <a:pt x="7141" y="34639"/>
                </a:cubicBezTo>
                <a:cubicBezTo>
                  <a:pt x="7155" y="34856"/>
                  <a:pt x="7163" y="35079"/>
                  <a:pt x="7167" y="35300"/>
                </a:cubicBezTo>
                <a:cubicBezTo>
                  <a:pt x="7167" y="35485"/>
                  <a:pt x="7320" y="35638"/>
                  <a:pt x="7507" y="35638"/>
                </a:cubicBezTo>
                <a:cubicBezTo>
                  <a:pt x="7699" y="35635"/>
                  <a:pt x="7850" y="35482"/>
                  <a:pt x="7850" y="35296"/>
                </a:cubicBezTo>
                <a:cubicBezTo>
                  <a:pt x="7848" y="35060"/>
                  <a:pt x="7839" y="34823"/>
                  <a:pt x="7822" y="34590"/>
                </a:cubicBezTo>
                <a:cubicBezTo>
                  <a:pt x="7810" y="34410"/>
                  <a:pt x="7661" y="34273"/>
                  <a:pt x="7483" y="34273"/>
                </a:cubicBezTo>
                <a:close/>
                <a:moveTo>
                  <a:pt x="47224" y="34554"/>
                </a:moveTo>
                <a:cubicBezTo>
                  <a:pt x="47124" y="34554"/>
                  <a:pt x="47025" y="34597"/>
                  <a:pt x="46958" y="34679"/>
                </a:cubicBezTo>
                <a:cubicBezTo>
                  <a:pt x="46838" y="34825"/>
                  <a:pt x="46863" y="35041"/>
                  <a:pt x="47007" y="35160"/>
                </a:cubicBezTo>
                <a:cubicBezTo>
                  <a:pt x="47176" y="35294"/>
                  <a:pt x="47342" y="35442"/>
                  <a:pt x="47508" y="35595"/>
                </a:cubicBezTo>
                <a:cubicBezTo>
                  <a:pt x="47572" y="35656"/>
                  <a:pt x="47657" y="35685"/>
                  <a:pt x="47740" y="35685"/>
                </a:cubicBezTo>
                <a:cubicBezTo>
                  <a:pt x="47831" y="35685"/>
                  <a:pt x="47925" y="35649"/>
                  <a:pt x="47987" y="35574"/>
                </a:cubicBezTo>
                <a:cubicBezTo>
                  <a:pt x="48118" y="35437"/>
                  <a:pt x="48109" y="35220"/>
                  <a:pt x="47970" y="35093"/>
                </a:cubicBezTo>
                <a:cubicBezTo>
                  <a:pt x="47794" y="34929"/>
                  <a:pt x="47615" y="34775"/>
                  <a:pt x="47438" y="34630"/>
                </a:cubicBezTo>
                <a:cubicBezTo>
                  <a:pt x="47375" y="34579"/>
                  <a:pt x="47299" y="34554"/>
                  <a:pt x="47224" y="34554"/>
                </a:cubicBezTo>
                <a:close/>
                <a:moveTo>
                  <a:pt x="36695" y="35553"/>
                </a:moveTo>
                <a:cubicBezTo>
                  <a:pt x="36617" y="35553"/>
                  <a:pt x="36539" y="35579"/>
                  <a:pt x="36475" y="35633"/>
                </a:cubicBezTo>
                <a:cubicBezTo>
                  <a:pt x="36299" y="35783"/>
                  <a:pt x="36125" y="35936"/>
                  <a:pt x="35952" y="36090"/>
                </a:cubicBezTo>
                <a:cubicBezTo>
                  <a:pt x="35811" y="36215"/>
                  <a:pt x="35800" y="36431"/>
                  <a:pt x="35925" y="36572"/>
                </a:cubicBezTo>
                <a:cubicBezTo>
                  <a:pt x="35993" y="36646"/>
                  <a:pt x="36085" y="36685"/>
                  <a:pt x="36179" y="36685"/>
                </a:cubicBezTo>
                <a:cubicBezTo>
                  <a:pt x="36261" y="36685"/>
                  <a:pt x="36343" y="36657"/>
                  <a:pt x="36407" y="36598"/>
                </a:cubicBezTo>
                <a:cubicBezTo>
                  <a:pt x="36575" y="36448"/>
                  <a:pt x="36744" y="36301"/>
                  <a:pt x="36916" y="36156"/>
                </a:cubicBezTo>
                <a:cubicBezTo>
                  <a:pt x="37059" y="36035"/>
                  <a:pt x="37079" y="35817"/>
                  <a:pt x="36958" y="35675"/>
                </a:cubicBezTo>
                <a:cubicBezTo>
                  <a:pt x="36890" y="35595"/>
                  <a:pt x="36793" y="35553"/>
                  <a:pt x="36695" y="35553"/>
                </a:cubicBezTo>
                <a:close/>
                <a:moveTo>
                  <a:pt x="48694" y="35981"/>
                </a:moveTo>
                <a:cubicBezTo>
                  <a:pt x="48613" y="35981"/>
                  <a:pt x="48532" y="36009"/>
                  <a:pt x="48467" y="36066"/>
                </a:cubicBezTo>
                <a:cubicBezTo>
                  <a:pt x="48326" y="36189"/>
                  <a:pt x="48314" y="36407"/>
                  <a:pt x="48437" y="36547"/>
                </a:cubicBezTo>
                <a:cubicBezTo>
                  <a:pt x="48578" y="36709"/>
                  <a:pt x="48715" y="36878"/>
                  <a:pt x="48846" y="37057"/>
                </a:cubicBezTo>
                <a:cubicBezTo>
                  <a:pt x="48912" y="37147"/>
                  <a:pt x="49016" y="37196"/>
                  <a:pt x="49120" y="37196"/>
                </a:cubicBezTo>
                <a:cubicBezTo>
                  <a:pt x="49193" y="37196"/>
                  <a:pt x="49263" y="37173"/>
                  <a:pt x="49320" y="37130"/>
                </a:cubicBezTo>
                <a:cubicBezTo>
                  <a:pt x="49473" y="37020"/>
                  <a:pt x="49506" y="36805"/>
                  <a:pt x="49395" y="36652"/>
                </a:cubicBezTo>
                <a:cubicBezTo>
                  <a:pt x="49254" y="36459"/>
                  <a:pt x="49103" y="36273"/>
                  <a:pt x="48950" y="36096"/>
                </a:cubicBezTo>
                <a:cubicBezTo>
                  <a:pt x="48883" y="36020"/>
                  <a:pt x="48788" y="35981"/>
                  <a:pt x="48694" y="35981"/>
                </a:cubicBezTo>
                <a:close/>
                <a:moveTo>
                  <a:pt x="7442" y="36318"/>
                </a:moveTo>
                <a:cubicBezTo>
                  <a:pt x="7270" y="36318"/>
                  <a:pt x="7117" y="36446"/>
                  <a:pt x="7099" y="36624"/>
                </a:cubicBezTo>
                <a:cubicBezTo>
                  <a:pt x="7076" y="36841"/>
                  <a:pt x="7049" y="37064"/>
                  <a:pt x="7016" y="37290"/>
                </a:cubicBezTo>
                <a:cubicBezTo>
                  <a:pt x="6988" y="37475"/>
                  <a:pt x="7118" y="37649"/>
                  <a:pt x="7306" y="37675"/>
                </a:cubicBezTo>
                <a:cubicBezTo>
                  <a:pt x="7323" y="37677"/>
                  <a:pt x="7341" y="37681"/>
                  <a:pt x="7354" y="37681"/>
                </a:cubicBezTo>
                <a:cubicBezTo>
                  <a:pt x="7523" y="37681"/>
                  <a:pt x="7667" y="37559"/>
                  <a:pt x="7692" y="37389"/>
                </a:cubicBezTo>
                <a:cubicBezTo>
                  <a:pt x="7726" y="37154"/>
                  <a:pt x="7754" y="36925"/>
                  <a:pt x="7779" y="36695"/>
                </a:cubicBezTo>
                <a:cubicBezTo>
                  <a:pt x="7798" y="36507"/>
                  <a:pt x="7662" y="36339"/>
                  <a:pt x="7474" y="36320"/>
                </a:cubicBezTo>
                <a:cubicBezTo>
                  <a:pt x="7463" y="36319"/>
                  <a:pt x="7453" y="36318"/>
                  <a:pt x="7442" y="36318"/>
                </a:cubicBezTo>
                <a:close/>
                <a:moveTo>
                  <a:pt x="35182" y="36935"/>
                </a:moveTo>
                <a:cubicBezTo>
                  <a:pt x="35096" y="36935"/>
                  <a:pt x="35010" y="36968"/>
                  <a:pt x="34943" y="37032"/>
                </a:cubicBezTo>
                <a:cubicBezTo>
                  <a:pt x="34778" y="37194"/>
                  <a:pt x="34615" y="37354"/>
                  <a:pt x="34453" y="37515"/>
                </a:cubicBezTo>
                <a:cubicBezTo>
                  <a:pt x="34318" y="37648"/>
                  <a:pt x="34318" y="37863"/>
                  <a:pt x="34450" y="37997"/>
                </a:cubicBezTo>
                <a:cubicBezTo>
                  <a:pt x="34518" y="38065"/>
                  <a:pt x="34605" y="38099"/>
                  <a:pt x="34693" y="38099"/>
                </a:cubicBezTo>
                <a:cubicBezTo>
                  <a:pt x="34780" y="38099"/>
                  <a:pt x="34867" y="38066"/>
                  <a:pt x="34933" y="37997"/>
                </a:cubicBezTo>
                <a:cubicBezTo>
                  <a:pt x="35093" y="37839"/>
                  <a:pt x="35256" y="37681"/>
                  <a:pt x="35420" y="37521"/>
                </a:cubicBezTo>
                <a:cubicBezTo>
                  <a:pt x="35554" y="37390"/>
                  <a:pt x="35559" y="37173"/>
                  <a:pt x="35427" y="37039"/>
                </a:cubicBezTo>
                <a:cubicBezTo>
                  <a:pt x="35360" y="36970"/>
                  <a:pt x="35271" y="36935"/>
                  <a:pt x="35182" y="36935"/>
                </a:cubicBezTo>
                <a:close/>
                <a:moveTo>
                  <a:pt x="49841" y="37671"/>
                </a:moveTo>
                <a:cubicBezTo>
                  <a:pt x="49787" y="37671"/>
                  <a:pt x="49732" y="37684"/>
                  <a:pt x="49682" y="37710"/>
                </a:cubicBezTo>
                <a:cubicBezTo>
                  <a:pt x="49515" y="37799"/>
                  <a:pt x="49451" y="38006"/>
                  <a:pt x="49537" y="38172"/>
                </a:cubicBezTo>
                <a:cubicBezTo>
                  <a:pt x="49638" y="38362"/>
                  <a:pt x="49736" y="38562"/>
                  <a:pt x="49831" y="38770"/>
                </a:cubicBezTo>
                <a:cubicBezTo>
                  <a:pt x="49889" y="38897"/>
                  <a:pt x="50012" y="38970"/>
                  <a:pt x="50142" y="38970"/>
                </a:cubicBezTo>
                <a:cubicBezTo>
                  <a:pt x="50191" y="38970"/>
                  <a:pt x="50238" y="38960"/>
                  <a:pt x="50287" y="38937"/>
                </a:cubicBezTo>
                <a:cubicBezTo>
                  <a:pt x="50457" y="38857"/>
                  <a:pt x="50532" y="38656"/>
                  <a:pt x="50453" y="38484"/>
                </a:cubicBezTo>
                <a:cubicBezTo>
                  <a:pt x="50353" y="38265"/>
                  <a:pt x="50248" y="38051"/>
                  <a:pt x="50144" y="37854"/>
                </a:cubicBezTo>
                <a:cubicBezTo>
                  <a:pt x="50082" y="37737"/>
                  <a:pt x="49963" y="37671"/>
                  <a:pt x="49841" y="37671"/>
                </a:cubicBezTo>
                <a:close/>
                <a:moveTo>
                  <a:pt x="33482" y="38489"/>
                </a:moveTo>
                <a:lnTo>
                  <a:pt x="33002" y="38968"/>
                </a:lnTo>
                <a:cubicBezTo>
                  <a:pt x="32867" y="39101"/>
                  <a:pt x="32867" y="39316"/>
                  <a:pt x="32999" y="39450"/>
                </a:cubicBezTo>
                <a:cubicBezTo>
                  <a:pt x="33066" y="39518"/>
                  <a:pt x="33155" y="39551"/>
                  <a:pt x="33242" y="39551"/>
                </a:cubicBezTo>
                <a:cubicBezTo>
                  <a:pt x="33329" y="39551"/>
                  <a:pt x="33416" y="39516"/>
                  <a:pt x="33484" y="39453"/>
                </a:cubicBezTo>
                <a:lnTo>
                  <a:pt x="33968" y="38968"/>
                </a:lnTo>
                <a:lnTo>
                  <a:pt x="33482" y="38489"/>
                </a:lnTo>
                <a:close/>
                <a:moveTo>
                  <a:pt x="7122" y="38342"/>
                </a:moveTo>
                <a:cubicBezTo>
                  <a:pt x="6963" y="38342"/>
                  <a:pt x="6817" y="38455"/>
                  <a:pt x="6784" y="38617"/>
                </a:cubicBezTo>
                <a:cubicBezTo>
                  <a:pt x="6755" y="38763"/>
                  <a:pt x="6725" y="38911"/>
                  <a:pt x="6694" y="39059"/>
                </a:cubicBezTo>
                <a:cubicBezTo>
                  <a:pt x="6680" y="39137"/>
                  <a:pt x="6663" y="39215"/>
                  <a:pt x="6649" y="39293"/>
                </a:cubicBezTo>
                <a:cubicBezTo>
                  <a:pt x="6616" y="39481"/>
                  <a:pt x="6737" y="39658"/>
                  <a:pt x="6925" y="39691"/>
                </a:cubicBezTo>
                <a:cubicBezTo>
                  <a:pt x="6944" y="39695"/>
                  <a:pt x="6967" y="39698"/>
                  <a:pt x="6986" y="39698"/>
                </a:cubicBezTo>
                <a:cubicBezTo>
                  <a:pt x="7149" y="39698"/>
                  <a:pt x="7292" y="39580"/>
                  <a:pt x="7320" y="39415"/>
                </a:cubicBezTo>
                <a:cubicBezTo>
                  <a:pt x="7334" y="39344"/>
                  <a:pt x="7349" y="39273"/>
                  <a:pt x="7363" y="39198"/>
                </a:cubicBezTo>
                <a:cubicBezTo>
                  <a:pt x="7394" y="39047"/>
                  <a:pt x="7424" y="38899"/>
                  <a:pt x="7455" y="38751"/>
                </a:cubicBezTo>
                <a:cubicBezTo>
                  <a:pt x="7492" y="38565"/>
                  <a:pt x="7370" y="38386"/>
                  <a:pt x="7186" y="38348"/>
                </a:cubicBezTo>
                <a:cubicBezTo>
                  <a:pt x="7165" y="38344"/>
                  <a:pt x="7143" y="38342"/>
                  <a:pt x="7122" y="38342"/>
                </a:cubicBezTo>
                <a:close/>
                <a:moveTo>
                  <a:pt x="50661" y="39550"/>
                </a:moveTo>
                <a:cubicBezTo>
                  <a:pt x="50621" y="39550"/>
                  <a:pt x="50581" y="39557"/>
                  <a:pt x="50542" y="39572"/>
                </a:cubicBezTo>
                <a:cubicBezTo>
                  <a:pt x="50363" y="39639"/>
                  <a:pt x="50274" y="39837"/>
                  <a:pt x="50342" y="40013"/>
                </a:cubicBezTo>
                <a:cubicBezTo>
                  <a:pt x="50422" y="40223"/>
                  <a:pt x="50500" y="40437"/>
                  <a:pt x="50577" y="40649"/>
                </a:cubicBezTo>
                <a:cubicBezTo>
                  <a:pt x="50627" y="40788"/>
                  <a:pt x="50759" y="40875"/>
                  <a:pt x="50898" y="40875"/>
                </a:cubicBezTo>
                <a:cubicBezTo>
                  <a:pt x="50938" y="40875"/>
                  <a:pt x="50977" y="40870"/>
                  <a:pt x="51013" y="40856"/>
                </a:cubicBezTo>
                <a:cubicBezTo>
                  <a:pt x="51192" y="40793"/>
                  <a:pt x="51284" y="40597"/>
                  <a:pt x="51220" y="40420"/>
                </a:cubicBezTo>
                <a:cubicBezTo>
                  <a:pt x="51143" y="40202"/>
                  <a:pt x="51063" y="39987"/>
                  <a:pt x="50984" y="39771"/>
                </a:cubicBezTo>
                <a:cubicBezTo>
                  <a:pt x="50931" y="39634"/>
                  <a:pt x="50799" y="39550"/>
                  <a:pt x="50661" y="39550"/>
                </a:cubicBezTo>
                <a:close/>
                <a:moveTo>
                  <a:pt x="32266" y="39825"/>
                </a:moveTo>
                <a:cubicBezTo>
                  <a:pt x="32180" y="39825"/>
                  <a:pt x="32094" y="39857"/>
                  <a:pt x="32029" y="39923"/>
                </a:cubicBezTo>
                <a:cubicBezTo>
                  <a:pt x="31865" y="40081"/>
                  <a:pt x="31700" y="40237"/>
                  <a:pt x="31537" y="40394"/>
                </a:cubicBezTo>
                <a:cubicBezTo>
                  <a:pt x="31400" y="40524"/>
                  <a:pt x="31396" y="40739"/>
                  <a:pt x="31527" y="40875"/>
                </a:cubicBezTo>
                <a:cubicBezTo>
                  <a:pt x="31594" y="40948"/>
                  <a:pt x="31685" y="40983"/>
                  <a:pt x="31773" y="40983"/>
                </a:cubicBezTo>
                <a:cubicBezTo>
                  <a:pt x="31859" y="40983"/>
                  <a:pt x="31945" y="40950"/>
                  <a:pt x="32008" y="40887"/>
                </a:cubicBezTo>
                <a:lnTo>
                  <a:pt x="32503" y="40411"/>
                </a:lnTo>
                <a:cubicBezTo>
                  <a:pt x="32639" y="40281"/>
                  <a:pt x="32641" y="40063"/>
                  <a:pt x="32510" y="39928"/>
                </a:cubicBezTo>
                <a:cubicBezTo>
                  <a:pt x="32444" y="39860"/>
                  <a:pt x="32355" y="39825"/>
                  <a:pt x="32266" y="39825"/>
                </a:cubicBezTo>
                <a:close/>
                <a:moveTo>
                  <a:pt x="6861" y="40374"/>
                </a:moveTo>
                <a:cubicBezTo>
                  <a:pt x="6673" y="40376"/>
                  <a:pt x="6520" y="40531"/>
                  <a:pt x="6524" y="40719"/>
                </a:cubicBezTo>
                <a:cubicBezTo>
                  <a:pt x="6525" y="40960"/>
                  <a:pt x="6541" y="41202"/>
                  <a:pt x="6567" y="41436"/>
                </a:cubicBezTo>
                <a:cubicBezTo>
                  <a:pt x="6586" y="41610"/>
                  <a:pt x="6734" y="41739"/>
                  <a:pt x="6904" y="41739"/>
                </a:cubicBezTo>
                <a:cubicBezTo>
                  <a:pt x="6916" y="41739"/>
                  <a:pt x="6932" y="41739"/>
                  <a:pt x="6944" y="41735"/>
                </a:cubicBezTo>
                <a:cubicBezTo>
                  <a:pt x="7132" y="41714"/>
                  <a:pt x="7266" y="41544"/>
                  <a:pt x="7243" y="41358"/>
                </a:cubicBezTo>
                <a:cubicBezTo>
                  <a:pt x="7221" y="41148"/>
                  <a:pt x="7207" y="40931"/>
                  <a:pt x="7205" y="40713"/>
                </a:cubicBezTo>
                <a:cubicBezTo>
                  <a:pt x="7205" y="40526"/>
                  <a:pt x="7050" y="40374"/>
                  <a:pt x="6864" y="40374"/>
                </a:cubicBezTo>
                <a:close/>
                <a:moveTo>
                  <a:pt x="30780" y="41232"/>
                </a:moveTo>
                <a:cubicBezTo>
                  <a:pt x="30697" y="41232"/>
                  <a:pt x="30614" y="41262"/>
                  <a:pt x="30548" y="41322"/>
                </a:cubicBezTo>
                <a:cubicBezTo>
                  <a:pt x="30381" y="41475"/>
                  <a:pt x="30214" y="41628"/>
                  <a:pt x="30044" y="41777"/>
                </a:cubicBezTo>
                <a:cubicBezTo>
                  <a:pt x="29903" y="41904"/>
                  <a:pt x="29891" y="42118"/>
                  <a:pt x="30016" y="42260"/>
                </a:cubicBezTo>
                <a:cubicBezTo>
                  <a:pt x="30084" y="42335"/>
                  <a:pt x="30176" y="42375"/>
                  <a:pt x="30270" y="42375"/>
                </a:cubicBezTo>
                <a:cubicBezTo>
                  <a:pt x="30352" y="42375"/>
                  <a:pt x="30432" y="42344"/>
                  <a:pt x="30499" y="42286"/>
                </a:cubicBezTo>
                <a:cubicBezTo>
                  <a:pt x="30670" y="42133"/>
                  <a:pt x="30840" y="41979"/>
                  <a:pt x="31009" y="41826"/>
                </a:cubicBezTo>
                <a:cubicBezTo>
                  <a:pt x="31148" y="41699"/>
                  <a:pt x="31160" y="41482"/>
                  <a:pt x="31031" y="41343"/>
                </a:cubicBezTo>
                <a:cubicBezTo>
                  <a:pt x="30964" y="41269"/>
                  <a:pt x="30872" y="41232"/>
                  <a:pt x="30780" y="41232"/>
                </a:cubicBezTo>
                <a:close/>
                <a:moveTo>
                  <a:pt x="51367" y="41476"/>
                </a:moveTo>
                <a:cubicBezTo>
                  <a:pt x="51326" y="41476"/>
                  <a:pt x="51286" y="41484"/>
                  <a:pt x="51246" y="41499"/>
                </a:cubicBezTo>
                <a:cubicBezTo>
                  <a:pt x="51067" y="41567"/>
                  <a:pt x="50978" y="41765"/>
                  <a:pt x="51046" y="41940"/>
                </a:cubicBezTo>
                <a:cubicBezTo>
                  <a:pt x="51126" y="42158"/>
                  <a:pt x="51211" y="42373"/>
                  <a:pt x="51298" y="42585"/>
                </a:cubicBezTo>
                <a:cubicBezTo>
                  <a:pt x="51352" y="42717"/>
                  <a:pt x="51481" y="42799"/>
                  <a:pt x="51616" y="42799"/>
                </a:cubicBezTo>
                <a:cubicBezTo>
                  <a:pt x="51660" y="42799"/>
                  <a:pt x="51703" y="42790"/>
                  <a:pt x="51745" y="42773"/>
                </a:cubicBezTo>
                <a:cubicBezTo>
                  <a:pt x="51919" y="42700"/>
                  <a:pt x="52004" y="42504"/>
                  <a:pt x="51932" y="42326"/>
                </a:cubicBezTo>
                <a:cubicBezTo>
                  <a:pt x="51847" y="42121"/>
                  <a:pt x="51767" y="41909"/>
                  <a:pt x="51687" y="41699"/>
                </a:cubicBezTo>
                <a:cubicBezTo>
                  <a:pt x="51635" y="41562"/>
                  <a:pt x="51504" y="41476"/>
                  <a:pt x="51367" y="41476"/>
                </a:cubicBezTo>
                <a:close/>
                <a:moveTo>
                  <a:pt x="7214" y="42380"/>
                </a:moveTo>
                <a:cubicBezTo>
                  <a:pt x="7175" y="42380"/>
                  <a:pt x="7136" y="42387"/>
                  <a:pt x="7097" y="42401"/>
                </a:cubicBezTo>
                <a:cubicBezTo>
                  <a:pt x="6920" y="42465"/>
                  <a:pt x="6828" y="42662"/>
                  <a:pt x="6892" y="42839"/>
                </a:cubicBezTo>
                <a:cubicBezTo>
                  <a:pt x="6976" y="43063"/>
                  <a:pt x="7071" y="43286"/>
                  <a:pt x="7179" y="43503"/>
                </a:cubicBezTo>
                <a:cubicBezTo>
                  <a:pt x="7240" y="43621"/>
                  <a:pt x="7360" y="43691"/>
                  <a:pt x="7485" y="43691"/>
                </a:cubicBezTo>
                <a:cubicBezTo>
                  <a:pt x="7537" y="43691"/>
                  <a:pt x="7589" y="43680"/>
                  <a:pt x="7638" y="43652"/>
                </a:cubicBezTo>
                <a:cubicBezTo>
                  <a:pt x="7806" y="43567"/>
                  <a:pt x="7874" y="43364"/>
                  <a:pt x="7789" y="43193"/>
                </a:cubicBezTo>
                <a:cubicBezTo>
                  <a:pt x="7693" y="43002"/>
                  <a:pt x="7606" y="42804"/>
                  <a:pt x="7535" y="42604"/>
                </a:cubicBezTo>
                <a:cubicBezTo>
                  <a:pt x="7485" y="42467"/>
                  <a:pt x="7354" y="42380"/>
                  <a:pt x="7214" y="42380"/>
                </a:cubicBezTo>
                <a:close/>
                <a:moveTo>
                  <a:pt x="29238" y="42588"/>
                </a:moveTo>
                <a:cubicBezTo>
                  <a:pt x="29160" y="42588"/>
                  <a:pt x="29082" y="42614"/>
                  <a:pt x="29017" y="42669"/>
                </a:cubicBezTo>
                <a:cubicBezTo>
                  <a:pt x="28845" y="42813"/>
                  <a:pt x="28671" y="42957"/>
                  <a:pt x="28496" y="43100"/>
                </a:cubicBezTo>
                <a:cubicBezTo>
                  <a:pt x="28348" y="43218"/>
                  <a:pt x="28327" y="43435"/>
                  <a:pt x="28445" y="43581"/>
                </a:cubicBezTo>
                <a:cubicBezTo>
                  <a:pt x="28513" y="43663"/>
                  <a:pt x="28610" y="43706"/>
                  <a:pt x="28711" y="43706"/>
                </a:cubicBezTo>
                <a:cubicBezTo>
                  <a:pt x="28787" y="43706"/>
                  <a:pt x="28862" y="43680"/>
                  <a:pt x="28928" y="43630"/>
                </a:cubicBezTo>
                <a:cubicBezTo>
                  <a:pt x="29106" y="43487"/>
                  <a:pt x="29283" y="43339"/>
                  <a:pt x="29458" y="43192"/>
                </a:cubicBezTo>
                <a:cubicBezTo>
                  <a:pt x="29601" y="43070"/>
                  <a:pt x="29622" y="42853"/>
                  <a:pt x="29500" y="42709"/>
                </a:cubicBezTo>
                <a:cubicBezTo>
                  <a:pt x="29432" y="42629"/>
                  <a:pt x="29335" y="42588"/>
                  <a:pt x="29238" y="42588"/>
                </a:cubicBezTo>
                <a:close/>
                <a:moveTo>
                  <a:pt x="52188" y="43354"/>
                </a:moveTo>
                <a:cubicBezTo>
                  <a:pt x="52134" y="43354"/>
                  <a:pt x="52079" y="43367"/>
                  <a:pt x="52028" y="43393"/>
                </a:cubicBezTo>
                <a:cubicBezTo>
                  <a:pt x="51861" y="43482"/>
                  <a:pt x="51797" y="43689"/>
                  <a:pt x="51887" y="43856"/>
                </a:cubicBezTo>
                <a:cubicBezTo>
                  <a:pt x="52000" y="44069"/>
                  <a:pt x="52118" y="44276"/>
                  <a:pt x="52242" y="44469"/>
                </a:cubicBezTo>
                <a:cubicBezTo>
                  <a:pt x="52304" y="44573"/>
                  <a:pt x="52417" y="44629"/>
                  <a:pt x="52530" y="44629"/>
                </a:cubicBezTo>
                <a:cubicBezTo>
                  <a:pt x="52593" y="44629"/>
                  <a:pt x="52655" y="44612"/>
                  <a:pt x="52711" y="44577"/>
                </a:cubicBezTo>
                <a:cubicBezTo>
                  <a:pt x="52871" y="44478"/>
                  <a:pt x="52920" y="44268"/>
                  <a:pt x="52819" y="44106"/>
                </a:cubicBezTo>
                <a:cubicBezTo>
                  <a:pt x="52708" y="43925"/>
                  <a:pt x="52596" y="43732"/>
                  <a:pt x="52490" y="43534"/>
                </a:cubicBezTo>
                <a:cubicBezTo>
                  <a:pt x="52429" y="43419"/>
                  <a:pt x="52310" y="43354"/>
                  <a:pt x="52188" y="43354"/>
                </a:cubicBezTo>
                <a:close/>
                <a:moveTo>
                  <a:pt x="27634" y="43865"/>
                </a:moveTo>
                <a:cubicBezTo>
                  <a:pt x="27562" y="43865"/>
                  <a:pt x="27490" y="43888"/>
                  <a:pt x="27428" y="43934"/>
                </a:cubicBezTo>
                <a:cubicBezTo>
                  <a:pt x="27251" y="44071"/>
                  <a:pt x="27069" y="44207"/>
                  <a:pt x="26886" y="44339"/>
                </a:cubicBezTo>
                <a:cubicBezTo>
                  <a:pt x="26731" y="44450"/>
                  <a:pt x="26698" y="44664"/>
                  <a:pt x="26810" y="44817"/>
                </a:cubicBezTo>
                <a:cubicBezTo>
                  <a:pt x="26876" y="44911"/>
                  <a:pt x="26980" y="44958"/>
                  <a:pt x="27086" y="44958"/>
                </a:cubicBezTo>
                <a:cubicBezTo>
                  <a:pt x="27156" y="44958"/>
                  <a:pt x="27225" y="44937"/>
                  <a:pt x="27286" y="44890"/>
                </a:cubicBezTo>
                <a:cubicBezTo>
                  <a:pt x="27472" y="44756"/>
                  <a:pt x="27658" y="44619"/>
                  <a:pt x="27840" y="44480"/>
                </a:cubicBezTo>
                <a:cubicBezTo>
                  <a:pt x="27991" y="44367"/>
                  <a:pt x="28019" y="44151"/>
                  <a:pt x="27906" y="44002"/>
                </a:cubicBezTo>
                <a:cubicBezTo>
                  <a:pt x="27840" y="43912"/>
                  <a:pt x="27737" y="43865"/>
                  <a:pt x="27634" y="43865"/>
                </a:cubicBezTo>
                <a:close/>
                <a:moveTo>
                  <a:pt x="8234" y="44147"/>
                </a:moveTo>
                <a:cubicBezTo>
                  <a:pt x="8157" y="44147"/>
                  <a:pt x="8079" y="44173"/>
                  <a:pt x="8015" y="44226"/>
                </a:cubicBezTo>
                <a:cubicBezTo>
                  <a:pt x="7871" y="44348"/>
                  <a:pt x="7850" y="44563"/>
                  <a:pt x="7970" y="44707"/>
                </a:cubicBezTo>
                <a:cubicBezTo>
                  <a:pt x="8119" y="44888"/>
                  <a:pt x="8283" y="45067"/>
                  <a:pt x="8455" y="45236"/>
                </a:cubicBezTo>
                <a:cubicBezTo>
                  <a:pt x="8522" y="45302"/>
                  <a:pt x="8609" y="45333"/>
                  <a:pt x="8696" y="45333"/>
                </a:cubicBezTo>
                <a:cubicBezTo>
                  <a:pt x="8783" y="45333"/>
                  <a:pt x="8872" y="45302"/>
                  <a:pt x="8938" y="45232"/>
                </a:cubicBezTo>
                <a:cubicBezTo>
                  <a:pt x="9072" y="45098"/>
                  <a:pt x="9072" y="44881"/>
                  <a:pt x="8936" y="44749"/>
                </a:cubicBezTo>
                <a:cubicBezTo>
                  <a:pt x="8780" y="44594"/>
                  <a:pt x="8632" y="44434"/>
                  <a:pt x="8498" y="44271"/>
                </a:cubicBezTo>
                <a:cubicBezTo>
                  <a:pt x="8430" y="44189"/>
                  <a:pt x="8332" y="44147"/>
                  <a:pt x="8234" y="44147"/>
                </a:cubicBezTo>
                <a:close/>
                <a:moveTo>
                  <a:pt x="53354" y="45035"/>
                </a:moveTo>
                <a:cubicBezTo>
                  <a:pt x="53271" y="45035"/>
                  <a:pt x="53189" y="45064"/>
                  <a:pt x="53123" y="45124"/>
                </a:cubicBezTo>
                <a:cubicBezTo>
                  <a:pt x="52984" y="45251"/>
                  <a:pt x="52975" y="45469"/>
                  <a:pt x="53104" y="45608"/>
                </a:cubicBezTo>
                <a:cubicBezTo>
                  <a:pt x="53198" y="45707"/>
                  <a:pt x="53295" y="45807"/>
                  <a:pt x="53394" y="45905"/>
                </a:cubicBezTo>
                <a:cubicBezTo>
                  <a:pt x="53460" y="45967"/>
                  <a:pt x="53547" y="46000"/>
                  <a:pt x="53632" y="46000"/>
                </a:cubicBezTo>
                <a:cubicBezTo>
                  <a:pt x="53723" y="46000"/>
                  <a:pt x="53811" y="45966"/>
                  <a:pt x="53877" y="45896"/>
                </a:cubicBezTo>
                <a:cubicBezTo>
                  <a:pt x="54009" y="45762"/>
                  <a:pt x="54006" y="45545"/>
                  <a:pt x="53869" y="45415"/>
                </a:cubicBezTo>
                <a:cubicBezTo>
                  <a:pt x="53776" y="45324"/>
                  <a:pt x="53690" y="45236"/>
                  <a:pt x="53606" y="45145"/>
                </a:cubicBezTo>
                <a:cubicBezTo>
                  <a:pt x="53538" y="45072"/>
                  <a:pt x="53446" y="45035"/>
                  <a:pt x="53354" y="45035"/>
                </a:cubicBezTo>
                <a:close/>
                <a:moveTo>
                  <a:pt x="25963" y="45055"/>
                </a:moveTo>
                <a:cubicBezTo>
                  <a:pt x="25898" y="45055"/>
                  <a:pt x="25832" y="45074"/>
                  <a:pt x="25774" y="45112"/>
                </a:cubicBezTo>
                <a:cubicBezTo>
                  <a:pt x="25586" y="45236"/>
                  <a:pt x="25398" y="45359"/>
                  <a:pt x="25207" y="45481"/>
                </a:cubicBezTo>
                <a:cubicBezTo>
                  <a:pt x="25047" y="45581"/>
                  <a:pt x="25000" y="45794"/>
                  <a:pt x="25103" y="45953"/>
                </a:cubicBezTo>
                <a:cubicBezTo>
                  <a:pt x="25167" y="46054"/>
                  <a:pt x="25278" y="46112"/>
                  <a:pt x="25391" y="46112"/>
                </a:cubicBezTo>
                <a:cubicBezTo>
                  <a:pt x="25454" y="46112"/>
                  <a:pt x="25517" y="46094"/>
                  <a:pt x="25572" y="46059"/>
                </a:cubicBezTo>
                <a:cubicBezTo>
                  <a:pt x="25767" y="45933"/>
                  <a:pt x="25960" y="45807"/>
                  <a:pt x="26151" y="45681"/>
                </a:cubicBezTo>
                <a:cubicBezTo>
                  <a:pt x="26311" y="45576"/>
                  <a:pt x="26351" y="45364"/>
                  <a:pt x="26247" y="45208"/>
                </a:cubicBezTo>
                <a:cubicBezTo>
                  <a:pt x="26181" y="45108"/>
                  <a:pt x="26073" y="45055"/>
                  <a:pt x="25963" y="45055"/>
                </a:cubicBezTo>
                <a:close/>
                <a:moveTo>
                  <a:pt x="9750" y="45516"/>
                </a:moveTo>
                <a:cubicBezTo>
                  <a:pt x="9642" y="45516"/>
                  <a:pt x="9534" y="45567"/>
                  <a:pt x="9468" y="45663"/>
                </a:cubicBezTo>
                <a:cubicBezTo>
                  <a:pt x="9360" y="45820"/>
                  <a:pt x="9402" y="46033"/>
                  <a:pt x="9555" y="46139"/>
                </a:cubicBezTo>
                <a:cubicBezTo>
                  <a:pt x="9746" y="46271"/>
                  <a:pt x="9949" y="46400"/>
                  <a:pt x="10154" y="46520"/>
                </a:cubicBezTo>
                <a:cubicBezTo>
                  <a:pt x="10210" y="46553"/>
                  <a:pt x="10269" y="46567"/>
                  <a:pt x="10326" y="46567"/>
                </a:cubicBezTo>
                <a:cubicBezTo>
                  <a:pt x="10445" y="46567"/>
                  <a:pt x="10558" y="46510"/>
                  <a:pt x="10622" y="46397"/>
                </a:cubicBezTo>
                <a:cubicBezTo>
                  <a:pt x="10717" y="46233"/>
                  <a:pt x="10664" y="46025"/>
                  <a:pt x="10500" y="45929"/>
                </a:cubicBezTo>
                <a:cubicBezTo>
                  <a:pt x="10307" y="45818"/>
                  <a:pt x="10120" y="45698"/>
                  <a:pt x="9944" y="45576"/>
                </a:cubicBezTo>
                <a:cubicBezTo>
                  <a:pt x="9885" y="45536"/>
                  <a:pt x="9818" y="45516"/>
                  <a:pt x="9750" y="45516"/>
                </a:cubicBezTo>
                <a:close/>
                <a:moveTo>
                  <a:pt x="24207" y="46113"/>
                </a:moveTo>
                <a:cubicBezTo>
                  <a:pt x="24155" y="46113"/>
                  <a:pt x="24102" y="46125"/>
                  <a:pt x="24053" y="46150"/>
                </a:cubicBezTo>
                <a:cubicBezTo>
                  <a:pt x="23857" y="46251"/>
                  <a:pt x="23655" y="46344"/>
                  <a:pt x="23454" y="46433"/>
                </a:cubicBezTo>
                <a:cubicBezTo>
                  <a:pt x="23282" y="46510"/>
                  <a:pt x="23202" y="46709"/>
                  <a:pt x="23278" y="46883"/>
                </a:cubicBezTo>
                <a:cubicBezTo>
                  <a:pt x="23332" y="47014"/>
                  <a:pt x="23457" y="47088"/>
                  <a:pt x="23591" y="47088"/>
                </a:cubicBezTo>
                <a:cubicBezTo>
                  <a:pt x="23636" y="47088"/>
                  <a:pt x="23683" y="47080"/>
                  <a:pt x="23726" y="47061"/>
                </a:cubicBezTo>
                <a:cubicBezTo>
                  <a:pt x="23942" y="46967"/>
                  <a:pt x="24154" y="46868"/>
                  <a:pt x="24363" y="46762"/>
                </a:cubicBezTo>
                <a:cubicBezTo>
                  <a:pt x="24533" y="46675"/>
                  <a:pt x="24597" y="46468"/>
                  <a:pt x="24514" y="46301"/>
                </a:cubicBezTo>
                <a:cubicBezTo>
                  <a:pt x="24452" y="46181"/>
                  <a:pt x="24331" y="46113"/>
                  <a:pt x="24207" y="46113"/>
                </a:cubicBezTo>
                <a:close/>
                <a:moveTo>
                  <a:pt x="11551" y="46489"/>
                </a:moveTo>
                <a:cubicBezTo>
                  <a:pt x="11416" y="46489"/>
                  <a:pt x="11289" y="46569"/>
                  <a:pt x="11234" y="46701"/>
                </a:cubicBezTo>
                <a:cubicBezTo>
                  <a:pt x="11161" y="46875"/>
                  <a:pt x="11244" y="47074"/>
                  <a:pt x="11418" y="47147"/>
                </a:cubicBezTo>
                <a:cubicBezTo>
                  <a:pt x="11630" y="47236"/>
                  <a:pt x="11852" y="47321"/>
                  <a:pt x="12077" y="47399"/>
                </a:cubicBezTo>
                <a:cubicBezTo>
                  <a:pt x="12113" y="47413"/>
                  <a:pt x="12151" y="47419"/>
                  <a:pt x="12190" y="47419"/>
                </a:cubicBezTo>
                <a:cubicBezTo>
                  <a:pt x="12330" y="47419"/>
                  <a:pt x="12462" y="47330"/>
                  <a:pt x="12509" y="47187"/>
                </a:cubicBezTo>
                <a:cubicBezTo>
                  <a:pt x="12572" y="47008"/>
                  <a:pt x="12478" y="46815"/>
                  <a:pt x="12299" y="46753"/>
                </a:cubicBezTo>
                <a:cubicBezTo>
                  <a:pt x="12089" y="46678"/>
                  <a:pt x="11880" y="46600"/>
                  <a:pt x="11680" y="46515"/>
                </a:cubicBezTo>
                <a:cubicBezTo>
                  <a:pt x="11638" y="46498"/>
                  <a:pt x="11594" y="46489"/>
                  <a:pt x="11551" y="46489"/>
                </a:cubicBezTo>
                <a:close/>
                <a:moveTo>
                  <a:pt x="22311" y="46877"/>
                </a:moveTo>
                <a:cubicBezTo>
                  <a:pt x="22278" y="46877"/>
                  <a:pt x="22244" y="46882"/>
                  <a:pt x="22211" y="46892"/>
                </a:cubicBezTo>
                <a:cubicBezTo>
                  <a:pt x="22002" y="46956"/>
                  <a:pt x="21785" y="47015"/>
                  <a:pt x="21570" y="47067"/>
                </a:cubicBezTo>
                <a:cubicBezTo>
                  <a:pt x="21385" y="47111"/>
                  <a:pt x="21272" y="47297"/>
                  <a:pt x="21318" y="47479"/>
                </a:cubicBezTo>
                <a:cubicBezTo>
                  <a:pt x="21358" y="47636"/>
                  <a:pt x="21497" y="47740"/>
                  <a:pt x="21650" y="47740"/>
                </a:cubicBezTo>
                <a:cubicBezTo>
                  <a:pt x="21676" y="47740"/>
                  <a:pt x="21702" y="47737"/>
                  <a:pt x="21731" y="47730"/>
                </a:cubicBezTo>
                <a:cubicBezTo>
                  <a:pt x="21959" y="47676"/>
                  <a:pt x="22187" y="47613"/>
                  <a:pt x="22409" y="47545"/>
                </a:cubicBezTo>
                <a:cubicBezTo>
                  <a:pt x="22588" y="47492"/>
                  <a:pt x="22691" y="47300"/>
                  <a:pt x="22637" y="47120"/>
                </a:cubicBezTo>
                <a:cubicBezTo>
                  <a:pt x="22593" y="46972"/>
                  <a:pt x="22457" y="46877"/>
                  <a:pt x="22311" y="46877"/>
                </a:cubicBezTo>
                <a:close/>
                <a:moveTo>
                  <a:pt x="13504" y="47115"/>
                </a:moveTo>
                <a:cubicBezTo>
                  <a:pt x="13346" y="47115"/>
                  <a:pt x="13206" y="47222"/>
                  <a:pt x="13168" y="47380"/>
                </a:cubicBezTo>
                <a:cubicBezTo>
                  <a:pt x="13128" y="47565"/>
                  <a:pt x="13239" y="47747"/>
                  <a:pt x="13425" y="47790"/>
                </a:cubicBezTo>
                <a:cubicBezTo>
                  <a:pt x="13648" y="47843"/>
                  <a:pt x="13879" y="47891"/>
                  <a:pt x="14112" y="47931"/>
                </a:cubicBezTo>
                <a:cubicBezTo>
                  <a:pt x="14131" y="47935"/>
                  <a:pt x="14154" y="47936"/>
                  <a:pt x="14173" y="47936"/>
                </a:cubicBezTo>
                <a:cubicBezTo>
                  <a:pt x="14336" y="47936"/>
                  <a:pt x="14479" y="47818"/>
                  <a:pt x="14506" y="47653"/>
                </a:cubicBezTo>
                <a:cubicBezTo>
                  <a:pt x="14539" y="47467"/>
                  <a:pt x="14418" y="47288"/>
                  <a:pt x="14230" y="47257"/>
                </a:cubicBezTo>
                <a:cubicBezTo>
                  <a:pt x="14011" y="47217"/>
                  <a:pt x="13792" y="47173"/>
                  <a:pt x="13578" y="47123"/>
                </a:cubicBezTo>
                <a:cubicBezTo>
                  <a:pt x="13553" y="47118"/>
                  <a:pt x="13528" y="47115"/>
                  <a:pt x="13504" y="47115"/>
                </a:cubicBezTo>
                <a:close/>
                <a:moveTo>
                  <a:pt x="20307" y="47314"/>
                </a:moveTo>
                <a:cubicBezTo>
                  <a:pt x="20291" y="47314"/>
                  <a:pt x="20275" y="47316"/>
                  <a:pt x="20259" y="47318"/>
                </a:cubicBezTo>
                <a:cubicBezTo>
                  <a:pt x="20038" y="47349"/>
                  <a:pt x="19816" y="47375"/>
                  <a:pt x="19595" y="47398"/>
                </a:cubicBezTo>
                <a:cubicBezTo>
                  <a:pt x="19407" y="47417"/>
                  <a:pt x="19268" y="47584"/>
                  <a:pt x="19289" y="47771"/>
                </a:cubicBezTo>
                <a:cubicBezTo>
                  <a:pt x="19307" y="47947"/>
                  <a:pt x="19454" y="48079"/>
                  <a:pt x="19628" y="48079"/>
                </a:cubicBezTo>
                <a:cubicBezTo>
                  <a:pt x="19639" y="48079"/>
                  <a:pt x="19651" y="48077"/>
                  <a:pt x="19663" y="48077"/>
                </a:cubicBezTo>
                <a:cubicBezTo>
                  <a:pt x="19894" y="48056"/>
                  <a:pt x="20125" y="48027"/>
                  <a:pt x="20355" y="47996"/>
                </a:cubicBezTo>
                <a:cubicBezTo>
                  <a:pt x="20542" y="47969"/>
                  <a:pt x="20673" y="47796"/>
                  <a:pt x="20647" y="47608"/>
                </a:cubicBezTo>
                <a:cubicBezTo>
                  <a:pt x="20623" y="47438"/>
                  <a:pt x="20476" y="47314"/>
                  <a:pt x="20307" y="47314"/>
                </a:cubicBezTo>
                <a:close/>
                <a:moveTo>
                  <a:pt x="15531" y="47425"/>
                </a:moveTo>
                <a:cubicBezTo>
                  <a:pt x="15355" y="47425"/>
                  <a:pt x="15204" y="47561"/>
                  <a:pt x="15189" y="47740"/>
                </a:cubicBezTo>
                <a:cubicBezTo>
                  <a:pt x="15174" y="47930"/>
                  <a:pt x="15315" y="48093"/>
                  <a:pt x="15504" y="48107"/>
                </a:cubicBezTo>
                <a:cubicBezTo>
                  <a:pt x="15636" y="48117"/>
                  <a:pt x="15766" y="48124"/>
                  <a:pt x="15900" y="48131"/>
                </a:cubicBezTo>
                <a:lnTo>
                  <a:pt x="16197" y="48145"/>
                </a:lnTo>
                <a:lnTo>
                  <a:pt x="16215" y="47804"/>
                </a:lnTo>
                <a:lnTo>
                  <a:pt x="16217" y="47462"/>
                </a:lnTo>
                <a:lnTo>
                  <a:pt x="15935" y="47450"/>
                </a:lnTo>
                <a:cubicBezTo>
                  <a:pt x="15808" y="47443"/>
                  <a:pt x="15683" y="47434"/>
                  <a:pt x="15556" y="47425"/>
                </a:cubicBezTo>
                <a:cubicBezTo>
                  <a:pt x="15548" y="47425"/>
                  <a:pt x="15539" y="47425"/>
                  <a:pt x="15531" y="47425"/>
                </a:cubicBezTo>
                <a:close/>
                <a:moveTo>
                  <a:pt x="18275" y="47482"/>
                </a:moveTo>
                <a:cubicBezTo>
                  <a:pt x="18267" y="47482"/>
                  <a:pt x="18260" y="47482"/>
                  <a:pt x="18252" y="47483"/>
                </a:cubicBezTo>
                <a:cubicBezTo>
                  <a:pt x="18031" y="47486"/>
                  <a:pt x="17805" y="47492"/>
                  <a:pt x="17579" y="47492"/>
                </a:cubicBezTo>
                <a:cubicBezTo>
                  <a:pt x="17390" y="47492"/>
                  <a:pt x="17238" y="47643"/>
                  <a:pt x="17238" y="47832"/>
                </a:cubicBezTo>
                <a:cubicBezTo>
                  <a:pt x="17238" y="48022"/>
                  <a:pt x="17390" y="48173"/>
                  <a:pt x="17579" y="48173"/>
                </a:cubicBezTo>
                <a:cubicBezTo>
                  <a:pt x="17814" y="48173"/>
                  <a:pt x="18043" y="48171"/>
                  <a:pt x="18271" y="48166"/>
                </a:cubicBezTo>
                <a:cubicBezTo>
                  <a:pt x="18460" y="48161"/>
                  <a:pt x="18611" y="48004"/>
                  <a:pt x="18605" y="47815"/>
                </a:cubicBezTo>
                <a:cubicBezTo>
                  <a:pt x="18598" y="47633"/>
                  <a:pt x="18454" y="47482"/>
                  <a:pt x="18275" y="474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8"/>
          <p:cNvSpPr/>
          <p:nvPr/>
        </p:nvSpPr>
        <p:spPr>
          <a:xfrm rot="6404316">
            <a:off x="585545" y="-51430"/>
            <a:ext cx="1400491" cy="118186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2" name="Google Shape;292;p8"/>
          <p:cNvGrpSpPr/>
          <p:nvPr/>
        </p:nvGrpSpPr>
        <p:grpSpPr>
          <a:xfrm>
            <a:off x="1384775" y="254267"/>
            <a:ext cx="7401223" cy="4605175"/>
            <a:chOff x="1384800" y="539500"/>
            <a:chExt cx="7046100" cy="4059927"/>
          </a:xfrm>
        </p:grpSpPr>
        <p:sp>
          <p:nvSpPr>
            <p:cNvPr id="293" name="Google Shape;293;p8"/>
            <p:cNvSpPr/>
            <p:nvPr/>
          </p:nvSpPr>
          <p:spPr>
            <a:xfrm>
              <a:off x="1384800" y="539500"/>
              <a:ext cx="7046100" cy="4059900"/>
            </a:xfrm>
            <a:prstGeom prst="roundRect">
              <a:avLst>
                <a:gd name="adj" fmla="val 8642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94" name="Google Shape;294;p8"/>
            <p:cNvCxnSpPr/>
            <p:nvPr/>
          </p:nvCxnSpPr>
          <p:spPr>
            <a:xfrm>
              <a:off x="1384800" y="429420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8"/>
            <p:cNvCxnSpPr/>
            <p:nvPr/>
          </p:nvCxnSpPr>
          <p:spPr>
            <a:xfrm>
              <a:off x="1384800" y="404965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8"/>
            <p:cNvCxnSpPr/>
            <p:nvPr/>
          </p:nvCxnSpPr>
          <p:spPr>
            <a:xfrm>
              <a:off x="1384800" y="380510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8"/>
            <p:cNvCxnSpPr/>
            <p:nvPr/>
          </p:nvCxnSpPr>
          <p:spPr>
            <a:xfrm>
              <a:off x="1384800" y="356055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8"/>
            <p:cNvCxnSpPr/>
            <p:nvPr/>
          </p:nvCxnSpPr>
          <p:spPr>
            <a:xfrm>
              <a:off x="1384800" y="331600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8"/>
            <p:cNvCxnSpPr/>
            <p:nvPr/>
          </p:nvCxnSpPr>
          <p:spPr>
            <a:xfrm>
              <a:off x="1384800" y="307145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8"/>
            <p:cNvCxnSpPr/>
            <p:nvPr/>
          </p:nvCxnSpPr>
          <p:spPr>
            <a:xfrm>
              <a:off x="1384800" y="282690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8"/>
            <p:cNvCxnSpPr/>
            <p:nvPr/>
          </p:nvCxnSpPr>
          <p:spPr>
            <a:xfrm>
              <a:off x="1384800" y="258235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8"/>
            <p:cNvCxnSpPr/>
            <p:nvPr/>
          </p:nvCxnSpPr>
          <p:spPr>
            <a:xfrm>
              <a:off x="1384800" y="233780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8"/>
            <p:cNvCxnSpPr/>
            <p:nvPr/>
          </p:nvCxnSpPr>
          <p:spPr>
            <a:xfrm>
              <a:off x="1384800" y="209325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8"/>
            <p:cNvCxnSpPr/>
            <p:nvPr/>
          </p:nvCxnSpPr>
          <p:spPr>
            <a:xfrm>
              <a:off x="1384800" y="184870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8"/>
            <p:cNvCxnSpPr/>
            <p:nvPr/>
          </p:nvCxnSpPr>
          <p:spPr>
            <a:xfrm>
              <a:off x="1384800" y="160415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8"/>
            <p:cNvCxnSpPr/>
            <p:nvPr/>
          </p:nvCxnSpPr>
          <p:spPr>
            <a:xfrm>
              <a:off x="1384800" y="135960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8"/>
            <p:cNvCxnSpPr/>
            <p:nvPr/>
          </p:nvCxnSpPr>
          <p:spPr>
            <a:xfrm>
              <a:off x="1384800" y="111505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8"/>
            <p:cNvCxnSpPr/>
            <p:nvPr/>
          </p:nvCxnSpPr>
          <p:spPr>
            <a:xfrm>
              <a:off x="1384800" y="870500"/>
              <a:ext cx="70341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9" name="Google Shape;309;p8"/>
            <p:cNvSpPr/>
            <p:nvPr/>
          </p:nvSpPr>
          <p:spPr>
            <a:xfrm flipH="1">
              <a:off x="1699150" y="539500"/>
              <a:ext cx="33600" cy="4059927"/>
            </a:xfrm>
            <a:custGeom>
              <a:avLst/>
              <a:gdLst/>
              <a:ahLst/>
              <a:cxnLst/>
              <a:rect l="l" t="t" r="r" b="b"/>
              <a:pathLst>
                <a:path w="448" h="64148" extrusionOk="0">
                  <a:moveTo>
                    <a:pt x="0" y="1"/>
                  </a:moveTo>
                  <a:lnTo>
                    <a:pt x="0" y="64148"/>
                  </a:lnTo>
                  <a:lnTo>
                    <a:pt x="448" y="64148"/>
                  </a:lnTo>
                  <a:lnTo>
                    <a:pt x="4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" name="Google Shape;310;p8"/>
          <p:cNvSpPr/>
          <p:nvPr/>
        </p:nvSpPr>
        <p:spPr>
          <a:xfrm rot="10800000">
            <a:off x="218712" y="16"/>
            <a:ext cx="836012" cy="5141709"/>
          </a:xfrm>
          <a:custGeom>
            <a:avLst/>
            <a:gdLst/>
            <a:ahLst/>
            <a:cxnLst/>
            <a:rect l="l" t="t" r="r" b="b"/>
            <a:pathLst>
              <a:path w="9337" h="32918" extrusionOk="0">
                <a:moveTo>
                  <a:pt x="1" y="1"/>
                </a:moveTo>
                <a:lnTo>
                  <a:pt x="1" y="32917"/>
                </a:lnTo>
                <a:lnTo>
                  <a:pt x="9337" y="32917"/>
                </a:lnTo>
                <a:lnTo>
                  <a:pt x="9337" y="1"/>
                </a:lnTo>
                <a:lnTo>
                  <a:pt x="4504" y="2702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8"/>
          <p:cNvSpPr txBox="1">
            <a:spLocks noGrp="1"/>
          </p:cNvSpPr>
          <p:nvPr>
            <p:ph type="subTitle" idx="1"/>
          </p:nvPr>
        </p:nvSpPr>
        <p:spPr>
          <a:xfrm>
            <a:off x="218656" y="1073550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Font typeface="Capriola"/>
              <a:buNone/>
              <a:defRPr sz="1200" b="1"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312" name="Google Shape;312;p8"/>
          <p:cNvSpPr txBox="1">
            <a:spLocks noGrp="1"/>
          </p:cNvSpPr>
          <p:nvPr>
            <p:ph type="subTitle" idx="2"/>
          </p:nvPr>
        </p:nvSpPr>
        <p:spPr>
          <a:xfrm>
            <a:off x="218656" y="1593696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313" name="Google Shape;313;p8"/>
          <p:cNvSpPr txBox="1">
            <a:spLocks noGrp="1"/>
          </p:cNvSpPr>
          <p:nvPr>
            <p:ph type="subTitle" idx="3"/>
          </p:nvPr>
        </p:nvSpPr>
        <p:spPr>
          <a:xfrm>
            <a:off x="218656" y="2113842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314" name="Google Shape;314;p8"/>
          <p:cNvSpPr txBox="1">
            <a:spLocks noGrp="1"/>
          </p:cNvSpPr>
          <p:nvPr>
            <p:ph type="subTitle" idx="4"/>
          </p:nvPr>
        </p:nvSpPr>
        <p:spPr>
          <a:xfrm>
            <a:off x="218656" y="2633988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315" name="Google Shape;315;p8"/>
          <p:cNvSpPr txBox="1">
            <a:spLocks noGrp="1"/>
          </p:cNvSpPr>
          <p:nvPr>
            <p:ph type="subTitle" idx="5"/>
          </p:nvPr>
        </p:nvSpPr>
        <p:spPr>
          <a:xfrm>
            <a:off x="218656" y="3154133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316" name="Google Shape;316;p8"/>
          <p:cNvSpPr txBox="1">
            <a:spLocks noGrp="1"/>
          </p:cNvSpPr>
          <p:nvPr>
            <p:ph type="subTitle" idx="6"/>
          </p:nvPr>
        </p:nvSpPr>
        <p:spPr>
          <a:xfrm>
            <a:off x="218656" y="3674279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317" name="Google Shape;317;p8"/>
          <p:cNvSpPr txBox="1">
            <a:spLocks noGrp="1"/>
          </p:cNvSpPr>
          <p:nvPr>
            <p:ph type="subTitle" idx="7"/>
          </p:nvPr>
        </p:nvSpPr>
        <p:spPr>
          <a:xfrm>
            <a:off x="218656" y="4194425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grpSp>
        <p:nvGrpSpPr>
          <p:cNvPr id="318" name="Google Shape;318;p8"/>
          <p:cNvGrpSpPr/>
          <p:nvPr/>
        </p:nvGrpSpPr>
        <p:grpSpPr>
          <a:xfrm>
            <a:off x="441648" y="539502"/>
            <a:ext cx="390115" cy="478199"/>
            <a:chOff x="6813948" y="1342927"/>
            <a:chExt cx="390115" cy="478199"/>
          </a:xfrm>
        </p:grpSpPr>
        <p:sp>
          <p:nvSpPr>
            <p:cNvPr id="319" name="Google Shape;319;p8"/>
            <p:cNvSpPr/>
            <p:nvPr/>
          </p:nvSpPr>
          <p:spPr>
            <a:xfrm rot="-5400000">
              <a:off x="6814041" y="1342927"/>
              <a:ext cx="390022" cy="390022"/>
            </a:xfrm>
            <a:custGeom>
              <a:avLst/>
              <a:gdLst/>
              <a:ahLst/>
              <a:cxnLst/>
              <a:rect l="l" t="t" r="r" b="b"/>
              <a:pathLst>
                <a:path w="12553" h="12553" extrusionOk="0">
                  <a:moveTo>
                    <a:pt x="1" y="1"/>
                  </a:moveTo>
                  <a:lnTo>
                    <a:pt x="1" y="12552"/>
                  </a:lnTo>
                  <a:lnTo>
                    <a:pt x="12552" y="12552"/>
                  </a:lnTo>
                  <a:lnTo>
                    <a:pt x="12552" y="1271"/>
                  </a:lnTo>
                  <a:cubicBezTo>
                    <a:pt x="12552" y="569"/>
                    <a:pt x="11984" y="1"/>
                    <a:pt x="11280" y="1"/>
                  </a:cubicBezTo>
                  <a:lnTo>
                    <a:pt x="2903" y="1"/>
                  </a:lnTo>
                  <a:lnTo>
                    <a:pt x="2903" y="6"/>
                  </a:lnTo>
                  <a:cubicBezTo>
                    <a:pt x="2868" y="2"/>
                    <a:pt x="2832" y="1"/>
                    <a:pt x="27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 rot="-5400000">
              <a:off x="6969484" y="1540346"/>
              <a:ext cx="78980" cy="390053"/>
            </a:xfrm>
            <a:custGeom>
              <a:avLst/>
              <a:gdLst/>
              <a:ahLst/>
              <a:cxnLst/>
              <a:rect l="l" t="t" r="r" b="b"/>
              <a:pathLst>
                <a:path w="2542" h="12554" extrusionOk="0">
                  <a:moveTo>
                    <a:pt x="1271" y="0"/>
                  </a:moveTo>
                  <a:cubicBezTo>
                    <a:pt x="569" y="0"/>
                    <a:pt x="1" y="570"/>
                    <a:pt x="1" y="1272"/>
                  </a:cubicBezTo>
                  <a:lnTo>
                    <a:pt x="1" y="12554"/>
                  </a:lnTo>
                  <a:lnTo>
                    <a:pt x="2542" y="12554"/>
                  </a:lnTo>
                  <a:lnTo>
                    <a:pt x="2542" y="1272"/>
                  </a:lnTo>
                  <a:cubicBezTo>
                    <a:pt x="2542" y="570"/>
                    <a:pt x="1974" y="0"/>
                    <a:pt x="1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 rot="-5400000">
              <a:off x="6991404" y="1550583"/>
              <a:ext cx="55646" cy="369547"/>
            </a:xfrm>
            <a:custGeom>
              <a:avLst/>
              <a:gdLst/>
              <a:ahLst/>
              <a:cxnLst/>
              <a:rect l="l" t="t" r="r" b="b"/>
              <a:pathLst>
                <a:path w="1791" h="11894" extrusionOk="0">
                  <a:moveTo>
                    <a:pt x="895" y="0"/>
                  </a:moveTo>
                  <a:cubicBezTo>
                    <a:pt x="400" y="0"/>
                    <a:pt x="0" y="404"/>
                    <a:pt x="0" y="896"/>
                  </a:cubicBezTo>
                  <a:lnTo>
                    <a:pt x="0" y="11894"/>
                  </a:lnTo>
                  <a:lnTo>
                    <a:pt x="1790" y="11894"/>
                  </a:lnTo>
                  <a:lnTo>
                    <a:pt x="1790" y="896"/>
                  </a:lnTo>
                  <a:cubicBezTo>
                    <a:pt x="1790" y="400"/>
                    <a:pt x="1389" y="0"/>
                    <a:pt x="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8"/>
            <p:cNvSpPr/>
            <p:nvPr/>
          </p:nvSpPr>
          <p:spPr>
            <a:xfrm rot="-5400000">
              <a:off x="6875342" y="1749137"/>
              <a:ext cx="86872" cy="57107"/>
            </a:xfrm>
            <a:custGeom>
              <a:avLst/>
              <a:gdLst/>
              <a:ahLst/>
              <a:cxnLst/>
              <a:rect l="l" t="t" r="r" b="b"/>
              <a:pathLst>
                <a:path w="2796" h="1838" extrusionOk="0">
                  <a:moveTo>
                    <a:pt x="0" y="1"/>
                  </a:moveTo>
                  <a:lnTo>
                    <a:pt x="391" y="920"/>
                  </a:lnTo>
                  <a:lnTo>
                    <a:pt x="0" y="1838"/>
                  </a:lnTo>
                  <a:lnTo>
                    <a:pt x="2795" y="1838"/>
                  </a:lnTo>
                  <a:lnTo>
                    <a:pt x="27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3" name="Google Shape;323;p8"/>
          <p:cNvSpPr txBox="1">
            <a:spLocks noGrp="1"/>
          </p:cNvSpPr>
          <p:nvPr>
            <p:ph type="title"/>
          </p:nvPr>
        </p:nvSpPr>
        <p:spPr>
          <a:xfrm>
            <a:off x="2052775" y="2135950"/>
            <a:ext cx="6378000" cy="11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7200">
                <a:solidFill>
                  <a:schemeClr val="lt1"/>
                </a:solidFill>
                <a:latin typeface="Back to School " panose="02000603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324" name="Google Shape;324;p8"/>
          <p:cNvSpPr txBox="1">
            <a:spLocks noGrp="1"/>
          </p:cNvSpPr>
          <p:nvPr>
            <p:ph type="subTitle" idx="8"/>
          </p:nvPr>
        </p:nvSpPr>
        <p:spPr>
          <a:xfrm>
            <a:off x="3203200" y="3591731"/>
            <a:ext cx="37152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Poppins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5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9"/>
          <p:cNvSpPr/>
          <p:nvPr/>
        </p:nvSpPr>
        <p:spPr>
          <a:xfrm>
            <a:off x="4779093" y="3437098"/>
            <a:ext cx="4356307" cy="1735106"/>
          </a:xfrm>
          <a:custGeom>
            <a:avLst/>
            <a:gdLst/>
            <a:ahLst/>
            <a:cxnLst/>
            <a:rect l="l" t="t" r="r" b="b"/>
            <a:pathLst>
              <a:path w="48716" h="19404" extrusionOk="0">
                <a:moveTo>
                  <a:pt x="48716" y="1"/>
                </a:moveTo>
                <a:cubicBezTo>
                  <a:pt x="44289" y="3195"/>
                  <a:pt x="39621" y="6196"/>
                  <a:pt x="34287" y="7162"/>
                </a:cubicBezTo>
                <a:cubicBezTo>
                  <a:pt x="32093" y="7559"/>
                  <a:pt x="29864" y="7596"/>
                  <a:pt x="27630" y="7596"/>
                </a:cubicBezTo>
                <a:cubicBezTo>
                  <a:pt x="27116" y="7596"/>
                  <a:pt x="26601" y="7594"/>
                  <a:pt x="26086" y="7594"/>
                </a:cubicBezTo>
                <a:cubicBezTo>
                  <a:pt x="25138" y="7594"/>
                  <a:pt x="24189" y="7601"/>
                  <a:pt x="23243" y="7639"/>
                </a:cubicBezTo>
                <a:cubicBezTo>
                  <a:pt x="15993" y="7930"/>
                  <a:pt x="8624" y="10235"/>
                  <a:pt x="3302" y="15164"/>
                </a:cubicBezTo>
                <a:cubicBezTo>
                  <a:pt x="1979" y="16389"/>
                  <a:pt x="783" y="17780"/>
                  <a:pt x="0" y="19403"/>
                </a:cubicBezTo>
                <a:lnTo>
                  <a:pt x="48716" y="19310"/>
                </a:lnTo>
                <a:lnTo>
                  <a:pt x="4871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9"/>
          <p:cNvSpPr/>
          <p:nvPr/>
        </p:nvSpPr>
        <p:spPr>
          <a:xfrm>
            <a:off x="6383322" y="-37758"/>
            <a:ext cx="2760704" cy="2430800"/>
          </a:xfrm>
          <a:custGeom>
            <a:avLst/>
            <a:gdLst/>
            <a:ahLst/>
            <a:cxnLst/>
            <a:rect l="l" t="t" r="r" b="b"/>
            <a:pathLst>
              <a:path w="33364" h="29377" extrusionOk="0">
                <a:moveTo>
                  <a:pt x="445" y="1"/>
                </a:moveTo>
                <a:cubicBezTo>
                  <a:pt x="302" y="1"/>
                  <a:pt x="151" y="22"/>
                  <a:pt x="0" y="45"/>
                </a:cubicBezTo>
                <a:cubicBezTo>
                  <a:pt x="20" y="45"/>
                  <a:pt x="40" y="45"/>
                  <a:pt x="59" y="45"/>
                </a:cubicBezTo>
                <a:cubicBezTo>
                  <a:pt x="1683" y="45"/>
                  <a:pt x="3286" y="753"/>
                  <a:pt x="4752" y="1516"/>
                </a:cubicBezTo>
                <a:cubicBezTo>
                  <a:pt x="6898" y="2634"/>
                  <a:pt x="8961" y="4198"/>
                  <a:pt x="9958" y="6476"/>
                </a:cubicBezTo>
                <a:cubicBezTo>
                  <a:pt x="11006" y="8877"/>
                  <a:pt x="10827" y="11635"/>
                  <a:pt x="10366" y="14155"/>
                </a:cubicBezTo>
                <a:cubicBezTo>
                  <a:pt x="9736" y="17630"/>
                  <a:pt x="8407" y="21398"/>
                  <a:pt x="9345" y="24936"/>
                </a:cubicBezTo>
                <a:cubicBezTo>
                  <a:pt x="10154" y="27972"/>
                  <a:pt x="12727" y="29102"/>
                  <a:pt x="15471" y="29102"/>
                </a:cubicBezTo>
                <a:cubicBezTo>
                  <a:pt x="16424" y="29102"/>
                  <a:pt x="17398" y="28965"/>
                  <a:pt x="18326" y="28725"/>
                </a:cubicBezTo>
                <a:cubicBezTo>
                  <a:pt x="21248" y="27969"/>
                  <a:pt x="24215" y="26353"/>
                  <a:pt x="27227" y="26353"/>
                </a:cubicBezTo>
                <a:cubicBezTo>
                  <a:pt x="28335" y="26353"/>
                  <a:pt x="29450" y="26572"/>
                  <a:pt x="30570" y="27134"/>
                </a:cubicBezTo>
                <a:cubicBezTo>
                  <a:pt x="31647" y="27674"/>
                  <a:pt x="32599" y="28449"/>
                  <a:pt x="33364" y="29377"/>
                </a:cubicBezTo>
                <a:lnTo>
                  <a:pt x="33364" y="10"/>
                </a:lnTo>
                <a:lnTo>
                  <a:pt x="596" y="10"/>
                </a:lnTo>
                <a:cubicBezTo>
                  <a:pt x="547" y="4"/>
                  <a:pt x="496" y="1"/>
                  <a:pt x="44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9"/>
          <p:cNvSpPr/>
          <p:nvPr/>
        </p:nvSpPr>
        <p:spPr>
          <a:xfrm>
            <a:off x="-56799" y="3357830"/>
            <a:ext cx="3415425" cy="1826055"/>
          </a:xfrm>
          <a:custGeom>
            <a:avLst/>
            <a:gdLst/>
            <a:ahLst/>
            <a:cxnLst/>
            <a:rect l="l" t="t" r="r" b="b"/>
            <a:pathLst>
              <a:path w="36725" h="19635" extrusionOk="0">
                <a:moveTo>
                  <a:pt x="16954" y="1"/>
                </a:moveTo>
                <a:cubicBezTo>
                  <a:pt x="16286" y="1"/>
                  <a:pt x="15614" y="74"/>
                  <a:pt x="14952" y="171"/>
                </a:cubicBezTo>
                <a:cubicBezTo>
                  <a:pt x="12377" y="548"/>
                  <a:pt x="9854" y="1265"/>
                  <a:pt x="7265" y="1521"/>
                </a:cubicBezTo>
                <a:cubicBezTo>
                  <a:pt x="6695" y="1577"/>
                  <a:pt x="6117" y="1609"/>
                  <a:pt x="5539" y="1609"/>
                </a:cubicBezTo>
                <a:cubicBezTo>
                  <a:pt x="3597" y="1609"/>
                  <a:pt x="1654" y="1252"/>
                  <a:pt x="1" y="281"/>
                </a:cubicBezTo>
                <a:lnTo>
                  <a:pt x="1" y="19635"/>
                </a:lnTo>
                <a:lnTo>
                  <a:pt x="36475" y="19631"/>
                </a:lnTo>
                <a:cubicBezTo>
                  <a:pt x="36475" y="19632"/>
                  <a:pt x="36475" y="19633"/>
                  <a:pt x="36475" y="19633"/>
                </a:cubicBezTo>
                <a:cubicBezTo>
                  <a:pt x="36487" y="19633"/>
                  <a:pt x="36711" y="18885"/>
                  <a:pt x="36714" y="18403"/>
                </a:cubicBezTo>
                <a:cubicBezTo>
                  <a:pt x="36724" y="16226"/>
                  <a:pt x="35596" y="14139"/>
                  <a:pt x="33976" y="12689"/>
                </a:cubicBezTo>
                <a:cubicBezTo>
                  <a:pt x="32353" y="11239"/>
                  <a:pt x="30277" y="10373"/>
                  <a:pt x="28159" y="9882"/>
                </a:cubicBezTo>
                <a:cubicBezTo>
                  <a:pt x="26487" y="9495"/>
                  <a:pt x="24618" y="9245"/>
                  <a:pt x="23486" y="7958"/>
                </a:cubicBezTo>
                <a:cubicBezTo>
                  <a:pt x="21967" y="6231"/>
                  <a:pt x="22458" y="3375"/>
                  <a:pt x="20995" y="1597"/>
                </a:cubicBezTo>
                <a:cubicBezTo>
                  <a:pt x="20309" y="759"/>
                  <a:pt x="19257" y="278"/>
                  <a:pt x="18188" y="98"/>
                </a:cubicBezTo>
                <a:cubicBezTo>
                  <a:pt x="17780" y="29"/>
                  <a:pt x="17367" y="1"/>
                  <a:pt x="169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9"/>
          <p:cNvSpPr/>
          <p:nvPr/>
        </p:nvSpPr>
        <p:spPr>
          <a:xfrm>
            <a:off x="277672" y="2175296"/>
            <a:ext cx="2194021" cy="1956908"/>
          </a:xfrm>
          <a:custGeom>
            <a:avLst/>
            <a:gdLst/>
            <a:ahLst/>
            <a:cxnLst/>
            <a:rect l="l" t="t" r="r" b="b"/>
            <a:pathLst>
              <a:path w="54010" h="48173" extrusionOk="0">
                <a:moveTo>
                  <a:pt x="16027" y="1"/>
                </a:moveTo>
                <a:cubicBezTo>
                  <a:pt x="15839" y="1"/>
                  <a:pt x="15695" y="152"/>
                  <a:pt x="15695" y="342"/>
                </a:cubicBezTo>
                <a:cubicBezTo>
                  <a:pt x="15695" y="531"/>
                  <a:pt x="15858" y="682"/>
                  <a:pt x="16048" y="682"/>
                </a:cubicBezTo>
                <a:cubicBezTo>
                  <a:pt x="16258" y="682"/>
                  <a:pt x="16474" y="691"/>
                  <a:pt x="16688" y="705"/>
                </a:cubicBezTo>
                <a:lnTo>
                  <a:pt x="16710" y="705"/>
                </a:lnTo>
                <a:cubicBezTo>
                  <a:pt x="16887" y="705"/>
                  <a:pt x="17040" y="566"/>
                  <a:pt x="17053" y="385"/>
                </a:cubicBezTo>
                <a:cubicBezTo>
                  <a:pt x="17066" y="197"/>
                  <a:pt x="16922" y="36"/>
                  <a:pt x="16734" y="22"/>
                </a:cubicBezTo>
                <a:cubicBezTo>
                  <a:pt x="16503" y="6"/>
                  <a:pt x="16274" y="1"/>
                  <a:pt x="16027" y="1"/>
                </a:cubicBezTo>
                <a:close/>
                <a:moveTo>
                  <a:pt x="14663" y="95"/>
                </a:moveTo>
                <a:cubicBezTo>
                  <a:pt x="14648" y="95"/>
                  <a:pt x="14633" y="96"/>
                  <a:pt x="14618" y="98"/>
                </a:cubicBezTo>
                <a:cubicBezTo>
                  <a:pt x="14383" y="129"/>
                  <a:pt x="14148" y="169"/>
                  <a:pt x="13921" y="216"/>
                </a:cubicBezTo>
                <a:cubicBezTo>
                  <a:pt x="13736" y="256"/>
                  <a:pt x="13616" y="437"/>
                  <a:pt x="13655" y="621"/>
                </a:cubicBezTo>
                <a:cubicBezTo>
                  <a:pt x="13689" y="781"/>
                  <a:pt x="13832" y="892"/>
                  <a:pt x="13990" y="892"/>
                </a:cubicBezTo>
                <a:cubicBezTo>
                  <a:pt x="14014" y="892"/>
                  <a:pt x="14037" y="891"/>
                  <a:pt x="14061" y="886"/>
                </a:cubicBezTo>
                <a:cubicBezTo>
                  <a:pt x="14272" y="840"/>
                  <a:pt x="14491" y="804"/>
                  <a:pt x="14711" y="773"/>
                </a:cubicBezTo>
                <a:cubicBezTo>
                  <a:pt x="14897" y="750"/>
                  <a:pt x="15028" y="576"/>
                  <a:pt x="15002" y="388"/>
                </a:cubicBezTo>
                <a:cubicBezTo>
                  <a:pt x="14981" y="218"/>
                  <a:pt x="14833" y="95"/>
                  <a:pt x="14663" y="95"/>
                </a:cubicBezTo>
                <a:close/>
                <a:moveTo>
                  <a:pt x="18063" y="205"/>
                </a:moveTo>
                <a:cubicBezTo>
                  <a:pt x="17904" y="205"/>
                  <a:pt x="17761" y="316"/>
                  <a:pt x="17729" y="479"/>
                </a:cubicBezTo>
                <a:cubicBezTo>
                  <a:pt x="17692" y="663"/>
                  <a:pt x="17812" y="844"/>
                  <a:pt x="17996" y="880"/>
                </a:cubicBezTo>
                <a:cubicBezTo>
                  <a:pt x="18212" y="922"/>
                  <a:pt x="18426" y="972"/>
                  <a:pt x="18639" y="1030"/>
                </a:cubicBezTo>
                <a:cubicBezTo>
                  <a:pt x="18669" y="1037"/>
                  <a:pt x="18698" y="1040"/>
                  <a:pt x="18728" y="1040"/>
                </a:cubicBezTo>
                <a:cubicBezTo>
                  <a:pt x="18881" y="1040"/>
                  <a:pt x="19016" y="939"/>
                  <a:pt x="19058" y="792"/>
                </a:cubicBezTo>
                <a:cubicBezTo>
                  <a:pt x="19109" y="607"/>
                  <a:pt x="18999" y="421"/>
                  <a:pt x="18817" y="371"/>
                </a:cubicBezTo>
                <a:cubicBezTo>
                  <a:pt x="18591" y="310"/>
                  <a:pt x="18361" y="256"/>
                  <a:pt x="18130" y="211"/>
                </a:cubicBezTo>
                <a:cubicBezTo>
                  <a:pt x="18108" y="207"/>
                  <a:pt x="18085" y="205"/>
                  <a:pt x="18063" y="205"/>
                </a:cubicBezTo>
                <a:close/>
                <a:moveTo>
                  <a:pt x="12674" y="576"/>
                </a:moveTo>
                <a:cubicBezTo>
                  <a:pt x="12636" y="576"/>
                  <a:pt x="12598" y="582"/>
                  <a:pt x="12560" y="595"/>
                </a:cubicBezTo>
                <a:cubicBezTo>
                  <a:pt x="12339" y="673"/>
                  <a:pt x="12120" y="759"/>
                  <a:pt x="11903" y="852"/>
                </a:cubicBezTo>
                <a:cubicBezTo>
                  <a:pt x="11729" y="927"/>
                  <a:pt x="11647" y="1127"/>
                  <a:pt x="11722" y="1301"/>
                </a:cubicBezTo>
                <a:cubicBezTo>
                  <a:pt x="11778" y="1430"/>
                  <a:pt x="11905" y="1508"/>
                  <a:pt x="12037" y="1508"/>
                </a:cubicBezTo>
                <a:cubicBezTo>
                  <a:pt x="12082" y="1508"/>
                  <a:pt x="12129" y="1499"/>
                  <a:pt x="12172" y="1480"/>
                </a:cubicBezTo>
                <a:cubicBezTo>
                  <a:pt x="12376" y="1393"/>
                  <a:pt x="12582" y="1313"/>
                  <a:pt x="12789" y="1240"/>
                </a:cubicBezTo>
                <a:cubicBezTo>
                  <a:pt x="12966" y="1178"/>
                  <a:pt x="13060" y="983"/>
                  <a:pt x="12998" y="804"/>
                </a:cubicBezTo>
                <a:cubicBezTo>
                  <a:pt x="12947" y="663"/>
                  <a:pt x="12815" y="576"/>
                  <a:pt x="12674" y="576"/>
                </a:cubicBezTo>
                <a:close/>
                <a:moveTo>
                  <a:pt x="20022" y="794"/>
                </a:moveTo>
                <a:cubicBezTo>
                  <a:pt x="19888" y="794"/>
                  <a:pt x="19762" y="875"/>
                  <a:pt x="19708" y="1005"/>
                </a:cubicBezTo>
                <a:cubicBezTo>
                  <a:pt x="19637" y="1181"/>
                  <a:pt x="19719" y="1381"/>
                  <a:pt x="19892" y="1454"/>
                </a:cubicBezTo>
                <a:cubicBezTo>
                  <a:pt x="20094" y="1537"/>
                  <a:pt x="20297" y="1629"/>
                  <a:pt x="20494" y="1727"/>
                </a:cubicBezTo>
                <a:cubicBezTo>
                  <a:pt x="20542" y="1751"/>
                  <a:pt x="20595" y="1761"/>
                  <a:pt x="20645" y="1761"/>
                </a:cubicBezTo>
                <a:cubicBezTo>
                  <a:pt x="20770" y="1761"/>
                  <a:pt x="20892" y="1692"/>
                  <a:pt x="20954" y="1570"/>
                </a:cubicBezTo>
                <a:cubicBezTo>
                  <a:pt x="21038" y="1402"/>
                  <a:pt x="20968" y="1195"/>
                  <a:pt x="20798" y="1111"/>
                </a:cubicBezTo>
                <a:cubicBezTo>
                  <a:pt x="20588" y="1007"/>
                  <a:pt x="20370" y="910"/>
                  <a:pt x="20155" y="821"/>
                </a:cubicBezTo>
                <a:cubicBezTo>
                  <a:pt x="20111" y="803"/>
                  <a:pt x="20067" y="794"/>
                  <a:pt x="20022" y="794"/>
                </a:cubicBezTo>
                <a:close/>
                <a:moveTo>
                  <a:pt x="10807" y="1426"/>
                </a:moveTo>
                <a:cubicBezTo>
                  <a:pt x="10753" y="1426"/>
                  <a:pt x="10698" y="1439"/>
                  <a:pt x="10646" y="1466"/>
                </a:cubicBezTo>
                <a:cubicBezTo>
                  <a:pt x="10439" y="1577"/>
                  <a:pt x="10238" y="1690"/>
                  <a:pt x="10040" y="1808"/>
                </a:cubicBezTo>
                <a:cubicBezTo>
                  <a:pt x="9878" y="1904"/>
                  <a:pt x="9822" y="2113"/>
                  <a:pt x="9918" y="2274"/>
                </a:cubicBezTo>
                <a:cubicBezTo>
                  <a:pt x="9982" y="2384"/>
                  <a:pt x="10097" y="2444"/>
                  <a:pt x="10213" y="2444"/>
                </a:cubicBezTo>
                <a:cubicBezTo>
                  <a:pt x="10273" y="2444"/>
                  <a:pt x="10333" y="2429"/>
                  <a:pt x="10386" y="2396"/>
                </a:cubicBezTo>
                <a:cubicBezTo>
                  <a:pt x="10577" y="2286"/>
                  <a:pt x="10770" y="2175"/>
                  <a:pt x="10969" y="2069"/>
                </a:cubicBezTo>
                <a:cubicBezTo>
                  <a:pt x="11138" y="1979"/>
                  <a:pt x="11199" y="1774"/>
                  <a:pt x="11109" y="1605"/>
                </a:cubicBezTo>
                <a:cubicBezTo>
                  <a:pt x="11047" y="1491"/>
                  <a:pt x="10929" y="1426"/>
                  <a:pt x="10807" y="1426"/>
                </a:cubicBezTo>
                <a:close/>
                <a:moveTo>
                  <a:pt x="21829" y="1762"/>
                </a:moveTo>
                <a:cubicBezTo>
                  <a:pt x="21718" y="1762"/>
                  <a:pt x="21609" y="1816"/>
                  <a:pt x="21544" y="1914"/>
                </a:cubicBezTo>
                <a:cubicBezTo>
                  <a:pt x="21439" y="2071"/>
                  <a:pt x="21483" y="2283"/>
                  <a:pt x="21639" y="2387"/>
                </a:cubicBezTo>
                <a:cubicBezTo>
                  <a:pt x="21820" y="2509"/>
                  <a:pt x="22002" y="2637"/>
                  <a:pt x="22178" y="2773"/>
                </a:cubicBezTo>
                <a:cubicBezTo>
                  <a:pt x="22239" y="2820"/>
                  <a:pt x="22312" y="2841"/>
                  <a:pt x="22385" y="2841"/>
                </a:cubicBezTo>
                <a:cubicBezTo>
                  <a:pt x="22487" y="2841"/>
                  <a:pt x="22588" y="2794"/>
                  <a:pt x="22656" y="2707"/>
                </a:cubicBezTo>
                <a:cubicBezTo>
                  <a:pt x="22769" y="2556"/>
                  <a:pt x="22741" y="2342"/>
                  <a:pt x="22592" y="2227"/>
                </a:cubicBezTo>
                <a:cubicBezTo>
                  <a:pt x="22404" y="2083"/>
                  <a:pt x="22211" y="1947"/>
                  <a:pt x="22018" y="1819"/>
                </a:cubicBezTo>
                <a:cubicBezTo>
                  <a:pt x="21960" y="1780"/>
                  <a:pt x="21894" y="1762"/>
                  <a:pt x="21829" y="1762"/>
                </a:cubicBezTo>
                <a:close/>
                <a:moveTo>
                  <a:pt x="9063" y="2501"/>
                </a:moveTo>
                <a:cubicBezTo>
                  <a:pt x="8995" y="2501"/>
                  <a:pt x="8926" y="2521"/>
                  <a:pt x="8867" y="2563"/>
                </a:cubicBezTo>
                <a:cubicBezTo>
                  <a:pt x="8681" y="2698"/>
                  <a:pt x="8493" y="2836"/>
                  <a:pt x="8307" y="2978"/>
                </a:cubicBezTo>
                <a:cubicBezTo>
                  <a:pt x="8157" y="3093"/>
                  <a:pt x="8128" y="3308"/>
                  <a:pt x="8244" y="3458"/>
                </a:cubicBezTo>
                <a:cubicBezTo>
                  <a:pt x="8310" y="3545"/>
                  <a:pt x="8413" y="3592"/>
                  <a:pt x="8515" y="3592"/>
                </a:cubicBezTo>
                <a:cubicBezTo>
                  <a:pt x="8588" y="3592"/>
                  <a:pt x="8661" y="3567"/>
                  <a:pt x="8722" y="3519"/>
                </a:cubicBezTo>
                <a:cubicBezTo>
                  <a:pt x="8900" y="3380"/>
                  <a:pt x="9080" y="3249"/>
                  <a:pt x="9261" y="3122"/>
                </a:cubicBezTo>
                <a:cubicBezTo>
                  <a:pt x="9414" y="3013"/>
                  <a:pt x="9452" y="2801"/>
                  <a:pt x="9343" y="2646"/>
                </a:cubicBezTo>
                <a:cubicBezTo>
                  <a:pt x="9277" y="2551"/>
                  <a:pt x="9171" y="2501"/>
                  <a:pt x="9063" y="2501"/>
                </a:cubicBezTo>
                <a:close/>
                <a:moveTo>
                  <a:pt x="23416" y="3053"/>
                </a:moveTo>
                <a:cubicBezTo>
                  <a:pt x="23328" y="3053"/>
                  <a:pt x="23240" y="3087"/>
                  <a:pt x="23174" y="3155"/>
                </a:cubicBezTo>
                <a:cubicBezTo>
                  <a:pt x="23040" y="3287"/>
                  <a:pt x="23040" y="3505"/>
                  <a:pt x="23175" y="3637"/>
                </a:cubicBezTo>
                <a:cubicBezTo>
                  <a:pt x="23332" y="3793"/>
                  <a:pt x="23487" y="3957"/>
                  <a:pt x="23629" y="4120"/>
                </a:cubicBezTo>
                <a:cubicBezTo>
                  <a:pt x="23697" y="4195"/>
                  <a:pt x="23791" y="4235"/>
                  <a:pt x="23886" y="4235"/>
                </a:cubicBezTo>
                <a:cubicBezTo>
                  <a:pt x="23966" y="4235"/>
                  <a:pt x="24046" y="4207"/>
                  <a:pt x="24109" y="4148"/>
                </a:cubicBezTo>
                <a:cubicBezTo>
                  <a:pt x="24251" y="4024"/>
                  <a:pt x="24265" y="3807"/>
                  <a:pt x="24140" y="3665"/>
                </a:cubicBezTo>
                <a:cubicBezTo>
                  <a:pt x="23985" y="3491"/>
                  <a:pt x="23822" y="3319"/>
                  <a:pt x="23655" y="3152"/>
                </a:cubicBezTo>
                <a:cubicBezTo>
                  <a:pt x="23590" y="3086"/>
                  <a:pt x="23503" y="3053"/>
                  <a:pt x="23416" y="3053"/>
                </a:cubicBezTo>
                <a:close/>
                <a:moveTo>
                  <a:pt x="7462" y="3777"/>
                </a:moveTo>
                <a:cubicBezTo>
                  <a:pt x="7386" y="3777"/>
                  <a:pt x="7310" y="3802"/>
                  <a:pt x="7247" y="3854"/>
                </a:cubicBezTo>
                <a:cubicBezTo>
                  <a:pt x="7073" y="3995"/>
                  <a:pt x="6896" y="4134"/>
                  <a:pt x="6718" y="4273"/>
                </a:cubicBezTo>
                <a:cubicBezTo>
                  <a:pt x="6569" y="4391"/>
                  <a:pt x="6543" y="4603"/>
                  <a:pt x="6658" y="4753"/>
                </a:cubicBezTo>
                <a:cubicBezTo>
                  <a:pt x="6725" y="4839"/>
                  <a:pt x="6824" y="4886"/>
                  <a:pt x="6927" y="4886"/>
                </a:cubicBezTo>
                <a:cubicBezTo>
                  <a:pt x="7002" y="4886"/>
                  <a:pt x="7075" y="4862"/>
                  <a:pt x="7137" y="4813"/>
                </a:cubicBezTo>
                <a:cubicBezTo>
                  <a:pt x="7320" y="4671"/>
                  <a:pt x="7500" y="4527"/>
                  <a:pt x="7679" y="4382"/>
                </a:cubicBezTo>
                <a:cubicBezTo>
                  <a:pt x="7824" y="4262"/>
                  <a:pt x="7846" y="4047"/>
                  <a:pt x="7726" y="3901"/>
                </a:cubicBezTo>
                <a:cubicBezTo>
                  <a:pt x="7659" y="3819"/>
                  <a:pt x="7561" y="3777"/>
                  <a:pt x="7462" y="3777"/>
                </a:cubicBezTo>
                <a:close/>
                <a:moveTo>
                  <a:pt x="24721" y="4634"/>
                </a:moveTo>
                <a:cubicBezTo>
                  <a:pt x="24656" y="4634"/>
                  <a:pt x="24590" y="4653"/>
                  <a:pt x="24531" y="4693"/>
                </a:cubicBezTo>
                <a:cubicBezTo>
                  <a:pt x="24375" y="4798"/>
                  <a:pt x="24333" y="5010"/>
                  <a:pt x="24437" y="5166"/>
                </a:cubicBezTo>
                <a:cubicBezTo>
                  <a:pt x="24559" y="5349"/>
                  <a:pt x="24679" y="5538"/>
                  <a:pt x="24787" y="5728"/>
                </a:cubicBezTo>
                <a:cubicBezTo>
                  <a:pt x="24851" y="5837"/>
                  <a:pt x="24966" y="5898"/>
                  <a:pt x="25082" y="5898"/>
                </a:cubicBezTo>
                <a:cubicBezTo>
                  <a:pt x="25139" y="5898"/>
                  <a:pt x="25200" y="5882"/>
                  <a:pt x="25254" y="5853"/>
                </a:cubicBezTo>
                <a:cubicBezTo>
                  <a:pt x="25418" y="5757"/>
                  <a:pt x="25471" y="5549"/>
                  <a:pt x="25378" y="5385"/>
                </a:cubicBezTo>
                <a:cubicBezTo>
                  <a:pt x="25261" y="5184"/>
                  <a:pt x="25134" y="4982"/>
                  <a:pt x="25004" y="4786"/>
                </a:cubicBezTo>
                <a:cubicBezTo>
                  <a:pt x="24939" y="4688"/>
                  <a:pt x="24831" y="4634"/>
                  <a:pt x="24721" y="4634"/>
                </a:cubicBezTo>
                <a:close/>
                <a:moveTo>
                  <a:pt x="5848" y="5040"/>
                </a:moveTo>
                <a:cubicBezTo>
                  <a:pt x="5773" y="5040"/>
                  <a:pt x="5697" y="5064"/>
                  <a:pt x="5634" y="5114"/>
                </a:cubicBezTo>
                <a:cubicBezTo>
                  <a:pt x="5451" y="5260"/>
                  <a:pt x="5271" y="5408"/>
                  <a:pt x="5095" y="5559"/>
                </a:cubicBezTo>
                <a:cubicBezTo>
                  <a:pt x="4953" y="5684"/>
                  <a:pt x="4937" y="5898"/>
                  <a:pt x="5060" y="6042"/>
                </a:cubicBezTo>
                <a:cubicBezTo>
                  <a:pt x="5128" y="6120"/>
                  <a:pt x="5224" y="6159"/>
                  <a:pt x="5319" y="6159"/>
                </a:cubicBezTo>
                <a:cubicBezTo>
                  <a:pt x="5397" y="6159"/>
                  <a:pt x="5477" y="6131"/>
                  <a:pt x="5543" y="6075"/>
                </a:cubicBezTo>
                <a:cubicBezTo>
                  <a:pt x="5712" y="5929"/>
                  <a:pt x="5884" y="5788"/>
                  <a:pt x="6060" y="5649"/>
                </a:cubicBezTo>
                <a:cubicBezTo>
                  <a:pt x="6207" y="5531"/>
                  <a:pt x="6232" y="5316"/>
                  <a:pt x="6114" y="5168"/>
                </a:cubicBezTo>
                <a:cubicBezTo>
                  <a:pt x="6047" y="5083"/>
                  <a:pt x="5948" y="5040"/>
                  <a:pt x="5848" y="5040"/>
                </a:cubicBezTo>
                <a:close/>
                <a:moveTo>
                  <a:pt x="4345" y="6435"/>
                </a:moveTo>
                <a:cubicBezTo>
                  <a:pt x="4249" y="6435"/>
                  <a:pt x="4153" y="6476"/>
                  <a:pt x="4085" y="6555"/>
                </a:cubicBezTo>
                <a:cubicBezTo>
                  <a:pt x="3960" y="6701"/>
                  <a:pt x="3842" y="6850"/>
                  <a:pt x="3736" y="6998"/>
                </a:cubicBezTo>
                <a:cubicBezTo>
                  <a:pt x="3705" y="7040"/>
                  <a:pt x="3677" y="7080"/>
                  <a:pt x="3646" y="7123"/>
                </a:cubicBezTo>
                <a:cubicBezTo>
                  <a:pt x="3540" y="7280"/>
                  <a:pt x="3580" y="7493"/>
                  <a:pt x="3736" y="7599"/>
                </a:cubicBezTo>
                <a:cubicBezTo>
                  <a:pt x="3795" y="7641"/>
                  <a:pt x="3861" y="7660"/>
                  <a:pt x="3929" y="7660"/>
                </a:cubicBezTo>
                <a:cubicBezTo>
                  <a:pt x="4037" y="7660"/>
                  <a:pt x="4144" y="7608"/>
                  <a:pt x="4209" y="7512"/>
                </a:cubicBezTo>
                <a:cubicBezTo>
                  <a:pt x="4235" y="7476"/>
                  <a:pt x="4263" y="7436"/>
                  <a:pt x="4289" y="7400"/>
                </a:cubicBezTo>
                <a:cubicBezTo>
                  <a:pt x="4384" y="7266"/>
                  <a:pt x="4492" y="7132"/>
                  <a:pt x="4605" y="7000"/>
                </a:cubicBezTo>
                <a:cubicBezTo>
                  <a:pt x="4728" y="6857"/>
                  <a:pt x="4711" y="6642"/>
                  <a:pt x="4567" y="6518"/>
                </a:cubicBezTo>
                <a:cubicBezTo>
                  <a:pt x="4503" y="6462"/>
                  <a:pt x="4424" y="6435"/>
                  <a:pt x="4345" y="6435"/>
                </a:cubicBezTo>
                <a:close/>
                <a:moveTo>
                  <a:pt x="25686" y="6442"/>
                </a:moveTo>
                <a:cubicBezTo>
                  <a:pt x="25642" y="6442"/>
                  <a:pt x="25598" y="6451"/>
                  <a:pt x="25555" y="6468"/>
                </a:cubicBezTo>
                <a:cubicBezTo>
                  <a:pt x="25381" y="6539"/>
                  <a:pt x="25298" y="6739"/>
                  <a:pt x="25369" y="6913"/>
                </a:cubicBezTo>
                <a:cubicBezTo>
                  <a:pt x="25452" y="7114"/>
                  <a:pt x="25530" y="7323"/>
                  <a:pt x="25600" y="7532"/>
                </a:cubicBezTo>
                <a:cubicBezTo>
                  <a:pt x="25647" y="7676"/>
                  <a:pt x="25781" y="7764"/>
                  <a:pt x="25923" y="7764"/>
                </a:cubicBezTo>
                <a:cubicBezTo>
                  <a:pt x="25960" y="7764"/>
                  <a:pt x="25998" y="7758"/>
                  <a:pt x="26033" y="7747"/>
                </a:cubicBezTo>
                <a:cubicBezTo>
                  <a:pt x="26210" y="7688"/>
                  <a:pt x="26307" y="7493"/>
                  <a:pt x="26247" y="7314"/>
                </a:cubicBezTo>
                <a:cubicBezTo>
                  <a:pt x="26172" y="7088"/>
                  <a:pt x="26088" y="6868"/>
                  <a:pt x="26000" y="6652"/>
                </a:cubicBezTo>
                <a:cubicBezTo>
                  <a:pt x="25947" y="6521"/>
                  <a:pt x="25820" y="6442"/>
                  <a:pt x="25686" y="6442"/>
                </a:cubicBezTo>
                <a:close/>
                <a:moveTo>
                  <a:pt x="3244" y="8160"/>
                </a:moveTo>
                <a:cubicBezTo>
                  <a:pt x="3119" y="8160"/>
                  <a:pt x="2998" y="8229"/>
                  <a:pt x="2938" y="8348"/>
                </a:cubicBezTo>
                <a:cubicBezTo>
                  <a:pt x="2836" y="8555"/>
                  <a:pt x="2737" y="8764"/>
                  <a:pt x="2638" y="8978"/>
                </a:cubicBezTo>
                <a:cubicBezTo>
                  <a:pt x="2559" y="9148"/>
                  <a:pt x="2636" y="9351"/>
                  <a:pt x="2808" y="9429"/>
                </a:cubicBezTo>
                <a:cubicBezTo>
                  <a:pt x="2853" y="9449"/>
                  <a:pt x="2902" y="9459"/>
                  <a:pt x="2949" y="9459"/>
                </a:cubicBezTo>
                <a:cubicBezTo>
                  <a:pt x="3079" y="9459"/>
                  <a:pt x="3204" y="9386"/>
                  <a:pt x="3260" y="9261"/>
                </a:cubicBezTo>
                <a:cubicBezTo>
                  <a:pt x="3354" y="9058"/>
                  <a:pt x="3449" y="8852"/>
                  <a:pt x="3548" y="8656"/>
                </a:cubicBezTo>
                <a:cubicBezTo>
                  <a:pt x="3633" y="8486"/>
                  <a:pt x="3566" y="8282"/>
                  <a:pt x="3397" y="8197"/>
                </a:cubicBezTo>
                <a:cubicBezTo>
                  <a:pt x="3348" y="8172"/>
                  <a:pt x="3296" y="8160"/>
                  <a:pt x="3244" y="8160"/>
                </a:cubicBezTo>
                <a:close/>
                <a:moveTo>
                  <a:pt x="26272" y="8401"/>
                </a:moveTo>
                <a:cubicBezTo>
                  <a:pt x="26251" y="8401"/>
                  <a:pt x="26229" y="8403"/>
                  <a:pt x="26207" y="8408"/>
                </a:cubicBezTo>
                <a:cubicBezTo>
                  <a:pt x="26021" y="8444"/>
                  <a:pt x="25899" y="8625"/>
                  <a:pt x="25937" y="8809"/>
                </a:cubicBezTo>
                <a:cubicBezTo>
                  <a:pt x="25981" y="9025"/>
                  <a:pt x="26015" y="9244"/>
                  <a:pt x="26043" y="9461"/>
                </a:cubicBezTo>
                <a:cubicBezTo>
                  <a:pt x="26064" y="9633"/>
                  <a:pt x="26212" y="9760"/>
                  <a:pt x="26382" y="9760"/>
                </a:cubicBezTo>
                <a:cubicBezTo>
                  <a:pt x="26394" y="9760"/>
                  <a:pt x="26410" y="9756"/>
                  <a:pt x="26426" y="9756"/>
                </a:cubicBezTo>
                <a:cubicBezTo>
                  <a:pt x="26612" y="9734"/>
                  <a:pt x="26744" y="9562"/>
                  <a:pt x="26721" y="9374"/>
                </a:cubicBezTo>
                <a:cubicBezTo>
                  <a:pt x="26690" y="9139"/>
                  <a:pt x="26653" y="8905"/>
                  <a:pt x="26608" y="8677"/>
                </a:cubicBezTo>
                <a:cubicBezTo>
                  <a:pt x="26576" y="8515"/>
                  <a:pt x="26432" y="8401"/>
                  <a:pt x="26272" y="8401"/>
                </a:cubicBezTo>
                <a:close/>
                <a:moveTo>
                  <a:pt x="2404" y="10032"/>
                </a:moveTo>
                <a:cubicBezTo>
                  <a:pt x="2271" y="10032"/>
                  <a:pt x="2144" y="10109"/>
                  <a:pt x="2088" y="10239"/>
                </a:cubicBezTo>
                <a:cubicBezTo>
                  <a:pt x="2000" y="10450"/>
                  <a:pt x="1908" y="10658"/>
                  <a:pt x="1819" y="10863"/>
                </a:cubicBezTo>
                <a:cubicBezTo>
                  <a:pt x="1741" y="11034"/>
                  <a:pt x="1821" y="11237"/>
                  <a:pt x="1993" y="11312"/>
                </a:cubicBezTo>
                <a:cubicBezTo>
                  <a:pt x="2036" y="11333"/>
                  <a:pt x="2085" y="11341"/>
                  <a:pt x="2130" y="11341"/>
                </a:cubicBezTo>
                <a:cubicBezTo>
                  <a:pt x="2262" y="11341"/>
                  <a:pt x="2386" y="11265"/>
                  <a:pt x="2445" y="11141"/>
                </a:cubicBezTo>
                <a:cubicBezTo>
                  <a:pt x="2537" y="10933"/>
                  <a:pt x="2627" y="10721"/>
                  <a:pt x="2719" y="10509"/>
                </a:cubicBezTo>
                <a:cubicBezTo>
                  <a:pt x="2792" y="10335"/>
                  <a:pt x="2712" y="10133"/>
                  <a:pt x="2538" y="10059"/>
                </a:cubicBezTo>
                <a:cubicBezTo>
                  <a:pt x="2494" y="10040"/>
                  <a:pt x="2449" y="10032"/>
                  <a:pt x="2404" y="10032"/>
                </a:cubicBezTo>
                <a:close/>
                <a:moveTo>
                  <a:pt x="26464" y="10438"/>
                </a:moveTo>
                <a:cubicBezTo>
                  <a:pt x="26278" y="10438"/>
                  <a:pt x="26125" y="10589"/>
                  <a:pt x="26123" y="10776"/>
                </a:cubicBezTo>
                <a:cubicBezTo>
                  <a:pt x="26121" y="10994"/>
                  <a:pt x="26113" y="11214"/>
                  <a:pt x="26095" y="11437"/>
                </a:cubicBezTo>
                <a:cubicBezTo>
                  <a:pt x="26080" y="11625"/>
                  <a:pt x="26220" y="11788"/>
                  <a:pt x="26410" y="11804"/>
                </a:cubicBezTo>
                <a:cubicBezTo>
                  <a:pt x="26419" y="11805"/>
                  <a:pt x="26427" y="11805"/>
                  <a:pt x="26436" y="11805"/>
                </a:cubicBezTo>
                <a:cubicBezTo>
                  <a:pt x="26612" y="11805"/>
                  <a:pt x="26763" y="11668"/>
                  <a:pt x="26775" y="11489"/>
                </a:cubicBezTo>
                <a:cubicBezTo>
                  <a:pt x="26792" y="11251"/>
                  <a:pt x="26803" y="11013"/>
                  <a:pt x="26806" y="10782"/>
                </a:cubicBezTo>
                <a:cubicBezTo>
                  <a:pt x="26808" y="10594"/>
                  <a:pt x="26655" y="10439"/>
                  <a:pt x="26467" y="10438"/>
                </a:cubicBezTo>
                <a:close/>
                <a:moveTo>
                  <a:pt x="1570" y="11902"/>
                </a:moveTo>
                <a:cubicBezTo>
                  <a:pt x="1437" y="11902"/>
                  <a:pt x="1310" y="11981"/>
                  <a:pt x="1254" y="12111"/>
                </a:cubicBezTo>
                <a:cubicBezTo>
                  <a:pt x="1164" y="12325"/>
                  <a:pt x="1079" y="12544"/>
                  <a:pt x="999" y="12761"/>
                </a:cubicBezTo>
                <a:cubicBezTo>
                  <a:pt x="933" y="12940"/>
                  <a:pt x="1023" y="13135"/>
                  <a:pt x="1200" y="13201"/>
                </a:cubicBezTo>
                <a:cubicBezTo>
                  <a:pt x="1240" y="13215"/>
                  <a:pt x="1278" y="13222"/>
                  <a:pt x="1318" y="13222"/>
                </a:cubicBezTo>
                <a:cubicBezTo>
                  <a:pt x="1457" y="13222"/>
                  <a:pt x="1590" y="13137"/>
                  <a:pt x="1638" y="12998"/>
                </a:cubicBezTo>
                <a:cubicBezTo>
                  <a:pt x="1718" y="12789"/>
                  <a:pt x="1798" y="12584"/>
                  <a:pt x="1885" y="12377"/>
                </a:cubicBezTo>
                <a:cubicBezTo>
                  <a:pt x="1958" y="12203"/>
                  <a:pt x="1876" y="12003"/>
                  <a:pt x="1702" y="11929"/>
                </a:cubicBezTo>
                <a:cubicBezTo>
                  <a:pt x="1659" y="11911"/>
                  <a:pt x="1615" y="11902"/>
                  <a:pt x="1570" y="11902"/>
                </a:cubicBezTo>
                <a:close/>
                <a:moveTo>
                  <a:pt x="26247" y="12473"/>
                </a:moveTo>
                <a:cubicBezTo>
                  <a:pt x="26089" y="12473"/>
                  <a:pt x="25945" y="12586"/>
                  <a:pt x="25913" y="12749"/>
                </a:cubicBezTo>
                <a:cubicBezTo>
                  <a:pt x="25869" y="12961"/>
                  <a:pt x="25821" y="13180"/>
                  <a:pt x="25765" y="13396"/>
                </a:cubicBezTo>
                <a:cubicBezTo>
                  <a:pt x="25716" y="13580"/>
                  <a:pt x="25828" y="13766"/>
                  <a:pt x="26010" y="13813"/>
                </a:cubicBezTo>
                <a:cubicBezTo>
                  <a:pt x="26038" y="13820"/>
                  <a:pt x="26068" y="13823"/>
                  <a:pt x="26095" y="13823"/>
                </a:cubicBezTo>
                <a:cubicBezTo>
                  <a:pt x="26247" y="13823"/>
                  <a:pt x="26386" y="13722"/>
                  <a:pt x="26427" y="13566"/>
                </a:cubicBezTo>
                <a:cubicBezTo>
                  <a:pt x="26486" y="13337"/>
                  <a:pt x="26539" y="13107"/>
                  <a:pt x="26584" y="12881"/>
                </a:cubicBezTo>
                <a:cubicBezTo>
                  <a:pt x="26620" y="12697"/>
                  <a:pt x="26499" y="12516"/>
                  <a:pt x="26314" y="12480"/>
                </a:cubicBezTo>
                <a:cubicBezTo>
                  <a:pt x="26292" y="12475"/>
                  <a:pt x="26269" y="12473"/>
                  <a:pt x="26247" y="12473"/>
                </a:cubicBezTo>
                <a:close/>
                <a:moveTo>
                  <a:pt x="903" y="13841"/>
                </a:moveTo>
                <a:cubicBezTo>
                  <a:pt x="752" y="13841"/>
                  <a:pt x="613" y="13940"/>
                  <a:pt x="573" y="14093"/>
                </a:cubicBezTo>
                <a:cubicBezTo>
                  <a:pt x="510" y="14317"/>
                  <a:pt x="453" y="14544"/>
                  <a:pt x="402" y="14770"/>
                </a:cubicBezTo>
                <a:cubicBezTo>
                  <a:pt x="362" y="14956"/>
                  <a:pt x="477" y="15139"/>
                  <a:pt x="661" y="15179"/>
                </a:cubicBezTo>
                <a:cubicBezTo>
                  <a:pt x="687" y="15186"/>
                  <a:pt x="714" y="15187"/>
                  <a:pt x="738" y="15187"/>
                </a:cubicBezTo>
                <a:cubicBezTo>
                  <a:pt x="894" y="15187"/>
                  <a:pt x="1035" y="15080"/>
                  <a:pt x="1072" y="14922"/>
                </a:cubicBezTo>
                <a:cubicBezTo>
                  <a:pt x="1120" y="14706"/>
                  <a:pt x="1174" y="14487"/>
                  <a:pt x="1233" y="14272"/>
                </a:cubicBezTo>
                <a:cubicBezTo>
                  <a:pt x="1280" y="14089"/>
                  <a:pt x="1174" y="13901"/>
                  <a:pt x="992" y="13853"/>
                </a:cubicBezTo>
                <a:cubicBezTo>
                  <a:pt x="962" y="13845"/>
                  <a:pt x="932" y="13841"/>
                  <a:pt x="903" y="13841"/>
                </a:cubicBezTo>
                <a:close/>
                <a:moveTo>
                  <a:pt x="25692" y="14448"/>
                </a:moveTo>
                <a:cubicBezTo>
                  <a:pt x="25553" y="14448"/>
                  <a:pt x="25422" y="14535"/>
                  <a:pt x="25372" y="14673"/>
                </a:cubicBezTo>
                <a:cubicBezTo>
                  <a:pt x="25296" y="14882"/>
                  <a:pt x="25212" y="15090"/>
                  <a:pt x="25129" y="15297"/>
                </a:cubicBezTo>
                <a:cubicBezTo>
                  <a:pt x="25054" y="15471"/>
                  <a:pt x="25139" y="15671"/>
                  <a:pt x="25313" y="15742"/>
                </a:cubicBezTo>
                <a:cubicBezTo>
                  <a:pt x="25357" y="15759"/>
                  <a:pt x="25400" y="15768"/>
                  <a:pt x="25444" y="15768"/>
                </a:cubicBezTo>
                <a:cubicBezTo>
                  <a:pt x="25576" y="15768"/>
                  <a:pt x="25704" y="15688"/>
                  <a:pt x="25760" y="15559"/>
                </a:cubicBezTo>
                <a:cubicBezTo>
                  <a:pt x="25852" y="15342"/>
                  <a:pt x="25937" y="15123"/>
                  <a:pt x="26015" y="14908"/>
                </a:cubicBezTo>
                <a:cubicBezTo>
                  <a:pt x="26080" y="14730"/>
                  <a:pt x="25988" y="14534"/>
                  <a:pt x="25810" y="14470"/>
                </a:cubicBezTo>
                <a:cubicBezTo>
                  <a:pt x="25771" y="14455"/>
                  <a:pt x="25731" y="14448"/>
                  <a:pt x="25692" y="14448"/>
                </a:cubicBezTo>
                <a:close/>
                <a:moveTo>
                  <a:pt x="493" y="15850"/>
                </a:moveTo>
                <a:cubicBezTo>
                  <a:pt x="327" y="15850"/>
                  <a:pt x="180" y="15975"/>
                  <a:pt x="156" y="16145"/>
                </a:cubicBezTo>
                <a:cubicBezTo>
                  <a:pt x="123" y="16376"/>
                  <a:pt x="97" y="16606"/>
                  <a:pt x="76" y="16839"/>
                </a:cubicBezTo>
                <a:cubicBezTo>
                  <a:pt x="58" y="17026"/>
                  <a:pt x="197" y="17193"/>
                  <a:pt x="383" y="17210"/>
                </a:cubicBezTo>
                <a:cubicBezTo>
                  <a:pt x="394" y="17212"/>
                  <a:pt x="406" y="17212"/>
                  <a:pt x="416" y="17212"/>
                </a:cubicBezTo>
                <a:cubicBezTo>
                  <a:pt x="590" y="17212"/>
                  <a:pt x="740" y="17080"/>
                  <a:pt x="757" y="16903"/>
                </a:cubicBezTo>
                <a:cubicBezTo>
                  <a:pt x="776" y="16680"/>
                  <a:pt x="802" y="16458"/>
                  <a:pt x="833" y="16237"/>
                </a:cubicBezTo>
                <a:cubicBezTo>
                  <a:pt x="858" y="16051"/>
                  <a:pt x="727" y="15879"/>
                  <a:pt x="540" y="15853"/>
                </a:cubicBezTo>
                <a:cubicBezTo>
                  <a:pt x="524" y="15851"/>
                  <a:pt x="509" y="15850"/>
                  <a:pt x="493" y="15850"/>
                </a:cubicBezTo>
                <a:close/>
                <a:moveTo>
                  <a:pt x="24865" y="16326"/>
                </a:moveTo>
                <a:cubicBezTo>
                  <a:pt x="24742" y="16326"/>
                  <a:pt x="24622" y="16394"/>
                  <a:pt x="24561" y="16512"/>
                </a:cubicBezTo>
                <a:cubicBezTo>
                  <a:pt x="24460" y="16712"/>
                  <a:pt x="24356" y="16906"/>
                  <a:pt x="24244" y="17103"/>
                </a:cubicBezTo>
                <a:cubicBezTo>
                  <a:pt x="24152" y="17264"/>
                  <a:pt x="24210" y="17473"/>
                  <a:pt x="24375" y="17567"/>
                </a:cubicBezTo>
                <a:cubicBezTo>
                  <a:pt x="24427" y="17595"/>
                  <a:pt x="24486" y="17610"/>
                  <a:pt x="24542" y="17610"/>
                </a:cubicBezTo>
                <a:cubicBezTo>
                  <a:pt x="24661" y="17610"/>
                  <a:pt x="24776" y="17549"/>
                  <a:pt x="24839" y="17438"/>
                </a:cubicBezTo>
                <a:cubicBezTo>
                  <a:pt x="24952" y="17235"/>
                  <a:pt x="25063" y="17030"/>
                  <a:pt x="25169" y="16825"/>
                </a:cubicBezTo>
                <a:cubicBezTo>
                  <a:pt x="25256" y="16654"/>
                  <a:pt x="25190" y="16451"/>
                  <a:pt x="25021" y="16364"/>
                </a:cubicBezTo>
                <a:cubicBezTo>
                  <a:pt x="24971" y="16338"/>
                  <a:pt x="24918" y="16326"/>
                  <a:pt x="24865" y="16326"/>
                </a:cubicBezTo>
                <a:close/>
                <a:moveTo>
                  <a:pt x="343" y="17892"/>
                </a:moveTo>
                <a:cubicBezTo>
                  <a:pt x="157" y="17892"/>
                  <a:pt x="4" y="18045"/>
                  <a:pt x="3" y="18231"/>
                </a:cubicBezTo>
                <a:lnTo>
                  <a:pt x="1" y="18417"/>
                </a:lnTo>
                <a:cubicBezTo>
                  <a:pt x="1" y="18585"/>
                  <a:pt x="6" y="18757"/>
                  <a:pt x="10" y="18929"/>
                </a:cubicBezTo>
                <a:cubicBezTo>
                  <a:pt x="15" y="19115"/>
                  <a:pt x="166" y="19261"/>
                  <a:pt x="350" y="19261"/>
                </a:cubicBezTo>
                <a:cubicBezTo>
                  <a:pt x="354" y="19261"/>
                  <a:pt x="357" y="19261"/>
                  <a:pt x="361" y="19260"/>
                </a:cubicBezTo>
                <a:cubicBezTo>
                  <a:pt x="548" y="19253"/>
                  <a:pt x="698" y="19096"/>
                  <a:pt x="691" y="18907"/>
                </a:cubicBezTo>
                <a:cubicBezTo>
                  <a:pt x="687" y="18743"/>
                  <a:pt x="686" y="18578"/>
                  <a:pt x="686" y="18417"/>
                </a:cubicBezTo>
                <a:lnTo>
                  <a:pt x="687" y="18238"/>
                </a:lnTo>
                <a:cubicBezTo>
                  <a:pt x="689" y="18048"/>
                  <a:pt x="538" y="17895"/>
                  <a:pt x="349" y="17892"/>
                </a:cubicBezTo>
                <a:close/>
                <a:moveTo>
                  <a:pt x="23827" y="18091"/>
                </a:moveTo>
                <a:cubicBezTo>
                  <a:pt x="23717" y="18091"/>
                  <a:pt x="23608" y="18145"/>
                  <a:pt x="23542" y="18243"/>
                </a:cubicBezTo>
                <a:cubicBezTo>
                  <a:pt x="23419" y="18429"/>
                  <a:pt x="23290" y="18615"/>
                  <a:pt x="23160" y="18794"/>
                </a:cubicBezTo>
                <a:cubicBezTo>
                  <a:pt x="23049" y="18948"/>
                  <a:pt x="23083" y="19162"/>
                  <a:pt x="23236" y="19272"/>
                </a:cubicBezTo>
                <a:cubicBezTo>
                  <a:pt x="23297" y="19315"/>
                  <a:pt x="23367" y="19338"/>
                  <a:pt x="23436" y="19338"/>
                </a:cubicBezTo>
                <a:cubicBezTo>
                  <a:pt x="23540" y="19338"/>
                  <a:pt x="23645" y="19287"/>
                  <a:pt x="23713" y="19194"/>
                </a:cubicBezTo>
                <a:cubicBezTo>
                  <a:pt x="23846" y="19008"/>
                  <a:pt x="23978" y="18816"/>
                  <a:pt x="24109" y="18623"/>
                </a:cubicBezTo>
                <a:cubicBezTo>
                  <a:pt x="24217" y="18467"/>
                  <a:pt x="24173" y="18253"/>
                  <a:pt x="24017" y="18149"/>
                </a:cubicBezTo>
                <a:cubicBezTo>
                  <a:pt x="23959" y="18110"/>
                  <a:pt x="23893" y="18091"/>
                  <a:pt x="23827" y="18091"/>
                </a:cubicBezTo>
                <a:close/>
                <a:moveTo>
                  <a:pt x="22595" y="19730"/>
                </a:moveTo>
                <a:cubicBezTo>
                  <a:pt x="22498" y="19730"/>
                  <a:pt x="22400" y="19772"/>
                  <a:pt x="22333" y="19852"/>
                </a:cubicBezTo>
                <a:cubicBezTo>
                  <a:pt x="22187" y="20024"/>
                  <a:pt x="22039" y="20193"/>
                  <a:pt x="21889" y="20356"/>
                </a:cubicBezTo>
                <a:cubicBezTo>
                  <a:pt x="21761" y="20495"/>
                  <a:pt x="21771" y="20711"/>
                  <a:pt x="21910" y="20838"/>
                </a:cubicBezTo>
                <a:cubicBezTo>
                  <a:pt x="21976" y="20897"/>
                  <a:pt x="22058" y="20928"/>
                  <a:pt x="22141" y="20928"/>
                </a:cubicBezTo>
                <a:cubicBezTo>
                  <a:pt x="22235" y="20928"/>
                  <a:pt x="22327" y="20888"/>
                  <a:pt x="22395" y="20817"/>
                </a:cubicBezTo>
                <a:cubicBezTo>
                  <a:pt x="22552" y="20648"/>
                  <a:pt x="22704" y="20471"/>
                  <a:pt x="22856" y="20294"/>
                </a:cubicBezTo>
                <a:cubicBezTo>
                  <a:pt x="22977" y="20148"/>
                  <a:pt x="22958" y="19932"/>
                  <a:pt x="22814" y="19811"/>
                </a:cubicBezTo>
                <a:cubicBezTo>
                  <a:pt x="22751" y="19757"/>
                  <a:pt x="22673" y="19730"/>
                  <a:pt x="22595" y="19730"/>
                </a:cubicBezTo>
                <a:close/>
                <a:moveTo>
                  <a:pt x="445" y="19939"/>
                </a:moveTo>
                <a:cubicBezTo>
                  <a:pt x="433" y="19939"/>
                  <a:pt x="421" y="19940"/>
                  <a:pt x="409" y="19941"/>
                </a:cubicBezTo>
                <a:cubicBezTo>
                  <a:pt x="223" y="19963"/>
                  <a:pt x="86" y="20132"/>
                  <a:pt x="107" y="20320"/>
                </a:cubicBezTo>
                <a:cubicBezTo>
                  <a:pt x="133" y="20549"/>
                  <a:pt x="164" y="20780"/>
                  <a:pt x="199" y="21010"/>
                </a:cubicBezTo>
                <a:cubicBezTo>
                  <a:pt x="223" y="21180"/>
                  <a:pt x="371" y="21302"/>
                  <a:pt x="536" y="21302"/>
                </a:cubicBezTo>
                <a:cubicBezTo>
                  <a:pt x="554" y="21302"/>
                  <a:pt x="571" y="21302"/>
                  <a:pt x="588" y="21297"/>
                </a:cubicBezTo>
                <a:cubicBezTo>
                  <a:pt x="774" y="21269"/>
                  <a:pt x="903" y="21095"/>
                  <a:pt x="875" y="20909"/>
                </a:cubicBezTo>
                <a:cubicBezTo>
                  <a:pt x="842" y="20686"/>
                  <a:pt x="811" y="20466"/>
                  <a:pt x="788" y="20243"/>
                </a:cubicBezTo>
                <a:cubicBezTo>
                  <a:pt x="767" y="20069"/>
                  <a:pt x="618" y="19939"/>
                  <a:pt x="445" y="19939"/>
                </a:cubicBezTo>
                <a:close/>
                <a:moveTo>
                  <a:pt x="21180" y="21212"/>
                </a:moveTo>
                <a:cubicBezTo>
                  <a:pt x="21098" y="21212"/>
                  <a:pt x="21015" y="21242"/>
                  <a:pt x="20949" y="21303"/>
                </a:cubicBezTo>
                <a:cubicBezTo>
                  <a:pt x="20781" y="21458"/>
                  <a:pt x="20612" y="21608"/>
                  <a:pt x="20447" y="21747"/>
                </a:cubicBezTo>
                <a:cubicBezTo>
                  <a:pt x="20303" y="21868"/>
                  <a:pt x="20283" y="22086"/>
                  <a:pt x="20405" y="22228"/>
                </a:cubicBezTo>
                <a:cubicBezTo>
                  <a:pt x="20473" y="22310"/>
                  <a:pt x="20568" y="22351"/>
                  <a:pt x="20666" y="22351"/>
                </a:cubicBezTo>
                <a:cubicBezTo>
                  <a:pt x="20744" y="22351"/>
                  <a:pt x="20822" y="22322"/>
                  <a:pt x="20888" y="22268"/>
                </a:cubicBezTo>
                <a:cubicBezTo>
                  <a:pt x="21062" y="22122"/>
                  <a:pt x="21238" y="21966"/>
                  <a:pt x="21411" y="21806"/>
                </a:cubicBezTo>
                <a:cubicBezTo>
                  <a:pt x="21550" y="21677"/>
                  <a:pt x="21559" y="21462"/>
                  <a:pt x="21431" y="21323"/>
                </a:cubicBezTo>
                <a:cubicBezTo>
                  <a:pt x="21363" y="21249"/>
                  <a:pt x="21272" y="21212"/>
                  <a:pt x="21180" y="21212"/>
                </a:cubicBezTo>
                <a:close/>
                <a:moveTo>
                  <a:pt x="790" y="21959"/>
                </a:moveTo>
                <a:cubicBezTo>
                  <a:pt x="765" y="21959"/>
                  <a:pt x="740" y="21962"/>
                  <a:pt x="715" y="21967"/>
                </a:cubicBezTo>
                <a:cubicBezTo>
                  <a:pt x="533" y="22011"/>
                  <a:pt x="418" y="22193"/>
                  <a:pt x="462" y="22379"/>
                </a:cubicBezTo>
                <a:cubicBezTo>
                  <a:pt x="514" y="22605"/>
                  <a:pt x="573" y="22831"/>
                  <a:pt x="634" y="23054"/>
                </a:cubicBezTo>
                <a:cubicBezTo>
                  <a:pt x="677" y="23207"/>
                  <a:pt x="813" y="23307"/>
                  <a:pt x="964" y="23307"/>
                </a:cubicBezTo>
                <a:cubicBezTo>
                  <a:pt x="993" y="23307"/>
                  <a:pt x="1025" y="23302"/>
                  <a:pt x="1052" y="23293"/>
                </a:cubicBezTo>
                <a:cubicBezTo>
                  <a:pt x="1235" y="23241"/>
                  <a:pt x="1341" y="23054"/>
                  <a:pt x="1291" y="22871"/>
                </a:cubicBezTo>
                <a:cubicBezTo>
                  <a:pt x="1233" y="22657"/>
                  <a:pt x="1176" y="22440"/>
                  <a:pt x="1125" y="22223"/>
                </a:cubicBezTo>
                <a:cubicBezTo>
                  <a:pt x="1088" y="22065"/>
                  <a:pt x="946" y="21959"/>
                  <a:pt x="790" y="21959"/>
                </a:cubicBezTo>
                <a:close/>
                <a:moveTo>
                  <a:pt x="19589" y="22509"/>
                </a:moveTo>
                <a:cubicBezTo>
                  <a:pt x="19518" y="22509"/>
                  <a:pt x="19446" y="22530"/>
                  <a:pt x="19385" y="22576"/>
                </a:cubicBezTo>
                <a:lnTo>
                  <a:pt x="18837" y="22986"/>
                </a:lnTo>
                <a:cubicBezTo>
                  <a:pt x="18684" y="23097"/>
                  <a:pt x="18655" y="23311"/>
                  <a:pt x="18768" y="23464"/>
                </a:cubicBezTo>
                <a:cubicBezTo>
                  <a:pt x="18834" y="23552"/>
                  <a:pt x="18936" y="23599"/>
                  <a:pt x="19041" y="23599"/>
                </a:cubicBezTo>
                <a:cubicBezTo>
                  <a:pt x="19112" y="23599"/>
                  <a:pt x="19185" y="23578"/>
                  <a:pt x="19246" y="23532"/>
                </a:cubicBezTo>
                <a:lnTo>
                  <a:pt x="19793" y="23123"/>
                </a:lnTo>
                <a:cubicBezTo>
                  <a:pt x="19945" y="23010"/>
                  <a:pt x="19976" y="22798"/>
                  <a:pt x="19863" y="22645"/>
                </a:cubicBezTo>
                <a:cubicBezTo>
                  <a:pt x="19796" y="22555"/>
                  <a:pt x="19693" y="22509"/>
                  <a:pt x="19589" y="22509"/>
                </a:cubicBezTo>
                <a:close/>
                <a:moveTo>
                  <a:pt x="17958" y="23754"/>
                </a:moveTo>
                <a:cubicBezTo>
                  <a:pt x="17882" y="23754"/>
                  <a:pt x="17805" y="23779"/>
                  <a:pt x="17742" y="23832"/>
                </a:cubicBezTo>
                <a:cubicBezTo>
                  <a:pt x="17548" y="23990"/>
                  <a:pt x="17374" y="24143"/>
                  <a:pt x="17212" y="24293"/>
                </a:cubicBezTo>
                <a:cubicBezTo>
                  <a:pt x="17073" y="24421"/>
                  <a:pt x="17065" y="24637"/>
                  <a:pt x="17192" y="24776"/>
                </a:cubicBezTo>
                <a:cubicBezTo>
                  <a:pt x="17259" y="24849"/>
                  <a:pt x="17353" y="24885"/>
                  <a:pt x="17444" y="24885"/>
                </a:cubicBezTo>
                <a:cubicBezTo>
                  <a:pt x="17529" y="24885"/>
                  <a:pt x="17612" y="24856"/>
                  <a:pt x="17675" y="24795"/>
                </a:cubicBezTo>
                <a:cubicBezTo>
                  <a:pt x="17829" y="24651"/>
                  <a:pt x="17995" y="24510"/>
                  <a:pt x="18177" y="24359"/>
                </a:cubicBezTo>
                <a:cubicBezTo>
                  <a:pt x="18321" y="24239"/>
                  <a:pt x="18342" y="24023"/>
                  <a:pt x="18222" y="23877"/>
                </a:cubicBezTo>
                <a:cubicBezTo>
                  <a:pt x="18155" y="23796"/>
                  <a:pt x="18057" y="23754"/>
                  <a:pt x="17958" y="23754"/>
                </a:cubicBezTo>
                <a:close/>
                <a:moveTo>
                  <a:pt x="1424" y="23904"/>
                </a:moveTo>
                <a:cubicBezTo>
                  <a:pt x="1374" y="23904"/>
                  <a:pt x="1324" y="23915"/>
                  <a:pt x="1277" y="23938"/>
                </a:cubicBezTo>
                <a:cubicBezTo>
                  <a:pt x="1106" y="24022"/>
                  <a:pt x="1035" y="24225"/>
                  <a:pt x="1117" y="24395"/>
                </a:cubicBezTo>
                <a:cubicBezTo>
                  <a:pt x="1219" y="24606"/>
                  <a:pt x="1337" y="24819"/>
                  <a:pt x="1463" y="25025"/>
                </a:cubicBezTo>
                <a:cubicBezTo>
                  <a:pt x="1529" y="25129"/>
                  <a:pt x="1638" y="25188"/>
                  <a:pt x="1755" y="25188"/>
                </a:cubicBezTo>
                <a:cubicBezTo>
                  <a:pt x="1815" y="25188"/>
                  <a:pt x="1878" y="25172"/>
                  <a:pt x="1930" y="25134"/>
                </a:cubicBezTo>
                <a:cubicBezTo>
                  <a:pt x="2092" y="25037"/>
                  <a:pt x="2144" y="24825"/>
                  <a:pt x="2043" y="24665"/>
                </a:cubicBezTo>
                <a:cubicBezTo>
                  <a:pt x="1928" y="24477"/>
                  <a:pt x="1824" y="24289"/>
                  <a:pt x="1732" y="24098"/>
                </a:cubicBezTo>
                <a:cubicBezTo>
                  <a:pt x="1673" y="23976"/>
                  <a:pt x="1551" y="23904"/>
                  <a:pt x="1424" y="23904"/>
                </a:cubicBezTo>
                <a:close/>
                <a:moveTo>
                  <a:pt x="16515" y="25203"/>
                </a:moveTo>
                <a:cubicBezTo>
                  <a:pt x="16413" y="25203"/>
                  <a:pt x="16312" y="25249"/>
                  <a:pt x="16244" y="25336"/>
                </a:cubicBezTo>
                <a:cubicBezTo>
                  <a:pt x="16095" y="25529"/>
                  <a:pt x="15956" y="25728"/>
                  <a:pt x="15834" y="25928"/>
                </a:cubicBezTo>
                <a:cubicBezTo>
                  <a:pt x="15737" y="26090"/>
                  <a:pt x="15787" y="26300"/>
                  <a:pt x="15947" y="26398"/>
                </a:cubicBezTo>
                <a:cubicBezTo>
                  <a:pt x="16004" y="26432"/>
                  <a:pt x="16065" y="26448"/>
                  <a:pt x="16126" y="26448"/>
                </a:cubicBezTo>
                <a:cubicBezTo>
                  <a:pt x="16241" y="26448"/>
                  <a:pt x="16354" y="26389"/>
                  <a:pt x="16418" y="26288"/>
                </a:cubicBezTo>
                <a:cubicBezTo>
                  <a:pt x="16528" y="26107"/>
                  <a:pt x="16651" y="25928"/>
                  <a:pt x="16787" y="25754"/>
                </a:cubicBezTo>
                <a:cubicBezTo>
                  <a:pt x="16901" y="25605"/>
                  <a:pt x="16875" y="25389"/>
                  <a:pt x="16726" y="25275"/>
                </a:cubicBezTo>
                <a:cubicBezTo>
                  <a:pt x="16663" y="25227"/>
                  <a:pt x="16588" y="25203"/>
                  <a:pt x="16515" y="25203"/>
                </a:cubicBezTo>
                <a:close/>
                <a:moveTo>
                  <a:pt x="2567" y="25602"/>
                </a:moveTo>
                <a:cubicBezTo>
                  <a:pt x="2487" y="25602"/>
                  <a:pt x="2407" y="25629"/>
                  <a:pt x="2342" y="25685"/>
                </a:cubicBezTo>
                <a:cubicBezTo>
                  <a:pt x="2200" y="25810"/>
                  <a:pt x="2184" y="26024"/>
                  <a:pt x="2309" y="26168"/>
                </a:cubicBezTo>
                <a:cubicBezTo>
                  <a:pt x="2452" y="26333"/>
                  <a:pt x="2608" y="26502"/>
                  <a:pt x="2782" y="26684"/>
                </a:cubicBezTo>
                <a:cubicBezTo>
                  <a:pt x="2850" y="26754"/>
                  <a:pt x="2940" y="26789"/>
                  <a:pt x="3030" y="26789"/>
                </a:cubicBezTo>
                <a:cubicBezTo>
                  <a:pt x="3114" y="26789"/>
                  <a:pt x="3201" y="26759"/>
                  <a:pt x="3263" y="26693"/>
                </a:cubicBezTo>
                <a:cubicBezTo>
                  <a:pt x="3401" y="26563"/>
                  <a:pt x="3406" y="26349"/>
                  <a:pt x="3275" y="26212"/>
                </a:cubicBezTo>
                <a:cubicBezTo>
                  <a:pt x="3107" y="26038"/>
                  <a:pt x="2963" y="25876"/>
                  <a:pt x="2825" y="25720"/>
                </a:cubicBezTo>
                <a:cubicBezTo>
                  <a:pt x="2758" y="25642"/>
                  <a:pt x="2663" y="25602"/>
                  <a:pt x="2567" y="25602"/>
                </a:cubicBezTo>
                <a:close/>
                <a:moveTo>
                  <a:pt x="3999" y="27073"/>
                </a:moveTo>
                <a:cubicBezTo>
                  <a:pt x="3911" y="27073"/>
                  <a:pt x="3822" y="27107"/>
                  <a:pt x="3755" y="27176"/>
                </a:cubicBezTo>
                <a:cubicBezTo>
                  <a:pt x="3623" y="27308"/>
                  <a:pt x="3625" y="27525"/>
                  <a:pt x="3760" y="27658"/>
                </a:cubicBezTo>
                <a:cubicBezTo>
                  <a:pt x="3920" y="27817"/>
                  <a:pt x="4080" y="27976"/>
                  <a:pt x="4240" y="28136"/>
                </a:cubicBezTo>
                <a:cubicBezTo>
                  <a:pt x="4308" y="28203"/>
                  <a:pt x="4395" y="28238"/>
                  <a:pt x="4483" y="28238"/>
                </a:cubicBezTo>
                <a:cubicBezTo>
                  <a:pt x="4568" y="28238"/>
                  <a:pt x="4655" y="28205"/>
                  <a:pt x="4721" y="28141"/>
                </a:cubicBezTo>
                <a:cubicBezTo>
                  <a:pt x="4857" y="28010"/>
                  <a:pt x="4859" y="27793"/>
                  <a:pt x="4727" y="27658"/>
                </a:cubicBezTo>
                <a:cubicBezTo>
                  <a:pt x="4565" y="27496"/>
                  <a:pt x="4400" y="27333"/>
                  <a:pt x="4238" y="27171"/>
                </a:cubicBezTo>
                <a:cubicBezTo>
                  <a:pt x="4172" y="27106"/>
                  <a:pt x="4086" y="27073"/>
                  <a:pt x="3999" y="27073"/>
                </a:cubicBezTo>
                <a:close/>
                <a:moveTo>
                  <a:pt x="15560" y="27003"/>
                </a:moveTo>
                <a:cubicBezTo>
                  <a:pt x="15416" y="27003"/>
                  <a:pt x="15282" y="27095"/>
                  <a:pt x="15235" y="27240"/>
                </a:cubicBezTo>
                <a:cubicBezTo>
                  <a:pt x="15162" y="27465"/>
                  <a:pt x="15099" y="27699"/>
                  <a:pt x="15052" y="27939"/>
                </a:cubicBezTo>
                <a:cubicBezTo>
                  <a:pt x="15016" y="28123"/>
                  <a:pt x="15135" y="28304"/>
                  <a:pt x="15320" y="28341"/>
                </a:cubicBezTo>
                <a:cubicBezTo>
                  <a:pt x="15341" y="28344"/>
                  <a:pt x="15365" y="28348"/>
                  <a:pt x="15388" y="28348"/>
                </a:cubicBezTo>
                <a:cubicBezTo>
                  <a:pt x="15546" y="28348"/>
                  <a:pt x="15688" y="28235"/>
                  <a:pt x="15723" y="28073"/>
                </a:cubicBezTo>
                <a:cubicBezTo>
                  <a:pt x="15766" y="27859"/>
                  <a:pt x="15822" y="27649"/>
                  <a:pt x="15886" y="27449"/>
                </a:cubicBezTo>
                <a:cubicBezTo>
                  <a:pt x="15944" y="27268"/>
                  <a:pt x="15845" y="27077"/>
                  <a:pt x="15666" y="27020"/>
                </a:cubicBezTo>
                <a:cubicBezTo>
                  <a:pt x="15631" y="27009"/>
                  <a:pt x="15595" y="27003"/>
                  <a:pt x="15560" y="27003"/>
                </a:cubicBezTo>
                <a:close/>
                <a:moveTo>
                  <a:pt x="5394" y="28572"/>
                </a:moveTo>
                <a:cubicBezTo>
                  <a:pt x="5319" y="28572"/>
                  <a:pt x="5243" y="28597"/>
                  <a:pt x="5180" y="28646"/>
                </a:cubicBezTo>
                <a:cubicBezTo>
                  <a:pt x="5032" y="28765"/>
                  <a:pt x="5008" y="28978"/>
                  <a:pt x="5126" y="29126"/>
                </a:cubicBezTo>
                <a:cubicBezTo>
                  <a:pt x="5269" y="29305"/>
                  <a:pt x="5396" y="29479"/>
                  <a:pt x="5512" y="29655"/>
                </a:cubicBezTo>
                <a:cubicBezTo>
                  <a:pt x="5578" y="29752"/>
                  <a:pt x="5686" y="29807"/>
                  <a:pt x="5797" y="29807"/>
                </a:cubicBezTo>
                <a:cubicBezTo>
                  <a:pt x="5862" y="29807"/>
                  <a:pt x="5928" y="29787"/>
                  <a:pt x="5983" y="29748"/>
                </a:cubicBezTo>
                <a:cubicBezTo>
                  <a:pt x="6143" y="29644"/>
                  <a:pt x="6185" y="29430"/>
                  <a:pt x="6079" y="29274"/>
                </a:cubicBezTo>
                <a:cubicBezTo>
                  <a:pt x="5952" y="29083"/>
                  <a:pt x="5815" y="28895"/>
                  <a:pt x="5660" y="28700"/>
                </a:cubicBezTo>
                <a:cubicBezTo>
                  <a:pt x="5593" y="28616"/>
                  <a:pt x="5494" y="28572"/>
                  <a:pt x="5394" y="28572"/>
                </a:cubicBezTo>
                <a:close/>
                <a:moveTo>
                  <a:pt x="15308" y="29027"/>
                </a:moveTo>
                <a:cubicBezTo>
                  <a:pt x="15301" y="29027"/>
                  <a:pt x="15295" y="29027"/>
                  <a:pt x="15288" y="29027"/>
                </a:cubicBezTo>
                <a:cubicBezTo>
                  <a:pt x="15101" y="29034"/>
                  <a:pt x="14955" y="29192"/>
                  <a:pt x="14962" y="29382"/>
                </a:cubicBezTo>
                <a:cubicBezTo>
                  <a:pt x="14970" y="29609"/>
                  <a:pt x="14989" y="29847"/>
                  <a:pt x="15016" y="30087"/>
                </a:cubicBezTo>
                <a:cubicBezTo>
                  <a:pt x="15035" y="30261"/>
                  <a:pt x="15182" y="30391"/>
                  <a:pt x="15354" y="30391"/>
                </a:cubicBezTo>
                <a:lnTo>
                  <a:pt x="15391" y="30391"/>
                </a:lnTo>
                <a:cubicBezTo>
                  <a:pt x="15579" y="30369"/>
                  <a:pt x="15714" y="30200"/>
                  <a:pt x="15693" y="30013"/>
                </a:cubicBezTo>
                <a:cubicBezTo>
                  <a:pt x="15669" y="29790"/>
                  <a:pt x="15652" y="29568"/>
                  <a:pt x="15643" y="29356"/>
                </a:cubicBezTo>
                <a:cubicBezTo>
                  <a:pt x="15636" y="29172"/>
                  <a:pt x="15495" y="29027"/>
                  <a:pt x="15308" y="29027"/>
                </a:cubicBezTo>
                <a:close/>
                <a:moveTo>
                  <a:pt x="24926" y="30278"/>
                </a:moveTo>
                <a:cubicBezTo>
                  <a:pt x="24748" y="30278"/>
                  <a:pt x="24591" y="30409"/>
                  <a:pt x="24576" y="30591"/>
                </a:cubicBezTo>
                <a:cubicBezTo>
                  <a:pt x="24561" y="30784"/>
                  <a:pt x="24517" y="30981"/>
                  <a:pt x="24451" y="31168"/>
                </a:cubicBezTo>
                <a:cubicBezTo>
                  <a:pt x="24387" y="31347"/>
                  <a:pt x="24481" y="31542"/>
                  <a:pt x="24658" y="31606"/>
                </a:cubicBezTo>
                <a:cubicBezTo>
                  <a:pt x="24698" y="31618"/>
                  <a:pt x="24734" y="31625"/>
                  <a:pt x="24774" y="31625"/>
                </a:cubicBezTo>
                <a:cubicBezTo>
                  <a:pt x="24913" y="31625"/>
                  <a:pt x="25046" y="31537"/>
                  <a:pt x="25096" y="31398"/>
                </a:cubicBezTo>
                <a:cubicBezTo>
                  <a:pt x="25183" y="31154"/>
                  <a:pt x="25237" y="30902"/>
                  <a:pt x="25259" y="30647"/>
                </a:cubicBezTo>
                <a:cubicBezTo>
                  <a:pt x="25273" y="30459"/>
                  <a:pt x="25134" y="30294"/>
                  <a:pt x="24947" y="30278"/>
                </a:cubicBezTo>
                <a:cubicBezTo>
                  <a:pt x="24940" y="30278"/>
                  <a:pt x="24933" y="30278"/>
                  <a:pt x="24926" y="30278"/>
                </a:cubicBezTo>
                <a:close/>
                <a:moveTo>
                  <a:pt x="6438" y="30324"/>
                </a:moveTo>
                <a:cubicBezTo>
                  <a:pt x="6393" y="30324"/>
                  <a:pt x="6347" y="30333"/>
                  <a:pt x="6303" y="30351"/>
                </a:cubicBezTo>
                <a:cubicBezTo>
                  <a:pt x="6129" y="30428"/>
                  <a:pt x="6049" y="30628"/>
                  <a:pt x="6126" y="30802"/>
                </a:cubicBezTo>
                <a:cubicBezTo>
                  <a:pt x="6216" y="31012"/>
                  <a:pt x="6301" y="31219"/>
                  <a:pt x="6379" y="31420"/>
                </a:cubicBezTo>
                <a:cubicBezTo>
                  <a:pt x="6432" y="31558"/>
                  <a:pt x="6562" y="31641"/>
                  <a:pt x="6699" y="31641"/>
                </a:cubicBezTo>
                <a:cubicBezTo>
                  <a:pt x="6741" y="31641"/>
                  <a:pt x="6781" y="31634"/>
                  <a:pt x="6823" y="31617"/>
                </a:cubicBezTo>
                <a:cubicBezTo>
                  <a:pt x="6998" y="31549"/>
                  <a:pt x="7085" y="31351"/>
                  <a:pt x="7017" y="31175"/>
                </a:cubicBezTo>
                <a:cubicBezTo>
                  <a:pt x="6937" y="30965"/>
                  <a:pt x="6849" y="30749"/>
                  <a:pt x="6753" y="30530"/>
                </a:cubicBezTo>
                <a:cubicBezTo>
                  <a:pt x="6696" y="30401"/>
                  <a:pt x="6570" y="30324"/>
                  <a:pt x="6438" y="30324"/>
                </a:cubicBezTo>
                <a:close/>
                <a:moveTo>
                  <a:pt x="15595" y="31054"/>
                </a:moveTo>
                <a:cubicBezTo>
                  <a:pt x="15568" y="31054"/>
                  <a:pt x="15540" y="31057"/>
                  <a:pt x="15513" y="31064"/>
                </a:cubicBezTo>
                <a:cubicBezTo>
                  <a:pt x="15330" y="31107"/>
                  <a:pt x="15217" y="31295"/>
                  <a:pt x="15262" y="31478"/>
                </a:cubicBezTo>
                <a:cubicBezTo>
                  <a:pt x="15320" y="31712"/>
                  <a:pt x="15384" y="31942"/>
                  <a:pt x="15457" y="32159"/>
                </a:cubicBezTo>
                <a:cubicBezTo>
                  <a:pt x="15504" y="32305"/>
                  <a:pt x="15640" y="32397"/>
                  <a:pt x="15782" y="32397"/>
                </a:cubicBezTo>
                <a:cubicBezTo>
                  <a:pt x="15817" y="32397"/>
                  <a:pt x="15852" y="32390"/>
                  <a:pt x="15886" y="32380"/>
                </a:cubicBezTo>
                <a:cubicBezTo>
                  <a:pt x="16067" y="32321"/>
                  <a:pt x="16164" y="32129"/>
                  <a:pt x="16105" y="31949"/>
                </a:cubicBezTo>
                <a:cubicBezTo>
                  <a:pt x="16041" y="31747"/>
                  <a:pt x="15980" y="31533"/>
                  <a:pt x="15926" y="31314"/>
                </a:cubicBezTo>
                <a:cubicBezTo>
                  <a:pt x="15889" y="31159"/>
                  <a:pt x="15749" y="31054"/>
                  <a:pt x="15595" y="31054"/>
                </a:cubicBezTo>
                <a:close/>
                <a:moveTo>
                  <a:pt x="24058" y="32094"/>
                </a:moveTo>
                <a:cubicBezTo>
                  <a:pt x="23965" y="32094"/>
                  <a:pt x="23873" y="32131"/>
                  <a:pt x="23805" y="32204"/>
                </a:cubicBezTo>
                <a:cubicBezTo>
                  <a:pt x="23669" y="32352"/>
                  <a:pt x="23514" y="32501"/>
                  <a:pt x="23342" y="32642"/>
                </a:cubicBezTo>
                <a:cubicBezTo>
                  <a:pt x="23196" y="32762"/>
                  <a:pt x="23177" y="32976"/>
                  <a:pt x="23297" y="33122"/>
                </a:cubicBezTo>
                <a:cubicBezTo>
                  <a:pt x="23365" y="33205"/>
                  <a:pt x="23462" y="33245"/>
                  <a:pt x="23560" y="33245"/>
                </a:cubicBezTo>
                <a:cubicBezTo>
                  <a:pt x="23636" y="33245"/>
                  <a:pt x="23714" y="33219"/>
                  <a:pt x="23777" y="33167"/>
                </a:cubicBezTo>
                <a:cubicBezTo>
                  <a:pt x="23973" y="33007"/>
                  <a:pt x="24151" y="32837"/>
                  <a:pt x="24309" y="32665"/>
                </a:cubicBezTo>
                <a:cubicBezTo>
                  <a:pt x="24436" y="32526"/>
                  <a:pt x="24427" y="32312"/>
                  <a:pt x="24288" y="32183"/>
                </a:cubicBezTo>
                <a:cubicBezTo>
                  <a:pt x="24222" y="32124"/>
                  <a:pt x="24140" y="32094"/>
                  <a:pt x="24058" y="32094"/>
                </a:cubicBezTo>
                <a:close/>
                <a:moveTo>
                  <a:pt x="7132" y="32256"/>
                </a:moveTo>
                <a:cubicBezTo>
                  <a:pt x="7101" y="32256"/>
                  <a:pt x="7071" y="32260"/>
                  <a:pt x="7040" y="32268"/>
                </a:cubicBezTo>
                <a:cubicBezTo>
                  <a:pt x="6857" y="32319"/>
                  <a:pt x="6751" y="32505"/>
                  <a:pt x="6802" y="32687"/>
                </a:cubicBezTo>
                <a:cubicBezTo>
                  <a:pt x="6861" y="32905"/>
                  <a:pt x="6915" y="33120"/>
                  <a:pt x="6958" y="33330"/>
                </a:cubicBezTo>
                <a:cubicBezTo>
                  <a:pt x="6991" y="33492"/>
                  <a:pt x="7134" y="33602"/>
                  <a:pt x="7292" y="33602"/>
                </a:cubicBezTo>
                <a:cubicBezTo>
                  <a:pt x="7314" y="33602"/>
                  <a:pt x="7337" y="33600"/>
                  <a:pt x="7360" y="33596"/>
                </a:cubicBezTo>
                <a:cubicBezTo>
                  <a:pt x="7544" y="33556"/>
                  <a:pt x="7664" y="33376"/>
                  <a:pt x="7624" y="33191"/>
                </a:cubicBezTo>
                <a:cubicBezTo>
                  <a:pt x="7579" y="32967"/>
                  <a:pt x="7523" y="32738"/>
                  <a:pt x="7459" y="32507"/>
                </a:cubicBezTo>
                <a:cubicBezTo>
                  <a:pt x="7418" y="32355"/>
                  <a:pt x="7282" y="32256"/>
                  <a:pt x="7132" y="32256"/>
                </a:cubicBezTo>
                <a:close/>
                <a:moveTo>
                  <a:pt x="42142" y="32930"/>
                </a:moveTo>
                <a:cubicBezTo>
                  <a:pt x="42134" y="32930"/>
                  <a:pt x="42125" y="32930"/>
                  <a:pt x="42116" y="32931"/>
                </a:cubicBezTo>
                <a:cubicBezTo>
                  <a:pt x="41880" y="32950"/>
                  <a:pt x="41642" y="32981"/>
                  <a:pt x="41407" y="33024"/>
                </a:cubicBezTo>
                <a:cubicBezTo>
                  <a:pt x="41223" y="33059"/>
                  <a:pt x="41098" y="33235"/>
                  <a:pt x="41133" y="33422"/>
                </a:cubicBezTo>
                <a:cubicBezTo>
                  <a:pt x="41164" y="33588"/>
                  <a:pt x="41310" y="33702"/>
                  <a:pt x="41470" y="33702"/>
                </a:cubicBezTo>
                <a:cubicBezTo>
                  <a:pt x="41492" y="33702"/>
                  <a:pt x="41511" y="33701"/>
                  <a:pt x="41531" y="33697"/>
                </a:cubicBezTo>
                <a:cubicBezTo>
                  <a:pt x="41743" y="33659"/>
                  <a:pt x="41960" y="33631"/>
                  <a:pt x="42174" y="33612"/>
                </a:cubicBezTo>
                <a:cubicBezTo>
                  <a:pt x="42363" y="33598"/>
                  <a:pt x="42502" y="33433"/>
                  <a:pt x="42486" y="33243"/>
                </a:cubicBezTo>
                <a:cubicBezTo>
                  <a:pt x="42472" y="33063"/>
                  <a:pt x="42319" y="32930"/>
                  <a:pt x="42142" y="32930"/>
                </a:cubicBezTo>
                <a:close/>
                <a:moveTo>
                  <a:pt x="43512" y="32953"/>
                </a:moveTo>
                <a:cubicBezTo>
                  <a:pt x="43339" y="32953"/>
                  <a:pt x="43194" y="33082"/>
                  <a:pt x="43173" y="33254"/>
                </a:cubicBezTo>
                <a:cubicBezTo>
                  <a:pt x="43152" y="33443"/>
                  <a:pt x="43286" y="33614"/>
                  <a:pt x="43474" y="33635"/>
                </a:cubicBezTo>
                <a:cubicBezTo>
                  <a:pt x="43686" y="33661"/>
                  <a:pt x="43903" y="33695"/>
                  <a:pt x="44117" y="33741"/>
                </a:cubicBezTo>
                <a:cubicBezTo>
                  <a:pt x="44139" y="33746"/>
                  <a:pt x="44164" y="33747"/>
                  <a:pt x="44188" y="33747"/>
                </a:cubicBezTo>
                <a:cubicBezTo>
                  <a:pt x="44344" y="33747"/>
                  <a:pt x="44487" y="33640"/>
                  <a:pt x="44522" y="33478"/>
                </a:cubicBezTo>
                <a:cubicBezTo>
                  <a:pt x="44562" y="33294"/>
                  <a:pt x="44443" y="33111"/>
                  <a:pt x="44259" y="33071"/>
                </a:cubicBezTo>
                <a:cubicBezTo>
                  <a:pt x="44025" y="33023"/>
                  <a:pt x="43788" y="32983"/>
                  <a:pt x="43554" y="32955"/>
                </a:cubicBezTo>
                <a:cubicBezTo>
                  <a:pt x="43540" y="32953"/>
                  <a:pt x="43526" y="32953"/>
                  <a:pt x="43512" y="32953"/>
                </a:cubicBezTo>
                <a:close/>
                <a:moveTo>
                  <a:pt x="16321" y="32964"/>
                </a:moveTo>
                <a:cubicBezTo>
                  <a:pt x="16263" y="32964"/>
                  <a:pt x="16205" y="32978"/>
                  <a:pt x="16152" y="33009"/>
                </a:cubicBezTo>
                <a:cubicBezTo>
                  <a:pt x="15989" y="33103"/>
                  <a:pt x="15931" y="33313"/>
                  <a:pt x="16025" y="33476"/>
                </a:cubicBezTo>
                <a:cubicBezTo>
                  <a:pt x="16156" y="33702"/>
                  <a:pt x="16295" y="33909"/>
                  <a:pt x="16442" y="34086"/>
                </a:cubicBezTo>
                <a:cubicBezTo>
                  <a:pt x="16510" y="34170"/>
                  <a:pt x="16608" y="34213"/>
                  <a:pt x="16708" y="34213"/>
                </a:cubicBezTo>
                <a:cubicBezTo>
                  <a:pt x="16783" y="34213"/>
                  <a:pt x="16861" y="34189"/>
                  <a:pt x="16922" y="34132"/>
                </a:cubicBezTo>
                <a:cubicBezTo>
                  <a:pt x="17068" y="34013"/>
                  <a:pt x="17091" y="33798"/>
                  <a:pt x="16971" y="33652"/>
                </a:cubicBezTo>
                <a:cubicBezTo>
                  <a:pt x="16849" y="33504"/>
                  <a:pt x="16729" y="33329"/>
                  <a:pt x="16618" y="33134"/>
                </a:cubicBezTo>
                <a:cubicBezTo>
                  <a:pt x="16556" y="33025"/>
                  <a:pt x="16440" y="32964"/>
                  <a:pt x="16321" y="32964"/>
                </a:cubicBezTo>
                <a:close/>
                <a:moveTo>
                  <a:pt x="22421" y="33314"/>
                </a:moveTo>
                <a:cubicBezTo>
                  <a:pt x="22367" y="33314"/>
                  <a:pt x="22312" y="33326"/>
                  <a:pt x="22261" y="33353"/>
                </a:cubicBezTo>
                <a:cubicBezTo>
                  <a:pt x="22072" y="33452"/>
                  <a:pt x="21874" y="33548"/>
                  <a:pt x="21667" y="33636"/>
                </a:cubicBezTo>
                <a:cubicBezTo>
                  <a:pt x="21497" y="33713"/>
                  <a:pt x="21415" y="33913"/>
                  <a:pt x="21491" y="34086"/>
                </a:cubicBezTo>
                <a:cubicBezTo>
                  <a:pt x="21545" y="34217"/>
                  <a:pt x="21672" y="34293"/>
                  <a:pt x="21804" y="34293"/>
                </a:cubicBezTo>
                <a:cubicBezTo>
                  <a:pt x="21849" y="34293"/>
                  <a:pt x="21896" y="34285"/>
                  <a:pt x="21942" y="34265"/>
                </a:cubicBezTo>
                <a:cubicBezTo>
                  <a:pt x="22162" y="34166"/>
                  <a:pt x="22379" y="34066"/>
                  <a:pt x="22583" y="33956"/>
                </a:cubicBezTo>
                <a:cubicBezTo>
                  <a:pt x="22750" y="33867"/>
                  <a:pt x="22812" y="33661"/>
                  <a:pt x="22724" y="33494"/>
                </a:cubicBezTo>
                <a:cubicBezTo>
                  <a:pt x="22662" y="33379"/>
                  <a:pt x="22543" y="33314"/>
                  <a:pt x="22421" y="33314"/>
                </a:cubicBezTo>
                <a:close/>
                <a:moveTo>
                  <a:pt x="40158" y="33388"/>
                </a:moveTo>
                <a:cubicBezTo>
                  <a:pt x="40118" y="33388"/>
                  <a:pt x="40077" y="33395"/>
                  <a:pt x="40038" y="33410"/>
                </a:cubicBezTo>
                <a:cubicBezTo>
                  <a:pt x="39824" y="33492"/>
                  <a:pt x="39603" y="33584"/>
                  <a:pt x="39384" y="33688"/>
                </a:cubicBezTo>
                <a:cubicBezTo>
                  <a:pt x="39212" y="33772"/>
                  <a:pt x="39141" y="33975"/>
                  <a:pt x="39221" y="34145"/>
                </a:cubicBezTo>
                <a:cubicBezTo>
                  <a:pt x="39280" y="34269"/>
                  <a:pt x="39401" y="34340"/>
                  <a:pt x="39530" y="34340"/>
                </a:cubicBezTo>
                <a:cubicBezTo>
                  <a:pt x="39580" y="34340"/>
                  <a:pt x="39629" y="34331"/>
                  <a:pt x="39678" y="34309"/>
                </a:cubicBezTo>
                <a:cubicBezTo>
                  <a:pt x="39879" y="34210"/>
                  <a:pt x="40084" y="34126"/>
                  <a:pt x="40281" y="34050"/>
                </a:cubicBezTo>
                <a:cubicBezTo>
                  <a:pt x="40458" y="33982"/>
                  <a:pt x="40547" y="33784"/>
                  <a:pt x="40479" y="33608"/>
                </a:cubicBezTo>
                <a:cubicBezTo>
                  <a:pt x="40426" y="33472"/>
                  <a:pt x="40297" y="33388"/>
                  <a:pt x="40158" y="33388"/>
                </a:cubicBezTo>
                <a:close/>
                <a:moveTo>
                  <a:pt x="45489" y="33467"/>
                </a:moveTo>
                <a:cubicBezTo>
                  <a:pt x="45357" y="33467"/>
                  <a:pt x="45232" y="33545"/>
                  <a:pt x="45175" y="33674"/>
                </a:cubicBezTo>
                <a:cubicBezTo>
                  <a:pt x="45102" y="33848"/>
                  <a:pt x="45180" y="34046"/>
                  <a:pt x="45354" y="34123"/>
                </a:cubicBezTo>
                <a:cubicBezTo>
                  <a:pt x="45545" y="34206"/>
                  <a:pt x="45738" y="34304"/>
                  <a:pt x="45931" y="34413"/>
                </a:cubicBezTo>
                <a:cubicBezTo>
                  <a:pt x="45987" y="34443"/>
                  <a:pt x="46044" y="34458"/>
                  <a:pt x="46101" y="34458"/>
                </a:cubicBezTo>
                <a:cubicBezTo>
                  <a:pt x="46221" y="34458"/>
                  <a:pt x="46336" y="34398"/>
                  <a:pt x="46397" y="34286"/>
                </a:cubicBezTo>
                <a:cubicBezTo>
                  <a:pt x="46491" y="34121"/>
                  <a:pt x="46432" y="33913"/>
                  <a:pt x="46268" y="33819"/>
                </a:cubicBezTo>
                <a:cubicBezTo>
                  <a:pt x="46056" y="33697"/>
                  <a:pt x="45839" y="33589"/>
                  <a:pt x="45625" y="33495"/>
                </a:cubicBezTo>
                <a:cubicBezTo>
                  <a:pt x="45581" y="33476"/>
                  <a:pt x="45535" y="33467"/>
                  <a:pt x="45489" y="33467"/>
                </a:cubicBezTo>
                <a:close/>
                <a:moveTo>
                  <a:pt x="20515" y="34062"/>
                </a:moveTo>
                <a:cubicBezTo>
                  <a:pt x="20485" y="34062"/>
                  <a:pt x="20455" y="34066"/>
                  <a:pt x="20424" y="34074"/>
                </a:cubicBezTo>
                <a:cubicBezTo>
                  <a:pt x="20212" y="34130"/>
                  <a:pt x="19997" y="34182"/>
                  <a:pt x="19781" y="34224"/>
                </a:cubicBezTo>
                <a:cubicBezTo>
                  <a:pt x="19597" y="34260"/>
                  <a:pt x="19475" y="34441"/>
                  <a:pt x="19512" y="34625"/>
                </a:cubicBezTo>
                <a:cubicBezTo>
                  <a:pt x="19543" y="34789"/>
                  <a:pt x="19686" y="34902"/>
                  <a:pt x="19847" y="34902"/>
                </a:cubicBezTo>
                <a:cubicBezTo>
                  <a:pt x="19868" y="34902"/>
                  <a:pt x="19891" y="34900"/>
                  <a:pt x="19912" y="34895"/>
                </a:cubicBezTo>
                <a:cubicBezTo>
                  <a:pt x="20143" y="34849"/>
                  <a:pt x="20376" y="34796"/>
                  <a:pt x="20603" y="34735"/>
                </a:cubicBezTo>
                <a:cubicBezTo>
                  <a:pt x="20786" y="34684"/>
                  <a:pt x="20893" y="34497"/>
                  <a:pt x="20845" y="34314"/>
                </a:cubicBezTo>
                <a:cubicBezTo>
                  <a:pt x="20803" y="34162"/>
                  <a:pt x="20665" y="34062"/>
                  <a:pt x="20515" y="34062"/>
                </a:cubicBezTo>
                <a:close/>
                <a:moveTo>
                  <a:pt x="17808" y="34299"/>
                </a:moveTo>
                <a:cubicBezTo>
                  <a:pt x="17657" y="34299"/>
                  <a:pt x="17519" y="34401"/>
                  <a:pt x="17478" y="34554"/>
                </a:cubicBezTo>
                <a:cubicBezTo>
                  <a:pt x="17431" y="34736"/>
                  <a:pt x="17539" y="34922"/>
                  <a:pt x="17722" y="34971"/>
                </a:cubicBezTo>
                <a:cubicBezTo>
                  <a:pt x="17831" y="34999"/>
                  <a:pt x="17942" y="35018"/>
                  <a:pt x="18052" y="35027"/>
                </a:cubicBezTo>
                <a:cubicBezTo>
                  <a:pt x="18187" y="35039"/>
                  <a:pt x="18333" y="35044"/>
                  <a:pt x="18483" y="35044"/>
                </a:cubicBezTo>
                <a:lnTo>
                  <a:pt x="18486" y="35044"/>
                </a:lnTo>
                <a:cubicBezTo>
                  <a:pt x="18676" y="35044"/>
                  <a:pt x="18829" y="34891"/>
                  <a:pt x="18825" y="34703"/>
                </a:cubicBezTo>
                <a:cubicBezTo>
                  <a:pt x="18825" y="34514"/>
                  <a:pt x="18672" y="34363"/>
                  <a:pt x="18483" y="34363"/>
                </a:cubicBezTo>
                <a:cubicBezTo>
                  <a:pt x="18353" y="34363"/>
                  <a:pt x="18226" y="34358"/>
                  <a:pt x="18109" y="34347"/>
                </a:cubicBezTo>
                <a:cubicBezTo>
                  <a:pt x="18038" y="34340"/>
                  <a:pt x="17965" y="34328"/>
                  <a:pt x="17895" y="34311"/>
                </a:cubicBezTo>
                <a:cubicBezTo>
                  <a:pt x="17866" y="34303"/>
                  <a:pt x="17837" y="34299"/>
                  <a:pt x="17808" y="34299"/>
                </a:cubicBezTo>
                <a:close/>
                <a:moveTo>
                  <a:pt x="38338" y="34323"/>
                </a:moveTo>
                <a:cubicBezTo>
                  <a:pt x="38274" y="34323"/>
                  <a:pt x="38210" y="34341"/>
                  <a:pt x="38152" y="34378"/>
                </a:cubicBezTo>
                <a:cubicBezTo>
                  <a:pt x="37964" y="34500"/>
                  <a:pt x="37768" y="34632"/>
                  <a:pt x="37573" y="34773"/>
                </a:cubicBezTo>
                <a:cubicBezTo>
                  <a:pt x="37418" y="34884"/>
                  <a:pt x="37384" y="35096"/>
                  <a:pt x="37495" y="35251"/>
                </a:cubicBezTo>
                <a:cubicBezTo>
                  <a:pt x="37561" y="35345"/>
                  <a:pt x="37665" y="35395"/>
                  <a:pt x="37773" y="35395"/>
                </a:cubicBezTo>
                <a:cubicBezTo>
                  <a:pt x="37842" y="35395"/>
                  <a:pt x="37912" y="35373"/>
                  <a:pt x="37971" y="35326"/>
                </a:cubicBezTo>
                <a:cubicBezTo>
                  <a:pt x="38159" y="35192"/>
                  <a:pt x="38343" y="35067"/>
                  <a:pt x="38522" y="34952"/>
                </a:cubicBezTo>
                <a:cubicBezTo>
                  <a:pt x="38680" y="34849"/>
                  <a:pt x="38725" y="34639"/>
                  <a:pt x="38623" y="34479"/>
                </a:cubicBezTo>
                <a:cubicBezTo>
                  <a:pt x="38559" y="34378"/>
                  <a:pt x="38450" y="34323"/>
                  <a:pt x="38338" y="34323"/>
                </a:cubicBezTo>
                <a:close/>
                <a:moveTo>
                  <a:pt x="7483" y="34273"/>
                </a:moveTo>
                <a:cubicBezTo>
                  <a:pt x="7474" y="34273"/>
                  <a:pt x="7466" y="34273"/>
                  <a:pt x="7457" y="34274"/>
                </a:cubicBezTo>
                <a:cubicBezTo>
                  <a:pt x="7268" y="34286"/>
                  <a:pt x="7127" y="34450"/>
                  <a:pt x="7141" y="34639"/>
                </a:cubicBezTo>
                <a:cubicBezTo>
                  <a:pt x="7155" y="34856"/>
                  <a:pt x="7163" y="35079"/>
                  <a:pt x="7167" y="35300"/>
                </a:cubicBezTo>
                <a:cubicBezTo>
                  <a:pt x="7167" y="35485"/>
                  <a:pt x="7320" y="35638"/>
                  <a:pt x="7507" y="35638"/>
                </a:cubicBezTo>
                <a:cubicBezTo>
                  <a:pt x="7699" y="35635"/>
                  <a:pt x="7850" y="35482"/>
                  <a:pt x="7850" y="35296"/>
                </a:cubicBezTo>
                <a:cubicBezTo>
                  <a:pt x="7848" y="35060"/>
                  <a:pt x="7839" y="34823"/>
                  <a:pt x="7822" y="34590"/>
                </a:cubicBezTo>
                <a:cubicBezTo>
                  <a:pt x="7810" y="34410"/>
                  <a:pt x="7661" y="34273"/>
                  <a:pt x="7483" y="34273"/>
                </a:cubicBezTo>
                <a:close/>
                <a:moveTo>
                  <a:pt x="47224" y="34554"/>
                </a:moveTo>
                <a:cubicBezTo>
                  <a:pt x="47124" y="34554"/>
                  <a:pt x="47025" y="34597"/>
                  <a:pt x="46958" y="34679"/>
                </a:cubicBezTo>
                <a:cubicBezTo>
                  <a:pt x="46838" y="34825"/>
                  <a:pt x="46863" y="35041"/>
                  <a:pt x="47007" y="35160"/>
                </a:cubicBezTo>
                <a:cubicBezTo>
                  <a:pt x="47176" y="35294"/>
                  <a:pt x="47342" y="35442"/>
                  <a:pt x="47508" y="35595"/>
                </a:cubicBezTo>
                <a:cubicBezTo>
                  <a:pt x="47572" y="35656"/>
                  <a:pt x="47657" y="35685"/>
                  <a:pt x="47740" y="35685"/>
                </a:cubicBezTo>
                <a:cubicBezTo>
                  <a:pt x="47831" y="35685"/>
                  <a:pt x="47925" y="35649"/>
                  <a:pt x="47987" y="35574"/>
                </a:cubicBezTo>
                <a:cubicBezTo>
                  <a:pt x="48118" y="35437"/>
                  <a:pt x="48109" y="35220"/>
                  <a:pt x="47970" y="35093"/>
                </a:cubicBezTo>
                <a:cubicBezTo>
                  <a:pt x="47794" y="34929"/>
                  <a:pt x="47615" y="34775"/>
                  <a:pt x="47438" y="34630"/>
                </a:cubicBezTo>
                <a:cubicBezTo>
                  <a:pt x="47375" y="34579"/>
                  <a:pt x="47299" y="34554"/>
                  <a:pt x="47224" y="34554"/>
                </a:cubicBezTo>
                <a:close/>
                <a:moveTo>
                  <a:pt x="36695" y="35553"/>
                </a:moveTo>
                <a:cubicBezTo>
                  <a:pt x="36617" y="35553"/>
                  <a:pt x="36539" y="35579"/>
                  <a:pt x="36475" y="35633"/>
                </a:cubicBezTo>
                <a:cubicBezTo>
                  <a:pt x="36299" y="35783"/>
                  <a:pt x="36125" y="35936"/>
                  <a:pt x="35952" y="36090"/>
                </a:cubicBezTo>
                <a:cubicBezTo>
                  <a:pt x="35811" y="36215"/>
                  <a:pt x="35800" y="36431"/>
                  <a:pt x="35925" y="36572"/>
                </a:cubicBezTo>
                <a:cubicBezTo>
                  <a:pt x="35993" y="36646"/>
                  <a:pt x="36085" y="36685"/>
                  <a:pt x="36179" y="36685"/>
                </a:cubicBezTo>
                <a:cubicBezTo>
                  <a:pt x="36261" y="36685"/>
                  <a:pt x="36343" y="36657"/>
                  <a:pt x="36407" y="36598"/>
                </a:cubicBezTo>
                <a:cubicBezTo>
                  <a:pt x="36575" y="36448"/>
                  <a:pt x="36744" y="36301"/>
                  <a:pt x="36916" y="36156"/>
                </a:cubicBezTo>
                <a:cubicBezTo>
                  <a:pt x="37059" y="36035"/>
                  <a:pt x="37079" y="35817"/>
                  <a:pt x="36958" y="35675"/>
                </a:cubicBezTo>
                <a:cubicBezTo>
                  <a:pt x="36890" y="35595"/>
                  <a:pt x="36793" y="35553"/>
                  <a:pt x="36695" y="35553"/>
                </a:cubicBezTo>
                <a:close/>
                <a:moveTo>
                  <a:pt x="48694" y="35981"/>
                </a:moveTo>
                <a:cubicBezTo>
                  <a:pt x="48613" y="35981"/>
                  <a:pt x="48532" y="36009"/>
                  <a:pt x="48467" y="36066"/>
                </a:cubicBezTo>
                <a:cubicBezTo>
                  <a:pt x="48326" y="36189"/>
                  <a:pt x="48314" y="36407"/>
                  <a:pt x="48437" y="36547"/>
                </a:cubicBezTo>
                <a:cubicBezTo>
                  <a:pt x="48578" y="36709"/>
                  <a:pt x="48715" y="36878"/>
                  <a:pt x="48846" y="37057"/>
                </a:cubicBezTo>
                <a:cubicBezTo>
                  <a:pt x="48912" y="37147"/>
                  <a:pt x="49016" y="37196"/>
                  <a:pt x="49120" y="37196"/>
                </a:cubicBezTo>
                <a:cubicBezTo>
                  <a:pt x="49193" y="37196"/>
                  <a:pt x="49263" y="37173"/>
                  <a:pt x="49320" y="37130"/>
                </a:cubicBezTo>
                <a:cubicBezTo>
                  <a:pt x="49473" y="37020"/>
                  <a:pt x="49506" y="36805"/>
                  <a:pt x="49395" y="36652"/>
                </a:cubicBezTo>
                <a:cubicBezTo>
                  <a:pt x="49254" y="36459"/>
                  <a:pt x="49103" y="36273"/>
                  <a:pt x="48950" y="36096"/>
                </a:cubicBezTo>
                <a:cubicBezTo>
                  <a:pt x="48883" y="36020"/>
                  <a:pt x="48788" y="35981"/>
                  <a:pt x="48694" y="35981"/>
                </a:cubicBezTo>
                <a:close/>
                <a:moveTo>
                  <a:pt x="7442" y="36318"/>
                </a:moveTo>
                <a:cubicBezTo>
                  <a:pt x="7270" y="36318"/>
                  <a:pt x="7117" y="36446"/>
                  <a:pt x="7099" y="36624"/>
                </a:cubicBezTo>
                <a:cubicBezTo>
                  <a:pt x="7076" y="36841"/>
                  <a:pt x="7049" y="37064"/>
                  <a:pt x="7016" y="37290"/>
                </a:cubicBezTo>
                <a:cubicBezTo>
                  <a:pt x="6988" y="37475"/>
                  <a:pt x="7118" y="37649"/>
                  <a:pt x="7306" y="37675"/>
                </a:cubicBezTo>
                <a:cubicBezTo>
                  <a:pt x="7323" y="37677"/>
                  <a:pt x="7341" y="37681"/>
                  <a:pt x="7354" y="37681"/>
                </a:cubicBezTo>
                <a:cubicBezTo>
                  <a:pt x="7523" y="37681"/>
                  <a:pt x="7667" y="37559"/>
                  <a:pt x="7692" y="37389"/>
                </a:cubicBezTo>
                <a:cubicBezTo>
                  <a:pt x="7726" y="37154"/>
                  <a:pt x="7754" y="36925"/>
                  <a:pt x="7779" y="36695"/>
                </a:cubicBezTo>
                <a:cubicBezTo>
                  <a:pt x="7798" y="36507"/>
                  <a:pt x="7662" y="36339"/>
                  <a:pt x="7474" y="36320"/>
                </a:cubicBezTo>
                <a:cubicBezTo>
                  <a:pt x="7463" y="36319"/>
                  <a:pt x="7453" y="36318"/>
                  <a:pt x="7442" y="36318"/>
                </a:cubicBezTo>
                <a:close/>
                <a:moveTo>
                  <a:pt x="35182" y="36935"/>
                </a:moveTo>
                <a:cubicBezTo>
                  <a:pt x="35096" y="36935"/>
                  <a:pt x="35010" y="36968"/>
                  <a:pt x="34943" y="37032"/>
                </a:cubicBezTo>
                <a:cubicBezTo>
                  <a:pt x="34778" y="37194"/>
                  <a:pt x="34615" y="37354"/>
                  <a:pt x="34453" y="37515"/>
                </a:cubicBezTo>
                <a:cubicBezTo>
                  <a:pt x="34318" y="37648"/>
                  <a:pt x="34318" y="37863"/>
                  <a:pt x="34450" y="37997"/>
                </a:cubicBezTo>
                <a:cubicBezTo>
                  <a:pt x="34518" y="38065"/>
                  <a:pt x="34605" y="38099"/>
                  <a:pt x="34693" y="38099"/>
                </a:cubicBezTo>
                <a:cubicBezTo>
                  <a:pt x="34780" y="38099"/>
                  <a:pt x="34867" y="38066"/>
                  <a:pt x="34933" y="37997"/>
                </a:cubicBezTo>
                <a:cubicBezTo>
                  <a:pt x="35093" y="37839"/>
                  <a:pt x="35256" y="37681"/>
                  <a:pt x="35420" y="37521"/>
                </a:cubicBezTo>
                <a:cubicBezTo>
                  <a:pt x="35554" y="37390"/>
                  <a:pt x="35559" y="37173"/>
                  <a:pt x="35427" y="37039"/>
                </a:cubicBezTo>
                <a:cubicBezTo>
                  <a:pt x="35360" y="36970"/>
                  <a:pt x="35271" y="36935"/>
                  <a:pt x="35182" y="36935"/>
                </a:cubicBezTo>
                <a:close/>
                <a:moveTo>
                  <a:pt x="49841" y="37671"/>
                </a:moveTo>
                <a:cubicBezTo>
                  <a:pt x="49787" y="37671"/>
                  <a:pt x="49732" y="37684"/>
                  <a:pt x="49682" y="37710"/>
                </a:cubicBezTo>
                <a:cubicBezTo>
                  <a:pt x="49515" y="37799"/>
                  <a:pt x="49451" y="38006"/>
                  <a:pt x="49537" y="38172"/>
                </a:cubicBezTo>
                <a:cubicBezTo>
                  <a:pt x="49638" y="38362"/>
                  <a:pt x="49736" y="38562"/>
                  <a:pt x="49831" y="38770"/>
                </a:cubicBezTo>
                <a:cubicBezTo>
                  <a:pt x="49889" y="38897"/>
                  <a:pt x="50012" y="38970"/>
                  <a:pt x="50142" y="38970"/>
                </a:cubicBezTo>
                <a:cubicBezTo>
                  <a:pt x="50191" y="38970"/>
                  <a:pt x="50238" y="38960"/>
                  <a:pt x="50287" y="38937"/>
                </a:cubicBezTo>
                <a:cubicBezTo>
                  <a:pt x="50457" y="38857"/>
                  <a:pt x="50532" y="38656"/>
                  <a:pt x="50453" y="38484"/>
                </a:cubicBezTo>
                <a:cubicBezTo>
                  <a:pt x="50353" y="38265"/>
                  <a:pt x="50248" y="38051"/>
                  <a:pt x="50144" y="37854"/>
                </a:cubicBezTo>
                <a:cubicBezTo>
                  <a:pt x="50082" y="37737"/>
                  <a:pt x="49963" y="37671"/>
                  <a:pt x="49841" y="37671"/>
                </a:cubicBezTo>
                <a:close/>
                <a:moveTo>
                  <a:pt x="33482" y="38489"/>
                </a:moveTo>
                <a:lnTo>
                  <a:pt x="33002" y="38968"/>
                </a:lnTo>
                <a:cubicBezTo>
                  <a:pt x="32867" y="39101"/>
                  <a:pt x="32867" y="39316"/>
                  <a:pt x="32999" y="39450"/>
                </a:cubicBezTo>
                <a:cubicBezTo>
                  <a:pt x="33066" y="39518"/>
                  <a:pt x="33155" y="39551"/>
                  <a:pt x="33242" y="39551"/>
                </a:cubicBezTo>
                <a:cubicBezTo>
                  <a:pt x="33329" y="39551"/>
                  <a:pt x="33416" y="39516"/>
                  <a:pt x="33484" y="39453"/>
                </a:cubicBezTo>
                <a:lnTo>
                  <a:pt x="33968" y="38968"/>
                </a:lnTo>
                <a:lnTo>
                  <a:pt x="33482" y="38489"/>
                </a:lnTo>
                <a:close/>
                <a:moveTo>
                  <a:pt x="7122" y="38342"/>
                </a:moveTo>
                <a:cubicBezTo>
                  <a:pt x="6963" y="38342"/>
                  <a:pt x="6817" y="38455"/>
                  <a:pt x="6784" y="38617"/>
                </a:cubicBezTo>
                <a:cubicBezTo>
                  <a:pt x="6755" y="38763"/>
                  <a:pt x="6725" y="38911"/>
                  <a:pt x="6694" y="39059"/>
                </a:cubicBezTo>
                <a:cubicBezTo>
                  <a:pt x="6680" y="39137"/>
                  <a:pt x="6663" y="39215"/>
                  <a:pt x="6649" y="39293"/>
                </a:cubicBezTo>
                <a:cubicBezTo>
                  <a:pt x="6616" y="39481"/>
                  <a:pt x="6737" y="39658"/>
                  <a:pt x="6925" y="39691"/>
                </a:cubicBezTo>
                <a:cubicBezTo>
                  <a:pt x="6944" y="39695"/>
                  <a:pt x="6967" y="39698"/>
                  <a:pt x="6986" y="39698"/>
                </a:cubicBezTo>
                <a:cubicBezTo>
                  <a:pt x="7149" y="39698"/>
                  <a:pt x="7292" y="39580"/>
                  <a:pt x="7320" y="39415"/>
                </a:cubicBezTo>
                <a:cubicBezTo>
                  <a:pt x="7334" y="39344"/>
                  <a:pt x="7349" y="39273"/>
                  <a:pt x="7363" y="39198"/>
                </a:cubicBezTo>
                <a:cubicBezTo>
                  <a:pt x="7394" y="39047"/>
                  <a:pt x="7424" y="38899"/>
                  <a:pt x="7455" y="38751"/>
                </a:cubicBezTo>
                <a:cubicBezTo>
                  <a:pt x="7492" y="38565"/>
                  <a:pt x="7370" y="38386"/>
                  <a:pt x="7186" y="38348"/>
                </a:cubicBezTo>
                <a:cubicBezTo>
                  <a:pt x="7165" y="38344"/>
                  <a:pt x="7143" y="38342"/>
                  <a:pt x="7122" y="38342"/>
                </a:cubicBezTo>
                <a:close/>
                <a:moveTo>
                  <a:pt x="50661" y="39550"/>
                </a:moveTo>
                <a:cubicBezTo>
                  <a:pt x="50621" y="39550"/>
                  <a:pt x="50581" y="39557"/>
                  <a:pt x="50542" y="39572"/>
                </a:cubicBezTo>
                <a:cubicBezTo>
                  <a:pt x="50363" y="39639"/>
                  <a:pt x="50274" y="39837"/>
                  <a:pt x="50342" y="40013"/>
                </a:cubicBezTo>
                <a:cubicBezTo>
                  <a:pt x="50422" y="40223"/>
                  <a:pt x="50500" y="40437"/>
                  <a:pt x="50577" y="40649"/>
                </a:cubicBezTo>
                <a:cubicBezTo>
                  <a:pt x="50627" y="40788"/>
                  <a:pt x="50759" y="40875"/>
                  <a:pt x="50898" y="40875"/>
                </a:cubicBezTo>
                <a:cubicBezTo>
                  <a:pt x="50938" y="40875"/>
                  <a:pt x="50977" y="40870"/>
                  <a:pt x="51013" y="40856"/>
                </a:cubicBezTo>
                <a:cubicBezTo>
                  <a:pt x="51192" y="40793"/>
                  <a:pt x="51284" y="40597"/>
                  <a:pt x="51220" y="40420"/>
                </a:cubicBezTo>
                <a:cubicBezTo>
                  <a:pt x="51143" y="40202"/>
                  <a:pt x="51063" y="39987"/>
                  <a:pt x="50984" y="39771"/>
                </a:cubicBezTo>
                <a:cubicBezTo>
                  <a:pt x="50931" y="39634"/>
                  <a:pt x="50799" y="39550"/>
                  <a:pt x="50661" y="39550"/>
                </a:cubicBezTo>
                <a:close/>
                <a:moveTo>
                  <a:pt x="32266" y="39825"/>
                </a:moveTo>
                <a:cubicBezTo>
                  <a:pt x="32180" y="39825"/>
                  <a:pt x="32094" y="39857"/>
                  <a:pt x="32029" y="39923"/>
                </a:cubicBezTo>
                <a:cubicBezTo>
                  <a:pt x="31865" y="40081"/>
                  <a:pt x="31700" y="40237"/>
                  <a:pt x="31537" y="40394"/>
                </a:cubicBezTo>
                <a:cubicBezTo>
                  <a:pt x="31400" y="40524"/>
                  <a:pt x="31396" y="40739"/>
                  <a:pt x="31527" y="40875"/>
                </a:cubicBezTo>
                <a:cubicBezTo>
                  <a:pt x="31594" y="40948"/>
                  <a:pt x="31685" y="40983"/>
                  <a:pt x="31773" y="40983"/>
                </a:cubicBezTo>
                <a:cubicBezTo>
                  <a:pt x="31859" y="40983"/>
                  <a:pt x="31945" y="40950"/>
                  <a:pt x="32008" y="40887"/>
                </a:cubicBezTo>
                <a:lnTo>
                  <a:pt x="32503" y="40411"/>
                </a:lnTo>
                <a:cubicBezTo>
                  <a:pt x="32639" y="40281"/>
                  <a:pt x="32641" y="40063"/>
                  <a:pt x="32510" y="39928"/>
                </a:cubicBezTo>
                <a:cubicBezTo>
                  <a:pt x="32444" y="39860"/>
                  <a:pt x="32355" y="39825"/>
                  <a:pt x="32266" y="39825"/>
                </a:cubicBezTo>
                <a:close/>
                <a:moveTo>
                  <a:pt x="6861" y="40374"/>
                </a:moveTo>
                <a:cubicBezTo>
                  <a:pt x="6673" y="40376"/>
                  <a:pt x="6520" y="40531"/>
                  <a:pt x="6524" y="40719"/>
                </a:cubicBezTo>
                <a:cubicBezTo>
                  <a:pt x="6525" y="40960"/>
                  <a:pt x="6541" y="41202"/>
                  <a:pt x="6567" y="41436"/>
                </a:cubicBezTo>
                <a:cubicBezTo>
                  <a:pt x="6586" y="41610"/>
                  <a:pt x="6734" y="41739"/>
                  <a:pt x="6904" y="41739"/>
                </a:cubicBezTo>
                <a:cubicBezTo>
                  <a:pt x="6916" y="41739"/>
                  <a:pt x="6932" y="41739"/>
                  <a:pt x="6944" y="41735"/>
                </a:cubicBezTo>
                <a:cubicBezTo>
                  <a:pt x="7132" y="41714"/>
                  <a:pt x="7266" y="41544"/>
                  <a:pt x="7243" y="41358"/>
                </a:cubicBezTo>
                <a:cubicBezTo>
                  <a:pt x="7221" y="41148"/>
                  <a:pt x="7207" y="40931"/>
                  <a:pt x="7205" y="40713"/>
                </a:cubicBezTo>
                <a:cubicBezTo>
                  <a:pt x="7205" y="40526"/>
                  <a:pt x="7050" y="40374"/>
                  <a:pt x="6864" y="40374"/>
                </a:cubicBezTo>
                <a:close/>
                <a:moveTo>
                  <a:pt x="30780" y="41232"/>
                </a:moveTo>
                <a:cubicBezTo>
                  <a:pt x="30697" y="41232"/>
                  <a:pt x="30614" y="41262"/>
                  <a:pt x="30548" y="41322"/>
                </a:cubicBezTo>
                <a:cubicBezTo>
                  <a:pt x="30381" y="41475"/>
                  <a:pt x="30214" y="41628"/>
                  <a:pt x="30044" y="41777"/>
                </a:cubicBezTo>
                <a:cubicBezTo>
                  <a:pt x="29903" y="41904"/>
                  <a:pt x="29891" y="42118"/>
                  <a:pt x="30016" y="42260"/>
                </a:cubicBezTo>
                <a:cubicBezTo>
                  <a:pt x="30084" y="42335"/>
                  <a:pt x="30176" y="42375"/>
                  <a:pt x="30270" y="42375"/>
                </a:cubicBezTo>
                <a:cubicBezTo>
                  <a:pt x="30352" y="42375"/>
                  <a:pt x="30432" y="42344"/>
                  <a:pt x="30499" y="42286"/>
                </a:cubicBezTo>
                <a:cubicBezTo>
                  <a:pt x="30670" y="42133"/>
                  <a:pt x="30840" y="41979"/>
                  <a:pt x="31009" y="41826"/>
                </a:cubicBezTo>
                <a:cubicBezTo>
                  <a:pt x="31148" y="41699"/>
                  <a:pt x="31160" y="41482"/>
                  <a:pt x="31031" y="41343"/>
                </a:cubicBezTo>
                <a:cubicBezTo>
                  <a:pt x="30964" y="41269"/>
                  <a:pt x="30872" y="41232"/>
                  <a:pt x="30780" y="41232"/>
                </a:cubicBezTo>
                <a:close/>
                <a:moveTo>
                  <a:pt x="51367" y="41476"/>
                </a:moveTo>
                <a:cubicBezTo>
                  <a:pt x="51326" y="41476"/>
                  <a:pt x="51286" y="41484"/>
                  <a:pt x="51246" y="41499"/>
                </a:cubicBezTo>
                <a:cubicBezTo>
                  <a:pt x="51067" y="41567"/>
                  <a:pt x="50978" y="41765"/>
                  <a:pt x="51046" y="41940"/>
                </a:cubicBezTo>
                <a:cubicBezTo>
                  <a:pt x="51126" y="42158"/>
                  <a:pt x="51211" y="42373"/>
                  <a:pt x="51298" y="42585"/>
                </a:cubicBezTo>
                <a:cubicBezTo>
                  <a:pt x="51352" y="42717"/>
                  <a:pt x="51481" y="42799"/>
                  <a:pt x="51616" y="42799"/>
                </a:cubicBezTo>
                <a:cubicBezTo>
                  <a:pt x="51660" y="42799"/>
                  <a:pt x="51703" y="42790"/>
                  <a:pt x="51745" y="42773"/>
                </a:cubicBezTo>
                <a:cubicBezTo>
                  <a:pt x="51919" y="42700"/>
                  <a:pt x="52004" y="42504"/>
                  <a:pt x="51932" y="42326"/>
                </a:cubicBezTo>
                <a:cubicBezTo>
                  <a:pt x="51847" y="42121"/>
                  <a:pt x="51767" y="41909"/>
                  <a:pt x="51687" y="41699"/>
                </a:cubicBezTo>
                <a:cubicBezTo>
                  <a:pt x="51635" y="41562"/>
                  <a:pt x="51504" y="41476"/>
                  <a:pt x="51367" y="41476"/>
                </a:cubicBezTo>
                <a:close/>
                <a:moveTo>
                  <a:pt x="7214" y="42380"/>
                </a:moveTo>
                <a:cubicBezTo>
                  <a:pt x="7175" y="42380"/>
                  <a:pt x="7136" y="42387"/>
                  <a:pt x="7097" y="42401"/>
                </a:cubicBezTo>
                <a:cubicBezTo>
                  <a:pt x="6920" y="42465"/>
                  <a:pt x="6828" y="42662"/>
                  <a:pt x="6892" y="42839"/>
                </a:cubicBezTo>
                <a:cubicBezTo>
                  <a:pt x="6976" y="43063"/>
                  <a:pt x="7071" y="43286"/>
                  <a:pt x="7179" y="43503"/>
                </a:cubicBezTo>
                <a:cubicBezTo>
                  <a:pt x="7240" y="43621"/>
                  <a:pt x="7360" y="43691"/>
                  <a:pt x="7485" y="43691"/>
                </a:cubicBezTo>
                <a:cubicBezTo>
                  <a:pt x="7537" y="43691"/>
                  <a:pt x="7589" y="43680"/>
                  <a:pt x="7638" y="43652"/>
                </a:cubicBezTo>
                <a:cubicBezTo>
                  <a:pt x="7806" y="43567"/>
                  <a:pt x="7874" y="43364"/>
                  <a:pt x="7789" y="43193"/>
                </a:cubicBezTo>
                <a:cubicBezTo>
                  <a:pt x="7693" y="43002"/>
                  <a:pt x="7606" y="42804"/>
                  <a:pt x="7535" y="42604"/>
                </a:cubicBezTo>
                <a:cubicBezTo>
                  <a:pt x="7485" y="42467"/>
                  <a:pt x="7354" y="42380"/>
                  <a:pt x="7214" y="42380"/>
                </a:cubicBezTo>
                <a:close/>
                <a:moveTo>
                  <a:pt x="29238" y="42588"/>
                </a:moveTo>
                <a:cubicBezTo>
                  <a:pt x="29160" y="42588"/>
                  <a:pt x="29082" y="42614"/>
                  <a:pt x="29017" y="42669"/>
                </a:cubicBezTo>
                <a:cubicBezTo>
                  <a:pt x="28845" y="42813"/>
                  <a:pt x="28671" y="42957"/>
                  <a:pt x="28496" y="43100"/>
                </a:cubicBezTo>
                <a:cubicBezTo>
                  <a:pt x="28348" y="43218"/>
                  <a:pt x="28327" y="43435"/>
                  <a:pt x="28445" y="43581"/>
                </a:cubicBezTo>
                <a:cubicBezTo>
                  <a:pt x="28513" y="43663"/>
                  <a:pt x="28610" y="43706"/>
                  <a:pt x="28711" y="43706"/>
                </a:cubicBezTo>
                <a:cubicBezTo>
                  <a:pt x="28787" y="43706"/>
                  <a:pt x="28862" y="43680"/>
                  <a:pt x="28928" y="43630"/>
                </a:cubicBezTo>
                <a:cubicBezTo>
                  <a:pt x="29106" y="43487"/>
                  <a:pt x="29283" y="43339"/>
                  <a:pt x="29458" y="43192"/>
                </a:cubicBezTo>
                <a:cubicBezTo>
                  <a:pt x="29601" y="43070"/>
                  <a:pt x="29622" y="42853"/>
                  <a:pt x="29500" y="42709"/>
                </a:cubicBezTo>
                <a:cubicBezTo>
                  <a:pt x="29432" y="42629"/>
                  <a:pt x="29335" y="42588"/>
                  <a:pt x="29238" y="42588"/>
                </a:cubicBezTo>
                <a:close/>
                <a:moveTo>
                  <a:pt x="52188" y="43354"/>
                </a:moveTo>
                <a:cubicBezTo>
                  <a:pt x="52134" y="43354"/>
                  <a:pt x="52079" y="43367"/>
                  <a:pt x="52028" y="43393"/>
                </a:cubicBezTo>
                <a:cubicBezTo>
                  <a:pt x="51861" y="43482"/>
                  <a:pt x="51797" y="43689"/>
                  <a:pt x="51887" y="43856"/>
                </a:cubicBezTo>
                <a:cubicBezTo>
                  <a:pt x="52000" y="44069"/>
                  <a:pt x="52118" y="44276"/>
                  <a:pt x="52242" y="44469"/>
                </a:cubicBezTo>
                <a:cubicBezTo>
                  <a:pt x="52304" y="44573"/>
                  <a:pt x="52417" y="44629"/>
                  <a:pt x="52530" y="44629"/>
                </a:cubicBezTo>
                <a:cubicBezTo>
                  <a:pt x="52593" y="44629"/>
                  <a:pt x="52655" y="44612"/>
                  <a:pt x="52711" y="44577"/>
                </a:cubicBezTo>
                <a:cubicBezTo>
                  <a:pt x="52871" y="44478"/>
                  <a:pt x="52920" y="44268"/>
                  <a:pt x="52819" y="44106"/>
                </a:cubicBezTo>
                <a:cubicBezTo>
                  <a:pt x="52708" y="43925"/>
                  <a:pt x="52596" y="43732"/>
                  <a:pt x="52490" y="43534"/>
                </a:cubicBezTo>
                <a:cubicBezTo>
                  <a:pt x="52429" y="43419"/>
                  <a:pt x="52310" y="43354"/>
                  <a:pt x="52188" y="43354"/>
                </a:cubicBezTo>
                <a:close/>
                <a:moveTo>
                  <a:pt x="27634" y="43865"/>
                </a:moveTo>
                <a:cubicBezTo>
                  <a:pt x="27562" y="43865"/>
                  <a:pt x="27490" y="43888"/>
                  <a:pt x="27428" y="43934"/>
                </a:cubicBezTo>
                <a:cubicBezTo>
                  <a:pt x="27251" y="44071"/>
                  <a:pt x="27069" y="44207"/>
                  <a:pt x="26886" y="44339"/>
                </a:cubicBezTo>
                <a:cubicBezTo>
                  <a:pt x="26731" y="44450"/>
                  <a:pt x="26698" y="44664"/>
                  <a:pt x="26810" y="44817"/>
                </a:cubicBezTo>
                <a:cubicBezTo>
                  <a:pt x="26876" y="44911"/>
                  <a:pt x="26980" y="44958"/>
                  <a:pt x="27086" y="44958"/>
                </a:cubicBezTo>
                <a:cubicBezTo>
                  <a:pt x="27156" y="44958"/>
                  <a:pt x="27225" y="44937"/>
                  <a:pt x="27286" y="44890"/>
                </a:cubicBezTo>
                <a:cubicBezTo>
                  <a:pt x="27472" y="44756"/>
                  <a:pt x="27658" y="44619"/>
                  <a:pt x="27840" y="44480"/>
                </a:cubicBezTo>
                <a:cubicBezTo>
                  <a:pt x="27991" y="44367"/>
                  <a:pt x="28019" y="44151"/>
                  <a:pt x="27906" y="44002"/>
                </a:cubicBezTo>
                <a:cubicBezTo>
                  <a:pt x="27840" y="43912"/>
                  <a:pt x="27737" y="43865"/>
                  <a:pt x="27634" y="43865"/>
                </a:cubicBezTo>
                <a:close/>
                <a:moveTo>
                  <a:pt x="8234" y="44147"/>
                </a:moveTo>
                <a:cubicBezTo>
                  <a:pt x="8157" y="44147"/>
                  <a:pt x="8079" y="44173"/>
                  <a:pt x="8015" y="44226"/>
                </a:cubicBezTo>
                <a:cubicBezTo>
                  <a:pt x="7871" y="44348"/>
                  <a:pt x="7850" y="44563"/>
                  <a:pt x="7970" y="44707"/>
                </a:cubicBezTo>
                <a:cubicBezTo>
                  <a:pt x="8119" y="44888"/>
                  <a:pt x="8283" y="45067"/>
                  <a:pt x="8455" y="45236"/>
                </a:cubicBezTo>
                <a:cubicBezTo>
                  <a:pt x="8522" y="45302"/>
                  <a:pt x="8609" y="45333"/>
                  <a:pt x="8696" y="45333"/>
                </a:cubicBezTo>
                <a:cubicBezTo>
                  <a:pt x="8783" y="45333"/>
                  <a:pt x="8872" y="45302"/>
                  <a:pt x="8938" y="45232"/>
                </a:cubicBezTo>
                <a:cubicBezTo>
                  <a:pt x="9072" y="45098"/>
                  <a:pt x="9072" y="44881"/>
                  <a:pt x="8936" y="44749"/>
                </a:cubicBezTo>
                <a:cubicBezTo>
                  <a:pt x="8780" y="44594"/>
                  <a:pt x="8632" y="44434"/>
                  <a:pt x="8498" y="44271"/>
                </a:cubicBezTo>
                <a:cubicBezTo>
                  <a:pt x="8430" y="44189"/>
                  <a:pt x="8332" y="44147"/>
                  <a:pt x="8234" y="44147"/>
                </a:cubicBezTo>
                <a:close/>
                <a:moveTo>
                  <a:pt x="53354" y="45035"/>
                </a:moveTo>
                <a:cubicBezTo>
                  <a:pt x="53271" y="45035"/>
                  <a:pt x="53189" y="45064"/>
                  <a:pt x="53123" y="45124"/>
                </a:cubicBezTo>
                <a:cubicBezTo>
                  <a:pt x="52984" y="45251"/>
                  <a:pt x="52975" y="45469"/>
                  <a:pt x="53104" y="45608"/>
                </a:cubicBezTo>
                <a:cubicBezTo>
                  <a:pt x="53198" y="45707"/>
                  <a:pt x="53295" y="45807"/>
                  <a:pt x="53394" y="45905"/>
                </a:cubicBezTo>
                <a:cubicBezTo>
                  <a:pt x="53460" y="45967"/>
                  <a:pt x="53547" y="46000"/>
                  <a:pt x="53632" y="46000"/>
                </a:cubicBezTo>
                <a:cubicBezTo>
                  <a:pt x="53723" y="46000"/>
                  <a:pt x="53811" y="45966"/>
                  <a:pt x="53877" y="45896"/>
                </a:cubicBezTo>
                <a:cubicBezTo>
                  <a:pt x="54009" y="45762"/>
                  <a:pt x="54006" y="45545"/>
                  <a:pt x="53869" y="45415"/>
                </a:cubicBezTo>
                <a:cubicBezTo>
                  <a:pt x="53776" y="45324"/>
                  <a:pt x="53690" y="45236"/>
                  <a:pt x="53606" y="45145"/>
                </a:cubicBezTo>
                <a:cubicBezTo>
                  <a:pt x="53538" y="45072"/>
                  <a:pt x="53446" y="45035"/>
                  <a:pt x="53354" y="45035"/>
                </a:cubicBezTo>
                <a:close/>
                <a:moveTo>
                  <a:pt x="25963" y="45055"/>
                </a:moveTo>
                <a:cubicBezTo>
                  <a:pt x="25898" y="45055"/>
                  <a:pt x="25832" y="45074"/>
                  <a:pt x="25774" y="45112"/>
                </a:cubicBezTo>
                <a:cubicBezTo>
                  <a:pt x="25586" y="45236"/>
                  <a:pt x="25398" y="45359"/>
                  <a:pt x="25207" y="45481"/>
                </a:cubicBezTo>
                <a:cubicBezTo>
                  <a:pt x="25047" y="45581"/>
                  <a:pt x="25000" y="45794"/>
                  <a:pt x="25103" y="45953"/>
                </a:cubicBezTo>
                <a:cubicBezTo>
                  <a:pt x="25167" y="46054"/>
                  <a:pt x="25278" y="46112"/>
                  <a:pt x="25391" y="46112"/>
                </a:cubicBezTo>
                <a:cubicBezTo>
                  <a:pt x="25454" y="46112"/>
                  <a:pt x="25517" y="46094"/>
                  <a:pt x="25572" y="46059"/>
                </a:cubicBezTo>
                <a:cubicBezTo>
                  <a:pt x="25767" y="45933"/>
                  <a:pt x="25960" y="45807"/>
                  <a:pt x="26151" y="45681"/>
                </a:cubicBezTo>
                <a:cubicBezTo>
                  <a:pt x="26311" y="45576"/>
                  <a:pt x="26351" y="45364"/>
                  <a:pt x="26247" y="45208"/>
                </a:cubicBezTo>
                <a:cubicBezTo>
                  <a:pt x="26181" y="45108"/>
                  <a:pt x="26073" y="45055"/>
                  <a:pt x="25963" y="45055"/>
                </a:cubicBezTo>
                <a:close/>
                <a:moveTo>
                  <a:pt x="9750" y="45516"/>
                </a:moveTo>
                <a:cubicBezTo>
                  <a:pt x="9642" y="45516"/>
                  <a:pt x="9534" y="45567"/>
                  <a:pt x="9468" y="45663"/>
                </a:cubicBezTo>
                <a:cubicBezTo>
                  <a:pt x="9360" y="45820"/>
                  <a:pt x="9402" y="46033"/>
                  <a:pt x="9555" y="46139"/>
                </a:cubicBezTo>
                <a:cubicBezTo>
                  <a:pt x="9746" y="46271"/>
                  <a:pt x="9949" y="46400"/>
                  <a:pt x="10154" y="46520"/>
                </a:cubicBezTo>
                <a:cubicBezTo>
                  <a:pt x="10210" y="46553"/>
                  <a:pt x="10269" y="46567"/>
                  <a:pt x="10326" y="46567"/>
                </a:cubicBezTo>
                <a:cubicBezTo>
                  <a:pt x="10445" y="46567"/>
                  <a:pt x="10558" y="46510"/>
                  <a:pt x="10622" y="46397"/>
                </a:cubicBezTo>
                <a:cubicBezTo>
                  <a:pt x="10717" y="46233"/>
                  <a:pt x="10664" y="46025"/>
                  <a:pt x="10500" y="45929"/>
                </a:cubicBezTo>
                <a:cubicBezTo>
                  <a:pt x="10307" y="45818"/>
                  <a:pt x="10120" y="45698"/>
                  <a:pt x="9944" y="45576"/>
                </a:cubicBezTo>
                <a:cubicBezTo>
                  <a:pt x="9885" y="45536"/>
                  <a:pt x="9818" y="45516"/>
                  <a:pt x="9750" y="45516"/>
                </a:cubicBezTo>
                <a:close/>
                <a:moveTo>
                  <a:pt x="24207" y="46113"/>
                </a:moveTo>
                <a:cubicBezTo>
                  <a:pt x="24155" y="46113"/>
                  <a:pt x="24102" y="46125"/>
                  <a:pt x="24053" y="46150"/>
                </a:cubicBezTo>
                <a:cubicBezTo>
                  <a:pt x="23857" y="46251"/>
                  <a:pt x="23655" y="46344"/>
                  <a:pt x="23454" y="46433"/>
                </a:cubicBezTo>
                <a:cubicBezTo>
                  <a:pt x="23282" y="46510"/>
                  <a:pt x="23202" y="46709"/>
                  <a:pt x="23278" y="46883"/>
                </a:cubicBezTo>
                <a:cubicBezTo>
                  <a:pt x="23332" y="47014"/>
                  <a:pt x="23457" y="47088"/>
                  <a:pt x="23591" y="47088"/>
                </a:cubicBezTo>
                <a:cubicBezTo>
                  <a:pt x="23636" y="47088"/>
                  <a:pt x="23683" y="47080"/>
                  <a:pt x="23726" y="47061"/>
                </a:cubicBezTo>
                <a:cubicBezTo>
                  <a:pt x="23942" y="46967"/>
                  <a:pt x="24154" y="46868"/>
                  <a:pt x="24363" y="46762"/>
                </a:cubicBezTo>
                <a:cubicBezTo>
                  <a:pt x="24533" y="46675"/>
                  <a:pt x="24597" y="46468"/>
                  <a:pt x="24514" y="46301"/>
                </a:cubicBezTo>
                <a:cubicBezTo>
                  <a:pt x="24452" y="46181"/>
                  <a:pt x="24331" y="46113"/>
                  <a:pt x="24207" y="46113"/>
                </a:cubicBezTo>
                <a:close/>
                <a:moveTo>
                  <a:pt x="11551" y="46489"/>
                </a:moveTo>
                <a:cubicBezTo>
                  <a:pt x="11416" y="46489"/>
                  <a:pt x="11289" y="46569"/>
                  <a:pt x="11234" y="46701"/>
                </a:cubicBezTo>
                <a:cubicBezTo>
                  <a:pt x="11161" y="46875"/>
                  <a:pt x="11244" y="47074"/>
                  <a:pt x="11418" y="47147"/>
                </a:cubicBezTo>
                <a:cubicBezTo>
                  <a:pt x="11630" y="47236"/>
                  <a:pt x="11852" y="47321"/>
                  <a:pt x="12077" y="47399"/>
                </a:cubicBezTo>
                <a:cubicBezTo>
                  <a:pt x="12113" y="47413"/>
                  <a:pt x="12151" y="47419"/>
                  <a:pt x="12190" y="47419"/>
                </a:cubicBezTo>
                <a:cubicBezTo>
                  <a:pt x="12330" y="47419"/>
                  <a:pt x="12462" y="47330"/>
                  <a:pt x="12509" y="47187"/>
                </a:cubicBezTo>
                <a:cubicBezTo>
                  <a:pt x="12572" y="47008"/>
                  <a:pt x="12478" y="46815"/>
                  <a:pt x="12299" y="46753"/>
                </a:cubicBezTo>
                <a:cubicBezTo>
                  <a:pt x="12089" y="46678"/>
                  <a:pt x="11880" y="46600"/>
                  <a:pt x="11680" y="46515"/>
                </a:cubicBezTo>
                <a:cubicBezTo>
                  <a:pt x="11638" y="46498"/>
                  <a:pt x="11594" y="46489"/>
                  <a:pt x="11551" y="46489"/>
                </a:cubicBezTo>
                <a:close/>
                <a:moveTo>
                  <a:pt x="22311" y="46877"/>
                </a:moveTo>
                <a:cubicBezTo>
                  <a:pt x="22278" y="46877"/>
                  <a:pt x="22244" y="46882"/>
                  <a:pt x="22211" y="46892"/>
                </a:cubicBezTo>
                <a:cubicBezTo>
                  <a:pt x="22002" y="46956"/>
                  <a:pt x="21785" y="47015"/>
                  <a:pt x="21570" y="47067"/>
                </a:cubicBezTo>
                <a:cubicBezTo>
                  <a:pt x="21385" y="47111"/>
                  <a:pt x="21272" y="47297"/>
                  <a:pt x="21318" y="47479"/>
                </a:cubicBezTo>
                <a:cubicBezTo>
                  <a:pt x="21358" y="47636"/>
                  <a:pt x="21497" y="47740"/>
                  <a:pt x="21650" y="47740"/>
                </a:cubicBezTo>
                <a:cubicBezTo>
                  <a:pt x="21676" y="47740"/>
                  <a:pt x="21702" y="47737"/>
                  <a:pt x="21731" y="47730"/>
                </a:cubicBezTo>
                <a:cubicBezTo>
                  <a:pt x="21959" y="47676"/>
                  <a:pt x="22187" y="47613"/>
                  <a:pt x="22409" y="47545"/>
                </a:cubicBezTo>
                <a:cubicBezTo>
                  <a:pt x="22588" y="47492"/>
                  <a:pt x="22691" y="47300"/>
                  <a:pt x="22637" y="47120"/>
                </a:cubicBezTo>
                <a:cubicBezTo>
                  <a:pt x="22593" y="46972"/>
                  <a:pt x="22457" y="46877"/>
                  <a:pt x="22311" y="46877"/>
                </a:cubicBezTo>
                <a:close/>
                <a:moveTo>
                  <a:pt x="13504" y="47115"/>
                </a:moveTo>
                <a:cubicBezTo>
                  <a:pt x="13346" y="47115"/>
                  <a:pt x="13206" y="47222"/>
                  <a:pt x="13168" y="47380"/>
                </a:cubicBezTo>
                <a:cubicBezTo>
                  <a:pt x="13128" y="47565"/>
                  <a:pt x="13239" y="47747"/>
                  <a:pt x="13425" y="47790"/>
                </a:cubicBezTo>
                <a:cubicBezTo>
                  <a:pt x="13648" y="47843"/>
                  <a:pt x="13879" y="47891"/>
                  <a:pt x="14112" y="47931"/>
                </a:cubicBezTo>
                <a:cubicBezTo>
                  <a:pt x="14131" y="47935"/>
                  <a:pt x="14154" y="47936"/>
                  <a:pt x="14173" y="47936"/>
                </a:cubicBezTo>
                <a:cubicBezTo>
                  <a:pt x="14336" y="47936"/>
                  <a:pt x="14479" y="47818"/>
                  <a:pt x="14506" y="47653"/>
                </a:cubicBezTo>
                <a:cubicBezTo>
                  <a:pt x="14539" y="47467"/>
                  <a:pt x="14418" y="47288"/>
                  <a:pt x="14230" y="47257"/>
                </a:cubicBezTo>
                <a:cubicBezTo>
                  <a:pt x="14011" y="47217"/>
                  <a:pt x="13792" y="47173"/>
                  <a:pt x="13578" y="47123"/>
                </a:cubicBezTo>
                <a:cubicBezTo>
                  <a:pt x="13553" y="47118"/>
                  <a:pt x="13528" y="47115"/>
                  <a:pt x="13504" y="47115"/>
                </a:cubicBezTo>
                <a:close/>
                <a:moveTo>
                  <a:pt x="20307" y="47314"/>
                </a:moveTo>
                <a:cubicBezTo>
                  <a:pt x="20291" y="47314"/>
                  <a:pt x="20275" y="47316"/>
                  <a:pt x="20259" y="47318"/>
                </a:cubicBezTo>
                <a:cubicBezTo>
                  <a:pt x="20038" y="47349"/>
                  <a:pt x="19816" y="47375"/>
                  <a:pt x="19595" y="47398"/>
                </a:cubicBezTo>
                <a:cubicBezTo>
                  <a:pt x="19407" y="47417"/>
                  <a:pt x="19268" y="47584"/>
                  <a:pt x="19289" y="47771"/>
                </a:cubicBezTo>
                <a:cubicBezTo>
                  <a:pt x="19307" y="47947"/>
                  <a:pt x="19454" y="48079"/>
                  <a:pt x="19628" y="48079"/>
                </a:cubicBezTo>
                <a:cubicBezTo>
                  <a:pt x="19639" y="48079"/>
                  <a:pt x="19651" y="48077"/>
                  <a:pt x="19663" y="48077"/>
                </a:cubicBezTo>
                <a:cubicBezTo>
                  <a:pt x="19894" y="48056"/>
                  <a:pt x="20125" y="48027"/>
                  <a:pt x="20355" y="47996"/>
                </a:cubicBezTo>
                <a:cubicBezTo>
                  <a:pt x="20542" y="47969"/>
                  <a:pt x="20673" y="47796"/>
                  <a:pt x="20647" y="47608"/>
                </a:cubicBezTo>
                <a:cubicBezTo>
                  <a:pt x="20623" y="47438"/>
                  <a:pt x="20476" y="47314"/>
                  <a:pt x="20307" y="47314"/>
                </a:cubicBezTo>
                <a:close/>
                <a:moveTo>
                  <a:pt x="15531" y="47425"/>
                </a:moveTo>
                <a:cubicBezTo>
                  <a:pt x="15355" y="47425"/>
                  <a:pt x="15204" y="47561"/>
                  <a:pt x="15189" y="47740"/>
                </a:cubicBezTo>
                <a:cubicBezTo>
                  <a:pt x="15174" y="47930"/>
                  <a:pt x="15315" y="48093"/>
                  <a:pt x="15504" y="48107"/>
                </a:cubicBezTo>
                <a:cubicBezTo>
                  <a:pt x="15636" y="48117"/>
                  <a:pt x="15766" y="48124"/>
                  <a:pt x="15900" y="48131"/>
                </a:cubicBezTo>
                <a:lnTo>
                  <a:pt x="16197" y="48145"/>
                </a:lnTo>
                <a:lnTo>
                  <a:pt x="16215" y="47804"/>
                </a:lnTo>
                <a:lnTo>
                  <a:pt x="16217" y="47462"/>
                </a:lnTo>
                <a:lnTo>
                  <a:pt x="15935" y="47450"/>
                </a:lnTo>
                <a:cubicBezTo>
                  <a:pt x="15808" y="47443"/>
                  <a:pt x="15683" y="47434"/>
                  <a:pt x="15556" y="47425"/>
                </a:cubicBezTo>
                <a:cubicBezTo>
                  <a:pt x="15548" y="47425"/>
                  <a:pt x="15539" y="47425"/>
                  <a:pt x="15531" y="47425"/>
                </a:cubicBezTo>
                <a:close/>
                <a:moveTo>
                  <a:pt x="18275" y="47482"/>
                </a:moveTo>
                <a:cubicBezTo>
                  <a:pt x="18267" y="47482"/>
                  <a:pt x="18260" y="47482"/>
                  <a:pt x="18252" y="47483"/>
                </a:cubicBezTo>
                <a:cubicBezTo>
                  <a:pt x="18031" y="47486"/>
                  <a:pt x="17805" y="47492"/>
                  <a:pt x="17579" y="47492"/>
                </a:cubicBezTo>
                <a:cubicBezTo>
                  <a:pt x="17390" y="47492"/>
                  <a:pt x="17238" y="47643"/>
                  <a:pt x="17238" y="47832"/>
                </a:cubicBezTo>
                <a:cubicBezTo>
                  <a:pt x="17238" y="48022"/>
                  <a:pt x="17390" y="48173"/>
                  <a:pt x="17579" y="48173"/>
                </a:cubicBezTo>
                <a:cubicBezTo>
                  <a:pt x="17814" y="48173"/>
                  <a:pt x="18043" y="48171"/>
                  <a:pt x="18271" y="48166"/>
                </a:cubicBezTo>
                <a:cubicBezTo>
                  <a:pt x="18460" y="48161"/>
                  <a:pt x="18611" y="48004"/>
                  <a:pt x="18605" y="47815"/>
                </a:cubicBezTo>
                <a:cubicBezTo>
                  <a:pt x="18598" y="47633"/>
                  <a:pt x="18454" y="47482"/>
                  <a:pt x="18275" y="474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9"/>
          <p:cNvSpPr/>
          <p:nvPr/>
        </p:nvSpPr>
        <p:spPr>
          <a:xfrm rot="6404316">
            <a:off x="1122067" y="46845"/>
            <a:ext cx="1400491" cy="118186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9"/>
          <p:cNvSpPr/>
          <p:nvPr/>
        </p:nvSpPr>
        <p:spPr>
          <a:xfrm rot="10800000">
            <a:off x="218712" y="16"/>
            <a:ext cx="836012" cy="5141709"/>
          </a:xfrm>
          <a:custGeom>
            <a:avLst/>
            <a:gdLst/>
            <a:ahLst/>
            <a:cxnLst/>
            <a:rect l="l" t="t" r="r" b="b"/>
            <a:pathLst>
              <a:path w="9337" h="32918" extrusionOk="0">
                <a:moveTo>
                  <a:pt x="1" y="1"/>
                </a:moveTo>
                <a:lnTo>
                  <a:pt x="1" y="32917"/>
                </a:lnTo>
                <a:lnTo>
                  <a:pt x="9337" y="32917"/>
                </a:lnTo>
                <a:lnTo>
                  <a:pt x="9337" y="1"/>
                </a:lnTo>
                <a:lnTo>
                  <a:pt x="4504" y="2702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9"/>
          <p:cNvSpPr/>
          <p:nvPr/>
        </p:nvSpPr>
        <p:spPr>
          <a:xfrm rot="-6414670">
            <a:off x="6419456" y="3119516"/>
            <a:ext cx="2361558" cy="1514531"/>
          </a:xfrm>
          <a:custGeom>
            <a:avLst/>
            <a:gdLst/>
            <a:ahLst/>
            <a:cxnLst/>
            <a:rect l="l" t="t" r="r" b="b"/>
            <a:pathLst>
              <a:path w="51816" h="33231" extrusionOk="0">
                <a:moveTo>
                  <a:pt x="29827" y="0"/>
                </a:moveTo>
                <a:cubicBezTo>
                  <a:pt x="29615" y="0"/>
                  <a:pt x="29401" y="5"/>
                  <a:pt x="29189" y="14"/>
                </a:cubicBezTo>
                <a:cubicBezTo>
                  <a:pt x="28999" y="23"/>
                  <a:pt x="28852" y="181"/>
                  <a:pt x="28860" y="370"/>
                </a:cubicBezTo>
                <a:cubicBezTo>
                  <a:pt x="28867" y="555"/>
                  <a:pt x="29018" y="697"/>
                  <a:pt x="29201" y="697"/>
                </a:cubicBezTo>
                <a:cubicBezTo>
                  <a:pt x="29206" y="697"/>
                  <a:pt x="29210" y="697"/>
                  <a:pt x="29217" y="695"/>
                </a:cubicBezTo>
                <a:cubicBezTo>
                  <a:pt x="29422" y="687"/>
                  <a:pt x="29623" y="683"/>
                  <a:pt x="29825" y="683"/>
                </a:cubicBezTo>
                <a:lnTo>
                  <a:pt x="29886" y="683"/>
                </a:lnTo>
                <a:cubicBezTo>
                  <a:pt x="30073" y="683"/>
                  <a:pt x="30225" y="532"/>
                  <a:pt x="30226" y="344"/>
                </a:cubicBezTo>
                <a:cubicBezTo>
                  <a:pt x="30230" y="155"/>
                  <a:pt x="30077" y="2"/>
                  <a:pt x="29887" y="0"/>
                </a:cubicBezTo>
                <a:close/>
                <a:moveTo>
                  <a:pt x="31251" y="67"/>
                </a:moveTo>
                <a:cubicBezTo>
                  <a:pt x="31077" y="67"/>
                  <a:pt x="30927" y="199"/>
                  <a:pt x="30911" y="376"/>
                </a:cubicBezTo>
                <a:cubicBezTo>
                  <a:pt x="30894" y="563"/>
                  <a:pt x="31031" y="730"/>
                  <a:pt x="31220" y="748"/>
                </a:cubicBezTo>
                <a:cubicBezTo>
                  <a:pt x="31441" y="770"/>
                  <a:pt x="31664" y="793"/>
                  <a:pt x="31884" y="824"/>
                </a:cubicBezTo>
                <a:cubicBezTo>
                  <a:pt x="31900" y="826"/>
                  <a:pt x="31916" y="826"/>
                  <a:pt x="31930" y="826"/>
                </a:cubicBezTo>
                <a:cubicBezTo>
                  <a:pt x="32098" y="826"/>
                  <a:pt x="32246" y="702"/>
                  <a:pt x="32268" y="530"/>
                </a:cubicBezTo>
                <a:cubicBezTo>
                  <a:pt x="32295" y="344"/>
                  <a:pt x="32162" y="172"/>
                  <a:pt x="31977" y="146"/>
                </a:cubicBezTo>
                <a:cubicBezTo>
                  <a:pt x="31745" y="115"/>
                  <a:pt x="31516" y="89"/>
                  <a:pt x="31283" y="68"/>
                </a:cubicBezTo>
                <a:cubicBezTo>
                  <a:pt x="31272" y="67"/>
                  <a:pt x="31262" y="67"/>
                  <a:pt x="31251" y="67"/>
                </a:cubicBezTo>
                <a:close/>
                <a:moveTo>
                  <a:pt x="27841" y="133"/>
                </a:moveTo>
                <a:cubicBezTo>
                  <a:pt x="27827" y="133"/>
                  <a:pt x="27812" y="134"/>
                  <a:pt x="27797" y="136"/>
                </a:cubicBezTo>
                <a:cubicBezTo>
                  <a:pt x="27567" y="165"/>
                  <a:pt x="27338" y="200"/>
                  <a:pt x="27107" y="240"/>
                </a:cubicBezTo>
                <a:cubicBezTo>
                  <a:pt x="26921" y="271"/>
                  <a:pt x="26794" y="449"/>
                  <a:pt x="26827" y="635"/>
                </a:cubicBezTo>
                <a:cubicBezTo>
                  <a:pt x="26855" y="801"/>
                  <a:pt x="27001" y="920"/>
                  <a:pt x="27164" y="920"/>
                </a:cubicBezTo>
                <a:cubicBezTo>
                  <a:pt x="27183" y="920"/>
                  <a:pt x="27200" y="918"/>
                  <a:pt x="27223" y="914"/>
                </a:cubicBezTo>
                <a:cubicBezTo>
                  <a:pt x="27446" y="876"/>
                  <a:pt x="27668" y="843"/>
                  <a:pt x="27887" y="814"/>
                </a:cubicBezTo>
                <a:cubicBezTo>
                  <a:pt x="28073" y="788"/>
                  <a:pt x="28207" y="615"/>
                  <a:pt x="28181" y="428"/>
                </a:cubicBezTo>
                <a:cubicBezTo>
                  <a:pt x="28157" y="257"/>
                  <a:pt x="28009" y="133"/>
                  <a:pt x="27841" y="133"/>
                </a:cubicBezTo>
                <a:close/>
                <a:moveTo>
                  <a:pt x="33276" y="382"/>
                </a:moveTo>
                <a:cubicBezTo>
                  <a:pt x="33118" y="382"/>
                  <a:pt x="32976" y="490"/>
                  <a:pt x="32941" y="650"/>
                </a:cubicBezTo>
                <a:cubicBezTo>
                  <a:pt x="32901" y="834"/>
                  <a:pt x="33016" y="1017"/>
                  <a:pt x="33202" y="1059"/>
                </a:cubicBezTo>
                <a:cubicBezTo>
                  <a:pt x="33421" y="1109"/>
                  <a:pt x="33638" y="1161"/>
                  <a:pt x="33854" y="1217"/>
                </a:cubicBezTo>
                <a:cubicBezTo>
                  <a:pt x="33881" y="1224"/>
                  <a:pt x="33911" y="1227"/>
                  <a:pt x="33940" y="1227"/>
                </a:cubicBezTo>
                <a:cubicBezTo>
                  <a:pt x="34092" y="1227"/>
                  <a:pt x="34229" y="1126"/>
                  <a:pt x="34271" y="972"/>
                </a:cubicBezTo>
                <a:cubicBezTo>
                  <a:pt x="34318" y="789"/>
                  <a:pt x="34210" y="602"/>
                  <a:pt x="34027" y="555"/>
                </a:cubicBezTo>
                <a:cubicBezTo>
                  <a:pt x="33801" y="494"/>
                  <a:pt x="33575" y="440"/>
                  <a:pt x="33350" y="390"/>
                </a:cubicBezTo>
                <a:cubicBezTo>
                  <a:pt x="33325" y="384"/>
                  <a:pt x="33300" y="382"/>
                  <a:pt x="33276" y="382"/>
                </a:cubicBezTo>
                <a:close/>
                <a:moveTo>
                  <a:pt x="25825" y="513"/>
                </a:moveTo>
                <a:cubicBezTo>
                  <a:pt x="25798" y="513"/>
                  <a:pt x="25770" y="517"/>
                  <a:pt x="25742" y="523"/>
                </a:cubicBezTo>
                <a:cubicBezTo>
                  <a:pt x="25516" y="581"/>
                  <a:pt x="25294" y="640"/>
                  <a:pt x="25070" y="704"/>
                </a:cubicBezTo>
                <a:cubicBezTo>
                  <a:pt x="24889" y="756"/>
                  <a:pt x="24785" y="947"/>
                  <a:pt x="24837" y="1128"/>
                </a:cubicBezTo>
                <a:cubicBezTo>
                  <a:pt x="24880" y="1278"/>
                  <a:pt x="25018" y="1375"/>
                  <a:pt x="25165" y="1375"/>
                </a:cubicBezTo>
                <a:cubicBezTo>
                  <a:pt x="25195" y="1375"/>
                  <a:pt x="25228" y="1372"/>
                  <a:pt x="25261" y="1363"/>
                </a:cubicBezTo>
                <a:cubicBezTo>
                  <a:pt x="25475" y="1299"/>
                  <a:pt x="25692" y="1243"/>
                  <a:pt x="25907" y="1189"/>
                </a:cubicBezTo>
                <a:cubicBezTo>
                  <a:pt x="26090" y="1144"/>
                  <a:pt x="26203" y="956"/>
                  <a:pt x="26158" y="774"/>
                </a:cubicBezTo>
                <a:cubicBezTo>
                  <a:pt x="26119" y="618"/>
                  <a:pt x="25980" y="513"/>
                  <a:pt x="25825" y="513"/>
                </a:cubicBezTo>
                <a:close/>
                <a:moveTo>
                  <a:pt x="35246" y="945"/>
                </a:moveTo>
                <a:cubicBezTo>
                  <a:pt x="35104" y="945"/>
                  <a:pt x="34974" y="1033"/>
                  <a:pt x="34924" y="1173"/>
                </a:cubicBezTo>
                <a:cubicBezTo>
                  <a:pt x="34860" y="1352"/>
                  <a:pt x="34954" y="1547"/>
                  <a:pt x="35133" y="1610"/>
                </a:cubicBezTo>
                <a:cubicBezTo>
                  <a:pt x="35343" y="1684"/>
                  <a:pt x="35552" y="1763"/>
                  <a:pt x="35760" y="1844"/>
                </a:cubicBezTo>
                <a:cubicBezTo>
                  <a:pt x="35802" y="1860"/>
                  <a:pt x="35845" y="1869"/>
                  <a:pt x="35887" y="1869"/>
                </a:cubicBezTo>
                <a:cubicBezTo>
                  <a:pt x="36023" y="1869"/>
                  <a:pt x="36151" y="1787"/>
                  <a:pt x="36205" y="1651"/>
                </a:cubicBezTo>
                <a:cubicBezTo>
                  <a:pt x="36275" y="1476"/>
                  <a:pt x="36189" y="1278"/>
                  <a:pt x="36014" y="1208"/>
                </a:cubicBezTo>
                <a:cubicBezTo>
                  <a:pt x="35797" y="1123"/>
                  <a:pt x="35579" y="1041"/>
                  <a:pt x="35360" y="965"/>
                </a:cubicBezTo>
                <a:cubicBezTo>
                  <a:pt x="35322" y="952"/>
                  <a:pt x="35284" y="945"/>
                  <a:pt x="35246" y="945"/>
                </a:cubicBezTo>
                <a:close/>
                <a:moveTo>
                  <a:pt x="23868" y="1127"/>
                </a:moveTo>
                <a:cubicBezTo>
                  <a:pt x="23828" y="1127"/>
                  <a:pt x="23787" y="1134"/>
                  <a:pt x="23747" y="1149"/>
                </a:cubicBezTo>
                <a:cubicBezTo>
                  <a:pt x="23526" y="1234"/>
                  <a:pt x="23307" y="1323"/>
                  <a:pt x="23099" y="1415"/>
                </a:cubicBezTo>
                <a:cubicBezTo>
                  <a:pt x="22925" y="1491"/>
                  <a:pt x="22847" y="1691"/>
                  <a:pt x="22923" y="1865"/>
                </a:cubicBezTo>
                <a:cubicBezTo>
                  <a:pt x="22979" y="1992"/>
                  <a:pt x="23104" y="2068"/>
                  <a:pt x="23236" y="2068"/>
                </a:cubicBezTo>
                <a:cubicBezTo>
                  <a:pt x="23281" y="2068"/>
                  <a:pt x="23330" y="2060"/>
                  <a:pt x="23375" y="2041"/>
                </a:cubicBezTo>
                <a:cubicBezTo>
                  <a:pt x="23575" y="1950"/>
                  <a:pt x="23782" y="1867"/>
                  <a:pt x="23992" y="1787"/>
                </a:cubicBezTo>
                <a:cubicBezTo>
                  <a:pt x="24168" y="1719"/>
                  <a:pt x="24255" y="1521"/>
                  <a:pt x="24187" y="1345"/>
                </a:cubicBezTo>
                <a:cubicBezTo>
                  <a:pt x="24136" y="1210"/>
                  <a:pt x="24006" y="1127"/>
                  <a:pt x="23868" y="1127"/>
                </a:cubicBezTo>
                <a:close/>
                <a:moveTo>
                  <a:pt x="37138" y="1739"/>
                </a:moveTo>
                <a:cubicBezTo>
                  <a:pt x="37011" y="1739"/>
                  <a:pt x="36889" y="1809"/>
                  <a:pt x="36829" y="1929"/>
                </a:cubicBezTo>
                <a:cubicBezTo>
                  <a:pt x="36747" y="2100"/>
                  <a:pt x="36815" y="2305"/>
                  <a:pt x="36985" y="2388"/>
                </a:cubicBezTo>
                <a:cubicBezTo>
                  <a:pt x="37185" y="2486"/>
                  <a:pt x="37385" y="2588"/>
                  <a:pt x="37582" y="2694"/>
                </a:cubicBezTo>
                <a:cubicBezTo>
                  <a:pt x="37634" y="2722"/>
                  <a:pt x="37689" y="2736"/>
                  <a:pt x="37743" y="2736"/>
                </a:cubicBezTo>
                <a:cubicBezTo>
                  <a:pt x="37865" y="2736"/>
                  <a:pt x="37983" y="2670"/>
                  <a:pt x="38046" y="2555"/>
                </a:cubicBezTo>
                <a:cubicBezTo>
                  <a:pt x="38134" y="2390"/>
                  <a:pt x="38073" y="2181"/>
                  <a:pt x="37907" y="2093"/>
                </a:cubicBezTo>
                <a:cubicBezTo>
                  <a:pt x="37703" y="1982"/>
                  <a:pt x="37496" y="1876"/>
                  <a:pt x="37288" y="1773"/>
                </a:cubicBezTo>
                <a:cubicBezTo>
                  <a:pt x="37239" y="1750"/>
                  <a:pt x="37188" y="1739"/>
                  <a:pt x="37138" y="1739"/>
                </a:cubicBezTo>
                <a:close/>
                <a:moveTo>
                  <a:pt x="22014" y="1997"/>
                </a:moveTo>
                <a:cubicBezTo>
                  <a:pt x="21956" y="1997"/>
                  <a:pt x="21898" y="2012"/>
                  <a:pt x="21846" y="2042"/>
                </a:cubicBezTo>
                <a:cubicBezTo>
                  <a:pt x="21639" y="2161"/>
                  <a:pt x="21437" y="2284"/>
                  <a:pt x="21244" y="2409"/>
                </a:cubicBezTo>
                <a:cubicBezTo>
                  <a:pt x="21084" y="2513"/>
                  <a:pt x="21041" y="2725"/>
                  <a:pt x="21144" y="2884"/>
                </a:cubicBezTo>
                <a:cubicBezTo>
                  <a:pt x="21210" y="2983"/>
                  <a:pt x="21319" y="3038"/>
                  <a:pt x="21430" y="3038"/>
                </a:cubicBezTo>
                <a:cubicBezTo>
                  <a:pt x="21493" y="3038"/>
                  <a:pt x="21559" y="3021"/>
                  <a:pt x="21616" y="2983"/>
                </a:cubicBezTo>
                <a:cubicBezTo>
                  <a:pt x="21799" y="2864"/>
                  <a:pt x="21988" y="2748"/>
                  <a:pt x="22185" y="2639"/>
                </a:cubicBezTo>
                <a:cubicBezTo>
                  <a:pt x="22350" y="2545"/>
                  <a:pt x="22405" y="2336"/>
                  <a:pt x="22311" y="2171"/>
                </a:cubicBezTo>
                <a:cubicBezTo>
                  <a:pt x="22249" y="2060"/>
                  <a:pt x="22133" y="1997"/>
                  <a:pt x="22014" y="1997"/>
                </a:cubicBezTo>
                <a:close/>
                <a:moveTo>
                  <a:pt x="38923" y="2746"/>
                </a:moveTo>
                <a:cubicBezTo>
                  <a:pt x="38811" y="2746"/>
                  <a:pt x="38700" y="2801"/>
                  <a:pt x="38635" y="2903"/>
                </a:cubicBezTo>
                <a:cubicBezTo>
                  <a:pt x="38531" y="3061"/>
                  <a:pt x="38576" y="3275"/>
                  <a:pt x="38734" y="3377"/>
                </a:cubicBezTo>
                <a:cubicBezTo>
                  <a:pt x="38922" y="3497"/>
                  <a:pt x="39106" y="3624"/>
                  <a:pt x="39288" y="3753"/>
                </a:cubicBezTo>
                <a:cubicBezTo>
                  <a:pt x="39349" y="3796"/>
                  <a:pt x="39419" y="3815"/>
                  <a:pt x="39486" y="3815"/>
                </a:cubicBezTo>
                <a:cubicBezTo>
                  <a:pt x="39592" y="3815"/>
                  <a:pt x="39698" y="3765"/>
                  <a:pt x="39768" y="3667"/>
                </a:cubicBezTo>
                <a:cubicBezTo>
                  <a:pt x="39877" y="3513"/>
                  <a:pt x="39841" y="3301"/>
                  <a:pt x="39686" y="3191"/>
                </a:cubicBezTo>
                <a:cubicBezTo>
                  <a:pt x="39495" y="3057"/>
                  <a:pt x="39304" y="2927"/>
                  <a:pt x="39108" y="2800"/>
                </a:cubicBezTo>
                <a:cubicBezTo>
                  <a:pt x="39051" y="2764"/>
                  <a:pt x="38987" y="2746"/>
                  <a:pt x="38923" y="2746"/>
                </a:cubicBezTo>
                <a:close/>
                <a:moveTo>
                  <a:pt x="20335" y="3174"/>
                </a:moveTo>
                <a:cubicBezTo>
                  <a:pt x="20256" y="3174"/>
                  <a:pt x="20176" y="3202"/>
                  <a:pt x="20111" y="3257"/>
                </a:cubicBezTo>
                <a:cubicBezTo>
                  <a:pt x="19941" y="3405"/>
                  <a:pt x="19764" y="3563"/>
                  <a:pt x="19593" y="3728"/>
                </a:cubicBezTo>
                <a:cubicBezTo>
                  <a:pt x="19456" y="3859"/>
                  <a:pt x="19451" y="4074"/>
                  <a:pt x="19581" y="4211"/>
                </a:cubicBezTo>
                <a:cubicBezTo>
                  <a:pt x="19649" y="4283"/>
                  <a:pt x="19741" y="4317"/>
                  <a:pt x="19830" y="4317"/>
                </a:cubicBezTo>
                <a:cubicBezTo>
                  <a:pt x="19917" y="4317"/>
                  <a:pt x="20002" y="4284"/>
                  <a:pt x="20066" y="4224"/>
                </a:cubicBezTo>
                <a:cubicBezTo>
                  <a:pt x="20228" y="4067"/>
                  <a:pt x="20394" y="3918"/>
                  <a:pt x="20558" y="3777"/>
                </a:cubicBezTo>
                <a:cubicBezTo>
                  <a:pt x="20700" y="3652"/>
                  <a:pt x="20718" y="3438"/>
                  <a:pt x="20594" y="3294"/>
                </a:cubicBezTo>
                <a:cubicBezTo>
                  <a:pt x="20527" y="3215"/>
                  <a:pt x="20431" y="3174"/>
                  <a:pt x="20335" y="3174"/>
                </a:cubicBezTo>
                <a:close/>
                <a:moveTo>
                  <a:pt x="40569" y="3962"/>
                </a:moveTo>
                <a:cubicBezTo>
                  <a:pt x="40471" y="3962"/>
                  <a:pt x="40375" y="4003"/>
                  <a:pt x="40307" y="4085"/>
                </a:cubicBezTo>
                <a:cubicBezTo>
                  <a:pt x="40189" y="4231"/>
                  <a:pt x="40206" y="4446"/>
                  <a:pt x="40350" y="4568"/>
                </a:cubicBezTo>
                <a:cubicBezTo>
                  <a:pt x="40522" y="4710"/>
                  <a:pt x="40689" y="4858"/>
                  <a:pt x="40854" y="5007"/>
                </a:cubicBezTo>
                <a:cubicBezTo>
                  <a:pt x="40920" y="5066"/>
                  <a:pt x="41002" y="5098"/>
                  <a:pt x="41085" y="5098"/>
                </a:cubicBezTo>
                <a:cubicBezTo>
                  <a:pt x="41179" y="5098"/>
                  <a:pt x="41270" y="5060"/>
                  <a:pt x="41339" y="4981"/>
                </a:cubicBezTo>
                <a:cubicBezTo>
                  <a:pt x="41466" y="4842"/>
                  <a:pt x="41454" y="4625"/>
                  <a:pt x="41315" y="4500"/>
                </a:cubicBezTo>
                <a:cubicBezTo>
                  <a:pt x="41144" y="4343"/>
                  <a:pt x="40967" y="4191"/>
                  <a:pt x="40790" y="4041"/>
                </a:cubicBezTo>
                <a:cubicBezTo>
                  <a:pt x="40725" y="3988"/>
                  <a:pt x="40647" y="3962"/>
                  <a:pt x="40569" y="3962"/>
                </a:cubicBezTo>
                <a:close/>
                <a:moveTo>
                  <a:pt x="385" y="3950"/>
                </a:moveTo>
                <a:cubicBezTo>
                  <a:pt x="349" y="3950"/>
                  <a:pt x="312" y="3956"/>
                  <a:pt x="275" y="3968"/>
                </a:cubicBezTo>
                <a:cubicBezTo>
                  <a:pt x="96" y="4029"/>
                  <a:pt x="1" y="4224"/>
                  <a:pt x="62" y="4403"/>
                </a:cubicBezTo>
                <a:cubicBezTo>
                  <a:pt x="138" y="4622"/>
                  <a:pt x="216" y="4841"/>
                  <a:pt x="301" y="5058"/>
                </a:cubicBezTo>
                <a:cubicBezTo>
                  <a:pt x="354" y="5195"/>
                  <a:pt x="484" y="5277"/>
                  <a:pt x="619" y="5277"/>
                </a:cubicBezTo>
                <a:cubicBezTo>
                  <a:pt x="661" y="5277"/>
                  <a:pt x="703" y="5268"/>
                  <a:pt x="741" y="5254"/>
                </a:cubicBezTo>
                <a:cubicBezTo>
                  <a:pt x="917" y="5185"/>
                  <a:pt x="1004" y="4987"/>
                  <a:pt x="938" y="4811"/>
                </a:cubicBezTo>
                <a:cubicBezTo>
                  <a:pt x="856" y="4602"/>
                  <a:pt x="781" y="4390"/>
                  <a:pt x="710" y="4180"/>
                </a:cubicBezTo>
                <a:cubicBezTo>
                  <a:pt x="661" y="4039"/>
                  <a:pt x="527" y="3950"/>
                  <a:pt x="385" y="3950"/>
                </a:cubicBezTo>
                <a:close/>
                <a:moveTo>
                  <a:pt x="18886" y="4620"/>
                </a:moveTo>
                <a:cubicBezTo>
                  <a:pt x="18792" y="4620"/>
                  <a:pt x="18698" y="4659"/>
                  <a:pt x="18630" y="4735"/>
                </a:cubicBezTo>
                <a:cubicBezTo>
                  <a:pt x="18477" y="4908"/>
                  <a:pt x="18326" y="5082"/>
                  <a:pt x="18179" y="5259"/>
                </a:cubicBezTo>
                <a:cubicBezTo>
                  <a:pt x="18057" y="5405"/>
                  <a:pt x="18074" y="5621"/>
                  <a:pt x="18220" y="5743"/>
                </a:cubicBezTo>
                <a:cubicBezTo>
                  <a:pt x="18283" y="5796"/>
                  <a:pt x="18361" y="5823"/>
                  <a:pt x="18439" y="5823"/>
                </a:cubicBezTo>
                <a:cubicBezTo>
                  <a:pt x="18537" y="5823"/>
                  <a:pt x="18634" y="5781"/>
                  <a:pt x="18702" y="5699"/>
                </a:cubicBezTo>
                <a:cubicBezTo>
                  <a:pt x="18846" y="5527"/>
                  <a:pt x="18990" y="5355"/>
                  <a:pt x="19141" y="5188"/>
                </a:cubicBezTo>
                <a:cubicBezTo>
                  <a:pt x="19266" y="5047"/>
                  <a:pt x="19254" y="4832"/>
                  <a:pt x="19112" y="4707"/>
                </a:cubicBezTo>
                <a:cubicBezTo>
                  <a:pt x="19047" y="4648"/>
                  <a:pt x="18966" y="4620"/>
                  <a:pt x="18886" y="4620"/>
                </a:cubicBezTo>
                <a:close/>
                <a:moveTo>
                  <a:pt x="42056" y="5375"/>
                </a:moveTo>
                <a:cubicBezTo>
                  <a:pt x="41973" y="5375"/>
                  <a:pt x="41890" y="5405"/>
                  <a:pt x="41824" y="5466"/>
                </a:cubicBezTo>
                <a:cubicBezTo>
                  <a:pt x="41687" y="5595"/>
                  <a:pt x="41678" y="5810"/>
                  <a:pt x="41807" y="5949"/>
                </a:cubicBezTo>
                <a:cubicBezTo>
                  <a:pt x="41958" y="6111"/>
                  <a:pt x="42106" y="6280"/>
                  <a:pt x="42250" y="6448"/>
                </a:cubicBezTo>
                <a:cubicBezTo>
                  <a:pt x="42318" y="6528"/>
                  <a:pt x="42413" y="6570"/>
                  <a:pt x="42511" y="6570"/>
                </a:cubicBezTo>
                <a:cubicBezTo>
                  <a:pt x="42589" y="6570"/>
                  <a:pt x="42667" y="6544"/>
                  <a:pt x="42730" y="6492"/>
                </a:cubicBezTo>
                <a:cubicBezTo>
                  <a:pt x="42874" y="6370"/>
                  <a:pt x="42891" y="6153"/>
                  <a:pt x="42769" y="6010"/>
                </a:cubicBezTo>
                <a:cubicBezTo>
                  <a:pt x="42618" y="5831"/>
                  <a:pt x="42465" y="5656"/>
                  <a:pt x="42305" y="5485"/>
                </a:cubicBezTo>
                <a:cubicBezTo>
                  <a:pt x="42239" y="5412"/>
                  <a:pt x="42147" y="5375"/>
                  <a:pt x="42056" y="5375"/>
                </a:cubicBezTo>
                <a:close/>
                <a:moveTo>
                  <a:pt x="1169" y="5846"/>
                </a:moveTo>
                <a:cubicBezTo>
                  <a:pt x="1118" y="5846"/>
                  <a:pt x="1066" y="5858"/>
                  <a:pt x="1017" y="5882"/>
                </a:cubicBezTo>
                <a:cubicBezTo>
                  <a:pt x="849" y="5963"/>
                  <a:pt x="779" y="6168"/>
                  <a:pt x="861" y="6337"/>
                </a:cubicBezTo>
                <a:cubicBezTo>
                  <a:pt x="964" y="6549"/>
                  <a:pt x="1070" y="6754"/>
                  <a:pt x="1181" y="6959"/>
                </a:cubicBezTo>
                <a:cubicBezTo>
                  <a:pt x="1242" y="7072"/>
                  <a:pt x="1358" y="7136"/>
                  <a:pt x="1480" y="7136"/>
                </a:cubicBezTo>
                <a:cubicBezTo>
                  <a:pt x="1537" y="7136"/>
                  <a:pt x="1591" y="7124"/>
                  <a:pt x="1643" y="7096"/>
                </a:cubicBezTo>
                <a:cubicBezTo>
                  <a:pt x="1808" y="7006"/>
                  <a:pt x="1869" y="6798"/>
                  <a:pt x="1780" y="6632"/>
                </a:cubicBezTo>
                <a:cubicBezTo>
                  <a:pt x="1674" y="6438"/>
                  <a:pt x="1572" y="6238"/>
                  <a:pt x="1475" y="6038"/>
                </a:cubicBezTo>
                <a:cubicBezTo>
                  <a:pt x="1415" y="5917"/>
                  <a:pt x="1295" y="5846"/>
                  <a:pt x="1169" y="5846"/>
                </a:cubicBezTo>
                <a:close/>
                <a:moveTo>
                  <a:pt x="17579" y="6203"/>
                </a:moveTo>
                <a:cubicBezTo>
                  <a:pt x="17479" y="6203"/>
                  <a:pt x="17379" y="6247"/>
                  <a:pt x="17311" y="6332"/>
                </a:cubicBezTo>
                <a:lnTo>
                  <a:pt x="16885" y="6865"/>
                </a:lnTo>
                <a:cubicBezTo>
                  <a:pt x="16769" y="7013"/>
                  <a:pt x="16792" y="7229"/>
                  <a:pt x="16939" y="7345"/>
                </a:cubicBezTo>
                <a:cubicBezTo>
                  <a:pt x="17004" y="7395"/>
                  <a:pt x="17078" y="7420"/>
                  <a:pt x="17153" y="7420"/>
                </a:cubicBezTo>
                <a:cubicBezTo>
                  <a:pt x="17252" y="7420"/>
                  <a:pt x="17353" y="7375"/>
                  <a:pt x="17421" y="7291"/>
                </a:cubicBezTo>
                <a:lnTo>
                  <a:pt x="17845" y="6758"/>
                </a:lnTo>
                <a:cubicBezTo>
                  <a:pt x="17963" y="6610"/>
                  <a:pt x="17939" y="6394"/>
                  <a:pt x="17791" y="6276"/>
                </a:cubicBezTo>
                <a:cubicBezTo>
                  <a:pt x="17728" y="6227"/>
                  <a:pt x="17654" y="6203"/>
                  <a:pt x="17579" y="6203"/>
                </a:cubicBezTo>
                <a:close/>
                <a:moveTo>
                  <a:pt x="43337" y="6976"/>
                </a:moveTo>
                <a:cubicBezTo>
                  <a:pt x="43271" y="6976"/>
                  <a:pt x="43204" y="6995"/>
                  <a:pt x="43145" y="7036"/>
                </a:cubicBezTo>
                <a:cubicBezTo>
                  <a:pt x="42988" y="7140"/>
                  <a:pt x="42947" y="7352"/>
                  <a:pt x="43053" y="7508"/>
                </a:cubicBezTo>
                <a:cubicBezTo>
                  <a:pt x="43178" y="7689"/>
                  <a:pt x="43296" y="7879"/>
                  <a:pt x="43413" y="8070"/>
                </a:cubicBezTo>
                <a:cubicBezTo>
                  <a:pt x="43475" y="8176"/>
                  <a:pt x="43590" y="8235"/>
                  <a:pt x="43705" y="8235"/>
                </a:cubicBezTo>
                <a:cubicBezTo>
                  <a:pt x="43765" y="8235"/>
                  <a:pt x="43826" y="8217"/>
                  <a:pt x="43882" y="8188"/>
                </a:cubicBezTo>
                <a:cubicBezTo>
                  <a:pt x="44042" y="8091"/>
                  <a:pt x="44096" y="7882"/>
                  <a:pt x="43998" y="7719"/>
                </a:cubicBezTo>
                <a:cubicBezTo>
                  <a:pt x="43877" y="7515"/>
                  <a:pt x="43748" y="7317"/>
                  <a:pt x="43621" y="7126"/>
                </a:cubicBezTo>
                <a:cubicBezTo>
                  <a:pt x="43554" y="7029"/>
                  <a:pt x="43446" y="6976"/>
                  <a:pt x="43337" y="6976"/>
                </a:cubicBezTo>
                <a:close/>
                <a:moveTo>
                  <a:pt x="2187" y="7623"/>
                </a:moveTo>
                <a:cubicBezTo>
                  <a:pt x="2122" y="7623"/>
                  <a:pt x="2056" y="7642"/>
                  <a:pt x="1998" y="7680"/>
                </a:cubicBezTo>
                <a:cubicBezTo>
                  <a:pt x="1841" y="7785"/>
                  <a:pt x="1800" y="7997"/>
                  <a:pt x="1904" y="8153"/>
                </a:cubicBezTo>
                <a:cubicBezTo>
                  <a:pt x="2034" y="8350"/>
                  <a:pt x="2172" y="8542"/>
                  <a:pt x="2309" y="8727"/>
                </a:cubicBezTo>
                <a:cubicBezTo>
                  <a:pt x="2375" y="8817"/>
                  <a:pt x="2477" y="8864"/>
                  <a:pt x="2582" y="8864"/>
                </a:cubicBezTo>
                <a:cubicBezTo>
                  <a:pt x="2653" y="8864"/>
                  <a:pt x="2726" y="8843"/>
                  <a:pt x="2787" y="8796"/>
                </a:cubicBezTo>
                <a:cubicBezTo>
                  <a:pt x="2938" y="8683"/>
                  <a:pt x="2969" y="8471"/>
                  <a:pt x="2856" y="8318"/>
                </a:cubicBezTo>
                <a:cubicBezTo>
                  <a:pt x="2726" y="8143"/>
                  <a:pt x="2596" y="7960"/>
                  <a:pt x="2470" y="7774"/>
                </a:cubicBezTo>
                <a:cubicBezTo>
                  <a:pt x="2405" y="7676"/>
                  <a:pt x="2297" y="7623"/>
                  <a:pt x="2187" y="7623"/>
                </a:cubicBezTo>
                <a:close/>
                <a:moveTo>
                  <a:pt x="16292" y="7795"/>
                </a:moveTo>
                <a:cubicBezTo>
                  <a:pt x="16194" y="7795"/>
                  <a:pt x="16097" y="7837"/>
                  <a:pt x="16030" y="7917"/>
                </a:cubicBezTo>
                <a:cubicBezTo>
                  <a:pt x="15884" y="8089"/>
                  <a:pt x="15738" y="8261"/>
                  <a:pt x="15589" y="8428"/>
                </a:cubicBezTo>
                <a:cubicBezTo>
                  <a:pt x="15462" y="8569"/>
                  <a:pt x="15476" y="8784"/>
                  <a:pt x="15617" y="8909"/>
                </a:cubicBezTo>
                <a:cubicBezTo>
                  <a:pt x="15683" y="8968"/>
                  <a:pt x="15763" y="8996"/>
                  <a:pt x="15843" y="8996"/>
                </a:cubicBezTo>
                <a:cubicBezTo>
                  <a:pt x="15936" y="8996"/>
                  <a:pt x="16030" y="8958"/>
                  <a:pt x="16098" y="8881"/>
                </a:cubicBezTo>
                <a:cubicBezTo>
                  <a:pt x="16253" y="8709"/>
                  <a:pt x="16402" y="8534"/>
                  <a:pt x="16553" y="8358"/>
                </a:cubicBezTo>
                <a:cubicBezTo>
                  <a:pt x="16675" y="8212"/>
                  <a:pt x="16654" y="7997"/>
                  <a:pt x="16512" y="7875"/>
                </a:cubicBezTo>
                <a:cubicBezTo>
                  <a:pt x="16447" y="7821"/>
                  <a:pt x="16369" y="7795"/>
                  <a:pt x="16292" y="7795"/>
                </a:cubicBezTo>
                <a:close/>
                <a:moveTo>
                  <a:pt x="44349" y="8758"/>
                </a:moveTo>
                <a:cubicBezTo>
                  <a:pt x="44300" y="8758"/>
                  <a:pt x="44250" y="8768"/>
                  <a:pt x="44203" y="8791"/>
                </a:cubicBezTo>
                <a:cubicBezTo>
                  <a:pt x="44033" y="8871"/>
                  <a:pt x="43960" y="9073"/>
                  <a:pt x="44040" y="9245"/>
                </a:cubicBezTo>
                <a:cubicBezTo>
                  <a:pt x="44136" y="9444"/>
                  <a:pt x="44226" y="9648"/>
                  <a:pt x="44311" y="9855"/>
                </a:cubicBezTo>
                <a:cubicBezTo>
                  <a:pt x="44365" y="9987"/>
                  <a:pt x="44492" y="10065"/>
                  <a:pt x="44626" y="10065"/>
                </a:cubicBezTo>
                <a:cubicBezTo>
                  <a:pt x="44669" y="10065"/>
                  <a:pt x="44716" y="10056"/>
                  <a:pt x="44756" y="10039"/>
                </a:cubicBezTo>
                <a:cubicBezTo>
                  <a:pt x="44930" y="9966"/>
                  <a:pt x="45013" y="9766"/>
                  <a:pt x="44942" y="9592"/>
                </a:cubicBezTo>
                <a:cubicBezTo>
                  <a:pt x="44850" y="9377"/>
                  <a:pt x="44754" y="9161"/>
                  <a:pt x="44657" y="8953"/>
                </a:cubicBezTo>
                <a:cubicBezTo>
                  <a:pt x="44599" y="8831"/>
                  <a:pt x="44477" y="8758"/>
                  <a:pt x="44349" y="8758"/>
                </a:cubicBezTo>
                <a:close/>
                <a:moveTo>
                  <a:pt x="3456" y="9233"/>
                </a:moveTo>
                <a:cubicBezTo>
                  <a:pt x="3373" y="9233"/>
                  <a:pt x="3289" y="9263"/>
                  <a:pt x="3223" y="9325"/>
                </a:cubicBezTo>
                <a:cubicBezTo>
                  <a:pt x="3086" y="9453"/>
                  <a:pt x="3079" y="9670"/>
                  <a:pt x="3207" y="9808"/>
                </a:cubicBezTo>
                <a:cubicBezTo>
                  <a:pt x="3369" y="9978"/>
                  <a:pt x="3536" y="10148"/>
                  <a:pt x="3703" y="10307"/>
                </a:cubicBezTo>
                <a:cubicBezTo>
                  <a:pt x="3769" y="10369"/>
                  <a:pt x="3852" y="10400"/>
                  <a:pt x="3937" y="10400"/>
                </a:cubicBezTo>
                <a:cubicBezTo>
                  <a:pt x="4029" y="10400"/>
                  <a:pt x="4118" y="10366"/>
                  <a:pt x="4186" y="10293"/>
                </a:cubicBezTo>
                <a:cubicBezTo>
                  <a:pt x="4316" y="10157"/>
                  <a:pt x="4309" y="9942"/>
                  <a:pt x="4172" y="9811"/>
                </a:cubicBezTo>
                <a:cubicBezTo>
                  <a:pt x="4014" y="9663"/>
                  <a:pt x="3857" y="9505"/>
                  <a:pt x="3704" y="9342"/>
                </a:cubicBezTo>
                <a:cubicBezTo>
                  <a:pt x="3638" y="9269"/>
                  <a:pt x="3548" y="9233"/>
                  <a:pt x="3456" y="9233"/>
                </a:cubicBezTo>
                <a:close/>
                <a:moveTo>
                  <a:pt x="14894" y="9298"/>
                </a:moveTo>
                <a:cubicBezTo>
                  <a:pt x="14810" y="9298"/>
                  <a:pt x="14725" y="9329"/>
                  <a:pt x="14659" y="9392"/>
                </a:cubicBezTo>
                <a:cubicBezTo>
                  <a:pt x="14496" y="9545"/>
                  <a:pt x="14331" y="9696"/>
                  <a:pt x="14165" y="9837"/>
                </a:cubicBezTo>
                <a:cubicBezTo>
                  <a:pt x="14019" y="9961"/>
                  <a:pt x="14006" y="10176"/>
                  <a:pt x="14127" y="10319"/>
                </a:cubicBezTo>
                <a:cubicBezTo>
                  <a:pt x="14193" y="10397"/>
                  <a:pt x="14292" y="10439"/>
                  <a:pt x="14388" y="10439"/>
                </a:cubicBezTo>
                <a:cubicBezTo>
                  <a:pt x="14466" y="10439"/>
                  <a:pt x="14546" y="10413"/>
                  <a:pt x="14607" y="10357"/>
                </a:cubicBezTo>
                <a:cubicBezTo>
                  <a:pt x="14781" y="10209"/>
                  <a:pt x="14956" y="10049"/>
                  <a:pt x="15128" y="9888"/>
                </a:cubicBezTo>
                <a:cubicBezTo>
                  <a:pt x="15264" y="9759"/>
                  <a:pt x="15271" y="9542"/>
                  <a:pt x="15140" y="9405"/>
                </a:cubicBezTo>
                <a:cubicBezTo>
                  <a:pt x="15073" y="9334"/>
                  <a:pt x="14984" y="9298"/>
                  <a:pt x="14894" y="9298"/>
                </a:cubicBezTo>
                <a:close/>
                <a:moveTo>
                  <a:pt x="13295" y="10576"/>
                </a:moveTo>
                <a:cubicBezTo>
                  <a:pt x="13231" y="10576"/>
                  <a:pt x="13165" y="10595"/>
                  <a:pt x="13107" y="10633"/>
                </a:cubicBezTo>
                <a:cubicBezTo>
                  <a:pt x="12919" y="10755"/>
                  <a:pt x="12730" y="10870"/>
                  <a:pt x="12542" y="10976"/>
                </a:cubicBezTo>
                <a:cubicBezTo>
                  <a:pt x="12377" y="11068"/>
                  <a:pt x="12320" y="11276"/>
                  <a:pt x="12412" y="11441"/>
                </a:cubicBezTo>
                <a:cubicBezTo>
                  <a:pt x="12476" y="11551"/>
                  <a:pt x="12591" y="11615"/>
                  <a:pt x="12711" y="11615"/>
                </a:cubicBezTo>
                <a:cubicBezTo>
                  <a:pt x="12768" y="11615"/>
                  <a:pt x="12825" y="11600"/>
                  <a:pt x="12879" y="11572"/>
                </a:cubicBezTo>
                <a:cubicBezTo>
                  <a:pt x="13079" y="11459"/>
                  <a:pt x="13284" y="11334"/>
                  <a:pt x="13484" y="11203"/>
                </a:cubicBezTo>
                <a:cubicBezTo>
                  <a:pt x="13641" y="11099"/>
                  <a:pt x="13686" y="10889"/>
                  <a:pt x="13581" y="10731"/>
                </a:cubicBezTo>
                <a:cubicBezTo>
                  <a:pt x="13515" y="10631"/>
                  <a:pt x="13407" y="10576"/>
                  <a:pt x="13295" y="10576"/>
                </a:cubicBezTo>
                <a:close/>
                <a:moveTo>
                  <a:pt x="4993" y="10587"/>
                </a:moveTo>
                <a:cubicBezTo>
                  <a:pt x="4887" y="10587"/>
                  <a:pt x="4781" y="10637"/>
                  <a:pt x="4716" y="10731"/>
                </a:cubicBezTo>
                <a:cubicBezTo>
                  <a:pt x="4605" y="10884"/>
                  <a:pt x="4641" y="11097"/>
                  <a:pt x="4796" y="11207"/>
                </a:cubicBezTo>
                <a:cubicBezTo>
                  <a:pt x="4991" y="11346"/>
                  <a:pt x="5190" y="11476"/>
                  <a:pt x="5390" y="11594"/>
                </a:cubicBezTo>
                <a:cubicBezTo>
                  <a:pt x="5446" y="11627"/>
                  <a:pt x="5507" y="11643"/>
                  <a:pt x="5564" y="11643"/>
                </a:cubicBezTo>
                <a:cubicBezTo>
                  <a:pt x="5682" y="11643"/>
                  <a:pt x="5795" y="11582"/>
                  <a:pt x="5860" y="11478"/>
                </a:cubicBezTo>
                <a:cubicBezTo>
                  <a:pt x="5955" y="11315"/>
                  <a:pt x="5903" y="11104"/>
                  <a:pt x="5741" y="11009"/>
                </a:cubicBezTo>
                <a:cubicBezTo>
                  <a:pt x="5555" y="10897"/>
                  <a:pt x="5371" y="10778"/>
                  <a:pt x="5190" y="10651"/>
                </a:cubicBezTo>
                <a:cubicBezTo>
                  <a:pt x="5131" y="10608"/>
                  <a:pt x="5062" y="10587"/>
                  <a:pt x="4993" y="10587"/>
                </a:cubicBezTo>
                <a:close/>
                <a:moveTo>
                  <a:pt x="45093" y="10666"/>
                </a:moveTo>
                <a:cubicBezTo>
                  <a:pt x="45059" y="10666"/>
                  <a:pt x="45024" y="10671"/>
                  <a:pt x="44989" y="10682"/>
                </a:cubicBezTo>
                <a:cubicBezTo>
                  <a:pt x="44808" y="10741"/>
                  <a:pt x="44711" y="10932"/>
                  <a:pt x="44768" y="11113"/>
                </a:cubicBezTo>
                <a:cubicBezTo>
                  <a:pt x="44834" y="11323"/>
                  <a:pt x="44899" y="11539"/>
                  <a:pt x="44956" y="11754"/>
                </a:cubicBezTo>
                <a:cubicBezTo>
                  <a:pt x="44998" y="11905"/>
                  <a:pt x="45137" y="12006"/>
                  <a:pt x="45286" y="12006"/>
                </a:cubicBezTo>
                <a:cubicBezTo>
                  <a:pt x="45317" y="12006"/>
                  <a:pt x="45347" y="12001"/>
                  <a:pt x="45376" y="11994"/>
                </a:cubicBezTo>
                <a:cubicBezTo>
                  <a:pt x="45559" y="11945"/>
                  <a:pt x="45667" y="11758"/>
                  <a:pt x="45616" y="11575"/>
                </a:cubicBezTo>
                <a:cubicBezTo>
                  <a:pt x="45554" y="11348"/>
                  <a:pt x="45489" y="11122"/>
                  <a:pt x="45420" y="10904"/>
                </a:cubicBezTo>
                <a:cubicBezTo>
                  <a:pt x="45372" y="10758"/>
                  <a:pt x="45238" y="10666"/>
                  <a:pt x="45093" y="10666"/>
                </a:cubicBezTo>
                <a:close/>
                <a:moveTo>
                  <a:pt x="11470" y="11511"/>
                </a:moveTo>
                <a:cubicBezTo>
                  <a:pt x="11431" y="11511"/>
                  <a:pt x="11391" y="11518"/>
                  <a:pt x="11352" y="11532"/>
                </a:cubicBezTo>
                <a:cubicBezTo>
                  <a:pt x="11147" y="11608"/>
                  <a:pt x="10938" y="11676"/>
                  <a:pt x="10731" y="11732"/>
                </a:cubicBezTo>
                <a:cubicBezTo>
                  <a:pt x="10550" y="11782"/>
                  <a:pt x="10443" y="11968"/>
                  <a:pt x="10491" y="12151"/>
                </a:cubicBezTo>
                <a:cubicBezTo>
                  <a:pt x="10533" y="12303"/>
                  <a:pt x="10672" y="12403"/>
                  <a:pt x="10822" y="12403"/>
                </a:cubicBezTo>
                <a:cubicBezTo>
                  <a:pt x="10853" y="12403"/>
                  <a:pt x="10882" y="12399"/>
                  <a:pt x="10912" y="12392"/>
                </a:cubicBezTo>
                <a:cubicBezTo>
                  <a:pt x="11138" y="12331"/>
                  <a:pt x="11366" y="12258"/>
                  <a:pt x="11591" y="12173"/>
                </a:cubicBezTo>
                <a:cubicBezTo>
                  <a:pt x="11767" y="12107"/>
                  <a:pt x="11856" y="11911"/>
                  <a:pt x="11791" y="11733"/>
                </a:cubicBezTo>
                <a:cubicBezTo>
                  <a:pt x="11740" y="11595"/>
                  <a:pt x="11609" y="11511"/>
                  <a:pt x="11470" y="11511"/>
                </a:cubicBezTo>
                <a:close/>
                <a:moveTo>
                  <a:pt x="6794" y="11549"/>
                </a:moveTo>
                <a:cubicBezTo>
                  <a:pt x="6655" y="11549"/>
                  <a:pt x="6523" y="11634"/>
                  <a:pt x="6473" y="11773"/>
                </a:cubicBezTo>
                <a:cubicBezTo>
                  <a:pt x="6407" y="11949"/>
                  <a:pt x="6497" y="12147"/>
                  <a:pt x="6675" y="12211"/>
                </a:cubicBezTo>
                <a:cubicBezTo>
                  <a:pt x="6901" y="12295"/>
                  <a:pt x="7132" y="12368"/>
                  <a:pt x="7359" y="12427"/>
                </a:cubicBezTo>
                <a:cubicBezTo>
                  <a:pt x="7389" y="12434"/>
                  <a:pt x="7419" y="12437"/>
                  <a:pt x="7446" y="12437"/>
                </a:cubicBezTo>
                <a:cubicBezTo>
                  <a:pt x="7598" y="12437"/>
                  <a:pt x="7737" y="12337"/>
                  <a:pt x="7777" y="12184"/>
                </a:cubicBezTo>
                <a:cubicBezTo>
                  <a:pt x="7823" y="12001"/>
                  <a:pt x="7714" y="11813"/>
                  <a:pt x="7532" y="11766"/>
                </a:cubicBezTo>
                <a:cubicBezTo>
                  <a:pt x="7325" y="11713"/>
                  <a:pt x="7116" y="11647"/>
                  <a:pt x="6911" y="11570"/>
                </a:cubicBezTo>
                <a:cubicBezTo>
                  <a:pt x="6872" y="11556"/>
                  <a:pt x="6833" y="11549"/>
                  <a:pt x="6794" y="11549"/>
                </a:cubicBezTo>
                <a:close/>
                <a:moveTo>
                  <a:pt x="9481" y="11943"/>
                </a:moveTo>
                <a:cubicBezTo>
                  <a:pt x="9473" y="11943"/>
                  <a:pt x="9464" y="11943"/>
                  <a:pt x="9455" y="11944"/>
                </a:cubicBezTo>
                <a:cubicBezTo>
                  <a:pt x="9325" y="11952"/>
                  <a:pt x="9195" y="11958"/>
                  <a:pt x="9064" y="11958"/>
                </a:cubicBezTo>
                <a:cubicBezTo>
                  <a:pt x="8979" y="11958"/>
                  <a:pt x="8896" y="11958"/>
                  <a:pt x="8811" y="11952"/>
                </a:cubicBezTo>
                <a:cubicBezTo>
                  <a:pt x="8806" y="11952"/>
                  <a:pt x="8800" y="11952"/>
                  <a:pt x="8795" y="11952"/>
                </a:cubicBezTo>
                <a:cubicBezTo>
                  <a:pt x="8617" y="11952"/>
                  <a:pt x="8463" y="12097"/>
                  <a:pt x="8454" y="12281"/>
                </a:cubicBezTo>
                <a:cubicBezTo>
                  <a:pt x="8447" y="12470"/>
                  <a:pt x="8593" y="12628"/>
                  <a:pt x="8783" y="12637"/>
                </a:cubicBezTo>
                <a:cubicBezTo>
                  <a:pt x="8875" y="12642"/>
                  <a:pt x="8976" y="12642"/>
                  <a:pt x="9064" y="12644"/>
                </a:cubicBezTo>
                <a:cubicBezTo>
                  <a:pt x="9209" y="12644"/>
                  <a:pt x="9353" y="12641"/>
                  <a:pt x="9499" y="12627"/>
                </a:cubicBezTo>
                <a:cubicBezTo>
                  <a:pt x="9688" y="12616"/>
                  <a:pt x="9831" y="12453"/>
                  <a:pt x="9819" y="12264"/>
                </a:cubicBezTo>
                <a:cubicBezTo>
                  <a:pt x="9809" y="12083"/>
                  <a:pt x="9661" y="11943"/>
                  <a:pt x="9481" y="11943"/>
                </a:cubicBezTo>
                <a:close/>
                <a:moveTo>
                  <a:pt x="45589" y="12656"/>
                </a:moveTo>
                <a:cubicBezTo>
                  <a:pt x="45568" y="12656"/>
                  <a:pt x="45547" y="12658"/>
                  <a:pt x="45526" y="12662"/>
                </a:cubicBezTo>
                <a:cubicBezTo>
                  <a:pt x="45342" y="12696"/>
                  <a:pt x="45217" y="12874"/>
                  <a:pt x="45251" y="13060"/>
                </a:cubicBezTo>
                <a:cubicBezTo>
                  <a:pt x="45291" y="13279"/>
                  <a:pt x="45328" y="13497"/>
                  <a:pt x="45359" y="13720"/>
                </a:cubicBezTo>
                <a:cubicBezTo>
                  <a:pt x="45382" y="13889"/>
                  <a:pt x="45529" y="14012"/>
                  <a:pt x="45698" y="14012"/>
                </a:cubicBezTo>
                <a:cubicBezTo>
                  <a:pt x="45715" y="14012"/>
                  <a:pt x="45729" y="14012"/>
                  <a:pt x="45743" y="14010"/>
                </a:cubicBezTo>
                <a:cubicBezTo>
                  <a:pt x="45929" y="13984"/>
                  <a:pt x="46060" y="13810"/>
                  <a:pt x="46033" y="13624"/>
                </a:cubicBezTo>
                <a:cubicBezTo>
                  <a:pt x="46002" y="13393"/>
                  <a:pt x="45964" y="13164"/>
                  <a:pt x="45924" y="12934"/>
                </a:cubicBezTo>
                <a:cubicBezTo>
                  <a:pt x="45895" y="12771"/>
                  <a:pt x="45751" y="12656"/>
                  <a:pt x="45589" y="12656"/>
                </a:cubicBezTo>
                <a:close/>
                <a:moveTo>
                  <a:pt x="45830" y="14691"/>
                </a:moveTo>
                <a:cubicBezTo>
                  <a:pt x="45824" y="14691"/>
                  <a:pt x="45818" y="14691"/>
                  <a:pt x="45813" y="14691"/>
                </a:cubicBezTo>
                <a:cubicBezTo>
                  <a:pt x="45623" y="14702"/>
                  <a:pt x="45481" y="14862"/>
                  <a:pt x="45491" y="15051"/>
                </a:cubicBezTo>
                <a:cubicBezTo>
                  <a:pt x="45503" y="15275"/>
                  <a:pt x="45512" y="15500"/>
                  <a:pt x="45516" y="15720"/>
                </a:cubicBezTo>
                <a:cubicBezTo>
                  <a:pt x="45517" y="15908"/>
                  <a:pt x="45668" y="16058"/>
                  <a:pt x="45856" y="16058"/>
                </a:cubicBezTo>
                <a:cubicBezTo>
                  <a:pt x="45858" y="16058"/>
                  <a:pt x="45860" y="16058"/>
                  <a:pt x="45860" y="16056"/>
                </a:cubicBezTo>
                <a:cubicBezTo>
                  <a:pt x="46049" y="16052"/>
                  <a:pt x="46199" y="15899"/>
                  <a:pt x="46197" y="15710"/>
                </a:cubicBezTo>
                <a:cubicBezTo>
                  <a:pt x="46195" y="15477"/>
                  <a:pt x="46186" y="15244"/>
                  <a:pt x="46172" y="15013"/>
                </a:cubicBezTo>
                <a:cubicBezTo>
                  <a:pt x="46162" y="14829"/>
                  <a:pt x="46015" y="14691"/>
                  <a:pt x="45830" y="14691"/>
                </a:cubicBezTo>
                <a:close/>
                <a:moveTo>
                  <a:pt x="45810" y="16741"/>
                </a:moveTo>
                <a:cubicBezTo>
                  <a:pt x="45633" y="16741"/>
                  <a:pt x="45485" y="16877"/>
                  <a:pt x="45472" y="17057"/>
                </a:cubicBezTo>
                <a:cubicBezTo>
                  <a:pt x="45456" y="17276"/>
                  <a:pt x="45434" y="17500"/>
                  <a:pt x="45406" y="17719"/>
                </a:cubicBezTo>
                <a:cubicBezTo>
                  <a:pt x="45385" y="17909"/>
                  <a:pt x="45517" y="18077"/>
                  <a:pt x="45703" y="18101"/>
                </a:cubicBezTo>
                <a:cubicBezTo>
                  <a:pt x="45719" y="18103"/>
                  <a:pt x="45735" y="18103"/>
                  <a:pt x="45747" y="18103"/>
                </a:cubicBezTo>
                <a:cubicBezTo>
                  <a:pt x="45917" y="18103"/>
                  <a:pt x="46065" y="17978"/>
                  <a:pt x="46084" y="17806"/>
                </a:cubicBezTo>
                <a:cubicBezTo>
                  <a:pt x="46112" y="17573"/>
                  <a:pt x="46136" y="17338"/>
                  <a:pt x="46153" y="17109"/>
                </a:cubicBezTo>
                <a:cubicBezTo>
                  <a:pt x="46169" y="16920"/>
                  <a:pt x="46028" y="16756"/>
                  <a:pt x="45839" y="16742"/>
                </a:cubicBezTo>
                <a:cubicBezTo>
                  <a:pt x="45829" y="16742"/>
                  <a:pt x="45820" y="16741"/>
                  <a:pt x="45810" y="16741"/>
                </a:cubicBezTo>
                <a:close/>
                <a:moveTo>
                  <a:pt x="45509" y="18767"/>
                </a:moveTo>
                <a:cubicBezTo>
                  <a:pt x="45354" y="18767"/>
                  <a:pt x="45214" y="18873"/>
                  <a:pt x="45178" y="19031"/>
                </a:cubicBezTo>
                <a:cubicBezTo>
                  <a:pt x="45130" y="19247"/>
                  <a:pt x="45074" y="19462"/>
                  <a:pt x="45013" y="19674"/>
                </a:cubicBezTo>
                <a:cubicBezTo>
                  <a:pt x="44961" y="19857"/>
                  <a:pt x="45065" y="20046"/>
                  <a:pt x="45248" y="20098"/>
                </a:cubicBezTo>
                <a:cubicBezTo>
                  <a:pt x="45277" y="20107"/>
                  <a:pt x="45310" y="20111"/>
                  <a:pt x="45342" y="20111"/>
                </a:cubicBezTo>
                <a:cubicBezTo>
                  <a:pt x="45489" y="20111"/>
                  <a:pt x="45625" y="20013"/>
                  <a:pt x="45672" y="19864"/>
                </a:cubicBezTo>
                <a:cubicBezTo>
                  <a:pt x="45735" y="19640"/>
                  <a:pt x="45794" y="19412"/>
                  <a:pt x="45846" y="19184"/>
                </a:cubicBezTo>
                <a:cubicBezTo>
                  <a:pt x="45886" y="19002"/>
                  <a:pt x="45771" y="18816"/>
                  <a:pt x="45587" y="18776"/>
                </a:cubicBezTo>
                <a:cubicBezTo>
                  <a:pt x="45561" y="18770"/>
                  <a:pt x="45535" y="18767"/>
                  <a:pt x="45509" y="18767"/>
                </a:cubicBezTo>
                <a:close/>
                <a:moveTo>
                  <a:pt x="44890" y="20718"/>
                </a:moveTo>
                <a:cubicBezTo>
                  <a:pt x="44757" y="20718"/>
                  <a:pt x="44630" y="20797"/>
                  <a:pt x="44574" y="20927"/>
                </a:cubicBezTo>
                <a:cubicBezTo>
                  <a:pt x="44487" y="21132"/>
                  <a:pt x="44396" y="21334"/>
                  <a:pt x="44299" y="21530"/>
                </a:cubicBezTo>
                <a:cubicBezTo>
                  <a:pt x="44214" y="21699"/>
                  <a:pt x="44283" y="21904"/>
                  <a:pt x="44452" y="21988"/>
                </a:cubicBezTo>
                <a:cubicBezTo>
                  <a:pt x="44502" y="22012"/>
                  <a:pt x="44553" y="22022"/>
                  <a:pt x="44605" y="22022"/>
                </a:cubicBezTo>
                <a:cubicBezTo>
                  <a:pt x="44730" y="22022"/>
                  <a:pt x="44850" y="21953"/>
                  <a:pt x="44911" y="21835"/>
                </a:cubicBezTo>
                <a:cubicBezTo>
                  <a:pt x="45015" y="21626"/>
                  <a:pt x="45112" y="21411"/>
                  <a:pt x="45204" y="21193"/>
                </a:cubicBezTo>
                <a:cubicBezTo>
                  <a:pt x="45277" y="21020"/>
                  <a:pt x="45196" y="20820"/>
                  <a:pt x="45022" y="20745"/>
                </a:cubicBezTo>
                <a:cubicBezTo>
                  <a:pt x="44979" y="20727"/>
                  <a:pt x="44934" y="20718"/>
                  <a:pt x="44890" y="20718"/>
                </a:cubicBezTo>
                <a:close/>
                <a:moveTo>
                  <a:pt x="43919" y="22520"/>
                </a:moveTo>
                <a:cubicBezTo>
                  <a:pt x="43807" y="22520"/>
                  <a:pt x="43697" y="22576"/>
                  <a:pt x="43632" y="22678"/>
                </a:cubicBezTo>
                <a:cubicBezTo>
                  <a:pt x="43517" y="22855"/>
                  <a:pt x="43392" y="23055"/>
                  <a:pt x="43267" y="23272"/>
                </a:cubicBezTo>
                <a:cubicBezTo>
                  <a:pt x="43171" y="23435"/>
                  <a:pt x="43225" y="23644"/>
                  <a:pt x="43388" y="23739"/>
                </a:cubicBezTo>
                <a:cubicBezTo>
                  <a:pt x="43442" y="23773"/>
                  <a:pt x="43501" y="23786"/>
                  <a:pt x="43560" y="23786"/>
                </a:cubicBezTo>
                <a:cubicBezTo>
                  <a:pt x="43677" y="23786"/>
                  <a:pt x="43791" y="23726"/>
                  <a:pt x="43857" y="23618"/>
                </a:cubicBezTo>
                <a:cubicBezTo>
                  <a:pt x="43979" y="23411"/>
                  <a:pt x="44096" y="23218"/>
                  <a:pt x="44207" y="23046"/>
                </a:cubicBezTo>
                <a:cubicBezTo>
                  <a:pt x="44308" y="22888"/>
                  <a:pt x="44261" y="22678"/>
                  <a:pt x="44103" y="22575"/>
                </a:cubicBezTo>
                <a:cubicBezTo>
                  <a:pt x="44046" y="22538"/>
                  <a:pt x="43982" y="22520"/>
                  <a:pt x="43919" y="22520"/>
                </a:cubicBezTo>
                <a:close/>
                <a:moveTo>
                  <a:pt x="42907" y="24304"/>
                </a:moveTo>
                <a:cubicBezTo>
                  <a:pt x="42782" y="24304"/>
                  <a:pt x="42661" y="24373"/>
                  <a:pt x="42601" y="24494"/>
                </a:cubicBezTo>
                <a:cubicBezTo>
                  <a:pt x="42500" y="24695"/>
                  <a:pt x="42398" y="24904"/>
                  <a:pt x="42297" y="25116"/>
                </a:cubicBezTo>
                <a:cubicBezTo>
                  <a:pt x="42217" y="25286"/>
                  <a:pt x="42288" y="25490"/>
                  <a:pt x="42460" y="25571"/>
                </a:cubicBezTo>
                <a:cubicBezTo>
                  <a:pt x="42509" y="25592"/>
                  <a:pt x="42557" y="25603"/>
                  <a:pt x="42606" y="25603"/>
                </a:cubicBezTo>
                <a:cubicBezTo>
                  <a:pt x="42735" y="25603"/>
                  <a:pt x="42858" y="25531"/>
                  <a:pt x="42914" y="25406"/>
                </a:cubicBezTo>
                <a:cubicBezTo>
                  <a:pt x="43013" y="25199"/>
                  <a:pt x="43110" y="24994"/>
                  <a:pt x="43209" y="24800"/>
                </a:cubicBezTo>
                <a:cubicBezTo>
                  <a:pt x="43296" y="24633"/>
                  <a:pt x="43230" y="24426"/>
                  <a:pt x="43060" y="24341"/>
                </a:cubicBezTo>
                <a:cubicBezTo>
                  <a:pt x="43011" y="24316"/>
                  <a:pt x="42959" y="24304"/>
                  <a:pt x="42907" y="24304"/>
                </a:cubicBezTo>
                <a:close/>
                <a:moveTo>
                  <a:pt x="47002" y="25297"/>
                </a:moveTo>
                <a:cubicBezTo>
                  <a:pt x="46990" y="25297"/>
                  <a:pt x="46979" y="25297"/>
                  <a:pt x="46967" y="25298"/>
                </a:cubicBezTo>
                <a:cubicBezTo>
                  <a:pt x="46803" y="25316"/>
                  <a:pt x="46640" y="25351"/>
                  <a:pt x="46477" y="25401"/>
                </a:cubicBezTo>
                <a:cubicBezTo>
                  <a:pt x="46386" y="25429"/>
                  <a:pt x="46299" y="25458"/>
                  <a:pt x="46219" y="25490"/>
                </a:cubicBezTo>
                <a:cubicBezTo>
                  <a:pt x="46042" y="25559"/>
                  <a:pt x="45955" y="25757"/>
                  <a:pt x="46025" y="25933"/>
                </a:cubicBezTo>
                <a:cubicBezTo>
                  <a:pt x="46080" y="26068"/>
                  <a:pt x="46207" y="26150"/>
                  <a:pt x="46345" y="26150"/>
                </a:cubicBezTo>
                <a:cubicBezTo>
                  <a:pt x="46386" y="26150"/>
                  <a:pt x="46428" y="26145"/>
                  <a:pt x="46468" y="26127"/>
                </a:cubicBezTo>
                <a:cubicBezTo>
                  <a:pt x="46534" y="26103"/>
                  <a:pt x="46604" y="26077"/>
                  <a:pt x="46677" y="26054"/>
                </a:cubicBezTo>
                <a:cubicBezTo>
                  <a:pt x="46798" y="26018"/>
                  <a:pt x="46923" y="25992"/>
                  <a:pt x="47041" y="25980"/>
                </a:cubicBezTo>
                <a:cubicBezTo>
                  <a:pt x="47231" y="25957"/>
                  <a:pt x="47367" y="25789"/>
                  <a:pt x="47344" y="25601"/>
                </a:cubicBezTo>
                <a:cubicBezTo>
                  <a:pt x="47324" y="25424"/>
                  <a:pt x="47173" y="25297"/>
                  <a:pt x="47002" y="25297"/>
                </a:cubicBezTo>
                <a:close/>
                <a:moveTo>
                  <a:pt x="48313" y="25590"/>
                </a:moveTo>
                <a:cubicBezTo>
                  <a:pt x="48198" y="25590"/>
                  <a:pt x="48085" y="25648"/>
                  <a:pt x="48022" y="25754"/>
                </a:cubicBezTo>
                <a:cubicBezTo>
                  <a:pt x="47923" y="25914"/>
                  <a:pt x="47975" y="26124"/>
                  <a:pt x="48135" y="26223"/>
                </a:cubicBezTo>
                <a:cubicBezTo>
                  <a:pt x="48296" y="26320"/>
                  <a:pt x="48448" y="26446"/>
                  <a:pt x="48585" y="26597"/>
                </a:cubicBezTo>
                <a:cubicBezTo>
                  <a:pt x="48653" y="26670"/>
                  <a:pt x="48743" y="26706"/>
                  <a:pt x="48837" y="26706"/>
                </a:cubicBezTo>
                <a:cubicBezTo>
                  <a:pt x="48919" y="26706"/>
                  <a:pt x="49002" y="26678"/>
                  <a:pt x="49066" y="26619"/>
                </a:cubicBezTo>
                <a:cubicBezTo>
                  <a:pt x="49205" y="26494"/>
                  <a:pt x="49217" y="26277"/>
                  <a:pt x="49089" y="26138"/>
                </a:cubicBezTo>
                <a:cubicBezTo>
                  <a:pt x="48908" y="25940"/>
                  <a:pt x="48708" y="25773"/>
                  <a:pt x="48491" y="25641"/>
                </a:cubicBezTo>
                <a:cubicBezTo>
                  <a:pt x="48436" y="25606"/>
                  <a:pt x="48374" y="25590"/>
                  <a:pt x="48313" y="25590"/>
                </a:cubicBezTo>
                <a:close/>
                <a:moveTo>
                  <a:pt x="42065" y="26175"/>
                </a:moveTo>
                <a:cubicBezTo>
                  <a:pt x="41928" y="26175"/>
                  <a:pt x="41799" y="26257"/>
                  <a:pt x="41746" y="26392"/>
                </a:cubicBezTo>
                <a:cubicBezTo>
                  <a:pt x="41661" y="26609"/>
                  <a:pt x="41579" y="26826"/>
                  <a:pt x="41502" y="27045"/>
                </a:cubicBezTo>
                <a:cubicBezTo>
                  <a:pt x="41440" y="27224"/>
                  <a:pt x="41532" y="27419"/>
                  <a:pt x="41711" y="27483"/>
                </a:cubicBezTo>
                <a:cubicBezTo>
                  <a:pt x="41748" y="27495"/>
                  <a:pt x="41788" y="27502"/>
                  <a:pt x="41824" y="27502"/>
                </a:cubicBezTo>
                <a:cubicBezTo>
                  <a:pt x="41965" y="27502"/>
                  <a:pt x="42097" y="27414"/>
                  <a:pt x="42147" y="27269"/>
                </a:cubicBezTo>
                <a:cubicBezTo>
                  <a:pt x="42222" y="27061"/>
                  <a:pt x="42300" y="26850"/>
                  <a:pt x="42382" y="26642"/>
                </a:cubicBezTo>
                <a:cubicBezTo>
                  <a:pt x="42451" y="26466"/>
                  <a:pt x="42365" y="26268"/>
                  <a:pt x="42189" y="26199"/>
                </a:cubicBezTo>
                <a:cubicBezTo>
                  <a:pt x="42148" y="26183"/>
                  <a:pt x="42106" y="26175"/>
                  <a:pt x="42065" y="26175"/>
                </a:cubicBezTo>
                <a:close/>
                <a:moveTo>
                  <a:pt x="45366" y="26357"/>
                </a:moveTo>
                <a:cubicBezTo>
                  <a:pt x="45223" y="26357"/>
                  <a:pt x="45090" y="26448"/>
                  <a:pt x="45043" y="26593"/>
                </a:cubicBezTo>
                <a:cubicBezTo>
                  <a:pt x="44996" y="26746"/>
                  <a:pt x="44970" y="26911"/>
                  <a:pt x="44970" y="27080"/>
                </a:cubicBezTo>
                <a:cubicBezTo>
                  <a:pt x="44970" y="27196"/>
                  <a:pt x="44980" y="27315"/>
                  <a:pt x="45003" y="27436"/>
                </a:cubicBezTo>
                <a:cubicBezTo>
                  <a:pt x="45032" y="27601"/>
                  <a:pt x="45178" y="27718"/>
                  <a:pt x="45338" y="27718"/>
                </a:cubicBezTo>
                <a:cubicBezTo>
                  <a:pt x="45359" y="27718"/>
                  <a:pt x="45380" y="27714"/>
                  <a:pt x="45399" y="27711"/>
                </a:cubicBezTo>
                <a:cubicBezTo>
                  <a:pt x="45585" y="27676"/>
                  <a:pt x="45708" y="27497"/>
                  <a:pt x="45674" y="27313"/>
                </a:cubicBezTo>
                <a:cubicBezTo>
                  <a:pt x="45658" y="27233"/>
                  <a:pt x="45651" y="27156"/>
                  <a:pt x="45651" y="27083"/>
                </a:cubicBezTo>
                <a:cubicBezTo>
                  <a:pt x="45651" y="26983"/>
                  <a:pt x="45665" y="26889"/>
                  <a:pt x="45693" y="26805"/>
                </a:cubicBezTo>
                <a:cubicBezTo>
                  <a:pt x="45752" y="26625"/>
                  <a:pt x="45655" y="26433"/>
                  <a:pt x="45474" y="26374"/>
                </a:cubicBezTo>
                <a:cubicBezTo>
                  <a:pt x="45438" y="26363"/>
                  <a:pt x="45402" y="26357"/>
                  <a:pt x="45366" y="26357"/>
                </a:cubicBezTo>
                <a:close/>
                <a:moveTo>
                  <a:pt x="49492" y="27211"/>
                </a:moveTo>
                <a:cubicBezTo>
                  <a:pt x="49460" y="27211"/>
                  <a:pt x="49428" y="27215"/>
                  <a:pt x="49396" y="27224"/>
                </a:cubicBezTo>
                <a:cubicBezTo>
                  <a:pt x="49214" y="27276"/>
                  <a:pt x="49113" y="27467"/>
                  <a:pt x="49165" y="27648"/>
                </a:cubicBezTo>
                <a:cubicBezTo>
                  <a:pt x="49221" y="27843"/>
                  <a:pt x="49257" y="28044"/>
                  <a:pt x="49273" y="28248"/>
                </a:cubicBezTo>
                <a:cubicBezTo>
                  <a:pt x="49287" y="28427"/>
                  <a:pt x="49436" y="28564"/>
                  <a:pt x="49614" y="28564"/>
                </a:cubicBezTo>
                <a:lnTo>
                  <a:pt x="49640" y="28564"/>
                </a:lnTo>
                <a:cubicBezTo>
                  <a:pt x="49828" y="28550"/>
                  <a:pt x="49968" y="28389"/>
                  <a:pt x="49956" y="28199"/>
                </a:cubicBezTo>
                <a:cubicBezTo>
                  <a:pt x="49939" y="27949"/>
                  <a:pt x="49892" y="27700"/>
                  <a:pt x="49821" y="27457"/>
                </a:cubicBezTo>
                <a:cubicBezTo>
                  <a:pt x="49778" y="27307"/>
                  <a:pt x="49640" y="27211"/>
                  <a:pt x="49492" y="27211"/>
                </a:cubicBezTo>
                <a:close/>
                <a:moveTo>
                  <a:pt x="41432" y="28127"/>
                </a:moveTo>
                <a:cubicBezTo>
                  <a:pt x="41278" y="28127"/>
                  <a:pt x="41138" y="28233"/>
                  <a:pt x="41098" y="28389"/>
                </a:cubicBezTo>
                <a:cubicBezTo>
                  <a:pt x="41040" y="28625"/>
                  <a:pt x="40992" y="28858"/>
                  <a:pt x="40953" y="29082"/>
                </a:cubicBezTo>
                <a:cubicBezTo>
                  <a:pt x="40922" y="29268"/>
                  <a:pt x="41045" y="29444"/>
                  <a:pt x="41233" y="29477"/>
                </a:cubicBezTo>
                <a:cubicBezTo>
                  <a:pt x="41252" y="29478"/>
                  <a:pt x="41271" y="29482"/>
                  <a:pt x="41292" y="29482"/>
                </a:cubicBezTo>
                <a:cubicBezTo>
                  <a:pt x="41457" y="29482"/>
                  <a:pt x="41600" y="29362"/>
                  <a:pt x="41628" y="29195"/>
                </a:cubicBezTo>
                <a:cubicBezTo>
                  <a:pt x="41662" y="28988"/>
                  <a:pt x="41709" y="28771"/>
                  <a:pt x="41763" y="28549"/>
                </a:cubicBezTo>
                <a:cubicBezTo>
                  <a:pt x="41807" y="28366"/>
                  <a:pt x="41694" y="28182"/>
                  <a:pt x="41511" y="28137"/>
                </a:cubicBezTo>
                <a:cubicBezTo>
                  <a:pt x="41485" y="28130"/>
                  <a:pt x="41458" y="28127"/>
                  <a:pt x="41432" y="28127"/>
                </a:cubicBezTo>
                <a:close/>
                <a:moveTo>
                  <a:pt x="45905" y="28265"/>
                </a:moveTo>
                <a:cubicBezTo>
                  <a:pt x="45838" y="28265"/>
                  <a:pt x="45771" y="28285"/>
                  <a:pt x="45712" y="28326"/>
                </a:cubicBezTo>
                <a:cubicBezTo>
                  <a:pt x="45556" y="28432"/>
                  <a:pt x="45517" y="28644"/>
                  <a:pt x="45623" y="28801"/>
                </a:cubicBezTo>
                <a:cubicBezTo>
                  <a:pt x="45707" y="28920"/>
                  <a:pt x="45795" y="29042"/>
                  <a:pt x="45893" y="29164"/>
                </a:cubicBezTo>
                <a:cubicBezTo>
                  <a:pt x="45950" y="29237"/>
                  <a:pt x="46007" y="29308"/>
                  <a:pt x="46068" y="29374"/>
                </a:cubicBezTo>
                <a:cubicBezTo>
                  <a:pt x="46136" y="29451"/>
                  <a:pt x="46232" y="29491"/>
                  <a:pt x="46325" y="29491"/>
                </a:cubicBezTo>
                <a:cubicBezTo>
                  <a:pt x="46405" y="29491"/>
                  <a:pt x="46485" y="29461"/>
                  <a:pt x="46555" y="29404"/>
                </a:cubicBezTo>
                <a:cubicBezTo>
                  <a:pt x="46696" y="29277"/>
                  <a:pt x="46710" y="29061"/>
                  <a:pt x="46583" y="28920"/>
                </a:cubicBezTo>
                <a:cubicBezTo>
                  <a:pt x="46531" y="28861"/>
                  <a:pt x="46480" y="28801"/>
                  <a:pt x="46430" y="28738"/>
                </a:cubicBezTo>
                <a:cubicBezTo>
                  <a:pt x="46343" y="28630"/>
                  <a:pt x="46263" y="28521"/>
                  <a:pt x="46188" y="28415"/>
                </a:cubicBezTo>
                <a:cubicBezTo>
                  <a:pt x="46122" y="28318"/>
                  <a:pt x="46015" y="28265"/>
                  <a:pt x="45905" y="28265"/>
                </a:cubicBezTo>
                <a:close/>
                <a:moveTo>
                  <a:pt x="47369" y="29680"/>
                </a:moveTo>
                <a:cubicBezTo>
                  <a:pt x="47254" y="29680"/>
                  <a:pt x="47142" y="29737"/>
                  <a:pt x="47076" y="29842"/>
                </a:cubicBezTo>
                <a:cubicBezTo>
                  <a:pt x="46977" y="30003"/>
                  <a:pt x="47028" y="30214"/>
                  <a:pt x="47187" y="30313"/>
                </a:cubicBezTo>
                <a:cubicBezTo>
                  <a:pt x="47386" y="30434"/>
                  <a:pt x="47594" y="30545"/>
                  <a:pt x="47824" y="30655"/>
                </a:cubicBezTo>
                <a:cubicBezTo>
                  <a:pt x="47872" y="30676"/>
                  <a:pt x="47923" y="30686"/>
                  <a:pt x="47970" y="30686"/>
                </a:cubicBezTo>
                <a:cubicBezTo>
                  <a:pt x="48100" y="30686"/>
                  <a:pt x="48222" y="30613"/>
                  <a:pt x="48281" y="30490"/>
                </a:cubicBezTo>
                <a:cubicBezTo>
                  <a:pt x="48361" y="30320"/>
                  <a:pt x="48288" y="30116"/>
                  <a:pt x="48116" y="30034"/>
                </a:cubicBezTo>
                <a:cubicBezTo>
                  <a:pt x="47909" y="29939"/>
                  <a:pt x="47725" y="29840"/>
                  <a:pt x="47549" y="29730"/>
                </a:cubicBezTo>
                <a:cubicBezTo>
                  <a:pt x="47493" y="29696"/>
                  <a:pt x="47431" y="29680"/>
                  <a:pt x="47369" y="29680"/>
                </a:cubicBezTo>
                <a:close/>
                <a:moveTo>
                  <a:pt x="49428" y="29227"/>
                </a:moveTo>
                <a:cubicBezTo>
                  <a:pt x="49287" y="29227"/>
                  <a:pt x="49155" y="29315"/>
                  <a:pt x="49106" y="29456"/>
                </a:cubicBezTo>
                <a:cubicBezTo>
                  <a:pt x="49038" y="29647"/>
                  <a:pt x="48952" y="29835"/>
                  <a:pt x="48847" y="30017"/>
                </a:cubicBezTo>
                <a:cubicBezTo>
                  <a:pt x="48753" y="30180"/>
                  <a:pt x="48811" y="30391"/>
                  <a:pt x="48974" y="30485"/>
                </a:cubicBezTo>
                <a:cubicBezTo>
                  <a:pt x="49011" y="30507"/>
                  <a:pt x="49052" y="30519"/>
                  <a:pt x="49092" y="30526"/>
                </a:cubicBezTo>
                <a:cubicBezTo>
                  <a:pt x="49014" y="30565"/>
                  <a:pt x="48952" y="30634"/>
                  <a:pt x="48922" y="30726"/>
                </a:cubicBezTo>
                <a:cubicBezTo>
                  <a:pt x="48863" y="30903"/>
                  <a:pt x="48960" y="31098"/>
                  <a:pt x="49141" y="31155"/>
                </a:cubicBezTo>
                <a:cubicBezTo>
                  <a:pt x="49296" y="31206"/>
                  <a:pt x="49454" y="31256"/>
                  <a:pt x="49610" y="31307"/>
                </a:cubicBezTo>
                <a:lnTo>
                  <a:pt x="49794" y="31364"/>
                </a:lnTo>
                <a:cubicBezTo>
                  <a:pt x="49829" y="31376"/>
                  <a:pt x="49864" y="31380"/>
                  <a:pt x="49899" y="31380"/>
                </a:cubicBezTo>
                <a:cubicBezTo>
                  <a:pt x="50045" y="31380"/>
                  <a:pt x="50179" y="31289"/>
                  <a:pt x="50220" y="31145"/>
                </a:cubicBezTo>
                <a:cubicBezTo>
                  <a:pt x="50279" y="30964"/>
                  <a:pt x="50179" y="30771"/>
                  <a:pt x="50000" y="30714"/>
                </a:cubicBezTo>
                <a:lnTo>
                  <a:pt x="49814" y="30657"/>
                </a:lnTo>
                <a:cubicBezTo>
                  <a:pt x="49657" y="30608"/>
                  <a:pt x="49503" y="30559"/>
                  <a:pt x="49350" y="30509"/>
                </a:cubicBezTo>
                <a:cubicBezTo>
                  <a:pt x="49332" y="30502"/>
                  <a:pt x="49313" y="30497"/>
                  <a:pt x="49296" y="30495"/>
                </a:cubicBezTo>
                <a:cubicBezTo>
                  <a:pt x="49353" y="30467"/>
                  <a:pt x="49403" y="30422"/>
                  <a:pt x="49438" y="30361"/>
                </a:cubicBezTo>
                <a:cubicBezTo>
                  <a:pt x="49565" y="30142"/>
                  <a:pt x="49671" y="29913"/>
                  <a:pt x="49751" y="29683"/>
                </a:cubicBezTo>
                <a:cubicBezTo>
                  <a:pt x="49814" y="29504"/>
                  <a:pt x="49720" y="29310"/>
                  <a:pt x="49542" y="29247"/>
                </a:cubicBezTo>
                <a:cubicBezTo>
                  <a:pt x="49505" y="29233"/>
                  <a:pt x="49466" y="29227"/>
                  <a:pt x="49428" y="29227"/>
                </a:cubicBezTo>
                <a:close/>
                <a:moveTo>
                  <a:pt x="41191" y="30156"/>
                </a:moveTo>
                <a:cubicBezTo>
                  <a:pt x="41185" y="30156"/>
                  <a:pt x="41180" y="30156"/>
                  <a:pt x="41174" y="30156"/>
                </a:cubicBezTo>
                <a:cubicBezTo>
                  <a:pt x="40985" y="30165"/>
                  <a:pt x="40842" y="30326"/>
                  <a:pt x="40851" y="30516"/>
                </a:cubicBezTo>
                <a:cubicBezTo>
                  <a:pt x="40866" y="30780"/>
                  <a:pt x="40898" y="31030"/>
                  <a:pt x="40955" y="31256"/>
                </a:cubicBezTo>
                <a:cubicBezTo>
                  <a:pt x="40993" y="31413"/>
                  <a:pt x="41132" y="31517"/>
                  <a:pt x="41287" y="31517"/>
                </a:cubicBezTo>
                <a:cubicBezTo>
                  <a:pt x="41313" y="31517"/>
                  <a:pt x="41341" y="31515"/>
                  <a:pt x="41365" y="31507"/>
                </a:cubicBezTo>
                <a:cubicBezTo>
                  <a:pt x="41549" y="31463"/>
                  <a:pt x="41662" y="31275"/>
                  <a:pt x="41617" y="31093"/>
                </a:cubicBezTo>
                <a:cubicBezTo>
                  <a:pt x="41572" y="30909"/>
                  <a:pt x="41542" y="30702"/>
                  <a:pt x="41532" y="30481"/>
                </a:cubicBezTo>
                <a:cubicBezTo>
                  <a:pt x="41524" y="30297"/>
                  <a:pt x="41376" y="30156"/>
                  <a:pt x="41191" y="30156"/>
                </a:cubicBezTo>
                <a:close/>
                <a:moveTo>
                  <a:pt x="51443" y="30706"/>
                </a:moveTo>
                <a:cubicBezTo>
                  <a:pt x="51410" y="30706"/>
                  <a:pt x="51375" y="30711"/>
                  <a:pt x="51341" y="30721"/>
                </a:cubicBezTo>
                <a:cubicBezTo>
                  <a:pt x="51161" y="30778"/>
                  <a:pt x="51061" y="30970"/>
                  <a:pt x="51117" y="31150"/>
                </a:cubicBezTo>
                <a:cubicBezTo>
                  <a:pt x="51121" y="31154"/>
                  <a:pt x="51121" y="31159"/>
                  <a:pt x="51122" y="31162"/>
                </a:cubicBezTo>
                <a:cubicBezTo>
                  <a:pt x="51016" y="31185"/>
                  <a:pt x="50921" y="31258"/>
                  <a:pt x="50874" y="31368"/>
                </a:cubicBezTo>
                <a:cubicBezTo>
                  <a:pt x="50801" y="31541"/>
                  <a:pt x="50886" y="31741"/>
                  <a:pt x="51060" y="31812"/>
                </a:cubicBezTo>
                <a:lnTo>
                  <a:pt x="51168" y="31858"/>
                </a:lnTo>
                <a:cubicBezTo>
                  <a:pt x="51211" y="31877"/>
                  <a:pt x="51256" y="31885"/>
                  <a:pt x="51303" y="31885"/>
                </a:cubicBezTo>
                <a:cubicBezTo>
                  <a:pt x="51373" y="31885"/>
                  <a:pt x="51439" y="31865"/>
                  <a:pt x="51498" y="31825"/>
                </a:cubicBezTo>
                <a:cubicBezTo>
                  <a:pt x="51703" y="31682"/>
                  <a:pt x="51816" y="31468"/>
                  <a:pt x="51816" y="31228"/>
                </a:cubicBezTo>
                <a:cubicBezTo>
                  <a:pt x="51816" y="31138"/>
                  <a:pt x="51800" y="31043"/>
                  <a:pt x="51769" y="30945"/>
                </a:cubicBezTo>
                <a:cubicBezTo>
                  <a:pt x="51724" y="30798"/>
                  <a:pt x="51589" y="30706"/>
                  <a:pt x="51443" y="30706"/>
                </a:cubicBezTo>
                <a:close/>
                <a:moveTo>
                  <a:pt x="48282" y="30899"/>
                </a:moveTo>
                <a:cubicBezTo>
                  <a:pt x="48200" y="30899"/>
                  <a:pt x="48118" y="30929"/>
                  <a:pt x="48053" y="30989"/>
                </a:cubicBezTo>
                <a:cubicBezTo>
                  <a:pt x="47898" y="31128"/>
                  <a:pt x="47731" y="31263"/>
                  <a:pt x="47552" y="31388"/>
                </a:cubicBezTo>
                <a:cubicBezTo>
                  <a:pt x="47398" y="31498"/>
                  <a:pt x="47361" y="31710"/>
                  <a:pt x="47471" y="31865"/>
                </a:cubicBezTo>
                <a:cubicBezTo>
                  <a:pt x="47537" y="31960"/>
                  <a:pt x="47645" y="32011"/>
                  <a:pt x="47751" y="32011"/>
                </a:cubicBezTo>
                <a:cubicBezTo>
                  <a:pt x="47820" y="32011"/>
                  <a:pt x="47888" y="31990"/>
                  <a:pt x="47945" y="31946"/>
                </a:cubicBezTo>
                <a:cubicBezTo>
                  <a:pt x="48147" y="31806"/>
                  <a:pt x="48340" y="31651"/>
                  <a:pt x="48514" y="31493"/>
                </a:cubicBezTo>
                <a:cubicBezTo>
                  <a:pt x="48653" y="31368"/>
                  <a:pt x="48663" y="31150"/>
                  <a:pt x="48534" y="31011"/>
                </a:cubicBezTo>
                <a:cubicBezTo>
                  <a:pt x="48468" y="30937"/>
                  <a:pt x="48375" y="30899"/>
                  <a:pt x="48282" y="30899"/>
                </a:cubicBezTo>
                <a:close/>
                <a:moveTo>
                  <a:pt x="46556" y="31987"/>
                </a:moveTo>
                <a:cubicBezTo>
                  <a:pt x="46511" y="31987"/>
                  <a:pt x="46466" y="31996"/>
                  <a:pt x="46423" y="32014"/>
                </a:cubicBezTo>
                <a:cubicBezTo>
                  <a:pt x="46223" y="32097"/>
                  <a:pt x="46020" y="32172"/>
                  <a:pt x="45813" y="32237"/>
                </a:cubicBezTo>
                <a:cubicBezTo>
                  <a:pt x="45632" y="32292"/>
                  <a:pt x="45529" y="32483"/>
                  <a:pt x="45587" y="32664"/>
                </a:cubicBezTo>
                <a:cubicBezTo>
                  <a:pt x="45630" y="32812"/>
                  <a:pt x="45768" y="32906"/>
                  <a:pt x="45912" y="32906"/>
                </a:cubicBezTo>
                <a:cubicBezTo>
                  <a:pt x="45947" y="32906"/>
                  <a:pt x="45980" y="32900"/>
                  <a:pt x="46013" y="32890"/>
                </a:cubicBezTo>
                <a:cubicBezTo>
                  <a:pt x="46240" y="32820"/>
                  <a:pt x="46468" y="32737"/>
                  <a:pt x="46689" y="32645"/>
                </a:cubicBezTo>
                <a:cubicBezTo>
                  <a:pt x="46862" y="32570"/>
                  <a:pt x="46944" y="32370"/>
                  <a:pt x="46871" y="32197"/>
                </a:cubicBezTo>
                <a:cubicBezTo>
                  <a:pt x="46816" y="32066"/>
                  <a:pt x="46690" y="31987"/>
                  <a:pt x="46556" y="31987"/>
                </a:cubicBezTo>
                <a:close/>
                <a:moveTo>
                  <a:pt x="41966" y="31991"/>
                </a:moveTo>
                <a:cubicBezTo>
                  <a:pt x="41868" y="31991"/>
                  <a:pt x="41772" y="32032"/>
                  <a:pt x="41704" y="32111"/>
                </a:cubicBezTo>
                <a:cubicBezTo>
                  <a:pt x="41582" y="32257"/>
                  <a:pt x="41602" y="32473"/>
                  <a:pt x="41746" y="32595"/>
                </a:cubicBezTo>
                <a:cubicBezTo>
                  <a:pt x="41940" y="32760"/>
                  <a:pt x="42170" y="32897"/>
                  <a:pt x="42425" y="32996"/>
                </a:cubicBezTo>
                <a:cubicBezTo>
                  <a:pt x="42467" y="33012"/>
                  <a:pt x="42511" y="33020"/>
                  <a:pt x="42552" y="33020"/>
                </a:cubicBezTo>
                <a:cubicBezTo>
                  <a:pt x="42688" y="33020"/>
                  <a:pt x="42816" y="32940"/>
                  <a:pt x="42870" y="32803"/>
                </a:cubicBezTo>
                <a:cubicBezTo>
                  <a:pt x="42938" y="32628"/>
                  <a:pt x="42853" y="32429"/>
                  <a:pt x="42677" y="32360"/>
                </a:cubicBezTo>
                <a:cubicBezTo>
                  <a:pt x="42490" y="32285"/>
                  <a:pt x="42325" y="32188"/>
                  <a:pt x="42186" y="32071"/>
                </a:cubicBezTo>
                <a:cubicBezTo>
                  <a:pt x="42121" y="32017"/>
                  <a:pt x="42043" y="31991"/>
                  <a:pt x="41966" y="31991"/>
                </a:cubicBezTo>
                <a:close/>
                <a:moveTo>
                  <a:pt x="44576" y="32500"/>
                </a:moveTo>
                <a:cubicBezTo>
                  <a:pt x="44563" y="32500"/>
                  <a:pt x="44549" y="32501"/>
                  <a:pt x="44535" y="32502"/>
                </a:cubicBezTo>
                <a:cubicBezTo>
                  <a:pt x="44309" y="32532"/>
                  <a:pt x="44092" y="32546"/>
                  <a:pt x="43891" y="32549"/>
                </a:cubicBezTo>
                <a:cubicBezTo>
                  <a:pt x="43701" y="32551"/>
                  <a:pt x="43552" y="32706"/>
                  <a:pt x="43553" y="32893"/>
                </a:cubicBezTo>
                <a:cubicBezTo>
                  <a:pt x="43555" y="33081"/>
                  <a:pt x="43708" y="33231"/>
                  <a:pt x="43894" y="33231"/>
                </a:cubicBezTo>
                <a:lnTo>
                  <a:pt x="43899" y="33231"/>
                </a:lnTo>
                <a:cubicBezTo>
                  <a:pt x="44125" y="33229"/>
                  <a:pt x="44368" y="33212"/>
                  <a:pt x="44617" y="33180"/>
                </a:cubicBezTo>
                <a:cubicBezTo>
                  <a:pt x="44805" y="33159"/>
                  <a:pt x="44937" y="32987"/>
                  <a:pt x="44916" y="32801"/>
                </a:cubicBezTo>
                <a:cubicBezTo>
                  <a:pt x="44895" y="32628"/>
                  <a:pt x="44746" y="32500"/>
                  <a:pt x="44576" y="325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9"/>
          <p:cNvSpPr/>
          <p:nvPr/>
        </p:nvSpPr>
        <p:spPr>
          <a:xfrm rot="8100000">
            <a:off x="7167924" y="572202"/>
            <a:ext cx="1400539" cy="1181908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9"/>
          <p:cNvSpPr/>
          <p:nvPr/>
        </p:nvSpPr>
        <p:spPr>
          <a:xfrm rot="315490">
            <a:off x="2788985" y="-595860"/>
            <a:ext cx="4199974" cy="6228171"/>
          </a:xfrm>
          <a:prstGeom prst="roundRect">
            <a:avLst>
              <a:gd name="adj" fmla="val 624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9"/>
          <p:cNvSpPr/>
          <p:nvPr/>
        </p:nvSpPr>
        <p:spPr>
          <a:xfrm rot="315265">
            <a:off x="2655762" y="-445035"/>
            <a:ext cx="4150541" cy="6228171"/>
          </a:xfrm>
          <a:prstGeom prst="roundRect">
            <a:avLst>
              <a:gd name="adj" fmla="val 6249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9"/>
          <p:cNvSpPr txBox="1">
            <a:spLocks noGrp="1"/>
          </p:cNvSpPr>
          <p:nvPr>
            <p:ph type="subTitle" idx="1"/>
          </p:nvPr>
        </p:nvSpPr>
        <p:spPr>
          <a:xfrm>
            <a:off x="218656" y="1073550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337" name="Google Shape;337;p9"/>
          <p:cNvSpPr txBox="1">
            <a:spLocks noGrp="1"/>
          </p:cNvSpPr>
          <p:nvPr>
            <p:ph type="subTitle" idx="2"/>
          </p:nvPr>
        </p:nvSpPr>
        <p:spPr>
          <a:xfrm>
            <a:off x="218656" y="1593696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Font typeface="Capriola"/>
              <a:buNone/>
              <a:defRPr sz="1200" b="1"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338" name="Google Shape;338;p9"/>
          <p:cNvSpPr txBox="1">
            <a:spLocks noGrp="1"/>
          </p:cNvSpPr>
          <p:nvPr>
            <p:ph type="subTitle" idx="3"/>
          </p:nvPr>
        </p:nvSpPr>
        <p:spPr>
          <a:xfrm>
            <a:off x="218656" y="2113842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339" name="Google Shape;339;p9"/>
          <p:cNvSpPr txBox="1">
            <a:spLocks noGrp="1"/>
          </p:cNvSpPr>
          <p:nvPr>
            <p:ph type="subTitle" idx="4"/>
          </p:nvPr>
        </p:nvSpPr>
        <p:spPr>
          <a:xfrm>
            <a:off x="218656" y="2633988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340" name="Google Shape;340;p9"/>
          <p:cNvSpPr txBox="1">
            <a:spLocks noGrp="1"/>
          </p:cNvSpPr>
          <p:nvPr>
            <p:ph type="subTitle" idx="5"/>
          </p:nvPr>
        </p:nvSpPr>
        <p:spPr>
          <a:xfrm>
            <a:off x="218656" y="3154133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341" name="Google Shape;341;p9"/>
          <p:cNvSpPr txBox="1">
            <a:spLocks noGrp="1"/>
          </p:cNvSpPr>
          <p:nvPr>
            <p:ph type="subTitle" idx="6"/>
          </p:nvPr>
        </p:nvSpPr>
        <p:spPr>
          <a:xfrm>
            <a:off x="218656" y="3674279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342" name="Google Shape;342;p9"/>
          <p:cNvSpPr txBox="1">
            <a:spLocks noGrp="1"/>
          </p:cNvSpPr>
          <p:nvPr>
            <p:ph type="subTitle" idx="7"/>
          </p:nvPr>
        </p:nvSpPr>
        <p:spPr>
          <a:xfrm>
            <a:off x="218656" y="4194425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priola"/>
              <a:buNone/>
              <a:defRPr sz="1200" b="1">
                <a:solidFill>
                  <a:schemeClr val="lt1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Capriola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grpSp>
        <p:nvGrpSpPr>
          <p:cNvPr id="343" name="Google Shape;343;p9"/>
          <p:cNvGrpSpPr/>
          <p:nvPr/>
        </p:nvGrpSpPr>
        <p:grpSpPr>
          <a:xfrm>
            <a:off x="441648" y="539502"/>
            <a:ext cx="390115" cy="478199"/>
            <a:chOff x="6813948" y="1342927"/>
            <a:chExt cx="390115" cy="478199"/>
          </a:xfrm>
        </p:grpSpPr>
        <p:sp>
          <p:nvSpPr>
            <p:cNvPr id="344" name="Google Shape;344;p9"/>
            <p:cNvSpPr/>
            <p:nvPr/>
          </p:nvSpPr>
          <p:spPr>
            <a:xfrm rot="-5400000">
              <a:off x="6814041" y="1342927"/>
              <a:ext cx="390022" cy="390022"/>
            </a:xfrm>
            <a:custGeom>
              <a:avLst/>
              <a:gdLst/>
              <a:ahLst/>
              <a:cxnLst/>
              <a:rect l="l" t="t" r="r" b="b"/>
              <a:pathLst>
                <a:path w="12553" h="12553" extrusionOk="0">
                  <a:moveTo>
                    <a:pt x="1" y="1"/>
                  </a:moveTo>
                  <a:lnTo>
                    <a:pt x="1" y="12552"/>
                  </a:lnTo>
                  <a:lnTo>
                    <a:pt x="12552" y="12552"/>
                  </a:lnTo>
                  <a:lnTo>
                    <a:pt x="12552" y="1271"/>
                  </a:lnTo>
                  <a:cubicBezTo>
                    <a:pt x="12552" y="569"/>
                    <a:pt x="11984" y="1"/>
                    <a:pt x="11280" y="1"/>
                  </a:cubicBezTo>
                  <a:lnTo>
                    <a:pt x="2903" y="1"/>
                  </a:lnTo>
                  <a:lnTo>
                    <a:pt x="2903" y="6"/>
                  </a:lnTo>
                  <a:cubicBezTo>
                    <a:pt x="2868" y="2"/>
                    <a:pt x="2832" y="1"/>
                    <a:pt x="27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9"/>
            <p:cNvSpPr/>
            <p:nvPr/>
          </p:nvSpPr>
          <p:spPr>
            <a:xfrm rot="-5400000">
              <a:off x="6969484" y="1540346"/>
              <a:ext cx="78980" cy="390053"/>
            </a:xfrm>
            <a:custGeom>
              <a:avLst/>
              <a:gdLst/>
              <a:ahLst/>
              <a:cxnLst/>
              <a:rect l="l" t="t" r="r" b="b"/>
              <a:pathLst>
                <a:path w="2542" h="12554" extrusionOk="0">
                  <a:moveTo>
                    <a:pt x="1271" y="0"/>
                  </a:moveTo>
                  <a:cubicBezTo>
                    <a:pt x="569" y="0"/>
                    <a:pt x="1" y="570"/>
                    <a:pt x="1" y="1272"/>
                  </a:cubicBezTo>
                  <a:lnTo>
                    <a:pt x="1" y="12554"/>
                  </a:lnTo>
                  <a:lnTo>
                    <a:pt x="2542" y="12554"/>
                  </a:lnTo>
                  <a:lnTo>
                    <a:pt x="2542" y="1272"/>
                  </a:lnTo>
                  <a:cubicBezTo>
                    <a:pt x="2542" y="570"/>
                    <a:pt x="1974" y="0"/>
                    <a:pt x="1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9"/>
            <p:cNvSpPr/>
            <p:nvPr/>
          </p:nvSpPr>
          <p:spPr>
            <a:xfrm rot="-5400000">
              <a:off x="6991404" y="1550583"/>
              <a:ext cx="55646" cy="369547"/>
            </a:xfrm>
            <a:custGeom>
              <a:avLst/>
              <a:gdLst/>
              <a:ahLst/>
              <a:cxnLst/>
              <a:rect l="l" t="t" r="r" b="b"/>
              <a:pathLst>
                <a:path w="1791" h="11894" extrusionOk="0">
                  <a:moveTo>
                    <a:pt x="895" y="0"/>
                  </a:moveTo>
                  <a:cubicBezTo>
                    <a:pt x="400" y="0"/>
                    <a:pt x="0" y="404"/>
                    <a:pt x="0" y="896"/>
                  </a:cubicBezTo>
                  <a:lnTo>
                    <a:pt x="0" y="11894"/>
                  </a:lnTo>
                  <a:lnTo>
                    <a:pt x="1790" y="11894"/>
                  </a:lnTo>
                  <a:lnTo>
                    <a:pt x="1790" y="896"/>
                  </a:lnTo>
                  <a:cubicBezTo>
                    <a:pt x="1790" y="400"/>
                    <a:pt x="1389" y="0"/>
                    <a:pt x="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9"/>
            <p:cNvSpPr/>
            <p:nvPr/>
          </p:nvSpPr>
          <p:spPr>
            <a:xfrm rot="-5400000">
              <a:off x="6875342" y="1749137"/>
              <a:ext cx="86872" cy="57107"/>
            </a:xfrm>
            <a:custGeom>
              <a:avLst/>
              <a:gdLst/>
              <a:ahLst/>
              <a:cxnLst/>
              <a:rect l="l" t="t" r="r" b="b"/>
              <a:pathLst>
                <a:path w="2796" h="1838" extrusionOk="0">
                  <a:moveTo>
                    <a:pt x="0" y="1"/>
                  </a:moveTo>
                  <a:lnTo>
                    <a:pt x="391" y="920"/>
                  </a:lnTo>
                  <a:lnTo>
                    <a:pt x="0" y="1838"/>
                  </a:lnTo>
                  <a:lnTo>
                    <a:pt x="2795" y="1838"/>
                  </a:lnTo>
                  <a:lnTo>
                    <a:pt x="27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8" name="Google Shape;348;p9"/>
          <p:cNvSpPr/>
          <p:nvPr/>
        </p:nvSpPr>
        <p:spPr>
          <a:xfrm rot="-5099455">
            <a:off x="2834816" y="4670177"/>
            <a:ext cx="291044" cy="261312"/>
          </a:xfrm>
          <a:custGeom>
            <a:avLst/>
            <a:gdLst/>
            <a:ahLst/>
            <a:cxnLst/>
            <a:rect l="l" t="t" r="r" b="b"/>
            <a:pathLst>
              <a:path w="5547" h="5547" extrusionOk="0">
                <a:moveTo>
                  <a:pt x="2774" y="0"/>
                </a:moveTo>
                <a:cubicBezTo>
                  <a:pt x="1242" y="0"/>
                  <a:pt x="0" y="1242"/>
                  <a:pt x="0" y="2774"/>
                </a:cubicBezTo>
                <a:cubicBezTo>
                  <a:pt x="0" y="4305"/>
                  <a:pt x="1242" y="5547"/>
                  <a:pt x="2774" y="5547"/>
                </a:cubicBezTo>
                <a:cubicBezTo>
                  <a:pt x="4305" y="5547"/>
                  <a:pt x="5547" y="4305"/>
                  <a:pt x="5547" y="2774"/>
                </a:cubicBezTo>
                <a:cubicBezTo>
                  <a:pt x="5547" y="1242"/>
                  <a:pt x="4305" y="0"/>
                  <a:pt x="277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9"/>
          <p:cNvSpPr/>
          <p:nvPr/>
        </p:nvSpPr>
        <p:spPr>
          <a:xfrm rot="-5099455">
            <a:off x="2893478" y="4001182"/>
            <a:ext cx="290991" cy="261312"/>
          </a:xfrm>
          <a:custGeom>
            <a:avLst/>
            <a:gdLst/>
            <a:ahLst/>
            <a:cxnLst/>
            <a:rect l="l" t="t" r="r" b="b"/>
            <a:pathLst>
              <a:path w="5546" h="5547" extrusionOk="0">
                <a:moveTo>
                  <a:pt x="2773" y="0"/>
                </a:moveTo>
                <a:cubicBezTo>
                  <a:pt x="1241" y="0"/>
                  <a:pt x="0" y="1242"/>
                  <a:pt x="0" y="2774"/>
                </a:cubicBezTo>
                <a:cubicBezTo>
                  <a:pt x="0" y="4305"/>
                  <a:pt x="1241" y="5547"/>
                  <a:pt x="2773" y="5547"/>
                </a:cubicBezTo>
                <a:cubicBezTo>
                  <a:pt x="4305" y="5547"/>
                  <a:pt x="5545" y="4305"/>
                  <a:pt x="5545" y="2774"/>
                </a:cubicBezTo>
                <a:cubicBezTo>
                  <a:pt x="5545" y="1242"/>
                  <a:pt x="4305" y="0"/>
                  <a:pt x="27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9"/>
          <p:cNvSpPr/>
          <p:nvPr/>
        </p:nvSpPr>
        <p:spPr>
          <a:xfrm rot="-5099455">
            <a:off x="2952103" y="3332318"/>
            <a:ext cx="290991" cy="261312"/>
          </a:xfrm>
          <a:custGeom>
            <a:avLst/>
            <a:gdLst/>
            <a:ahLst/>
            <a:cxnLst/>
            <a:rect l="l" t="t" r="r" b="b"/>
            <a:pathLst>
              <a:path w="5546" h="5547" extrusionOk="0">
                <a:moveTo>
                  <a:pt x="2773" y="0"/>
                </a:moveTo>
                <a:cubicBezTo>
                  <a:pt x="1241" y="0"/>
                  <a:pt x="0" y="1242"/>
                  <a:pt x="0" y="2774"/>
                </a:cubicBezTo>
                <a:cubicBezTo>
                  <a:pt x="0" y="4305"/>
                  <a:pt x="1241" y="5547"/>
                  <a:pt x="2773" y="5547"/>
                </a:cubicBezTo>
                <a:cubicBezTo>
                  <a:pt x="4305" y="5547"/>
                  <a:pt x="5545" y="4305"/>
                  <a:pt x="5545" y="2774"/>
                </a:cubicBezTo>
                <a:cubicBezTo>
                  <a:pt x="5545" y="1242"/>
                  <a:pt x="4305" y="0"/>
                  <a:pt x="27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9"/>
          <p:cNvSpPr/>
          <p:nvPr/>
        </p:nvSpPr>
        <p:spPr>
          <a:xfrm rot="-5099455">
            <a:off x="3010728" y="2663454"/>
            <a:ext cx="290991" cy="261312"/>
          </a:xfrm>
          <a:custGeom>
            <a:avLst/>
            <a:gdLst/>
            <a:ahLst/>
            <a:cxnLst/>
            <a:rect l="l" t="t" r="r" b="b"/>
            <a:pathLst>
              <a:path w="5546" h="5547" extrusionOk="0">
                <a:moveTo>
                  <a:pt x="2773" y="0"/>
                </a:moveTo>
                <a:cubicBezTo>
                  <a:pt x="1241" y="0"/>
                  <a:pt x="0" y="1242"/>
                  <a:pt x="0" y="2774"/>
                </a:cubicBezTo>
                <a:cubicBezTo>
                  <a:pt x="0" y="4305"/>
                  <a:pt x="1241" y="5547"/>
                  <a:pt x="2773" y="5547"/>
                </a:cubicBezTo>
                <a:cubicBezTo>
                  <a:pt x="4305" y="5547"/>
                  <a:pt x="5545" y="4305"/>
                  <a:pt x="5545" y="2774"/>
                </a:cubicBezTo>
                <a:cubicBezTo>
                  <a:pt x="5545" y="1242"/>
                  <a:pt x="4305" y="0"/>
                  <a:pt x="27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9"/>
          <p:cNvSpPr/>
          <p:nvPr/>
        </p:nvSpPr>
        <p:spPr>
          <a:xfrm rot="-5099455">
            <a:off x="3069353" y="1994590"/>
            <a:ext cx="290991" cy="261312"/>
          </a:xfrm>
          <a:custGeom>
            <a:avLst/>
            <a:gdLst/>
            <a:ahLst/>
            <a:cxnLst/>
            <a:rect l="l" t="t" r="r" b="b"/>
            <a:pathLst>
              <a:path w="5546" h="5547" extrusionOk="0">
                <a:moveTo>
                  <a:pt x="2773" y="0"/>
                </a:moveTo>
                <a:cubicBezTo>
                  <a:pt x="1241" y="0"/>
                  <a:pt x="0" y="1242"/>
                  <a:pt x="0" y="2774"/>
                </a:cubicBezTo>
                <a:cubicBezTo>
                  <a:pt x="0" y="4305"/>
                  <a:pt x="1241" y="5547"/>
                  <a:pt x="2773" y="5547"/>
                </a:cubicBezTo>
                <a:cubicBezTo>
                  <a:pt x="4305" y="5547"/>
                  <a:pt x="5546" y="4305"/>
                  <a:pt x="5546" y="2774"/>
                </a:cubicBezTo>
                <a:cubicBezTo>
                  <a:pt x="5546" y="1242"/>
                  <a:pt x="4305" y="0"/>
                  <a:pt x="27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9"/>
          <p:cNvSpPr/>
          <p:nvPr/>
        </p:nvSpPr>
        <p:spPr>
          <a:xfrm rot="-5099455">
            <a:off x="3127977" y="1325726"/>
            <a:ext cx="290991" cy="261312"/>
          </a:xfrm>
          <a:custGeom>
            <a:avLst/>
            <a:gdLst/>
            <a:ahLst/>
            <a:cxnLst/>
            <a:rect l="l" t="t" r="r" b="b"/>
            <a:pathLst>
              <a:path w="5546" h="5547" extrusionOk="0">
                <a:moveTo>
                  <a:pt x="2773" y="0"/>
                </a:moveTo>
                <a:cubicBezTo>
                  <a:pt x="1241" y="0"/>
                  <a:pt x="1" y="1242"/>
                  <a:pt x="1" y="2774"/>
                </a:cubicBezTo>
                <a:cubicBezTo>
                  <a:pt x="1" y="4305"/>
                  <a:pt x="1241" y="5547"/>
                  <a:pt x="2773" y="5547"/>
                </a:cubicBezTo>
                <a:cubicBezTo>
                  <a:pt x="4305" y="5547"/>
                  <a:pt x="5546" y="4305"/>
                  <a:pt x="5546" y="2774"/>
                </a:cubicBezTo>
                <a:cubicBezTo>
                  <a:pt x="5546" y="1242"/>
                  <a:pt x="4305" y="0"/>
                  <a:pt x="27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9"/>
          <p:cNvSpPr/>
          <p:nvPr/>
        </p:nvSpPr>
        <p:spPr>
          <a:xfrm rot="-5099455">
            <a:off x="3186602" y="656862"/>
            <a:ext cx="290991" cy="261312"/>
          </a:xfrm>
          <a:custGeom>
            <a:avLst/>
            <a:gdLst/>
            <a:ahLst/>
            <a:cxnLst/>
            <a:rect l="l" t="t" r="r" b="b"/>
            <a:pathLst>
              <a:path w="5546" h="5547" extrusionOk="0">
                <a:moveTo>
                  <a:pt x="2773" y="0"/>
                </a:moveTo>
                <a:cubicBezTo>
                  <a:pt x="1241" y="0"/>
                  <a:pt x="1" y="1242"/>
                  <a:pt x="1" y="2774"/>
                </a:cubicBezTo>
                <a:cubicBezTo>
                  <a:pt x="1" y="4305"/>
                  <a:pt x="1241" y="5547"/>
                  <a:pt x="2773" y="5547"/>
                </a:cubicBezTo>
                <a:cubicBezTo>
                  <a:pt x="4305" y="5547"/>
                  <a:pt x="5546" y="4305"/>
                  <a:pt x="5546" y="2774"/>
                </a:cubicBezTo>
                <a:cubicBezTo>
                  <a:pt x="5546" y="1242"/>
                  <a:pt x="4305" y="0"/>
                  <a:pt x="27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9"/>
          <p:cNvSpPr/>
          <p:nvPr/>
        </p:nvSpPr>
        <p:spPr>
          <a:xfrm rot="-5099455">
            <a:off x="3245227" y="-12003"/>
            <a:ext cx="290991" cy="261312"/>
          </a:xfrm>
          <a:custGeom>
            <a:avLst/>
            <a:gdLst/>
            <a:ahLst/>
            <a:cxnLst/>
            <a:rect l="l" t="t" r="r" b="b"/>
            <a:pathLst>
              <a:path w="5546" h="5547" extrusionOk="0">
                <a:moveTo>
                  <a:pt x="2773" y="0"/>
                </a:moveTo>
                <a:cubicBezTo>
                  <a:pt x="1241" y="0"/>
                  <a:pt x="1" y="1242"/>
                  <a:pt x="1" y="2774"/>
                </a:cubicBezTo>
                <a:cubicBezTo>
                  <a:pt x="1" y="4305"/>
                  <a:pt x="1241" y="5547"/>
                  <a:pt x="2773" y="5547"/>
                </a:cubicBezTo>
                <a:cubicBezTo>
                  <a:pt x="4305" y="5547"/>
                  <a:pt x="5546" y="4305"/>
                  <a:pt x="5546" y="2774"/>
                </a:cubicBezTo>
                <a:cubicBezTo>
                  <a:pt x="5546" y="1242"/>
                  <a:pt x="4305" y="0"/>
                  <a:pt x="27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6" name="Google Shape;356;p9"/>
          <p:cNvGrpSpPr/>
          <p:nvPr/>
        </p:nvGrpSpPr>
        <p:grpSpPr>
          <a:xfrm rot="-5099455">
            <a:off x="1775847" y="715938"/>
            <a:ext cx="5811017" cy="3753021"/>
            <a:chOff x="269075" y="1162963"/>
            <a:chExt cx="4946076" cy="2568137"/>
          </a:xfrm>
        </p:grpSpPr>
        <p:sp>
          <p:nvSpPr>
            <p:cNvPr id="357" name="Google Shape;357;p9"/>
            <p:cNvSpPr/>
            <p:nvPr/>
          </p:nvSpPr>
          <p:spPr>
            <a:xfrm>
              <a:off x="269075" y="1162963"/>
              <a:ext cx="4946076" cy="2568137"/>
            </a:xfrm>
            <a:custGeom>
              <a:avLst/>
              <a:gdLst/>
              <a:ahLst/>
              <a:cxnLst/>
              <a:rect l="l" t="t" r="r" b="b"/>
              <a:pathLst>
                <a:path w="110911" h="57588" extrusionOk="0">
                  <a:moveTo>
                    <a:pt x="1" y="0"/>
                  </a:moveTo>
                  <a:lnTo>
                    <a:pt x="1" y="57588"/>
                  </a:lnTo>
                  <a:lnTo>
                    <a:pt x="110910" y="57588"/>
                  </a:lnTo>
                  <a:lnTo>
                    <a:pt x="110910" y="0"/>
                  </a:lnTo>
                  <a:lnTo>
                    <a:pt x="101481" y="0"/>
                  </a:lnTo>
                  <a:lnTo>
                    <a:pt x="101481" y="3966"/>
                  </a:lnTo>
                  <a:cubicBezTo>
                    <a:pt x="102278" y="4404"/>
                    <a:pt x="102820" y="5251"/>
                    <a:pt x="102820" y="6225"/>
                  </a:cubicBezTo>
                  <a:cubicBezTo>
                    <a:pt x="102820" y="7646"/>
                    <a:pt x="101667" y="8798"/>
                    <a:pt x="100246" y="8798"/>
                  </a:cubicBezTo>
                  <a:cubicBezTo>
                    <a:pt x="98825" y="8798"/>
                    <a:pt x="97673" y="7646"/>
                    <a:pt x="97673" y="6225"/>
                  </a:cubicBezTo>
                  <a:cubicBezTo>
                    <a:pt x="97673" y="5251"/>
                    <a:pt x="98214" y="4404"/>
                    <a:pt x="99011" y="3966"/>
                  </a:cubicBezTo>
                  <a:lnTo>
                    <a:pt x="99011" y="0"/>
                  </a:lnTo>
                  <a:lnTo>
                    <a:pt x="88685" y="0"/>
                  </a:lnTo>
                  <a:lnTo>
                    <a:pt x="88685" y="3966"/>
                  </a:lnTo>
                  <a:cubicBezTo>
                    <a:pt x="89483" y="4404"/>
                    <a:pt x="90023" y="5251"/>
                    <a:pt x="90023" y="6225"/>
                  </a:cubicBezTo>
                  <a:cubicBezTo>
                    <a:pt x="90023" y="7646"/>
                    <a:pt x="88870" y="8798"/>
                    <a:pt x="87449" y="8798"/>
                  </a:cubicBezTo>
                  <a:cubicBezTo>
                    <a:pt x="86028" y="8798"/>
                    <a:pt x="84875" y="7647"/>
                    <a:pt x="84875" y="6225"/>
                  </a:cubicBezTo>
                  <a:cubicBezTo>
                    <a:pt x="84875" y="5251"/>
                    <a:pt x="85417" y="4404"/>
                    <a:pt x="86214" y="3966"/>
                  </a:cubicBezTo>
                  <a:lnTo>
                    <a:pt x="86214" y="0"/>
                  </a:lnTo>
                  <a:lnTo>
                    <a:pt x="75888" y="0"/>
                  </a:lnTo>
                  <a:lnTo>
                    <a:pt x="75888" y="3966"/>
                  </a:lnTo>
                  <a:cubicBezTo>
                    <a:pt x="76686" y="4404"/>
                    <a:pt x="77226" y="5251"/>
                    <a:pt x="77226" y="6225"/>
                  </a:cubicBezTo>
                  <a:cubicBezTo>
                    <a:pt x="77226" y="7646"/>
                    <a:pt x="76073" y="8798"/>
                    <a:pt x="74652" y="8798"/>
                  </a:cubicBezTo>
                  <a:cubicBezTo>
                    <a:pt x="73231" y="8798"/>
                    <a:pt x="72078" y="7647"/>
                    <a:pt x="72078" y="6225"/>
                  </a:cubicBezTo>
                  <a:cubicBezTo>
                    <a:pt x="72078" y="5251"/>
                    <a:pt x="72620" y="4404"/>
                    <a:pt x="73417" y="3966"/>
                  </a:cubicBezTo>
                  <a:lnTo>
                    <a:pt x="73417" y="0"/>
                  </a:lnTo>
                  <a:lnTo>
                    <a:pt x="63091" y="0"/>
                  </a:lnTo>
                  <a:lnTo>
                    <a:pt x="63091" y="3966"/>
                  </a:lnTo>
                  <a:cubicBezTo>
                    <a:pt x="63888" y="4404"/>
                    <a:pt x="64428" y="5251"/>
                    <a:pt x="64428" y="6225"/>
                  </a:cubicBezTo>
                  <a:cubicBezTo>
                    <a:pt x="64428" y="7646"/>
                    <a:pt x="63276" y="8798"/>
                    <a:pt x="61855" y="8798"/>
                  </a:cubicBezTo>
                  <a:cubicBezTo>
                    <a:pt x="60434" y="8798"/>
                    <a:pt x="59281" y="7647"/>
                    <a:pt x="59281" y="6225"/>
                  </a:cubicBezTo>
                  <a:cubicBezTo>
                    <a:pt x="59281" y="5251"/>
                    <a:pt x="59823" y="4404"/>
                    <a:pt x="60620" y="3966"/>
                  </a:cubicBezTo>
                  <a:lnTo>
                    <a:pt x="60620" y="0"/>
                  </a:lnTo>
                  <a:lnTo>
                    <a:pt x="50293" y="0"/>
                  </a:lnTo>
                  <a:lnTo>
                    <a:pt x="50293" y="3966"/>
                  </a:lnTo>
                  <a:cubicBezTo>
                    <a:pt x="51090" y="4404"/>
                    <a:pt x="51631" y="5251"/>
                    <a:pt x="51631" y="6225"/>
                  </a:cubicBezTo>
                  <a:cubicBezTo>
                    <a:pt x="51631" y="7646"/>
                    <a:pt x="50479" y="8798"/>
                    <a:pt x="49058" y="8798"/>
                  </a:cubicBezTo>
                  <a:cubicBezTo>
                    <a:pt x="47637" y="8798"/>
                    <a:pt x="46484" y="7646"/>
                    <a:pt x="46484" y="6225"/>
                  </a:cubicBezTo>
                  <a:cubicBezTo>
                    <a:pt x="46484" y="5251"/>
                    <a:pt x="47026" y="4404"/>
                    <a:pt x="47821" y="3966"/>
                  </a:cubicBezTo>
                  <a:lnTo>
                    <a:pt x="47821" y="0"/>
                  </a:lnTo>
                  <a:lnTo>
                    <a:pt x="37496" y="0"/>
                  </a:lnTo>
                  <a:lnTo>
                    <a:pt x="37496" y="3966"/>
                  </a:lnTo>
                  <a:cubicBezTo>
                    <a:pt x="38293" y="4404"/>
                    <a:pt x="38834" y="5251"/>
                    <a:pt x="38834" y="6225"/>
                  </a:cubicBezTo>
                  <a:cubicBezTo>
                    <a:pt x="38834" y="7646"/>
                    <a:pt x="37682" y="8798"/>
                    <a:pt x="36261" y="8798"/>
                  </a:cubicBezTo>
                  <a:cubicBezTo>
                    <a:pt x="34840" y="8798"/>
                    <a:pt x="33687" y="7646"/>
                    <a:pt x="33687" y="6225"/>
                  </a:cubicBezTo>
                  <a:cubicBezTo>
                    <a:pt x="33687" y="5251"/>
                    <a:pt x="34228" y="4404"/>
                    <a:pt x="35024" y="3966"/>
                  </a:cubicBezTo>
                  <a:lnTo>
                    <a:pt x="35024" y="0"/>
                  </a:lnTo>
                  <a:lnTo>
                    <a:pt x="24698" y="0"/>
                  </a:lnTo>
                  <a:lnTo>
                    <a:pt x="24698" y="3966"/>
                  </a:lnTo>
                  <a:cubicBezTo>
                    <a:pt x="25496" y="4404"/>
                    <a:pt x="26037" y="5251"/>
                    <a:pt x="26037" y="6225"/>
                  </a:cubicBezTo>
                  <a:cubicBezTo>
                    <a:pt x="26037" y="7646"/>
                    <a:pt x="24885" y="8798"/>
                    <a:pt x="23464" y="8798"/>
                  </a:cubicBezTo>
                  <a:cubicBezTo>
                    <a:pt x="22042" y="8798"/>
                    <a:pt x="20890" y="7646"/>
                    <a:pt x="20890" y="6225"/>
                  </a:cubicBezTo>
                  <a:cubicBezTo>
                    <a:pt x="20890" y="5251"/>
                    <a:pt x="21431" y="4404"/>
                    <a:pt x="22229" y="3966"/>
                  </a:cubicBezTo>
                  <a:lnTo>
                    <a:pt x="22229" y="0"/>
                  </a:lnTo>
                  <a:lnTo>
                    <a:pt x="11901" y="0"/>
                  </a:lnTo>
                  <a:lnTo>
                    <a:pt x="11901" y="3966"/>
                  </a:lnTo>
                  <a:cubicBezTo>
                    <a:pt x="12699" y="4404"/>
                    <a:pt x="13240" y="5251"/>
                    <a:pt x="13240" y="6225"/>
                  </a:cubicBezTo>
                  <a:cubicBezTo>
                    <a:pt x="13240" y="7646"/>
                    <a:pt x="12088" y="8798"/>
                    <a:pt x="10666" y="8798"/>
                  </a:cubicBezTo>
                  <a:cubicBezTo>
                    <a:pt x="9245" y="8798"/>
                    <a:pt x="8093" y="7646"/>
                    <a:pt x="8093" y="6225"/>
                  </a:cubicBezTo>
                  <a:cubicBezTo>
                    <a:pt x="8093" y="5251"/>
                    <a:pt x="8634" y="4404"/>
                    <a:pt x="9430" y="3966"/>
                  </a:cubicBezTo>
                  <a:lnTo>
                    <a:pt x="94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9"/>
            <p:cNvSpPr/>
            <p:nvPr/>
          </p:nvSpPr>
          <p:spPr>
            <a:xfrm>
              <a:off x="355231" y="1162963"/>
              <a:ext cx="20558" cy="2568137"/>
            </a:xfrm>
            <a:custGeom>
              <a:avLst/>
              <a:gdLst/>
              <a:ahLst/>
              <a:cxnLst/>
              <a:rect l="l" t="t" r="r" b="b"/>
              <a:pathLst>
                <a:path w="461" h="57588" extrusionOk="0">
                  <a:moveTo>
                    <a:pt x="0" y="0"/>
                  </a:moveTo>
                  <a:lnTo>
                    <a:pt x="0" y="57588"/>
                  </a:lnTo>
                  <a:lnTo>
                    <a:pt x="461" y="57588"/>
                  </a:lnTo>
                  <a:lnTo>
                    <a:pt x="461" y="31294"/>
                  </a:lnTo>
                  <a:lnTo>
                    <a:pt x="461" y="27145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9"/>
            <p:cNvSpPr/>
            <p:nvPr/>
          </p:nvSpPr>
          <p:spPr>
            <a:xfrm>
              <a:off x="560811" y="1162963"/>
              <a:ext cx="20514" cy="2568137"/>
            </a:xfrm>
            <a:custGeom>
              <a:avLst/>
              <a:gdLst/>
              <a:ahLst/>
              <a:cxnLst/>
              <a:rect l="l" t="t" r="r" b="b"/>
              <a:pathLst>
                <a:path w="460" h="57588" extrusionOk="0">
                  <a:moveTo>
                    <a:pt x="0" y="0"/>
                  </a:moveTo>
                  <a:lnTo>
                    <a:pt x="0" y="57588"/>
                  </a:lnTo>
                  <a:lnTo>
                    <a:pt x="459" y="57588"/>
                  </a:lnTo>
                  <a:lnTo>
                    <a:pt x="459" y="31294"/>
                  </a:lnTo>
                  <a:lnTo>
                    <a:pt x="459" y="27145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9"/>
            <p:cNvSpPr/>
            <p:nvPr/>
          </p:nvSpPr>
          <p:spPr>
            <a:xfrm>
              <a:off x="766258" y="1547321"/>
              <a:ext cx="20647" cy="2183773"/>
            </a:xfrm>
            <a:custGeom>
              <a:avLst/>
              <a:gdLst/>
              <a:ahLst/>
              <a:cxnLst/>
              <a:rect l="l" t="t" r="r" b="b"/>
              <a:pathLst>
                <a:path w="463" h="48969" extrusionOk="0">
                  <a:moveTo>
                    <a:pt x="462" y="0"/>
                  </a:moveTo>
                  <a:cubicBezTo>
                    <a:pt x="379" y="34"/>
                    <a:pt x="292" y="64"/>
                    <a:pt x="201" y="87"/>
                  </a:cubicBezTo>
                  <a:lnTo>
                    <a:pt x="1" y="87"/>
                  </a:lnTo>
                  <a:lnTo>
                    <a:pt x="1" y="18526"/>
                  </a:lnTo>
                  <a:lnTo>
                    <a:pt x="1" y="22675"/>
                  </a:lnTo>
                  <a:lnTo>
                    <a:pt x="1" y="48969"/>
                  </a:lnTo>
                  <a:lnTo>
                    <a:pt x="462" y="48969"/>
                  </a:lnTo>
                  <a:lnTo>
                    <a:pt x="462" y="22675"/>
                  </a:lnTo>
                  <a:lnTo>
                    <a:pt x="462" y="18526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9"/>
            <p:cNvSpPr/>
            <p:nvPr/>
          </p:nvSpPr>
          <p:spPr>
            <a:xfrm>
              <a:off x="971927" y="1162963"/>
              <a:ext cx="20558" cy="2568137"/>
            </a:xfrm>
            <a:custGeom>
              <a:avLst/>
              <a:gdLst/>
              <a:ahLst/>
              <a:cxnLst/>
              <a:rect l="l" t="t" r="r" b="b"/>
              <a:pathLst>
                <a:path w="461" h="57588" extrusionOk="0">
                  <a:moveTo>
                    <a:pt x="0" y="0"/>
                  </a:moveTo>
                  <a:lnTo>
                    <a:pt x="0" y="27145"/>
                  </a:lnTo>
                  <a:lnTo>
                    <a:pt x="0" y="31294"/>
                  </a:lnTo>
                  <a:lnTo>
                    <a:pt x="0" y="57588"/>
                  </a:lnTo>
                  <a:lnTo>
                    <a:pt x="461" y="57588"/>
                  </a:lnTo>
                  <a:lnTo>
                    <a:pt x="461" y="31294"/>
                  </a:lnTo>
                  <a:lnTo>
                    <a:pt x="461" y="27145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9"/>
            <p:cNvSpPr/>
            <p:nvPr/>
          </p:nvSpPr>
          <p:spPr>
            <a:xfrm>
              <a:off x="1177507" y="1162963"/>
              <a:ext cx="20558" cy="2568137"/>
            </a:xfrm>
            <a:custGeom>
              <a:avLst/>
              <a:gdLst/>
              <a:ahLst/>
              <a:cxnLst/>
              <a:rect l="l" t="t" r="r" b="b"/>
              <a:pathLst>
                <a:path w="461" h="57588" extrusionOk="0">
                  <a:moveTo>
                    <a:pt x="0" y="0"/>
                  </a:moveTo>
                  <a:lnTo>
                    <a:pt x="0" y="57588"/>
                  </a:lnTo>
                  <a:lnTo>
                    <a:pt x="461" y="57588"/>
                  </a:lnTo>
                  <a:lnTo>
                    <a:pt x="461" y="31294"/>
                  </a:lnTo>
                  <a:lnTo>
                    <a:pt x="461" y="27145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1383087" y="1163007"/>
              <a:ext cx="20514" cy="204245"/>
            </a:xfrm>
            <a:custGeom>
              <a:avLst/>
              <a:gdLst/>
              <a:ahLst/>
              <a:cxnLst/>
              <a:rect l="l" t="t" r="r" b="b"/>
              <a:pathLst>
                <a:path w="460" h="4580" extrusionOk="0">
                  <a:moveTo>
                    <a:pt x="0" y="1"/>
                  </a:moveTo>
                  <a:lnTo>
                    <a:pt x="0" y="4147"/>
                  </a:lnTo>
                  <a:cubicBezTo>
                    <a:pt x="171" y="4271"/>
                    <a:pt x="324" y="4417"/>
                    <a:pt x="459" y="4579"/>
                  </a:cubicBezTo>
                  <a:lnTo>
                    <a:pt x="459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1383087" y="1513965"/>
              <a:ext cx="20514" cy="2217130"/>
            </a:xfrm>
            <a:custGeom>
              <a:avLst/>
              <a:gdLst/>
              <a:ahLst/>
              <a:cxnLst/>
              <a:rect l="l" t="t" r="r" b="b"/>
              <a:pathLst>
                <a:path w="460" h="49717" extrusionOk="0">
                  <a:moveTo>
                    <a:pt x="459" y="1"/>
                  </a:moveTo>
                  <a:cubicBezTo>
                    <a:pt x="346" y="138"/>
                    <a:pt x="218" y="264"/>
                    <a:pt x="76" y="373"/>
                  </a:cubicBezTo>
                  <a:lnTo>
                    <a:pt x="0" y="373"/>
                  </a:lnTo>
                  <a:lnTo>
                    <a:pt x="0" y="19274"/>
                  </a:lnTo>
                  <a:lnTo>
                    <a:pt x="0" y="23423"/>
                  </a:lnTo>
                  <a:lnTo>
                    <a:pt x="0" y="49717"/>
                  </a:lnTo>
                  <a:lnTo>
                    <a:pt x="459" y="49717"/>
                  </a:lnTo>
                  <a:lnTo>
                    <a:pt x="459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9"/>
            <p:cNvSpPr/>
            <p:nvPr/>
          </p:nvSpPr>
          <p:spPr>
            <a:xfrm>
              <a:off x="1588578" y="1162963"/>
              <a:ext cx="20647" cy="2568137"/>
            </a:xfrm>
            <a:custGeom>
              <a:avLst/>
              <a:gdLst/>
              <a:ahLst/>
              <a:cxnLst/>
              <a:rect l="l" t="t" r="r" b="b"/>
              <a:pathLst>
                <a:path w="463" h="57588" extrusionOk="0">
                  <a:moveTo>
                    <a:pt x="1" y="0"/>
                  </a:moveTo>
                  <a:lnTo>
                    <a:pt x="1" y="57588"/>
                  </a:lnTo>
                  <a:lnTo>
                    <a:pt x="463" y="57588"/>
                  </a:lnTo>
                  <a:lnTo>
                    <a:pt x="463" y="31294"/>
                  </a:lnTo>
                  <a:lnTo>
                    <a:pt x="461" y="27145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9"/>
            <p:cNvSpPr/>
            <p:nvPr/>
          </p:nvSpPr>
          <p:spPr>
            <a:xfrm>
              <a:off x="1794247" y="1162963"/>
              <a:ext cx="20558" cy="208794"/>
            </a:xfrm>
            <a:custGeom>
              <a:avLst/>
              <a:gdLst/>
              <a:ahLst/>
              <a:cxnLst/>
              <a:rect l="l" t="t" r="r" b="b"/>
              <a:pathLst>
                <a:path w="461" h="4682" extrusionOk="0">
                  <a:moveTo>
                    <a:pt x="0" y="0"/>
                  </a:moveTo>
                  <a:lnTo>
                    <a:pt x="0" y="4681"/>
                  </a:lnTo>
                  <a:cubicBezTo>
                    <a:pt x="133" y="4505"/>
                    <a:pt x="287" y="4344"/>
                    <a:pt x="461" y="4208"/>
                  </a:cubicBezTo>
                  <a:lnTo>
                    <a:pt x="46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1794202" y="1509461"/>
              <a:ext cx="20603" cy="2221634"/>
            </a:xfrm>
            <a:custGeom>
              <a:avLst/>
              <a:gdLst/>
              <a:ahLst/>
              <a:cxnLst/>
              <a:rect l="l" t="t" r="r" b="b"/>
              <a:pathLst>
                <a:path w="462" h="49818" extrusionOk="0">
                  <a:moveTo>
                    <a:pt x="0" y="1"/>
                  </a:moveTo>
                  <a:lnTo>
                    <a:pt x="0" y="19375"/>
                  </a:lnTo>
                  <a:lnTo>
                    <a:pt x="0" y="23524"/>
                  </a:lnTo>
                  <a:lnTo>
                    <a:pt x="0" y="49818"/>
                  </a:lnTo>
                  <a:lnTo>
                    <a:pt x="462" y="49818"/>
                  </a:lnTo>
                  <a:lnTo>
                    <a:pt x="462" y="23524"/>
                  </a:lnTo>
                  <a:lnTo>
                    <a:pt x="460" y="19375"/>
                  </a:lnTo>
                  <a:lnTo>
                    <a:pt x="460" y="473"/>
                  </a:lnTo>
                  <a:cubicBezTo>
                    <a:pt x="288" y="336"/>
                    <a:pt x="134" y="178"/>
                    <a:pt x="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1999782" y="1162963"/>
              <a:ext cx="20603" cy="2568137"/>
            </a:xfrm>
            <a:custGeom>
              <a:avLst/>
              <a:gdLst/>
              <a:ahLst/>
              <a:cxnLst/>
              <a:rect l="l" t="t" r="r" b="b"/>
              <a:pathLst>
                <a:path w="462" h="57588" extrusionOk="0">
                  <a:moveTo>
                    <a:pt x="0" y="0"/>
                  </a:moveTo>
                  <a:lnTo>
                    <a:pt x="0" y="57588"/>
                  </a:lnTo>
                  <a:lnTo>
                    <a:pt x="462" y="57588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9"/>
            <p:cNvSpPr/>
            <p:nvPr/>
          </p:nvSpPr>
          <p:spPr>
            <a:xfrm>
              <a:off x="2205362" y="1162963"/>
              <a:ext cx="20647" cy="2568137"/>
            </a:xfrm>
            <a:custGeom>
              <a:avLst/>
              <a:gdLst/>
              <a:ahLst/>
              <a:cxnLst/>
              <a:rect l="l" t="t" r="r" b="b"/>
              <a:pathLst>
                <a:path w="463" h="57588" extrusionOk="0">
                  <a:moveTo>
                    <a:pt x="0" y="0"/>
                  </a:moveTo>
                  <a:lnTo>
                    <a:pt x="0" y="57588"/>
                  </a:lnTo>
                  <a:lnTo>
                    <a:pt x="462" y="57588"/>
                  </a:lnTo>
                  <a:lnTo>
                    <a:pt x="462" y="31294"/>
                  </a:lnTo>
                  <a:lnTo>
                    <a:pt x="462" y="27145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2410853" y="1545805"/>
              <a:ext cx="20647" cy="2185289"/>
            </a:xfrm>
            <a:custGeom>
              <a:avLst/>
              <a:gdLst/>
              <a:ahLst/>
              <a:cxnLst/>
              <a:rect l="l" t="t" r="r" b="b"/>
              <a:pathLst>
                <a:path w="463" h="49003" extrusionOk="0">
                  <a:moveTo>
                    <a:pt x="1" y="0"/>
                  </a:moveTo>
                  <a:lnTo>
                    <a:pt x="1" y="49003"/>
                  </a:lnTo>
                  <a:lnTo>
                    <a:pt x="463" y="49003"/>
                  </a:lnTo>
                  <a:lnTo>
                    <a:pt x="463" y="22709"/>
                  </a:lnTo>
                  <a:lnTo>
                    <a:pt x="461" y="18560"/>
                  </a:lnTo>
                  <a:lnTo>
                    <a:pt x="461" y="121"/>
                  </a:lnTo>
                  <a:lnTo>
                    <a:pt x="342" y="121"/>
                  </a:lnTo>
                  <a:cubicBezTo>
                    <a:pt x="225" y="90"/>
                    <a:pt x="112" y="48"/>
                    <a:pt x="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9"/>
            <p:cNvSpPr/>
            <p:nvPr/>
          </p:nvSpPr>
          <p:spPr>
            <a:xfrm>
              <a:off x="2616433" y="1162963"/>
              <a:ext cx="20647" cy="2568137"/>
            </a:xfrm>
            <a:custGeom>
              <a:avLst/>
              <a:gdLst/>
              <a:ahLst/>
              <a:cxnLst/>
              <a:rect l="l" t="t" r="r" b="b"/>
              <a:pathLst>
                <a:path w="463" h="57588" extrusionOk="0">
                  <a:moveTo>
                    <a:pt x="2" y="0"/>
                  </a:moveTo>
                  <a:lnTo>
                    <a:pt x="2" y="27145"/>
                  </a:lnTo>
                  <a:lnTo>
                    <a:pt x="1" y="31294"/>
                  </a:lnTo>
                  <a:lnTo>
                    <a:pt x="1" y="57588"/>
                  </a:lnTo>
                  <a:lnTo>
                    <a:pt x="463" y="57588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9"/>
            <p:cNvSpPr/>
            <p:nvPr/>
          </p:nvSpPr>
          <p:spPr>
            <a:xfrm>
              <a:off x="2822102" y="1162963"/>
              <a:ext cx="20558" cy="2568137"/>
            </a:xfrm>
            <a:custGeom>
              <a:avLst/>
              <a:gdLst/>
              <a:ahLst/>
              <a:cxnLst/>
              <a:rect l="l" t="t" r="r" b="b"/>
              <a:pathLst>
                <a:path w="461" h="57588" extrusionOk="0">
                  <a:moveTo>
                    <a:pt x="0" y="0"/>
                  </a:moveTo>
                  <a:lnTo>
                    <a:pt x="0" y="27145"/>
                  </a:lnTo>
                  <a:lnTo>
                    <a:pt x="0" y="31294"/>
                  </a:lnTo>
                  <a:lnTo>
                    <a:pt x="0" y="57588"/>
                  </a:lnTo>
                  <a:lnTo>
                    <a:pt x="461" y="57588"/>
                  </a:lnTo>
                  <a:lnTo>
                    <a:pt x="461" y="31294"/>
                  </a:lnTo>
                  <a:lnTo>
                    <a:pt x="461" y="27145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3027682" y="1553386"/>
              <a:ext cx="20558" cy="2177708"/>
            </a:xfrm>
            <a:custGeom>
              <a:avLst/>
              <a:gdLst/>
              <a:ahLst/>
              <a:cxnLst/>
              <a:rect l="l" t="t" r="r" b="b"/>
              <a:pathLst>
                <a:path w="461" h="48833" extrusionOk="0">
                  <a:moveTo>
                    <a:pt x="461" y="1"/>
                  </a:moveTo>
                  <a:cubicBezTo>
                    <a:pt x="312" y="29"/>
                    <a:pt x="158" y="43"/>
                    <a:pt x="1" y="43"/>
                  </a:cubicBezTo>
                  <a:lnTo>
                    <a:pt x="1" y="48833"/>
                  </a:lnTo>
                  <a:lnTo>
                    <a:pt x="461" y="48833"/>
                  </a:lnTo>
                  <a:lnTo>
                    <a:pt x="461" y="22539"/>
                  </a:lnTo>
                  <a:lnTo>
                    <a:pt x="461" y="18390"/>
                  </a:lnTo>
                  <a:lnTo>
                    <a:pt x="461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3233218" y="1162963"/>
              <a:ext cx="20558" cy="2568137"/>
            </a:xfrm>
            <a:custGeom>
              <a:avLst/>
              <a:gdLst/>
              <a:ahLst/>
              <a:cxnLst/>
              <a:rect l="l" t="t" r="r" b="b"/>
              <a:pathLst>
                <a:path w="461" h="57588" extrusionOk="0">
                  <a:moveTo>
                    <a:pt x="0" y="0"/>
                  </a:moveTo>
                  <a:lnTo>
                    <a:pt x="0" y="57588"/>
                  </a:lnTo>
                  <a:lnTo>
                    <a:pt x="461" y="5758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3438798" y="1162963"/>
              <a:ext cx="20647" cy="2568137"/>
            </a:xfrm>
            <a:custGeom>
              <a:avLst/>
              <a:gdLst/>
              <a:ahLst/>
              <a:cxnLst/>
              <a:rect l="l" t="t" r="r" b="b"/>
              <a:pathLst>
                <a:path w="463" h="57588" extrusionOk="0">
                  <a:moveTo>
                    <a:pt x="0" y="0"/>
                  </a:moveTo>
                  <a:lnTo>
                    <a:pt x="0" y="27145"/>
                  </a:lnTo>
                  <a:lnTo>
                    <a:pt x="0" y="31294"/>
                  </a:lnTo>
                  <a:lnTo>
                    <a:pt x="0" y="57588"/>
                  </a:lnTo>
                  <a:lnTo>
                    <a:pt x="462" y="57588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3653163" y="1162963"/>
              <a:ext cx="11773" cy="184400"/>
            </a:xfrm>
            <a:custGeom>
              <a:avLst/>
              <a:gdLst/>
              <a:ahLst/>
              <a:cxnLst/>
              <a:rect l="l" t="t" r="r" b="b"/>
              <a:pathLst>
                <a:path w="264" h="4135" extrusionOk="0">
                  <a:moveTo>
                    <a:pt x="1" y="0"/>
                  </a:moveTo>
                  <a:lnTo>
                    <a:pt x="1" y="3966"/>
                  </a:lnTo>
                  <a:cubicBezTo>
                    <a:pt x="73" y="4008"/>
                    <a:pt x="144" y="4050"/>
                    <a:pt x="211" y="4097"/>
                  </a:cubicBezTo>
                  <a:cubicBezTo>
                    <a:pt x="230" y="4109"/>
                    <a:pt x="247" y="4121"/>
                    <a:pt x="264" y="4134"/>
                  </a:cubicBezTo>
                  <a:lnTo>
                    <a:pt x="264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3644378" y="1533943"/>
              <a:ext cx="20647" cy="2197151"/>
            </a:xfrm>
            <a:custGeom>
              <a:avLst/>
              <a:gdLst/>
              <a:ahLst/>
              <a:cxnLst/>
              <a:rect l="l" t="t" r="r" b="b"/>
              <a:pathLst>
                <a:path w="463" h="49269" extrusionOk="0">
                  <a:moveTo>
                    <a:pt x="462" y="0"/>
                  </a:moveTo>
                  <a:cubicBezTo>
                    <a:pt x="319" y="103"/>
                    <a:pt x="164" y="191"/>
                    <a:pt x="0" y="263"/>
                  </a:cubicBezTo>
                  <a:lnTo>
                    <a:pt x="0" y="49269"/>
                  </a:lnTo>
                  <a:lnTo>
                    <a:pt x="462" y="49269"/>
                  </a:lnTo>
                  <a:lnTo>
                    <a:pt x="462" y="22975"/>
                  </a:lnTo>
                  <a:lnTo>
                    <a:pt x="462" y="18829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9"/>
            <p:cNvSpPr/>
            <p:nvPr/>
          </p:nvSpPr>
          <p:spPr>
            <a:xfrm>
              <a:off x="3849958" y="1162963"/>
              <a:ext cx="20647" cy="2568137"/>
            </a:xfrm>
            <a:custGeom>
              <a:avLst/>
              <a:gdLst/>
              <a:ahLst/>
              <a:cxnLst/>
              <a:rect l="l" t="t" r="r" b="b"/>
              <a:pathLst>
                <a:path w="463" h="57588" extrusionOk="0">
                  <a:moveTo>
                    <a:pt x="0" y="0"/>
                  </a:moveTo>
                  <a:lnTo>
                    <a:pt x="0" y="57588"/>
                  </a:lnTo>
                  <a:lnTo>
                    <a:pt x="462" y="57588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9"/>
            <p:cNvSpPr/>
            <p:nvPr/>
          </p:nvSpPr>
          <p:spPr>
            <a:xfrm>
              <a:off x="4055493" y="1162963"/>
              <a:ext cx="20603" cy="258963"/>
            </a:xfrm>
            <a:custGeom>
              <a:avLst/>
              <a:gdLst/>
              <a:ahLst/>
              <a:cxnLst/>
              <a:rect l="l" t="t" r="r" b="b"/>
              <a:pathLst>
                <a:path w="462" h="5807" extrusionOk="0">
                  <a:moveTo>
                    <a:pt x="0" y="0"/>
                  </a:moveTo>
                  <a:lnTo>
                    <a:pt x="0" y="5807"/>
                  </a:lnTo>
                  <a:cubicBezTo>
                    <a:pt x="68" y="5400"/>
                    <a:pt x="230" y="5025"/>
                    <a:pt x="462" y="4708"/>
                  </a:cubicBezTo>
                  <a:lnTo>
                    <a:pt x="46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4055493" y="1459292"/>
              <a:ext cx="20603" cy="2271803"/>
            </a:xfrm>
            <a:custGeom>
              <a:avLst/>
              <a:gdLst/>
              <a:ahLst/>
              <a:cxnLst/>
              <a:rect l="l" t="t" r="r" b="b"/>
              <a:pathLst>
                <a:path w="462" h="50943" extrusionOk="0">
                  <a:moveTo>
                    <a:pt x="0" y="0"/>
                  </a:moveTo>
                  <a:lnTo>
                    <a:pt x="0" y="50943"/>
                  </a:lnTo>
                  <a:lnTo>
                    <a:pt x="462" y="50943"/>
                  </a:lnTo>
                  <a:lnTo>
                    <a:pt x="462" y="24649"/>
                  </a:lnTo>
                  <a:lnTo>
                    <a:pt x="462" y="20503"/>
                  </a:lnTo>
                  <a:lnTo>
                    <a:pt x="462" y="1100"/>
                  </a:lnTo>
                  <a:cubicBezTo>
                    <a:pt x="229" y="780"/>
                    <a:pt x="67" y="408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4261207" y="1162963"/>
              <a:ext cx="20514" cy="256778"/>
            </a:xfrm>
            <a:custGeom>
              <a:avLst/>
              <a:gdLst/>
              <a:ahLst/>
              <a:cxnLst/>
              <a:rect l="l" t="t" r="r" b="b"/>
              <a:pathLst>
                <a:path w="460" h="5758" extrusionOk="0">
                  <a:moveTo>
                    <a:pt x="0" y="0"/>
                  </a:moveTo>
                  <a:lnTo>
                    <a:pt x="0" y="4697"/>
                  </a:lnTo>
                  <a:cubicBezTo>
                    <a:pt x="226" y="5004"/>
                    <a:pt x="387" y="5365"/>
                    <a:pt x="459" y="5757"/>
                  </a:cubicBezTo>
                  <a:lnTo>
                    <a:pt x="459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4261207" y="1461433"/>
              <a:ext cx="20514" cy="2269663"/>
            </a:xfrm>
            <a:custGeom>
              <a:avLst/>
              <a:gdLst/>
              <a:ahLst/>
              <a:cxnLst/>
              <a:rect l="l" t="t" r="r" b="b"/>
              <a:pathLst>
                <a:path w="460" h="50895" extrusionOk="0">
                  <a:moveTo>
                    <a:pt x="459" y="1"/>
                  </a:moveTo>
                  <a:cubicBezTo>
                    <a:pt x="387" y="393"/>
                    <a:pt x="227" y="754"/>
                    <a:pt x="0" y="1061"/>
                  </a:cubicBezTo>
                  <a:lnTo>
                    <a:pt x="0" y="50895"/>
                  </a:lnTo>
                  <a:lnTo>
                    <a:pt x="459" y="50895"/>
                  </a:lnTo>
                  <a:lnTo>
                    <a:pt x="459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9"/>
            <p:cNvSpPr/>
            <p:nvPr/>
          </p:nvSpPr>
          <p:spPr>
            <a:xfrm>
              <a:off x="4466653" y="1162963"/>
              <a:ext cx="20647" cy="2568137"/>
            </a:xfrm>
            <a:custGeom>
              <a:avLst/>
              <a:gdLst/>
              <a:ahLst/>
              <a:cxnLst/>
              <a:rect l="l" t="t" r="r" b="b"/>
              <a:pathLst>
                <a:path w="463" h="57588" extrusionOk="0">
                  <a:moveTo>
                    <a:pt x="0" y="0"/>
                  </a:moveTo>
                  <a:lnTo>
                    <a:pt x="0" y="57588"/>
                  </a:lnTo>
                  <a:lnTo>
                    <a:pt x="462" y="57588"/>
                  </a:lnTo>
                  <a:lnTo>
                    <a:pt x="462" y="31294"/>
                  </a:lnTo>
                  <a:lnTo>
                    <a:pt x="462" y="27145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9"/>
            <p:cNvSpPr/>
            <p:nvPr/>
          </p:nvSpPr>
          <p:spPr>
            <a:xfrm>
              <a:off x="4672144" y="1162963"/>
              <a:ext cx="12219" cy="184490"/>
            </a:xfrm>
            <a:custGeom>
              <a:avLst/>
              <a:gdLst/>
              <a:ahLst/>
              <a:cxnLst/>
              <a:rect l="l" t="t" r="r" b="b"/>
              <a:pathLst>
                <a:path w="274" h="4137" extrusionOk="0">
                  <a:moveTo>
                    <a:pt x="1" y="0"/>
                  </a:moveTo>
                  <a:lnTo>
                    <a:pt x="1" y="4137"/>
                  </a:lnTo>
                  <a:cubicBezTo>
                    <a:pt x="22" y="4123"/>
                    <a:pt x="41" y="4109"/>
                    <a:pt x="62" y="4094"/>
                  </a:cubicBezTo>
                  <a:cubicBezTo>
                    <a:pt x="132" y="4049"/>
                    <a:pt x="201" y="4006"/>
                    <a:pt x="274" y="3966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9"/>
            <p:cNvSpPr/>
            <p:nvPr/>
          </p:nvSpPr>
          <p:spPr>
            <a:xfrm>
              <a:off x="4672233" y="1533631"/>
              <a:ext cx="20647" cy="2197463"/>
            </a:xfrm>
            <a:custGeom>
              <a:avLst/>
              <a:gdLst/>
              <a:ahLst/>
              <a:cxnLst/>
              <a:rect l="l" t="t" r="r" b="b"/>
              <a:pathLst>
                <a:path w="463" h="49276" extrusionOk="0">
                  <a:moveTo>
                    <a:pt x="0" y="0"/>
                  </a:moveTo>
                  <a:lnTo>
                    <a:pt x="0" y="18833"/>
                  </a:lnTo>
                  <a:lnTo>
                    <a:pt x="0" y="22982"/>
                  </a:lnTo>
                  <a:lnTo>
                    <a:pt x="0" y="49276"/>
                  </a:lnTo>
                  <a:lnTo>
                    <a:pt x="462" y="49276"/>
                  </a:lnTo>
                  <a:lnTo>
                    <a:pt x="462" y="266"/>
                  </a:lnTo>
                  <a:cubicBezTo>
                    <a:pt x="299" y="193"/>
                    <a:pt x="144" y="105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9"/>
            <p:cNvSpPr/>
            <p:nvPr/>
          </p:nvSpPr>
          <p:spPr>
            <a:xfrm>
              <a:off x="4877858" y="1162963"/>
              <a:ext cx="20603" cy="2568137"/>
            </a:xfrm>
            <a:custGeom>
              <a:avLst/>
              <a:gdLst/>
              <a:ahLst/>
              <a:cxnLst/>
              <a:rect l="l" t="t" r="r" b="b"/>
              <a:pathLst>
                <a:path w="462" h="57588" extrusionOk="0">
                  <a:moveTo>
                    <a:pt x="1" y="0"/>
                  </a:moveTo>
                  <a:lnTo>
                    <a:pt x="1" y="57588"/>
                  </a:lnTo>
                  <a:lnTo>
                    <a:pt x="461" y="57588"/>
                  </a:lnTo>
                  <a:lnTo>
                    <a:pt x="461" y="31294"/>
                  </a:lnTo>
                  <a:lnTo>
                    <a:pt x="461" y="27145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9"/>
            <p:cNvSpPr/>
            <p:nvPr/>
          </p:nvSpPr>
          <p:spPr>
            <a:xfrm>
              <a:off x="5083438" y="1162963"/>
              <a:ext cx="20514" cy="2568137"/>
            </a:xfrm>
            <a:custGeom>
              <a:avLst/>
              <a:gdLst/>
              <a:ahLst/>
              <a:cxnLst/>
              <a:rect l="l" t="t" r="r" b="b"/>
              <a:pathLst>
                <a:path w="460" h="57588" extrusionOk="0">
                  <a:moveTo>
                    <a:pt x="1" y="0"/>
                  </a:moveTo>
                  <a:lnTo>
                    <a:pt x="1" y="27145"/>
                  </a:lnTo>
                  <a:lnTo>
                    <a:pt x="1" y="31294"/>
                  </a:lnTo>
                  <a:lnTo>
                    <a:pt x="1" y="57588"/>
                  </a:lnTo>
                  <a:lnTo>
                    <a:pt x="460" y="57588"/>
                  </a:lnTo>
                  <a:lnTo>
                    <a:pt x="46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9"/>
            <p:cNvSpPr/>
            <p:nvPr/>
          </p:nvSpPr>
          <p:spPr>
            <a:xfrm>
              <a:off x="269075" y="1325197"/>
              <a:ext cx="420575" cy="20558"/>
            </a:xfrm>
            <a:custGeom>
              <a:avLst/>
              <a:gdLst/>
              <a:ahLst/>
              <a:cxnLst/>
              <a:rect l="l" t="t" r="r" b="b"/>
              <a:pathLst>
                <a:path w="9431" h="461" extrusionOk="0">
                  <a:moveTo>
                    <a:pt x="1" y="0"/>
                  </a:moveTo>
                  <a:lnTo>
                    <a:pt x="1" y="461"/>
                  </a:lnTo>
                  <a:lnTo>
                    <a:pt x="9218" y="461"/>
                  </a:lnTo>
                  <a:cubicBezTo>
                    <a:pt x="9288" y="414"/>
                    <a:pt x="9358" y="370"/>
                    <a:pt x="9430" y="331"/>
                  </a:cubicBezTo>
                  <a:lnTo>
                    <a:pt x="943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9"/>
            <p:cNvSpPr/>
            <p:nvPr/>
          </p:nvSpPr>
          <p:spPr>
            <a:xfrm>
              <a:off x="799659" y="1325108"/>
              <a:ext cx="460666" cy="20647"/>
            </a:xfrm>
            <a:custGeom>
              <a:avLst/>
              <a:gdLst/>
              <a:ahLst/>
              <a:cxnLst/>
              <a:rect l="l" t="t" r="r" b="b"/>
              <a:pathLst>
                <a:path w="10330" h="463" extrusionOk="0">
                  <a:moveTo>
                    <a:pt x="0" y="1"/>
                  </a:moveTo>
                  <a:lnTo>
                    <a:pt x="0" y="333"/>
                  </a:lnTo>
                  <a:cubicBezTo>
                    <a:pt x="74" y="373"/>
                    <a:pt x="145" y="416"/>
                    <a:pt x="212" y="463"/>
                  </a:cubicBezTo>
                  <a:lnTo>
                    <a:pt x="10117" y="463"/>
                  </a:lnTo>
                  <a:cubicBezTo>
                    <a:pt x="10187" y="416"/>
                    <a:pt x="10257" y="372"/>
                    <a:pt x="10329" y="333"/>
                  </a:cubicBezTo>
                  <a:lnTo>
                    <a:pt x="10329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1370333" y="1325108"/>
              <a:ext cx="460666" cy="20647"/>
            </a:xfrm>
            <a:custGeom>
              <a:avLst/>
              <a:gdLst/>
              <a:ahLst/>
              <a:cxnLst/>
              <a:rect l="l" t="t" r="r" b="b"/>
              <a:pathLst>
                <a:path w="10330" h="463" extrusionOk="0">
                  <a:moveTo>
                    <a:pt x="1" y="1"/>
                  </a:moveTo>
                  <a:lnTo>
                    <a:pt x="1" y="333"/>
                  </a:lnTo>
                  <a:cubicBezTo>
                    <a:pt x="75" y="373"/>
                    <a:pt x="146" y="416"/>
                    <a:pt x="212" y="463"/>
                  </a:cubicBezTo>
                  <a:lnTo>
                    <a:pt x="10118" y="463"/>
                  </a:lnTo>
                  <a:cubicBezTo>
                    <a:pt x="10186" y="416"/>
                    <a:pt x="10257" y="372"/>
                    <a:pt x="10329" y="333"/>
                  </a:cubicBezTo>
                  <a:lnTo>
                    <a:pt x="10329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1941007" y="1325108"/>
              <a:ext cx="460666" cy="20647"/>
            </a:xfrm>
            <a:custGeom>
              <a:avLst/>
              <a:gdLst/>
              <a:ahLst/>
              <a:cxnLst/>
              <a:rect l="l" t="t" r="r" b="b"/>
              <a:pathLst>
                <a:path w="10330" h="463" extrusionOk="0">
                  <a:moveTo>
                    <a:pt x="1" y="1"/>
                  </a:moveTo>
                  <a:lnTo>
                    <a:pt x="1" y="333"/>
                  </a:lnTo>
                  <a:cubicBezTo>
                    <a:pt x="75" y="373"/>
                    <a:pt x="146" y="416"/>
                    <a:pt x="212" y="463"/>
                  </a:cubicBezTo>
                  <a:lnTo>
                    <a:pt x="10118" y="463"/>
                  </a:lnTo>
                  <a:cubicBezTo>
                    <a:pt x="10187" y="416"/>
                    <a:pt x="10257" y="372"/>
                    <a:pt x="10329" y="333"/>
                  </a:cubicBezTo>
                  <a:lnTo>
                    <a:pt x="10329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2511815" y="1325108"/>
              <a:ext cx="460577" cy="20647"/>
            </a:xfrm>
            <a:custGeom>
              <a:avLst/>
              <a:gdLst/>
              <a:ahLst/>
              <a:cxnLst/>
              <a:rect l="l" t="t" r="r" b="b"/>
              <a:pathLst>
                <a:path w="10328" h="463" extrusionOk="0">
                  <a:moveTo>
                    <a:pt x="1" y="1"/>
                  </a:moveTo>
                  <a:lnTo>
                    <a:pt x="1" y="333"/>
                  </a:lnTo>
                  <a:cubicBezTo>
                    <a:pt x="73" y="373"/>
                    <a:pt x="144" y="416"/>
                    <a:pt x="212" y="463"/>
                  </a:cubicBezTo>
                  <a:lnTo>
                    <a:pt x="10118" y="463"/>
                  </a:lnTo>
                  <a:cubicBezTo>
                    <a:pt x="10186" y="414"/>
                    <a:pt x="10255" y="372"/>
                    <a:pt x="10328" y="333"/>
                  </a:cubicBezTo>
                  <a:lnTo>
                    <a:pt x="10328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3082489" y="1325197"/>
              <a:ext cx="460533" cy="20558"/>
            </a:xfrm>
            <a:custGeom>
              <a:avLst/>
              <a:gdLst/>
              <a:ahLst/>
              <a:cxnLst/>
              <a:rect l="l" t="t" r="r" b="b"/>
              <a:pathLst>
                <a:path w="10327" h="461" extrusionOk="0">
                  <a:moveTo>
                    <a:pt x="1" y="0"/>
                  </a:moveTo>
                  <a:lnTo>
                    <a:pt x="1" y="331"/>
                  </a:lnTo>
                  <a:cubicBezTo>
                    <a:pt x="73" y="371"/>
                    <a:pt x="144" y="414"/>
                    <a:pt x="213" y="461"/>
                  </a:cubicBezTo>
                  <a:lnTo>
                    <a:pt x="10115" y="461"/>
                  </a:lnTo>
                  <a:cubicBezTo>
                    <a:pt x="10184" y="412"/>
                    <a:pt x="10254" y="370"/>
                    <a:pt x="10327" y="331"/>
                  </a:cubicBezTo>
                  <a:lnTo>
                    <a:pt x="10327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3653163" y="1325108"/>
              <a:ext cx="460622" cy="20514"/>
            </a:xfrm>
            <a:custGeom>
              <a:avLst/>
              <a:gdLst/>
              <a:ahLst/>
              <a:cxnLst/>
              <a:rect l="l" t="t" r="r" b="b"/>
              <a:pathLst>
                <a:path w="10329" h="460" extrusionOk="0">
                  <a:moveTo>
                    <a:pt x="1" y="1"/>
                  </a:moveTo>
                  <a:lnTo>
                    <a:pt x="1" y="330"/>
                  </a:lnTo>
                  <a:cubicBezTo>
                    <a:pt x="73" y="372"/>
                    <a:pt x="144" y="414"/>
                    <a:pt x="211" y="460"/>
                  </a:cubicBezTo>
                  <a:lnTo>
                    <a:pt x="10118" y="460"/>
                  </a:lnTo>
                  <a:cubicBezTo>
                    <a:pt x="10186" y="414"/>
                    <a:pt x="10256" y="372"/>
                    <a:pt x="10328" y="333"/>
                  </a:cubicBezTo>
                  <a:lnTo>
                    <a:pt x="10328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4223837" y="1325108"/>
              <a:ext cx="460622" cy="20514"/>
            </a:xfrm>
            <a:custGeom>
              <a:avLst/>
              <a:gdLst/>
              <a:ahLst/>
              <a:cxnLst/>
              <a:rect l="l" t="t" r="r" b="b"/>
              <a:pathLst>
                <a:path w="10329" h="460" extrusionOk="0">
                  <a:moveTo>
                    <a:pt x="1" y="1"/>
                  </a:moveTo>
                  <a:lnTo>
                    <a:pt x="1" y="330"/>
                  </a:lnTo>
                  <a:cubicBezTo>
                    <a:pt x="73" y="372"/>
                    <a:pt x="145" y="414"/>
                    <a:pt x="213" y="460"/>
                  </a:cubicBezTo>
                  <a:lnTo>
                    <a:pt x="10118" y="460"/>
                  </a:lnTo>
                  <a:cubicBezTo>
                    <a:pt x="10186" y="414"/>
                    <a:pt x="10256" y="372"/>
                    <a:pt x="10328" y="333"/>
                  </a:cubicBezTo>
                  <a:lnTo>
                    <a:pt x="10328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4794555" y="1325108"/>
              <a:ext cx="420531" cy="20514"/>
            </a:xfrm>
            <a:custGeom>
              <a:avLst/>
              <a:gdLst/>
              <a:ahLst/>
              <a:cxnLst/>
              <a:rect l="l" t="t" r="r" b="b"/>
              <a:pathLst>
                <a:path w="9430" h="460" extrusionOk="0">
                  <a:moveTo>
                    <a:pt x="0" y="1"/>
                  </a:moveTo>
                  <a:lnTo>
                    <a:pt x="0" y="330"/>
                  </a:lnTo>
                  <a:cubicBezTo>
                    <a:pt x="73" y="372"/>
                    <a:pt x="144" y="414"/>
                    <a:pt x="212" y="460"/>
                  </a:cubicBezTo>
                  <a:lnTo>
                    <a:pt x="9429" y="460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269075" y="1530554"/>
              <a:ext cx="445014" cy="20647"/>
            </a:xfrm>
            <a:custGeom>
              <a:avLst/>
              <a:gdLst/>
              <a:ahLst/>
              <a:cxnLst/>
              <a:rect l="l" t="t" r="r" b="b"/>
              <a:pathLst>
                <a:path w="9979" h="463" extrusionOk="0">
                  <a:moveTo>
                    <a:pt x="1" y="1"/>
                  </a:moveTo>
                  <a:lnTo>
                    <a:pt x="1" y="463"/>
                  </a:lnTo>
                  <a:lnTo>
                    <a:pt x="9979" y="463"/>
                  </a:lnTo>
                  <a:cubicBezTo>
                    <a:pt x="9643" y="370"/>
                    <a:pt x="9336" y="213"/>
                    <a:pt x="907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775266" y="1530554"/>
              <a:ext cx="509632" cy="20647"/>
            </a:xfrm>
            <a:custGeom>
              <a:avLst/>
              <a:gdLst/>
              <a:ahLst/>
              <a:cxnLst/>
              <a:rect l="l" t="t" r="r" b="b"/>
              <a:pathLst>
                <a:path w="11428" h="463" extrusionOk="0">
                  <a:moveTo>
                    <a:pt x="908" y="1"/>
                  </a:moveTo>
                  <a:cubicBezTo>
                    <a:pt x="714" y="156"/>
                    <a:pt x="495" y="284"/>
                    <a:pt x="260" y="376"/>
                  </a:cubicBezTo>
                  <a:cubicBezTo>
                    <a:pt x="177" y="410"/>
                    <a:pt x="90" y="439"/>
                    <a:pt x="0" y="463"/>
                  </a:cubicBezTo>
                  <a:lnTo>
                    <a:pt x="11428" y="463"/>
                  </a:lnTo>
                  <a:cubicBezTo>
                    <a:pt x="11091" y="370"/>
                    <a:pt x="10782" y="213"/>
                    <a:pt x="1051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1345940" y="1530554"/>
              <a:ext cx="509587" cy="20647"/>
            </a:xfrm>
            <a:custGeom>
              <a:avLst/>
              <a:gdLst/>
              <a:ahLst/>
              <a:cxnLst/>
              <a:rect l="l" t="t" r="r" b="b"/>
              <a:pathLst>
                <a:path w="11427" h="463" extrusionOk="0">
                  <a:moveTo>
                    <a:pt x="835" y="1"/>
                  </a:moveTo>
                  <a:lnTo>
                    <a:pt x="835" y="61"/>
                  </a:lnTo>
                  <a:cubicBezTo>
                    <a:pt x="586" y="241"/>
                    <a:pt x="305" y="380"/>
                    <a:pt x="0" y="463"/>
                  </a:cubicBezTo>
                  <a:lnTo>
                    <a:pt x="11426" y="463"/>
                  </a:lnTo>
                  <a:cubicBezTo>
                    <a:pt x="11091" y="370"/>
                    <a:pt x="10782" y="213"/>
                    <a:pt x="1051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1916614" y="1530554"/>
              <a:ext cx="509632" cy="20647"/>
            </a:xfrm>
            <a:custGeom>
              <a:avLst/>
              <a:gdLst/>
              <a:ahLst/>
              <a:cxnLst/>
              <a:rect l="l" t="t" r="r" b="b"/>
              <a:pathLst>
                <a:path w="11428" h="463" extrusionOk="0">
                  <a:moveTo>
                    <a:pt x="910" y="1"/>
                  </a:moveTo>
                  <a:cubicBezTo>
                    <a:pt x="644" y="213"/>
                    <a:pt x="337" y="370"/>
                    <a:pt x="1" y="463"/>
                  </a:cubicBezTo>
                  <a:lnTo>
                    <a:pt x="11428" y="463"/>
                  </a:lnTo>
                  <a:cubicBezTo>
                    <a:pt x="11310" y="432"/>
                    <a:pt x="11195" y="390"/>
                    <a:pt x="11088" y="342"/>
                  </a:cubicBezTo>
                  <a:cubicBezTo>
                    <a:pt x="10882" y="254"/>
                    <a:pt x="10692" y="139"/>
                    <a:pt x="105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2487377" y="1530554"/>
              <a:ext cx="509542" cy="20647"/>
            </a:xfrm>
            <a:custGeom>
              <a:avLst/>
              <a:gdLst/>
              <a:ahLst/>
              <a:cxnLst/>
              <a:rect l="l" t="t" r="r" b="b"/>
              <a:pathLst>
                <a:path w="11426" h="463" extrusionOk="0">
                  <a:moveTo>
                    <a:pt x="910" y="1"/>
                  </a:moveTo>
                  <a:cubicBezTo>
                    <a:pt x="642" y="213"/>
                    <a:pt x="336" y="370"/>
                    <a:pt x="0" y="463"/>
                  </a:cubicBezTo>
                  <a:lnTo>
                    <a:pt x="11426" y="463"/>
                  </a:lnTo>
                  <a:cubicBezTo>
                    <a:pt x="11089" y="370"/>
                    <a:pt x="10781" y="213"/>
                    <a:pt x="1051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3058051" y="1530554"/>
              <a:ext cx="509498" cy="20647"/>
            </a:xfrm>
            <a:custGeom>
              <a:avLst/>
              <a:gdLst/>
              <a:ahLst/>
              <a:cxnLst/>
              <a:rect l="l" t="t" r="r" b="b"/>
              <a:pathLst>
                <a:path w="11425" h="463" extrusionOk="0">
                  <a:moveTo>
                    <a:pt x="908" y="1"/>
                  </a:moveTo>
                  <a:cubicBezTo>
                    <a:pt x="643" y="213"/>
                    <a:pt x="336" y="370"/>
                    <a:pt x="0" y="463"/>
                  </a:cubicBezTo>
                  <a:lnTo>
                    <a:pt x="11425" y="463"/>
                  </a:lnTo>
                  <a:cubicBezTo>
                    <a:pt x="11089" y="370"/>
                    <a:pt x="10781" y="213"/>
                    <a:pt x="1051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3628725" y="1530554"/>
              <a:ext cx="509587" cy="20647"/>
            </a:xfrm>
            <a:custGeom>
              <a:avLst/>
              <a:gdLst/>
              <a:ahLst/>
              <a:cxnLst/>
              <a:rect l="l" t="t" r="r" b="b"/>
              <a:pathLst>
                <a:path w="11427" h="463" extrusionOk="0">
                  <a:moveTo>
                    <a:pt x="813" y="1"/>
                  </a:moveTo>
                  <a:lnTo>
                    <a:pt x="813" y="75"/>
                  </a:lnTo>
                  <a:cubicBezTo>
                    <a:pt x="670" y="177"/>
                    <a:pt x="515" y="264"/>
                    <a:pt x="351" y="338"/>
                  </a:cubicBezTo>
                  <a:cubicBezTo>
                    <a:pt x="238" y="389"/>
                    <a:pt x="121" y="430"/>
                    <a:pt x="0" y="463"/>
                  </a:cubicBezTo>
                  <a:lnTo>
                    <a:pt x="11426" y="463"/>
                  </a:lnTo>
                  <a:cubicBezTo>
                    <a:pt x="11089" y="370"/>
                    <a:pt x="10781" y="213"/>
                    <a:pt x="1051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4199399" y="1530688"/>
              <a:ext cx="509453" cy="20514"/>
            </a:xfrm>
            <a:custGeom>
              <a:avLst/>
              <a:gdLst/>
              <a:ahLst/>
              <a:cxnLst/>
              <a:rect l="l" t="t" r="r" b="b"/>
              <a:pathLst>
                <a:path w="11424" h="460" extrusionOk="0">
                  <a:moveTo>
                    <a:pt x="910" y="1"/>
                  </a:moveTo>
                  <a:cubicBezTo>
                    <a:pt x="643" y="210"/>
                    <a:pt x="336" y="367"/>
                    <a:pt x="0" y="460"/>
                  </a:cubicBezTo>
                  <a:lnTo>
                    <a:pt x="11423" y="460"/>
                  </a:lnTo>
                  <a:cubicBezTo>
                    <a:pt x="11301" y="427"/>
                    <a:pt x="11180" y="385"/>
                    <a:pt x="11067" y="332"/>
                  </a:cubicBezTo>
                  <a:cubicBezTo>
                    <a:pt x="10903" y="259"/>
                    <a:pt x="10748" y="169"/>
                    <a:pt x="10605" y="66"/>
                  </a:cubicBezTo>
                  <a:lnTo>
                    <a:pt x="10605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4770073" y="1530688"/>
              <a:ext cx="445014" cy="20514"/>
            </a:xfrm>
            <a:custGeom>
              <a:avLst/>
              <a:gdLst/>
              <a:ahLst/>
              <a:cxnLst/>
              <a:rect l="l" t="t" r="r" b="b"/>
              <a:pathLst>
                <a:path w="9979" h="460" extrusionOk="0">
                  <a:moveTo>
                    <a:pt x="910" y="1"/>
                  </a:moveTo>
                  <a:cubicBezTo>
                    <a:pt x="643" y="210"/>
                    <a:pt x="336" y="367"/>
                    <a:pt x="1" y="460"/>
                  </a:cubicBezTo>
                  <a:lnTo>
                    <a:pt x="9978" y="460"/>
                  </a:lnTo>
                  <a:lnTo>
                    <a:pt x="9978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269075" y="1736223"/>
              <a:ext cx="4946076" cy="20558"/>
            </a:xfrm>
            <a:custGeom>
              <a:avLst/>
              <a:gdLst/>
              <a:ahLst/>
              <a:cxnLst/>
              <a:rect l="l" t="t" r="r" b="b"/>
              <a:pathLst>
                <a:path w="110911" h="461" extrusionOk="0">
                  <a:moveTo>
                    <a:pt x="1" y="0"/>
                  </a:moveTo>
                  <a:lnTo>
                    <a:pt x="1" y="461"/>
                  </a:lnTo>
                  <a:lnTo>
                    <a:pt x="110910" y="461"/>
                  </a:lnTo>
                  <a:lnTo>
                    <a:pt x="11091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69075" y="1941803"/>
              <a:ext cx="4946076" cy="20647"/>
            </a:xfrm>
            <a:custGeom>
              <a:avLst/>
              <a:gdLst/>
              <a:ahLst/>
              <a:cxnLst/>
              <a:rect l="l" t="t" r="r" b="b"/>
              <a:pathLst>
                <a:path w="110911" h="463" extrusionOk="0">
                  <a:moveTo>
                    <a:pt x="1" y="1"/>
                  </a:moveTo>
                  <a:lnTo>
                    <a:pt x="1" y="462"/>
                  </a:lnTo>
                  <a:lnTo>
                    <a:pt x="24981" y="462"/>
                  </a:lnTo>
                  <a:lnTo>
                    <a:pt x="25440" y="461"/>
                  </a:lnTo>
                  <a:lnTo>
                    <a:pt x="110910" y="461"/>
                  </a:lnTo>
                  <a:lnTo>
                    <a:pt x="110910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269075" y="2147383"/>
              <a:ext cx="4946076" cy="20603"/>
            </a:xfrm>
            <a:custGeom>
              <a:avLst/>
              <a:gdLst/>
              <a:ahLst/>
              <a:cxnLst/>
              <a:rect l="l" t="t" r="r" b="b"/>
              <a:pathLst>
                <a:path w="110911" h="462" extrusionOk="0">
                  <a:moveTo>
                    <a:pt x="1" y="1"/>
                  </a:moveTo>
                  <a:lnTo>
                    <a:pt x="1" y="461"/>
                  </a:lnTo>
                  <a:lnTo>
                    <a:pt x="110910" y="461"/>
                  </a:lnTo>
                  <a:lnTo>
                    <a:pt x="110910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269075" y="2352963"/>
              <a:ext cx="4946076" cy="20514"/>
            </a:xfrm>
            <a:custGeom>
              <a:avLst/>
              <a:gdLst/>
              <a:ahLst/>
              <a:cxnLst/>
              <a:rect l="l" t="t" r="r" b="b"/>
              <a:pathLst>
                <a:path w="110911" h="460" extrusionOk="0">
                  <a:moveTo>
                    <a:pt x="1" y="1"/>
                  </a:moveTo>
                  <a:lnTo>
                    <a:pt x="1" y="460"/>
                  </a:lnTo>
                  <a:lnTo>
                    <a:pt x="110910" y="460"/>
                  </a:lnTo>
                  <a:lnTo>
                    <a:pt x="110910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69075" y="2558498"/>
              <a:ext cx="4946076" cy="20647"/>
            </a:xfrm>
            <a:custGeom>
              <a:avLst/>
              <a:gdLst/>
              <a:ahLst/>
              <a:cxnLst/>
              <a:rect l="l" t="t" r="r" b="b"/>
              <a:pathLst>
                <a:path w="110911" h="463" extrusionOk="0">
                  <a:moveTo>
                    <a:pt x="1" y="0"/>
                  </a:moveTo>
                  <a:lnTo>
                    <a:pt x="1" y="461"/>
                  </a:lnTo>
                  <a:lnTo>
                    <a:pt x="53101" y="461"/>
                  </a:lnTo>
                  <a:lnTo>
                    <a:pt x="57250" y="462"/>
                  </a:lnTo>
                  <a:lnTo>
                    <a:pt x="110910" y="462"/>
                  </a:lnTo>
                  <a:lnTo>
                    <a:pt x="11091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269075" y="2764078"/>
              <a:ext cx="4946076" cy="20647"/>
            </a:xfrm>
            <a:custGeom>
              <a:avLst/>
              <a:gdLst/>
              <a:ahLst/>
              <a:cxnLst/>
              <a:rect l="l" t="t" r="r" b="b"/>
              <a:pathLst>
                <a:path w="110911" h="463" extrusionOk="0">
                  <a:moveTo>
                    <a:pt x="1" y="0"/>
                  </a:moveTo>
                  <a:lnTo>
                    <a:pt x="1" y="462"/>
                  </a:lnTo>
                  <a:lnTo>
                    <a:pt x="110910" y="462"/>
                  </a:lnTo>
                  <a:lnTo>
                    <a:pt x="11091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269075" y="2969658"/>
              <a:ext cx="4946076" cy="20647"/>
            </a:xfrm>
            <a:custGeom>
              <a:avLst/>
              <a:gdLst/>
              <a:ahLst/>
              <a:cxnLst/>
              <a:rect l="l" t="t" r="r" b="b"/>
              <a:pathLst>
                <a:path w="110911" h="463" extrusionOk="0">
                  <a:moveTo>
                    <a:pt x="1" y="0"/>
                  </a:moveTo>
                  <a:lnTo>
                    <a:pt x="1" y="462"/>
                  </a:lnTo>
                  <a:lnTo>
                    <a:pt x="110910" y="462"/>
                  </a:lnTo>
                  <a:lnTo>
                    <a:pt x="11091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69075" y="3175238"/>
              <a:ext cx="4946076" cy="20647"/>
            </a:xfrm>
            <a:custGeom>
              <a:avLst/>
              <a:gdLst/>
              <a:ahLst/>
              <a:cxnLst/>
              <a:rect l="l" t="t" r="r" b="b"/>
              <a:pathLst>
                <a:path w="110911" h="463" extrusionOk="0">
                  <a:moveTo>
                    <a:pt x="1" y="0"/>
                  </a:moveTo>
                  <a:lnTo>
                    <a:pt x="1" y="462"/>
                  </a:lnTo>
                  <a:lnTo>
                    <a:pt x="110910" y="462"/>
                  </a:lnTo>
                  <a:lnTo>
                    <a:pt x="11091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269075" y="3380774"/>
              <a:ext cx="4946076" cy="20603"/>
            </a:xfrm>
            <a:custGeom>
              <a:avLst/>
              <a:gdLst/>
              <a:ahLst/>
              <a:cxnLst/>
              <a:rect l="l" t="t" r="r" b="b"/>
              <a:pathLst>
                <a:path w="110911" h="462" extrusionOk="0">
                  <a:moveTo>
                    <a:pt x="1" y="0"/>
                  </a:moveTo>
                  <a:lnTo>
                    <a:pt x="1" y="462"/>
                  </a:lnTo>
                  <a:lnTo>
                    <a:pt x="110910" y="462"/>
                  </a:lnTo>
                  <a:lnTo>
                    <a:pt x="11091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269075" y="3586354"/>
              <a:ext cx="4946076" cy="20647"/>
            </a:xfrm>
            <a:custGeom>
              <a:avLst/>
              <a:gdLst/>
              <a:ahLst/>
              <a:cxnLst/>
              <a:rect l="l" t="t" r="r" b="b"/>
              <a:pathLst>
                <a:path w="110911" h="463" extrusionOk="0">
                  <a:moveTo>
                    <a:pt x="1" y="0"/>
                  </a:moveTo>
                  <a:lnTo>
                    <a:pt x="1" y="462"/>
                  </a:lnTo>
                  <a:lnTo>
                    <a:pt x="110910" y="462"/>
                  </a:lnTo>
                  <a:lnTo>
                    <a:pt x="11091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6" name="Google Shape;416;p9"/>
          <p:cNvSpPr/>
          <p:nvPr/>
        </p:nvSpPr>
        <p:spPr>
          <a:xfrm rot="-5099455">
            <a:off x="2589177" y="4443735"/>
            <a:ext cx="201637" cy="663290"/>
          </a:xfrm>
          <a:custGeom>
            <a:avLst/>
            <a:gdLst/>
            <a:ahLst/>
            <a:cxnLst/>
            <a:rect l="l" t="t" r="r" b="b"/>
            <a:pathLst>
              <a:path w="3843" h="14080" extrusionOk="0">
                <a:moveTo>
                  <a:pt x="1922" y="1"/>
                </a:moveTo>
                <a:cubicBezTo>
                  <a:pt x="861" y="1"/>
                  <a:pt x="1" y="861"/>
                  <a:pt x="1" y="1922"/>
                </a:cubicBezTo>
                <a:lnTo>
                  <a:pt x="1" y="12158"/>
                </a:lnTo>
                <a:cubicBezTo>
                  <a:pt x="1" y="13220"/>
                  <a:pt x="862" y="14080"/>
                  <a:pt x="1922" y="14080"/>
                </a:cubicBezTo>
                <a:cubicBezTo>
                  <a:pt x="2982" y="14080"/>
                  <a:pt x="3842" y="13220"/>
                  <a:pt x="3842" y="12158"/>
                </a:cubicBezTo>
                <a:lnTo>
                  <a:pt x="3842" y="1922"/>
                </a:lnTo>
                <a:cubicBezTo>
                  <a:pt x="3842" y="861"/>
                  <a:pt x="2982" y="1"/>
                  <a:pt x="19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9"/>
          <p:cNvSpPr/>
          <p:nvPr/>
        </p:nvSpPr>
        <p:spPr>
          <a:xfrm rot="-5099455">
            <a:off x="2647802" y="3774871"/>
            <a:ext cx="201637" cy="663290"/>
          </a:xfrm>
          <a:custGeom>
            <a:avLst/>
            <a:gdLst/>
            <a:ahLst/>
            <a:cxnLst/>
            <a:rect l="l" t="t" r="r" b="b"/>
            <a:pathLst>
              <a:path w="3843" h="14080" extrusionOk="0">
                <a:moveTo>
                  <a:pt x="1922" y="1"/>
                </a:moveTo>
                <a:cubicBezTo>
                  <a:pt x="861" y="1"/>
                  <a:pt x="1" y="861"/>
                  <a:pt x="1" y="1922"/>
                </a:cubicBezTo>
                <a:lnTo>
                  <a:pt x="1" y="12158"/>
                </a:lnTo>
                <a:cubicBezTo>
                  <a:pt x="1" y="13220"/>
                  <a:pt x="862" y="14080"/>
                  <a:pt x="1922" y="14080"/>
                </a:cubicBezTo>
                <a:cubicBezTo>
                  <a:pt x="2982" y="14080"/>
                  <a:pt x="3842" y="13220"/>
                  <a:pt x="3842" y="12158"/>
                </a:cubicBezTo>
                <a:lnTo>
                  <a:pt x="3842" y="1922"/>
                </a:lnTo>
                <a:cubicBezTo>
                  <a:pt x="3842" y="861"/>
                  <a:pt x="2982" y="1"/>
                  <a:pt x="19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9"/>
          <p:cNvSpPr/>
          <p:nvPr/>
        </p:nvSpPr>
        <p:spPr>
          <a:xfrm rot="-5099455">
            <a:off x="2706483" y="3105955"/>
            <a:ext cx="201532" cy="663290"/>
          </a:xfrm>
          <a:custGeom>
            <a:avLst/>
            <a:gdLst/>
            <a:ahLst/>
            <a:cxnLst/>
            <a:rect l="l" t="t" r="r" b="b"/>
            <a:pathLst>
              <a:path w="3841" h="14080" extrusionOk="0">
                <a:moveTo>
                  <a:pt x="1920" y="1"/>
                </a:moveTo>
                <a:cubicBezTo>
                  <a:pt x="859" y="1"/>
                  <a:pt x="0" y="861"/>
                  <a:pt x="0" y="1922"/>
                </a:cubicBezTo>
                <a:lnTo>
                  <a:pt x="0" y="12158"/>
                </a:lnTo>
                <a:cubicBezTo>
                  <a:pt x="0" y="13220"/>
                  <a:pt x="860" y="14080"/>
                  <a:pt x="1920" y="14080"/>
                </a:cubicBezTo>
                <a:cubicBezTo>
                  <a:pt x="2981" y="14080"/>
                  <a:pt x="3840" y="13220"/>
                  <a:pt x="3840" y="12158"/>
                </a:cubicBezTo>
                <a:lnTo>
                  <a:pt x="3840" y="1922"/>
                </a:lnTo>
                <a:cubicBezTo>
                  <a:pt x="3840" y="861"/>
                  <a:pt x="2981" y="1"/>
                  <a:pt x="19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9"/>
          <p:cNvSpPr/>
          <p:nvPr/>
        </p:nvSpPr>
        <p:spPr>
          <a:xfrm rot="-5099455">
            <a:off x="2765108" y="2437091"/>
            <a:ext cx="201532" cy="663290"/>
          </a:xfrm>
          <a:custGeom>
            <a:avLst/>
            <a:gdLst/>
            <a:ahLst/>
            <a:cxnLst/>
            <a:rect l="l" t="t" r="r" b="b"/>
            <a:pathLst>
              <a:path w="3841" h="14080" extrusionOk="0">
                <a:moveTo>
                  <a:pt x="1920" y="1"/>
                </a:moveTo>
                <a:cubicBezTo>
                  <a:pt x="860" y="1"/>
                  <a:pt x="1" y="861"/>
                  <a:pt x="1" y="1922"/>
                </a:cubicBezTo>
                <a:lnTo>
                  <a:pt x="1" y="12158"/>
                </a:lnTo>
                <a:cubicBezTo>
                  <a:pt x="1" y="13220"/>
                  <a:pt x="860" y="14080"/>
                  <a:pt x="1920" y="14080"/>
                </a:cubicBezTo>
                <a:cubicBezTo>
                  <a:pt x="2981" y="14080"/>
                  <a:pt x="3840" y="13220"/>
                  <a:pt x="3840" y="12158"/>
                </a:cubicBezTo>
                <a:lnTo>
                  <a:pt x="3840" y="1922"/>
                </a:lnTo>
                <a:cubicBezTo>
                  <a:pt x="3840" y="861"/>
                  <a:pt x="2981" y="1"/>
                  <a:pt x="19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9"/>
          <p:cNvSpPr/>
          <p:nvPr/>
        </p:nvSpPr>
        <p:spPr>
          <a:xfrm rot="-5099455">
            <a:off x="2823733" y="1768227"/>
            <a:ext cx="201532" cy="663290"/>
          </a:xfrm>
          <a:custGeom>
            <a:avLst/>
            <a:gdLst/>
            <a:ahLst/>
            <a:cxnLst/>
            <a:rect l="l" t="t" r="r" b="b"/>
            <a:pathLst>
              <a:path w="3841" h="14080" extrusionOk="0">
                <a:moveTo>
                  <a:pt x="1921" y="1"/>
                </a:moveTo>
                <a:cubicBezTo>
                  <a:pt x="859" y="1"/>
                  <a:pt x="1" y="861"/>
                  <a:pt x="1" y="1922"/>
                </a:cubicBezTo>
                <a:lnTo>
                  <a:pt x="1" y="12158"/>
                </a:lnTo>
                <a:cubicBezTo>
                  <a:pt x="1" y="13220"/>
                  <a:pt x="859" y="14080"/>
                  <a:pt x="1921" y="14080"/>
                </a:cubicBezTo>
                <a:cubicBezTo>
                  <a:pt x="2981" y="14080"/>
                  <a:pt x="3841" y="13220"/>
                  <a:pt x="3841" y="12158"/>
                </a:cubicBezTo>
                <a:lnTo>
                  <a:pt x="3841" y="1922"/>
                </a:lnTo>
                <a:cubicBezTo>
                  <a:pt x="3841" y="861"/>
                  <a:pt x="2981" y="1"/>
                  <a:pt x="19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9"/>
          <p:cNvSpPr/>
          <p:nvPr/>
        </p:nvSpPr>
        <p:spPr>
          <a:xfrm rot="-5099455">
            <a:off x="2882329" y="1099389"/>
            <a:ext cx="201585" cy="663290"/>
          </a:xfrm>
          <a:custGeom>
            <a:avLst/>
            <a:gdLst/>
            <a:ahLst/>
            <a:cxnLst/>
            <a:rect l="l" t="t" r="r" b="b"/>
            <a:pathLst>
              <a:path w="3842" h="14080" extrusionOk="0">
                <a:moveTo>
                  <a:pt x="1922" y="1"/>
                </a:moveTo>
                <a:cubicBezTo>
                  <a:pt x="860" y="1"/>
                  <a:pt x="0" y="861"/>
                  <a:pt x="0" y="1922"/>
                </a:cubicBezTo>
                <a:lnTo>
                  <a:pt x="0" y="12158"/>
                </a:lnTo>
                <a:cubicBezTo>
                  <a:pt x="0" y="13220"/>
                  <a:pt x="860" y="14080"/>
                  <a:pt x="1922" y="14080"/>
                </a:cubicBezTo>
                <a:cubicBezTo>
                  <a:pt x="2982" y="14080"/>
                  <a:pt x="3842" y="13220"/>
                  <a:pt x="3842" y="12158"/>
                </a:cubicBezTo>
                <a:lnTo>
                  <a:pt x="3842" y="1922"/>
                </a:lnTo>
                <a:cubicBezTo>
                  <a:pt x="3842" y="861"/>
                  <a:pt x="2982" y="1"/>
                  <a:pt x="19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9"/>
          <p:cNvSpPr/>
          <p:nvPr/>
        </p:nvSpPr>
        <p:spPr>
          <a:xfrm rot="-5099455">
            <a:off x="2940954" y="430524"/>
            <a:ext cx="201585" cy="663290"/>
          </a:xfrm>
          <a:custGeom>
            <a:avLst/>
            <a:gdLst/>
            <a:ahLst/>
            <a:cxnLst/>
            <a:rect l="l" t="t" r="r" b="b"/>
            <a:pathLst>
              <a:path w="3842" h="14080" extrusionOk="0">
                <a:moveTo>
                  <a:pt x="1922" y="1"/>
                </a:moveTo>
                <a:cubicBezTo>
                  <a:pt x="860" y="1"/>
                  <a:pt x="0" y="861"/>
                  <a:pt x="0" y="1922"/>
                </a:cubicBezTo>
                <a:lnTo>
                  <a:pt x="0" y="12158"/>
                </a:lnTo>
                <a:cubicBezTo>
                  <a:pt x="0" y="13220"/>
                  <a:pt x="860" y="14080"/>
                  <a:pt x="1922" y="14080"/>
                </a:cubicBezTo>
                <a:cubicBezTo>
                  <a:pt x="2982" y="14080"/>
                  <a:pt x="3842" y="13220"/>
                  <a:pt x="3842" y="12158"/>
                </a:cubicBezTo>
                <a:lnTo>
                  <a:pt x="3842" y="1922"/>
                </a:lnTo>
                <a:cubicBezTo>
                  <a:pt x="3842" y="861"/>
                  <a:pt x="2982" y="1"/>
                  <a:pt x="19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9"/>
          <p:cNvSpPr/>
          <p:nvPr/>
        </p:nvSpPr>
        <p:spPr>
          <a:xfrm rot="-5099455">
            <a:off x="2999579" y="-238340"/>
            <a:ext cx="201585" cy="663290"/>
          </a:xfrm>
          <a:custGeom>
            <a:avLst/>
            <a:gdLst/>
            <a:ahLst/>
            <a:cxnLst/>
            <a:rect l="l" t="t" r="r" b="b"/>
            <a:pathLst>
              <a:path w="3842" h="14080" extrusionOk="0">
                <a:moveTo>
                  <a:pt x="1922" y="1"/>
                </a:moveTo>
                <a:cubicBezTo>
                  <a:pt x="860" y="1"/>
                  <a:pt x="1" y="861"/>
                  <a:pt x="1" y="1922"/>
                </a:cubicBezTo>
                <a:lnTo>
                  <a:pt x="1" y="12158"/>
                </a:lnTo>
                <a:cubicBezTo>
                  <a:pt x="1" y="13220"/>
                  <a:pt x="860" y="14080"/>
                  <a:pt x="1922" y="14080"/>
                </a:cubicBezTo>
                <a:cubicBezTo>
                  <a:pt x="2982" y="14080"/>
                  <a:pt x="3842" y="13220"/>
                  <a:pt x="3842" y="12158"/>
                </a:cubicBezTo>
                <a:lnTo>
                  <a:pt x="3842" y="1922"/>
                </a:lnTo>
                <a:cubicBezTo>
                  <a:pt x="3842" y="861"/>
                  <a:pt x="2982" y="1"/>
                  <a:pt x="19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9"/>
          <p:cNvSpPr txBox="1">
            <a:spLocks noGrp="1"/>
          </p:cNvSpPr>
          <p:nvPr>
            <p:ph type="title"/>
          </p:nvPr>
        </p:nvSpPr>
        <p:spPr>
          <a:xfrm rot="300111">
            <a:off x="2456113" y="2158577"/>
            <a:ext cx="4799979" cy="8420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Back to School " panose="02000603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BODY_1">
    <p:bg>
      <p:bgPr>
        <a:solidFill>
          <a:schemeClr val="accent5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13"/>
          <p:cNvGrpSpPr/>
          <p:nvPr/>
        </p:nvGrpSpPr>
        <p:grpSpPr>
          <a:xfrm>
            <a:off x="-1" y="-37211"/>
            <a:ext cx="9146439" cy="5180707"/>
            <a:chOff x="-1" y="-37211"/>
            <a:chExt cx="9146439" cy="5180707"/>
          </a:xfrm>
        </p:grpSpPr>
        <p:sp>
          <p:nvSpPr>
            <p:cNvPr id="473" name="Google Shape;473;p13"/>
            <p:cNvSpPr/>
            <p:nvPr/>
          </p:nvSpPr>
          <p:spPr>
            <a:xfrm flipH="1">
              <a:off x="77" y="-37211"/>
              <a:ext cx="5033661" cy="3076189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3"/>
            <p:cNvSpPr/>
            <p:nvPr/>
          </p:nvSpPr>
          <p:spPr>
            <a:xfrm flipH="1">
              <a:off x="-1" y="3124462"/>
              <a:ext cx="5069022" cy="2019035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3"/>
            <p:cNvSpPr/>
            <p:nvPr/>
          </p:nvSpPr>
          <p:spPr>
            <a:xfrm flipH="1">
              <a:off x="8096308" y="348072"/>
              <a:ext cx="1050129" cy="1789438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3"/>
            <p:cNvSpPr/>
            <p:nvPr/>
          </p:nvSpPr>
          <p:spPr>
            <a:xfrm rot="10800000">
              <a:off x="372138" y="509588"/>
              <a:ext cx="8372400" cy="4439700"/>
            </a:xfrm>
            <a:prstGeom prst="roundRect">
              <a:avLst>
                <a:gd name="adj" fmla="val 923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3"/>
            <p:cNvSpPr/>
            <p:nvPr/>
          </p:nvSpPr>
          <p:spPr>
            <a:xfrm rot="10800000">
              <a:off x="547663" y="348063"/>
              <a:ext cx="8224200" cy="4439700"/>
            </a:xfrm>
            <a:prstGeom prst="roundRect">
              <a:avLst>
                <a:gd name="adj" fmla="val 923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3"/>
            <p:cNvSpPr/>
            <p:nvPr/>
          </p:nvSpPr>
          <p:spPr>
            <a:xfrm flipH="1">
              <a:off x="7527915" y="800680"/>
              <a:ext cx="388345" cy="282245"/>
            </a:xfrm>
            <a:custGeom>
              <a:avLst/>
              <a:gdLst/>
              <a:ahLst/>
              <a:cxnLst/>
              <a:rect l="l" t="t" r="r" b="b"/>
              <a:pathLst>
                <a:path w="5547" h="5547" extrusionOk="0">
                  <a:moveTo>
                    <a:pt x="2774" y="0"/>
                  </a:moveTo>
                  <a:cubicBezTo>
                    <a:pt x="1242" y="0"/>
                    <a:pt x="0" y="1242"/>
                    <a:pt x="0" y="2774"/>
                  </a:cubicBezTo>
                  <a:cubicBezTo>
                    <a:pt x="0" y="4305"/>
                    <a:pt x="1242" y="5547"/>
                    <a:pt x="2774" y="5547"/>
                  </a:cubicBezTo>
                  <a:cubicBezTo>
                    <a:pt x="4305" y="5547"/>
                    <a:pt x="5547" y="4305"/>
                    <a:pt x="5547" y="2774"/>
                  </a:cubicBezTo>
                  <a:cubicBezTo>
                    <a:pt x="5547" y="1242"/>
                    <a:pt x="4305" y="0"/>
                    <a:pt x="27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3"/>
            <p:cNvSpPr/>
            <p:nvPr/>
          </p:nvSpPr>
          <p:spPr>
            <a:xfrm flipH="1">
              <a:off x="6631855" y="800680"/>
              <a:ext cx="388275" cy="282245"/>
            </a:xfrm>
            <a:custGeom>
              <a:avLst/>
              <a:gdLst/>
              <a:ahLst/>
              <a:cxnLst/>
              <a:rect l="l" t="t" r="r" b="b"/>
              <a:pathLst>
                <a:path w="5546" h="5547" extrusionOk="0">
                  <a:moveTo>
                    <a:pt x="2773" y="0"/>
                  </a:moveTo>
                  <a:cubicBezTo>
                    <a:pt x="1241" y="0"/>
                    <a:pt x="0" y="1242"/>
                    <a:pt x="0" y="2774"/>
                  </a:cubicBezTo>
                  <a:cubicBezTo>
                    <a:pt x="0" y="4305"/>
                    <a:pt x="1241" y="5547"/>
                    <a:pt x="2773" y="5547"/>
                  </a:cubicBezTo>
                  <a:cubicBezTo>
                    <a:pt x="4305" y="5547"/>
                    <a:pt x="5545" y="4305"/>
                    <a:pt x="5545" y="2774"/>
                  </a:cubicBezTo>
                  <a:cubicBezTo>
                    <a:pt x="5545" y="1242"/>
                    <a:pt x="4305" y="0"/>
                    <a:pt x="27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3"/>
            <p:cNvSpPr/>
            <p:nvPr/>
          </p:nvSpPr>
          <p:spPr>
            <a:xfrm flipH="1">
              <a:off x="5735936" y="800680"/>
              <a:ext cx="388275" cy="282245"/>
            </a:xfrm>
            <a:custGeom>
              <a:avLst/>
              <a:gdLst/>
              <a:ahLst/>
              <a:cxnLst/>
              <a:rect l="l" t="t" r="r" b="b"/>
              <a:pathLst>
                <a:path w="5546" h="5547" extrusionOk="0">
                  <a:moveTo>
                    <a:pt x="2773" y="0"/>
                  </a:moveTo>
                  <a:cubicBezTo>
                    <a:pt x="1241" y="0"/>
                    <a:pt x="0" y="1242"/>
                    <a:pt x="0" y="2774"/>
                  </a:cubicBezTo>
                  <a:cubicBezTo>
                    <a:pt x="0" y="4305"/>
                    <a:pt x="1241" y="5547"/>
                    <a:pt x="2773" y="5547"/>
                  </a:cubicBezTo>
                  <a:cubicBezTo>
                    <a:pt x="4305" y="5547"/>
                    <a:pt x="5545" y="4305"/>
                    <a:pt x="5545" y="2774"/>
                  </a:cubicBezTo>
                  <a:cubicBezTo>
                    <a:pt x="5545" y="1242"/>
                    <a:pt x="4305" y="0"/>
                    <a:pt x="27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3"/>
            <p:cNvSpPr/>
            <p:nvPr/>
          </p:nvSpPr>
          <p:spPr>
            <a:xfrm flipH="1">
              <a:off x="4840016" y="800680"/>
              <a:ext cx="388275" cy="282245"/>
            </a:xfrm>
            <a:custGeom>
              <a:avLst/>
              <a:gdLst/>
              <a:ahLst/>
              <a:cxnLst/>
              <a:rect l="l" t="t" r="r" b="b"/>
              <a:pathLst>
                <a:path w="5546" h="5547" extrusionOk="0">
                  <a:moveTo>
                    <a:pt x="2773" y="0"/>
                  </a:moveTo>
                  <a:cubicBezTo>
                    <a:pt x="1241" y="0"/>
                    <a:pt x="0" y="1242"/>
                    <a:pt x="0" y="2774"/>
                  </a:cubicBezTo>
                  <a:cubicBezTo>
                    <a:pt x="0" y="4305"/>
                    <a:pt x="1241" y="5547"/>
                    <a:pt x="2773" y="5547"/>
                  </a:cubicBezTo>
                  <a:cubicBezTo>
                    <a:pt x="4305" y="5547"/>
                    <a:pt x="5545" y="4305"/>
                    <a:pt x="5545" y="2774"/>
                  </a:cubicBezTo>
                  <a:cubicBezTo>
                    <a:pt x="5545" y="1242"/>
                    <a:pt x="4305" y="0"/>
                    <a:pt x="27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3"/>
            <p:cNvSpPr/>
            <p:nvPr/>
          </p:nvSpPr>
          <p:spPr>
            <a:xfrm flipH="1">
              <a:off x="3944097" y="800680"/>
              <a:ext cx="388275" cy="282245"/>
            </a:xfrm>
            <a:custGeom>
              <a:avLst/>
              <a:gdLst/>
              <a:ahLst/>
              <a:cxnLst/>
              <a:rect l="l" t="t" r="r" b="b"/>
              <a:pathLst>
                <a:path w="5546" h="5547" extrusionOk="0">
                  <a:moveTo>
                    <a:pt x="2773" y="0"/>
                  </a:moveTo>
                  <a:cubicBezTo>
                    <a:pt x="1241" y="0"/>
                    <a:pt x="0" y="1242"/>
                    <a:pt x="0" y="2774"/>
                  </a:cubicBezTo>
                  <a:cubicBezTo>
                    <a:pt x="0" y="4305"/>
                    <a:pt x="1241" y="5547"/>
                    <a:pt x="2773" y="5547"/>
                  </a:cubicBezTo>
                  <a:cubicBezTo>
                    <a:pt x="4305" y="5547"/>
                    <a:pt x="5546" y="4305"/>
                    <a:pt x="5546" y="2774"/>
                  </a:cubicBezTo>
                  <a:cubicBezTo>
                    <a:pt x="5546" y="1242"/>
                    <a:pt x="4305" y="0"/>
                    <a:pt x="27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3"/>
            <p:cNvSpPr/>
            <p:nvPr/>
          </p:nvSpPr>
          <p:spPr>
            <a:xfrm flipH="1">
              <a:off x="3048177" y="800680"/>
              <a:ext cx="388275" cy="282245"/>
            </a:xfrm>
            <a:custGeom>
              <a:avLst/>
              <a:gdLst/>
              <a:ahLst/>
              <a:cxnLst/>
              <a:rect l="l" t="t" r="r" b="b"/>
              <a:pathLst>
                <a:path w="5546" h="5547" extrusionOk="0">
                  <a:moveTo>
                    <a:pt x="2773" y="0"/>
                  </a:moveTo>
                  <a:cubicBezTo>
                    <a:pt x="1241" y="0"/>
                    <a:pt x="1" y="1242"/>
                    <a:pt x="1" y="2774"/>
                  </a:cubicBezTo>
                  <a:cubicBezTo>
                    <a:pt x="1" y="4305"/>
                    <a:pt x="1241" y="5547"/>
                    <a:pt x="2773" y="5547"/>
                  </a:cubicBezTo>
                  <a:cubicBezTo>
                    <a:pt x="4305" y="5547"/>
                    <a:pt x="5546" y="4305"/>
                    <a:pt x="5546" y="2774"/>
                  </a:cubicBezTo>
                  <a:cubicBezTo>
                    <a:pt x="5546" y="1242"/>
                    <a:pt x="4305" y="0"/>
                    <a:pt x="27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3"/>
            <p:cNvSpPr/>
            <p:nvPr/>
          </p:nvSpPr>
          <p:spPr>
            <a:xfrm flipH="1">
              <a:off x="2152258" y="800680"/>
              <a:ext cx="388275" cy="282245"/>
            </a:xfrm>
            <a:custGeom>
              <a:avLst/>
              <a:gdLst/>
              <a:ahLst/>
              <a:cxnLst/>
              <a:rect l="l" t="t" r="r" b="b"/>
              <a:pathLst>
                <a:path w="5546" h="5547" extrusionOk="0">
                  <a:moveTo>
                    <a:pt x="2773" y="0"/>
                  </a:moveTo>
                  <a:cubicBezTo>
                    <a:pt x="1241" y="0"/>
                    <a:pt x="1" y="1242"/>
                    <a:pt x="1" y="2774"/>
                  </a:cubicBezTo>
                  <a:cubicBezTo>
                    <a:pt x="1" y="4305"/>
                    <a:pt x="1241" y="5547"/>
                    <a:pt x="2773" y="5547"/>
                  </a:cubicBezTo>
                  <a:cubicBezTo>
                    <a:pt x="4305" y="5547"/>
                    <a:pt x="5546" y="4305"/>
                    <a:pt x="5546" y="2774"/>
                  </a:cubicBezTo>
                  <a:cubicBezTo>
                    <a:pt x="5546" y="1242"/>
                    <a:pt x="4305" y="0"/>
                    <a:pt x="27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3"/>
            <p:cNvSpPr/>
            <p:nvPr/>
          </p:nvSpPr>
          <p:spPr>
            <a:xfrm flipH="1">
              <a:off x="1256338" y="800680"/>
              <a:ext cx="388275" cy="282245"/>
            </a:xfrm>
            <a:custGeom>
              <a:avLst/>
              <a:gdLst/>
              <a:ahLst/>
              <a:cxnLst/>
              <a:rect l="l" t="t" r="r" b="b"/>
              <a:pathLst>
                <a:path w="5546" h="5547" extrusionOk="0">
                  <a:moveTo>
                    <a:pt x="2773" y="0"/>
                  </a:moveTo>
                  <a:cubicBezTo>
                    <a:pt x="1241" y="0"/>
                    <a:pt x="1" y="1242"/>
                    <a:pt x="1" y="2774"/>
                  </a:cubicBezTo>
                  <a:cubicBezTo>
                    <a:pt x="1" y="4305"/>
                    <a:pt x="1241" y="5547"/>
                    <a:pt x="2773" y="5547"/>
                  </a:cubicBezTo>
                  <a:cubicBezTo>
                    <a:pt x="4305" y="5547"/>
                    <a:pt x="5546" y="4305"/>
                    <a:pt x="5546" y="2774"/>
                  </a:cubicBezTo>
                  <a:cubicBezTo>
                    <a:pt x="5546" y="1242"/>
                    <a:pt x="4305" y="0"/>
                    <a:pt x="27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6" name="Google Shape;486;p13"/>
            <p:cNvGrpSpPr/>
            <p:nvPr/>
          </p:nvGrpSpPr>
          <p:grpSpPr>
            <a:xfrm flipH="1">
              <a:off x="711975" y="536876"/>
              <a:ext cx="7744566" cy="4053290"/>
              <a:chOff x="269075" y="1162963"/>
              <a:chExt cx="4946076" cy="2568137"/>
            </a:xfrm>
          </p:grpSpPr>
          <p:sp>
            <p:nvSpPr>
              <p:cNvPr id="487" name="Google Shape;487;p13"/>
              <p:cNvSpPr/>
              <p:nvPr/>
            </p:nvSpPr>
            <p:spPr>
              <a:xfrm>
                <a:off x="269075" y="1162963"/>
                <a:ext cx="4946076" cy="2568137"/>
              </a:xfrm>
              <a:custGeom>
                <a:avLst/>
                <a:gdLst/>
                <a:ahLst/>
                <a:cxnLst/>
                <a:rect l="l" t="t" r="r" b="b"/>
                <a:pathLst>
                  <a:path w="110911" h="57588" extrusionOk="0">
                    <a:moveTo>
                      <a:pt x="1" y="0"/>
                    </a:moveTo>
                    <a:lnTo>
                      <a:pt x="1" y="57588"/>
                    </a:lnTo>
                    <a:lnTo>
                      <a:pt x="110910" y="57588"/>
                    </a:lnTo>
                    <a:lnTo>
                      <a:pt x="110910" y="0"/>
                    </a:lnTo>
                    <a:lnTo>
                      <a:pt x="101481" y="0"/>
                    </a:lnTo>
                    <a:lnTo>
                      <a:pt x="101481" y="3966"/>
                    </a:lnTo>
                    <a:cubicBezTo>
                      <a:pt x="102278" y="4404"/>
                      <a:pt x="102820" y="5251"/>
                      <a:pt x="102820" y="6225"/>
                    </a:cubicBezTo>
                    <a:cubicBezTo>
                      <a:pt x="102820" y="7646"/>
                      <a:pt x="101667" y="8798"/>
                      <a:pt x="100246" y="8798"/>
                    </a:cubicBezTo>
                    <a:cubicBezTo>
                      <a:pt x="98825" y="8798"/>
                      <a:pt x="97673" y="7646"/>
                      <a:pt x="97673" y="6225"/>
                    </a:cubicBezTo>
                    <a:cubicBezTo>
                      <a:pt x="97673" y="5251"/>
                      <a:pt x="98214" y="4404"/>
                      <a:pt x="99011" y="3966"/>
                    </a:cubicBezTo>
                    <a:lnTo>
                      <a:pt x="99011" y="0"/>
                    </a:lnTo>
                    <a:lnTo>
                      <a:pt x="88685" y="0"/>
                    </a:lnTo>
                    <a:lnTo>
                      <a:pt x="88685" y="3966"/>
                    </a:lnTo>
                    <a:cubicBezTo>
                      <a:pt x="89483" y="4404"/>
                      <a:pt x="90023" y="5251"/>
                      <a:pt x="90023" y="6225"/>
                    </a:cubicBezTo>
                    <a:cubicBezTo>
                      <a:pt x="90023" y="7646"/>
                      <a:pt x="88870" y="8798"/>
                      <a:pt x="87449" y="8798"/>
                    </a:cubicBezTo>
                    <a:cubicBezTo>
                      <a:pt x="86028" y="8798"/>
                      <a:pt x="84875" y="7647"/>
                      <a:pt x="84875" y="6225"/>
                    </a:cubicBezTo>
                    <a:cubicBezTo>
                      <a:pt x="84875" y="5251"/>
                      <a:pt x="85417" y="4404"/>
                      <a:pt x="86214" y="3966"/>
                    </a:cubicBezTo>
                    <a:lnTo>
                      <a:pt x="86214" y="0"/>
                    </a:lnTo>
                    <a:lnTo>
                      <a:pt x="75888" y="0"/>
                    </a:lnTo>
                    <a:lnTo>
                      <a:pt x="75888" y="3966"/>
                    </a:lnTo>
                    <a:cubicBezTo>
                      <a:pt x="76686" y="4404"/>
                      <a:pt x="77226" y="5251"/>
                      <a:pt x="77226" y="6225"/>
                    </a:cubicBezTo>
                    <a:cubicBezTo>
                      <a:pt x="77226" y="7646"/>
                      <a:pt x="76073" y="8798"/>
                      <a:pt x="74652" y="8798"/>
                    </a:cubicBezTo>
                    <a:cubicBezTo>
                      <a:pt x="73231" y="8798"/>
                      <a:pt x="72078" y="7647"/>
                      <a:pt x="72078" y="6225"/>
                    </a:cubicBezTo>
                    <a:cubicBezTo>
                      <a:pt x="72078" y="5251"/>
                      <a:pt x="72620" y="4404"/>
                      <a:pt x="73417" y="3966"/>
                    </a:cubicBezTo>
                    <a:lnTo>
                      <a:pt x="73417" y="0"/>
                    </a:lnTo>
                    <a:lnTo>
                      <a:pt x="63091" y="0"/>
                    </a:lnTo>
                    <a:lnTo>
                      <a:pt x="63091" y="3966"/>
                    </a:lnTo>
                    <a:cubicBezTo>
                      <a:pt x="63888" y="4404"/>
                      <a:pt x="64428" y="5251"/>
                      <a:pt x="64428" y="6225"/>
                    </a:cubicBezTo>
                    <a:cubicBezTo>
                      <a:pt x="64428" y="7646"/>
                      <a:pt x="63276" y="8798"/>
                      <a:pt x="61855" y="8798"/>
                    </a:cubicBezTo>
                    <a:cubicBezTo>
                      <a:pt x="60434" y="8798"/>
                      <a:pt x="59281" y="7647"/>
                      <a:pt x="59281" y="6225"/>
                    </a:cubicBezTo>
                    <a:cubicBezTo>
                      <a:pt x="59281" y="5251"/>
                      <a:pt x="59823" y="4404"/>
                      <a:pt x="60620" y="3966"/>
                    </a:cubicBezTo>
                    <a:lnTo>
                      <a:pt x="60620" y="0"/>
                    </a:lnTo>
                    <a:lnTo>
                      <a:pt x="50293" y="0"/>
                    </a:lnTo>
                    <a:lnTo>
                      <a:pt x="50293" y="3966"/>
                    </a:lnTo>
                    <a:cubicBezTo>
                      <a:pt x="51090" y="4404"/>
                      <a:pt x="51631" y="5251"/>
                      <a:pt x="51631" y="6225"/>
                    </a:cubicBezTo>
                    <a:cubicBezTo>
                      <a:pt x="51631" y="7646"/>
                      <a:pt x="50479" y="8798"/>
                      <a:pt x="49058" y="8798"/>
                    </a:cubicBezTo>
                    <a:cubicBezTo>
                      <a:pt x="47637" y="8798"/>
                      <a:pt x="46484" y="7646"/>
                      <a:pt x="46484" y="6225"/>
                    </a:cubicBezTo>
                    <a:cubicBezTo>
                      <a:pt x="46484" y="5251"/>
                      <a:pt x="47026" y="4404"/>
                      <a:pt x="47821" y="3966"/>
                    </a:cubicBezTo>
                    <a:lnTo>
                      <a:pt x="47821" y="0"/>
                    </a:lnTo>
                    <a:lnTo>
                      <a:pt x="37496" y="0"/>
                    </a:lnTo>
                    <a:lnTo>
                      <a:pt x="37496" y="3966"/>
                    </a:lnTo>
                    <a:cubicBezTo>
                      <a:pt x="38293" y="4404"/>
                      <a:pt x="38834" y="5251"/>
                      <a:pt x="38834" y="6225"/>
                    </a:cubicBezTo>
                    <a:cubicBezTo>
                      <a:pt x="38834" y="7646"/>
                      <a:pt x="37682" y="8798"/>
                      <a:pt x="36261" y="8798"/>
                    </a:cubicBezTo>
                    <a:cubicBezTo>
                      <a:pt x="34840" y="8798"/>
                      <a:pt x="33687" y="7646"/>
                      <a:pt x="33687" y="6225"/>
                    </a:cubicBezTo>
                    <a:cubicBezTo>
                      <a:pt x="33687" y="5251"/>
                      <a:pt x="34228" y="4404"/>
                      <a:pt x="35024" y="3966"/>
                    </a:cubicBezTo>
                    <a:lnTo>
                      <a:pt x="35024" y="0"/>
                    </a:lnTo>
                    <a:lnTo>
                      <a:pt x="24698" y="0"/>
                    </a:lnTo>
                    <a:lnTo>
                      <a:pt x="24698" y="3966"/>
                    </a:lnTo>
                    <a:cubicBezTo>
                      <a:pt x="25496" y="4404"/>
                      <a:pt x="26037" y="5251"/>
                      <a:pt x="26037" y="6225"/>
                    </a:cubicBezTo>
                    <a:cubicBezTo>
                      <a:pt x="26037" y="7646"/>
                      <a:pt x="24885" y="8798"/>
                      <a:pt x="23464" y="8798"/>
                    </a:cubicBezTo>
                    <a:cubicBezTo>
                      <a:pt x="22042" y="8798"/>
                      <a:pt x="20890" y="7646"/>
                      <a:pt x="20890" y="6225"/>
                    </a:cubicBezTo>
                    <a:cubicBezTo>
                      <a:pt x="20890" y="5251"/>
                      <a:pt x="21431" y="4404"/>
                      <a:pt x="22229" y="3966"/>
                    </a:cubicBezTo>
                    <a:lnTo>
                      <a:pt x="22229" y="0"/>
                    </a:lnTo>
                    <a:lnTo>
                      <a:pt x="11901" y="0"/>
                    </a:lnTo>
                    <a:lnTo>
                      <a:pt x="11901" y="3966"/>
                    </a:lnTo>
                    <a:cubicBezTo>
                      <a:pt x="12699" y="4404"/>
                      <a:pt x="13240" y="5251"/>
                      <a:pt x="13240" y="6225"/>
                    </a:cubicBezTo>
                    <a:cubicBezTo>
                      <a:pt x="13240" y="7646"/>
                      <a:pt x="12088" y="8798"/>
                      <a:pt x="10666" y="8798"/>
                    </a:cubicBezTo>
                    <a:cubicBezTo>
                      <a:pt x="9245" y="8798"/>
                      <a:pt x="8093" y="7646"/>
                      <a:pt x="8093" y="6225"/>
                    </a:cubicBezTo>
                    <a:cubicBezTo>
                      <a:pt x="8093" y="5251"/>
                      <a:pt x="8634" y="4404"/>
                      <a:pt x="9430" y="3966"/>
                    </a:cubicBezTo>
                    <a:lnTo>
                      <a:pt x="94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13"/>
              <p:cNvSpPr/>
              <p:nvPr/>
            </p:nvSpPr>
            <p:spPr>
              <a:xfrm>
                <a:off x="355231" y="1162963"/>
                <a:ext cx="20558" cy="2568137"/>
              </a:xfrm>
              <a:custGeom>
                <a:avLst/>
                <a:gdLst/>
                <a:ahLst/>
                <a:cxnLst/>
                <a:rect l="l" t="t" r="r" b="b"/>
                <a:pathLst>
                  <a:path w="461" h="57588" extrusionOk="0">
                    <a:moveTo>
                      <a:pt x="0" y="0"/>
                    </a:moveTo>
                    <a:lnTo>
                      <a:pt x="0" y="57588"/>
                    </a:lnTo>
                    <a:lnTo>
                      <a:pt x="461" y="57588"/>
                    </a:lnTo>
                    <a:lnTo>
                      <a:pt x="461" y="31294"/>
                    </a:lnTo>
                    <a:lnTo>
                      <a:pt x="461" y="27145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13"/>
              <p:cNvSpPr/>
              <p:nvPr/>
            </p:nvSpPr>
            <p:spPr>
              <a:xfrm>
                <a:off x="560811" y="1162963"/>
                <a:ext cx="20514" cy="2568137"/>
              </a:xfrm>
              <a:custGeom>
                <a:avLst/>
                <a:gdLst/>
                <a:ahLst/>
                <a:cxnLst/>
                <a:rect l="l" t="t" r="r" b="b"/>
                <a:pathLst>
                  <a:path w="460" h="57588" extrusionOk="0">
                    <a:moveTo>
                      <a:pt x="0" y="0"/>
                    </a:moveTo>
                    <a:lnTo>
                      <a:pt x="0" y="57588"/>
                    </a:lnTo>
                    <a:lnTo>
                      <a:pt x="459" y="57588"/>
                    </a:lnTo>
                    <a:lnTo>
                      <a:pt x="459" y="31294"/>
                    </a:lnTo>
                    <a:lnTo>
                      <a:pt x="459" y="27145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13"/>
              <p:cNvSpPr/>
              <p:nvPr/>
            </p:nvSpPr>
            <p:spPr>
              <a:xfrm>
                <a:off x="766258" y="1547321"/>
                <a:ext cx="20647" cy="2183773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8969" extrusionOk="0">
                    <a:moveTo>
                      <a:pt x="462" y="0"/>
                    </a:moveTo>
                    <a:cubicBezTo>
                      <a:pt x="379" y="34"/>
                      <a:pt x="292" y="64"/>
                      <a:pt x="201" y="87"/>
                    </a:cubicBezTo>
                    <a:lnTo>
                      <a:pt x="1" y="87"/>
                    </a:lnTo>
                    <a:lnTo>
                      <a:pt x="1" y="18526"/>
                    </a:lnTo>
                    <a:lnTo>
                      <a:pt x="1" y="22675"/>
                    </a:lnTo>
                    <a:lnTo>
                      <a:pt x="1" y="48969"/>
                    </a:lnTo>
                    <a:lnTo>
                      <a:pt x="462" y="48969"/>
                    </a:lnTo>
                    <a:lnTo>
                      <a:pt x="462" y="22675"/>
                    </a:lnTo>
                    <a:lnTo>
                      <a:pt x="462" y="18526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13"/>
              <p:cNvSpPr/>
              <p:nvPr/>
            </p:nvSpPr>
            <p:spPr>
              <a:xfrm>
                <a:off x="971927" y="1162963"/>
                <a:ext cx="20558" cy="2568137"/>
              </a:xfrm>
              <a:custGeom>
                <a:avLst/>
                <a:gdLst/>
                <a:ahLst/>
                <a:cxnLst/>
                <a:rect l="l" t="t" r="r" b="b"/>
                <a:pathLst>
                  <a:path w="461" h="57588" extrusionOk="0">
                    <a:moveTo>
                      <a:pt x="0" y="0"/>
                    </a:moveTo>
                    <a:lnTo>
                      <a:pt x="0" y="27145"/>
                    </a:lnTo>
                    <a:lnTo>
                      <a:pt x="0" y="31294"/>
                    </a:lnTo>
                    <a:lnTo>
                      <a:pt x="0" y="57588"/>
                    </a:lnTo>
                    <a:lnTo>
                      <a:pt x="461" y="57588"/>
                    </a:lnTo>
                    <a:lnTo>
                      <a:pt x="461" y="31294"/>
                    </a:lnTo>
                    <a:lnTo>
                      <a:pt x="461" y="27145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13"/>
              <p:cNvSpPr/>
              <p:nvPr/>
            </p:nvSpPr>
            <p:spPr>
              <a:xfrm>
                <a:off x="1177507" y="1162963"/>
                <a:ext cx="20558" cy="2568137"/>
              </a:xfrm>
              <a:custGeom>
                <a:avLst/>
                <a:gdLst/>
                <a:ahLst/>
                <a:cxnLst/>
                <a:rect l="l" t="t" r="r" b="b"/>
                <a:pathLst>
                  <a:path w="461" h="57588" extrusionOk="0">
                    <a:moveTo>
                      <a:pt x="0" y="0"/>
                    </a:moveTo>
                    <a:lnTo>
                      <a:pt x="0" y="57588"/>
                    </a:lnTo>
                    <a:lnTo>
                      <a:pt x="461" y="57588"/>
                    </a:lnTo>
                    <a:lnTo>
                      <a:pt x="461" y="31294"/>
                    </a:lnTo>
                    <a:lnTo>
                      <a:pt x="461" y="27145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13"/>
              <p:cNvSpPr/>
              <p:nvPr/>
            </p:nvSpPr>
            <p:spPr>
              <a:xfrm>
                <a:off x="1383087" y="1163007"/>
                <a:ext cx="20514" cy="20424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580" extrusionOk="0">
                    <a:moveTo>
                      <a:pt x="0" y="1"/>
                    </a:moveTo>
                    <a:lnTo>
                      <a:pt x="0" y="4147"/>
                    </a:lnTo>
                    <a:cubicBezTo>
                      <a:pt x="171" y="4271"/>
                      <a:pt x="324" y="4417"/>
                      <a:pt x="459" y="4579"/>
                    </a:cubicBezTo>
                    <a:lnTo>
                      <a:pt x="459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13"/>
              <p:cNvSpPr/>
              <p:nvPr/>
            </p:nvSpPr>
            <p:spPr>
              <a:xfrm>
                <a:off x="1383087" y="1513965"/>
                <a:ext cx="20514" cy="2217130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9717" extrusionOk="0">
                    <a:moveTo>
                      <a:pt x="459" y="1"/>
                    </a:moveTo>
                    <a:cubicBezTo>
                      <a:pt x="346" y="138"/>
                      <a:pt x="218" y="264"/>
                      <a:pt x="76" y="373"/>
                    </a:cubicBezTo>
                    <a:lnTo>
                      <a:pt x="0" y="373"/>
                    </a:lnTo>
                    <a:lnTo>
                      <a:pt x="0" y="19274"/>
                    </a:lnTo>
                    <a:lnTo>
                      <a:pt x="0" y="23423"/>
                    </a:lnTo>
                    <a:lnTo>
                      <a:pt x="0" y="49717"/>
                    </a:lnTo>
                    <a:lnTo>
                      <a:pt x="459" y="49717"/>
                    </a:lnTo>
                    <a:lnTo>
                      <a:pt x="459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13"/>
              <p:cNvSpPr/>
              <p:nvPr/>
            </p:nvSpPr>
            <p:spPr>
              <a:xfrm>
                <a:off x="1588578" y="1162963"/>
                <a:ext cx="20647" cy="2568137"/>
              </a:xfrm>
              <a:custGeom>
                <a:avLst/>
                <a:gdLst/>
                <a:ahLst/>
                <a:cxnLst/>
                <a:rect l="l" t="t" r="r" b="b"/>
                <a:pathLst>
                  <a:path w="463" h="57588" extrusionOk="0">
                    <a:moveTo>
                      <a:pt x="1" y="0"/>
                    </a:moveTo>
                    <a:lnTo>
                      <a:pt x="1" y="57588"/>
                    </a:lnTo>
                    <a:lnTo>
                      <a:pt x="463" y="57588"/>
                    </a:lnTo>
                    <a:lnTo>
                      <a:pt x="463" y="31294"/>
                    </a:lnTo>
                    <a:lnTo>
                      <a:pt x="461" y="27145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13"/>
              <p:cNvSpPr/>
              <p:nvPr/>
            </p:nvSpPr>
            <p:spPr>
              <a:xfrm>
                <a:off x="1794247" y="1162963"/>
                <a:ext cx="20558" cy="208794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82" extrusionOk="0">
                    <a:moveTo>
                      <a:pt x="0" y="0"/>
                    </a:moveTo>
                    <a:lnTo>
                      <a:pt x="0" y="4681"/>
                    </a:lnTo>
                    <a:cubicBezTo>
                      <a:pt x="133" y="4505"/>
                      <a:pt x="287" y="4344"/>
                      <a:pt x="461" y="4208"/>
                    </a:cubicBez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13"/>
              <p:cNvSpPr/>
              <p:nvPr/>
            </p:nvSpPr>
            <p:spPr>
              <a:xfrm>
                <a:off x="1794202" y="1509461"/>
                <a:ext cx="20603" cy="2221634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9818" extrusionOk="0">
                    <a:moveTo>
                      <a:pt x="0" y="1"/>
                    </a:moveTo>
                    <a:lnTo>
                      <a:pt x="0" y="19375"/>
                    </a:lnTo>
                    <a:lnTo>
                      <a:pt x="0" y="23524"/>
                    </a:lnTo>
                    <a:lnTo>
                      <a:pt x="0" y="49818"/>
                    </a:lnTo>
                    <a:lnTo>
                      <a:pt x="462" y="49818"/>
                    </a:lnTo>
                    <a:lnTo>
                      <a:pt x="462" y="23524"/>
                    </a:lnTo>
                    <a:lnTo>
                      <a:pt x="460" y="19375"/>
                    </a:lnTo>
                    <a:lnTo>
                      <a:pt x="460" y="473"/>
                    </a:lnTo>
                    <a:cubicBezTo>
                      <a:pt x="288" y="336"/>
                      <a:pt x="134" y="178"/>
                      <a:pt x="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13"/>
              <p:cNvSpPr/>
              <p:nvPr/>
            </p:nvSpPr>
            <p:spPr>
              <a:xfrm>
                <a:off x="1999782" y="1162963"/>
                <a:ext cx="20603" cy="2568137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7588" extrusionOk="0">
                    <a:moveTo>
                      <a:pt x="0" y="0"/>
                    </a:moveTo>
                    <a:lnTo>
                      <a:pt x="0" y="57588"/>
                    </a:lnTo>
                    <a:lnTo>
                      <a:pt x="462" y="57588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13"/>
              <p:cNvSpPr/>
              <p:nvPr/>
            </p:nvSpPr>
            <p:spPr>
              <a:xfrm>
                <a:off x="2205362" y="1162963"/>
                <a:ext cx="20647" cy="2568137"/>
              </a:xfrm>
              <a:custGeom>
                <a:avLst/>
                <a:gdLst/>
                <a:ahLst/>
                <a:cxnLst/>
                <a:rect l="l" t="t" r="r" b="b"/>
                <a:pathLst>
                  <a:path w="463" h="57588" extrusionOk="0">
                    <a:moveTo>
                      <a:pt x="0" y="0"/>
                    </a:moveTo>
                    <a:lnTo>
                      <a:pt x="0" y="57588"/>
                    </a:lnTo>
                    <a:lnTo>
                      <a:pt x="462" y="57588"/>
                    </a:lnTo>
                    <a:lnTo>
                      <a:pt x="462" y="31294"/>
                    </a:lnTo>
                    <a:lnTo>
                      <a:pt x="462" y="27145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13"/>
              <p:cNvSpPr/>
              <p:nvPr/>
            </p:nvSpPr>
            <p:spPr>
              <a:xfrm>
                <a:off x="2410853" y="1545805"/>
                <a:ext cx="20647" cy="2185289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9003" extrusionOk="0">
                    <a:moveTo>
                      <a:pt x="1" y="0"/>
                    </a:moveTo>
                    <a:lnTo>
                      <a:pt x="1" y="49003"/>
                    </a:lnTo>
                    <a:lnTo>
                      <a:pt x="463" y="49003"/>
                    </a:lnTo>
                    <a:lnTo>
                      <a:pt x="463" y="22709"/>
                    </a:lnTo>
                    <a:lnTo>
                      <a:pt x="461" y="18560"/>
                    </a:lnTo>
                    <a:lnTo>
                      <a:pt x="461" y="121"/>
                    </a:lnTo>
                    <a:lnTo>
                      <a:pt x="342" y="121"/>
                    </a:lnTo>
                    <a:cubicBezTo>
                      <a:pt x="225" y="90"/>
                      <a:pt x="112" y="48"/>
                      <a:pt x="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13"/>
              <p:cNvSpPr/>
              <p:nvPr/>
            </p:nvSpPr>
            <p:spPr>
              <a:xfrm>
                <a:off x="2616433" y="1162963"/>
                <a:ext cx="20647" cy="2568137"/>
              </a:xfrm>
              <a:custGeom>
                <a:avLst/>
                <a:gdLst/>
                <a:ahLst/>
                <a:cxnLst/>
                <a:rect l="l" t="t" r="r" b="b"/>
                <a:pathLst>
                  <a:path w="463" h="57588" extrusionOk="0">
                    <a:moveTo>
                      <a:pt x="2" y="0"/>
                    </a:moveTo>
                    <a:lnTo>
                      <a:pt x="2" y="27145"/>
                    </a:lnTo>
                    <a:lnTo>
                      <a:pt x="1" y="31294"/>
                    </a:lnTo>
                    <a:lnTo>
                      <a:pt x="1" y="57588"/>
                    </a:lnTo>
                    <a:lnTo>
                      <a:pt x="463" y="57588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13"/>
              <p:cNvSpPr/>
              <p:nvPr/>
            </p:nvSpPr>
            <p:spPr>
              <a:xfrm>
                <a:off x="2822102" y="1162963"/>
                <a:ext cx="20558" cy="2568137"/>
              </a:xfrm>
              <a:custGeom>
                <a:avLst/>
                <a:gdLst/>
                <a:ahLst/>
                <a:cxnLst/>
                <a:rect l="l" t="t" r="r" b="b"/>
                <a:pathLst>
                  <a:path w="461" h="57588" extrusionOk="0">
                    <a:moveTo>
                      <a:pt x="0" y="0"/>
                    </a:moveTo>
                    <a:lnTo>
                      <a:pt x="0" y="27145"/>
                    </a:lnTo>
                    <a:lnTo>
                      <a:pt x="0" y="31294"/>
                    </a:lnTo>
                    <a:lnTo>
                      <a:pt x="0" y="57588"/>
                    </a:lnTo>
                    <a:lnTo>
                      <a:pt x="461" y="57588"/>
                    </a:lnTo>
                    <a:lnTo>
                      <a:pt x="461" y="31294"/>
                    </a:lnTo>
                    <a:lnTo>
                      <a:pt x="461" y="27145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13"/>
              <p:cNvSpPr/>
              <p:nvPr/>
            </p:nvSpPr>
            <p:spPr>
              <a:xfrm>
                <a:off x="3027682" y="1553386"/>
                <a:ext cx="20558" cy="2177708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8833" extrusionOk="0">
                    <a:moveTo>
                      <a:pt x="461" y="1"/>
                    </a:moveTo>
                    <a:cubicBezTo>
                      <a:pt x="312" y="29"/>
                      <a:pt x="158" y="43"/>
                      <a:pt x="1" y="43"/>
                    </a:cubicBezTo>
                    <a:lnTo>
                      <a:pt x="1" y="48833"/>
                    </a:lnTo>
                    <a:lnTo>
                      <a:pt x="461" y="48833"/>
                    </a:lnTo>
                    <a:lnTo>
                      <a:pt x="461" y="22539"/>
                    </a:lnTo>
                    <a:lnTo>
                      <a:pt x="461" y="18390"/>
                    </a:lnTo>
                    <a:lnTo>
                      <a:pt x="461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13"/>
              <p:cNvSpPr/>
              <p:nvPr/>
            </p:nvSpPr>
            <p:spPr>
              <a:xfrm>
                <a:off x="3233218" y="1162963"/>
                <a:ext cx="20558" cy="2568137"/>
              </a:xfrm>
              <a:custGeom>
                <a:avLst/>
                <a:gdLst/>
                <a:ahLst/>
                <a:cxnLst/>
                <a:rect l="l" t="t" r="r" b="b"/>
                <a:pathLst>
                  <a:path w="461" h="57588" extrusionOk="0">
                    <a:moveTo>
                      <a:pt x="0" y="0"/>
                    </a:moveTo>
                    <a:lnTo>
                      <a:pt x="0" y="57588"/>
                    </a:lnTo>
                    <a:lnTo>
                      <a:pt x="461" y="57588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13"/>
              <p:cNvSpPr/>
              <p:nvPr/>
            </p:nvSpPr>
            <p:spPr>
              <a:xfrm>
                <a:off x="3438798" y="1162963"/>
                <a:ext cx="20647" cy="2568137"/>
              </a:xfrm>
              <a:custGeom>
                <a:avLst/>
                <a:gdLst/>
                <a:ahLst/>
                <a:cxnLst/>
                <a:rect l="l" t="t" r="r" b="b"/>
                <a:pathLst>
                  <a:path w="463" h="57588" extrusionOk="0">
                    <a:moveTo>
                      <a:pt x="0" y="0"/>
                    </a:moveTo>
                    <a:lnTo>
                      <a:pt x="0" y="27145"/>
                    </a:lnTo>
                    <a:lnTo>
                      <a:pt x="0" y="31294"/>
                    </a:lnTo>
                    <a:lnTo>
                      <a:pt x="0" y="57588"/>
                    </a:lnTo>
                    <a:lnTo>
                      <a:pt x="462" y="57588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13"/>
              <p:cNvSpPr/>
              <p:nvPr/>
            </p:nvSpPr>
            <p:spPr>
              <a:xfrm>
                <a:off x="3653163" y="1162963"/>
                <a:ext cx="11773" cy="184400"/>
              </a:xfrm>
              <a:custGeom>
                <a:avLst/>
                <a:gdLst/>
                <a:ahLst/>
                <a:cxnLst/>
                <a:rect l="l" t="t" r="r" b="b"/>
                <a:pathLst>
                  <a:path w="264" h="4135" extrusionOk="0">
                    <a:moveTo>
                      <a:pt x="1" y="0"/>
                    </a:moveTo>
                    <a:lnTo>
                      <a:pt x="1" y="3966"/>
                    </a:lnTo>
                    <a:cubicBezTo>
                      <a:pt x="73" y="4008"/>
                      <a:pt x="144" y="4050"/>
                      <a:pt x="211" y="4097"/>
                    </a:cubicBezTo>
                    <a:cubicBezTo>
                      <a:pt x="230" y="4109"/>
                      <a:pt x="247" y="4121"/>
                      <a:pt x="264" y="4134"/>
                    </a:cubicBez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3"/>
              <p:cNvSpPr/>
              <p:nvPr/>
            </p:nvSpPr>
            <p:spPr>
              <a:xfrm>
                <a:off x="3644378" y="1533943"/>
                <a:ext cx="20647" cy="219715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9269" extrusionOk="0">
                    <a:moveTo>
                      <a:pt x="462" y="0"/>
                    </a:moveTo>
                    <a:cubicBezTo>
                      <a:pt x="319" y="103"/>
                      <a:pt x="164" y="191"/>
                      <a:pt x="0" y="263"/>
                    </a:cubicBezTo>
                    <a:lnTo>
                      <a:pt x="0" y="49269"/>
                    </a:lnTo>
                    <a:lnTo>
                      <a:pt x="462" y="49269"/>
                    </a:lnTo>
                    <a:lnTo>
                      <a:pt x="462" y="22975"/>
                    </a:lnTo>
                    <a:lnTo>
                      <a:pt x="462" y="18829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3"/>
              <p:cNvSpPr/>
              <p:nvPr/>
            </p:nvSpPr>
            <p:spPr>
              <a:xfrm>
                <a:off x="3849958" y="1162963"/>
                <a:ext cx="20647" cy="2568137"/>
              </a:xfrm>
              <a:custGeom>
                <a:avLst/>
                <a:gdLst/>
                <a:ahLst/>
                <a:cxnLst/>
                <a:rect l="l" t="t" r="r" b="b"/>
                <a:pathLst>
                  <a:path w="463" h="57588" extrusionOk="0">
                    <a:moveTo>
                      <a:pt x="0" y="0"/>
                    </a:moveTo>
                    <a:lnTo>
                      <a:pt x="0" y="57588"/>
                    </a:lnTo>
                    <a:lnTo>
                      <a:pt x="462" y="57588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3"/>
              <p:cNvSpPr/>
              <p:nvPr/>
            </p:nvSpPr>
            <p:spPr>
              <a:xfrm>
                <a:off x="4055493" y="1162963"/>
                <a:ext cx="20603" cy="25896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807" extrusionOk="0">
                    <a:moveTo>
                      <a:pt x="0" y="0"/>
                    </a:moveTo>
                    <a:lnTo>
                      <a:pt x="0" y="5807"/>
                    </a:lnTo>
                    <a:cubicBezTo>
                      <a:pt x="68" y="5400"/>
                      <a:pt x="230" y="5025"/>
                      <a:pt x="462" y="4708"/>
                    </a:cubicBez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3"/>
              <p:cNvSpPr/>
              <p:nvPr/>
            </p:nvSpPr>
            <p:spPr>
              <a:xfrm>
                <a:off x="4055493" y="1459292"/>
                <a:ext cx="20603" cy="227180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0943" extrusionOk="0">
                    <a:moveTo>
                      <a:pt x="0" y="0"/>
                    </a:moveTo>
                    <a:lnTo>
                      <a:pt x="0" y="50943"/>
                    </a:lnTo>
                    <a:lnTo>
                      <a:pt x="462" y="50943"/>
                    </a:lnTo>
                    <a:lnTo>
                      <a:pt x="462" y="24649"/>
                    </a:lnTo>
                    <a:lnTo>
                      <a:pt x="462" y="20503"/>
                    </a:lnTo>
                    <a:lnTo>
                      <a:pt x="462" y="1100"/>
                    </a:lnTo>
                    <a:cubicBezTo>
                      <a:pt x="229" y="780"/>
                      <a:pt x="67" y="408"/>
                      <a:pt x="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3"/>
              <p:cNvSpPr/>
              <p:nvPr/>
            </p:nvSpPr>
            <p:spPr>
              <a:xfrm>
                <a:off x="4261207" y="1162963"/>
                <a:ext cx="20514" cy="25677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5758" extrusionOk="0">
                    <a:moveTo>
                      <a:pt x="0" y="0"/>
                    </a:moveTo>
                    <a:lnTo>
                      <a:pt x="0" y="4697"/>
                    </a:lnTo>
                    <a:cubicBezTo>
                      <a:pt x="226" y="5004"/>
                      <a:pt x="387" y="5365"/>
                      <a:pt x="459" y="5757"/>
                    </a:cubicBez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3"/>
              <p:cNvSpPr/>
              <p:nvPr/>
            </p:nvSpPr>
            <p:spPr>
              <a:xfrm>
                <a:off x="4261207" y="1461433"/>
                <a:ext cx="20514" cy="2269663"/>
              </a:xfrm>
              <a:custGeom>
                <a:avLst/>
                <a:gdLst/>
                <a:ahLst/>
                <a:cxnLst/>
                <a:rect l="l" t="t" r="r" b="b"/>
                <a:pathLst>
                  <a:path w="460" h="50895" extrusionOk="0">
                    <a:moveTo>
                      <a:pt x="459" y="1"/>
                    </a:moveTo>
                    <a:cubicBezTo>
                      <a:pt x="387" y="393"/>
                      <a:pt x="227" y="754"/>
                      <a:pt x="0" y="1061"/>
                    </a:cubicBezTo>
                    <a:lnTo>
                      <a:pt x="0" y="50895"/>
                    </a:lnTo>
                    <a:lnTo>
                      <a:pt x="459" y="50895"/>
                    </a:lnTo>
                    <a:lnTo>
                      <a:pt x="459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3"/>
              <p:cNvSpPr/>
              <p:nvPr/>
            </p:nvSpPr>
            <p:spPr>
              <a:xfrm>
                <a:off x="4466653" y="1162963"/>
                <a:ext cx="20647" cy="2568137"/>
              </a:xfrm>
              <a:custGeom>
                <a:avLst/>
                <a:gdLst/>
                <a:ahLst/>
                <a:cxnLst/>
                <a:rect l="l" t="t" r="r" b="b"/>
                <a:pathLst>
                  <a:path w="463" h="57588" extrusionOk="0">
                    <a:moveTo>
                      <a:pt x="0" y="0"/>
                    </a:moveTo>
                    <a:lnTo>
                      <a:pt x="0" y="57588"/>
                    </a:lnTo>
                    <a:lnTo>
                      <a:pt x="462" y="57588"/>
                    </a:lnTo>
                    <a:lnTo>
                      <a:pt x="462" y="31294"/>
                    </a:lnTo>
                    <a:lnTo>
                      <a:pt x="462" y="27145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3"/>
              <p:cNvSpPr/>
              <p:nvPr/>
            </p:nvSpPr>
            <p:spPr>
              <a:xfrm>
                <a:off x="4672144" y="1162963"/>
                <a:ext cx="12219" cy="184490"/>
              </a:xfrm>
              <a:custGeom>
                <a:avLst/>
                <a:gdLst/>
                <a:ahLst/>
                <a:cxnLst/>
                <a:rect l="l" t="t" r="r" b="b"/>
                <a:pathLst>
                  <a:path w="274" h="4137" extrusionOk="0">
                    <a:moveTo>
                      <a:pt x="1" y="0"/>
                    </a:moveTo>
                    <a:lnTo>
                      <a:pt x="1" y="4137"/>
                    </a:lnTo>
                    <a:cubicBezTo>
                      <a:pt x="22" y="4123"/>
                      <a:pt x="41" y="4109"/>
                      <a:pt x="62" y="4094"/>
                    </a:cubicBezTo>
                    <a:cubicBezTo>
                      <a:pt x="132" y="4049"/>
                      <a:pt x="201" y="4006"/>
                      <a:pt x="274" y="3966"/>
                    </a:cubicBez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3"/>
              <p:cNvSpPr/>
              <p:nvPr/>
            </p:nvSpPr>
            <p:spPr>
              <a:xfrm>
                <a:off x="4672233" y="1533631"/>
                <a:ext cx="20647" cy="2197463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9276" extrusionOk="0">
                    <a:moveTo>
                      <a:pt x="0" y="0"/>
                    </a:moveTo>
                    <a:lnTo>
                      <a:pt x="0" y="18833"/>
                    </a:lnTo>
                    <a:lnTo>
                      <a:pt x="0" y="22982"/>
                    </a:lnTo>
                    <a:lnTo>
                      <a:pt x="0" y="49276"/>
                    </a:lnTo>
                    <a:lnTo>
                      <a:pt x="462" y="49276"/>
                    </a:lnTo>
                    <a:lnTo>
                      <a:pt x="462" y="266"/>
                    </a:lnTo>
                    <a:cubicBezTo>
                      <a:pt x="299" y="193"/>
                      <a:pt x="144" y="105"/>
                      <a:pt x="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3"/>
              <p:cNvSpPr/>
              <p:nvPr/>
            </p:nvSpPr>
            <p:spPr>
              <a:xfrm>
                <a:off x="4877858" y="1162963"/>
                <a:ext cx="20603" cy="2568137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7588" extrusionOk="0">
                    <a:moveTo>
                      <a:pt x="1" y="0"/>
                    </a:moveTo>
                    <a:lnTo>
                      <a:pt x="1" y="57588"/>
                    </a:lnTo>
                    <a:lnTo>
                      <a:pt x="461" y="57588"/>
                    </a:lnTo>
                    <a:lnTo>
                      <a:pt x="461" y="31294"/>
                    </a:lnTo>
                    <a:lnTo>
                      <a:pt x="461" y="27145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3"/>
              <p:cNvSpPr/>
              <p:nvPr/>
            </p:nvSpPr>
            <p:spPr>
              <a:xfrm>
                <a:off x="5083438" y="1162963"/>
                <a:ext cx="20514" cy="2568137"/>
              </a:xfrm>
              <a:custGeom>
                <a:avLst/>
                <a:gdLst/>
                <a:ahLst/>
                <a:cxnLst/>
                <a:rect l="l" t="t" r="r" b="b"/>
                <a:pathLst>
                  <a:path w="460" h="57588" extrusionOk="0">
                    <a:moveTo>
                      <a:pt x="1" y="0"/>
                    </a:moveTo>
                    <a:lnTo>
                      <a:pt x="1" y="27145"/>
                    </a:lnTo>
                    <a:lnTo>
                      <a:pt x="1" y="31294"/>
                    </a:lnTo>
                    <a:lnTo>
                      <a:pt x="1" y="57588"/>
                    </a:lnTo>
                    <a:lnTo>
                      <a:pt x="460" y="57588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3"/>
              <p:cNvSpPr/>
              <p:nvPr/>
            </p:nvSpPr>
            <p:spPr>
              <a:xfrm>
                <a:off x="269075" y="1325197"/>
                <a:ext cx="420575" cy="20558"/>
              </a:xfrm>
              <a:custGeom>
                <a:avLst/>
                <a:gdLst/>
                <a:ahLst/>
                <a:cxnLst/>
                <a:rect l="l" t="t" r="r" b="b"/>
                <a:pathLst>
                  <a:path w="9431" h="461" extrusionOk="0">
                    <a:moveTo>
                      <a:pt x="1" y="0"/>
                    </a:moveTo>
                    <a:lnTo>
                      <a:pt x="1" y="461"/>
                    </a:lnTo>
                    <a:lnTo>
                      <a:pt x="9218" y="461"/>
                    </a:lnTo>
                    <a:cubicBezTo>
                      <a:pt x="9288" y="414"/>
                      <a:pt x="9358" y="370"/>
                      <a:pt x="9430" y="331"/>
                    </a:cubicBezTo>
                    <a:lnTo>
                      <a:pt x="9430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13"/>
              <p:cNvSpPr/>
              <p:nvPr/>
            </p:nvSpPr>
            <p:spPr>
              <a:xfrm>
                <a:off x="799659" y="1325108"/>
                <a:ext cx="460666" cy="20647"/>
              </a:xfrm>
              <a:custGeom>
                <a:avLst/>
                <a:gdLst/>
                <a:ahLst/>
                <a:cxnLst/>
                <a:rect l="l" t="t" r="r" b="b"/>
                <a:pathLst>
                  <a:path w="10330" h="463" extrusionOk="0">
                    <a:moveTo>
                      <a:pt x="0" y="1"/>
                    </a:moveTo>
                    <a:lnTo>
                      <a:pt x="0" y="333"/>
                    </a:lnTo>
                    <a:cubicBezTo>
                      <a:pt x="74" y="373"/>
                      <a:pt x="145" y="416"/>
                      <a:pt x="212" y="463"/>
                    </a:cubicBezTo>
                    <a:lnTo>
                      <a:pt x="10117" y="463"/>
                    </a:lnTo>
                    <a:cubicBezTo>
                      <a:pt x="10187" y="416"/>
                      <a:pt x="10257" y="372"/>
                      <a:pt x="10329" y="333"/>
                    </a:cubicBezTo>
                    <a:lnTo>
                      <a:pt x="10329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13"/>
              <p:cNvSpPr/>
              <p:nvPr/>
            </p:nvSpPr>
            <p:spPr>
              <a:xfrm>
                <a:off x="1370333" y="1325108"/>
                <a:ext cx="460666" cy="20647"/>
              </a:xfrm>
              <a:custGeom>
                <a:avLst/>
                <a:gdLst/>
                <a:ahLst/>
                <a:cxnLst/>
                <a:rect l="l" t="t" r="r" b="b"/>
                <a:pathLst>
                  <a:path w="10330" h="463" extrusionOk="0">
                    <a:moveTo>
                      <a:pt x="1" y="1"/>
                    </a:moveTo>
                    <a:lnTo>
                      <a:pt x="1" y="333"/>
                    </a:lnTo>
                    <a:cubicBezTo>
                      <a:pt x="75" y="373"/>
                      <a:pt x="146" y="416"/>
                      <a:pt x="212" y="463"/>
                    </a:cubicBezTo>
                    <a:lnTo>
                      <a:pt x="10118" y="463"/>
                    </a:lnTo>
                    <a:cubicBezTo>
                      <a:pt x="10186" y="416"/>
                      <a:pt x="10257" y="372"/>
                      <a:pt x="10329" y="333"/>
                    </a:cubicBezTo>
                    <a:lnTo>
                      <a:pt x="10329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13"/>
              <p:cNvSpPr/>
              <p:nvPr/>
            </p:nvSpPr>
            <p:spPr>
              <a:xfrm>
                <a:off x="1941007" y="1325108"/>
                <a:ext cx="460666" cy="20647"/>
              </a:xfrm>
              <a:custGeom>
                <a:avLst/>
                <a:gdLst/>
                <a:ahLst/>
                <a:cxnLst/>
                <a:rect l="l" t="t" r="r" b="b"/>
                <a:pathLst>
                  <a:path w="10330" h="463" extrusionOk="0">
                    <a:moveTo>
                      <a:pt x="1" y="1"/>
                    </a:moveTo>
                    <a:lnTo>
                      <a:pt x="1" y="333"/>
                    </a:lnTo>
                    <a:cubicBezTo>
                      <a:pt x="75" y="373"/>
                      <a:pt x="146" y="416"/>
                      <a:pt x="212" y="463"/>
                    </a:cubicBezTo>
                    <a:lnTo>
                      <a:pt x="10118" y="463"/>
                    </a:lnTo>
                    <a:cubicBezTo>
                      <a:pt x="10187" y="416"/>
                      <a:pt x="10257" y="372"/>
                      <a:pt x="10329" y="333"/>
                    </a:cubicBezTo>
                    <a:lnTo>
                      <a:pt x="10329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13"/>
              <p:cNvSpPr/>
              <p:nvPr/>
            </p:nvSpPr>
            <p:spPr>
              <a:xfrm>
                <a:off x="2511815" y="1325108"/>
                <a:ext cx="460577" cy="20647"/>
              </a:xfrm>
              <a:custGeom>
                <a:avLst/>
                <a:gdLst/>
                <a:ahLst/>
                <a:cxnLst/>
                <a:rect l="l" t="t" r="r" b="b"/>
                <a:pathLst>
                  <a:path w="10328" h="463" extrusionOk="0">
                    <a:moveTo>
                      <a:pt x="1" y="1"/>
                    </a:moveTo>
                    <a:lnTo>
                      <a:pt x="1" y="333"/>
                    </a:lnTo>
                    <a:cubicBezTo>
                      <a:pt x="73" y="373"/>
                      <a:pt x="144" y="416"/>
                      <a:pt x="212" y="463"/>
                    </a:cubicBezTo>
                    <a:lnTo>
                      <a:pt x="10118" y="463"/>
                    </a:lnTo>
                    <a:cubicBezTo>
                      <a:pt x="10186" y="414"/>
                      <a:pt x="10255" y="372"/>
                      <a:pt x="10328" y="333"/>
                    </a:cubicBezTo>
                    <a:lnTo>
                      <a:pt x="10328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13"/>
              <p:cNvSpPr/>
              <p:nvPr/>
            </p:nvSpPr>
            <p:spPr>
              <a:xfrm>
                <a:off x="3082489" y="1325197"/>
                <a:ext cx="460533" cy="20558"/>
              </a:xfrm>
              <a:custGeom>
                <a:avLst/>
                <a:gdLst/>
                <a:ahLst/>
                <a:cxnLst/>
                <a:rect l="l" t="t" r="r" b="b"/>
                <a:pathLst>
                  <a:path w="10327" h="461" extrusionOk="0">
                    <a:moveTo>
                      <a:pt x="1" y="0"/>
                    </a:moveTo>
                    <a:lnTo>
                      <a:pt x="1" y="331"/>
                    </a:lnTo>
                    <a:cubicBezTo>
                      <a:pt x="73" y="371"/>
                      <a:pt x="144" y="414"/>
                      <a:pt x="213" y="461"/>
                    </a:cubicBezTo>
                    <a:lnTo>
                      <a:pt x="10115" y="461"/>
                    </a:lnTo>
                    <a:cubicBezTo>
                      <a:pt x="10184" y="412"/>
                      <a:pt x="10254" y="370"/>
                      <a:pt x="10327" y="331"/>
                    </a:cubicBezTo>
                    <a:lnTo>
                      <a:pt x="10327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13"/>
              <p:cNvSpPr/>
              <p:nvPr/>
            </p:nvSpPr>
            <p:spPr>
              <a:xfrm>
                <a:off x="3653163" y="1325108"/>
                <a:ext cx="460622" cy="20514"/>
              </a:xfrm>
              <a:custGeom>
                <a:avLst/>
                <a:gdLst/>
                <a:ahLst/>
                <a:cxnLst/>
                <a:rect l="l" t="t" r="r" b="b"/>
                <a:pathLst>
                  <a:path w="10329" h="460" extrusionOk="0">
                    <a:moveTo>
                      <a:pt x="1" y="1"/>
                    </a:moveTo>
                    <a:lnTo>
                      <a:pt x="1" y="330"/>
                    </a:lnTo>
                    <a:cubicBezTo>
                      <a:pt x="73" y="372"/>
                      <a:pt x="144" y="414"/>
                      <a:pt x="211" y="460"/>
                    </a:cubicBezTo>
                    <a:lnTo>
                      <a:pt x="10118" y="460"/>
                    </a:lnTo>
                    <a:cubicBezTo>
                      <a:pt x="10186" y="414"/>
                      <a:pt x="10256" y="372"/>
                      <a:pt x="10328" y="333"/>
                    </a:cubicBezTo>
                    <a:lnTo>
                      <a:pt x="10328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13"/>
              <p:cNvSpPr/>
              <p:nvPr/>
            </p:nvSpPr>
            <p:spPr>
              <a:xfrm>
                <a:off x="4223837" y="1325108"/>
                <a:ext cx="460622" cy="20514"/>
              </a:xfrm>
              <a:custGeom>
                <a:avLst/>
                <a:gdLst/>
                <a:ahLst/>
                <a:cxnLst/>
                <a:rect l="l" t="t" r="r" b="b"/>
                <a:pathLst>
                  <a:path w="10329" h="460" extrusionOk="0">
                    <a:moveTo>
                      <a:pt x="1" y="1"/>
                    </a:moveTo>
                    <a:lnTo>
                      <a:pt x="1" y="330"/>
                    </a:lnTo>
                    <a:cubicBezTo>
                      <a:pt x="73" y="372"/>
                      <a:pt x="145" y="414"/>
                      <a:pt x="213" y="460"/>
                    </a:cubicBezTo>
                    <a:lnTo>
                      <a:pt x="10118" y="460"/>
                    </a:lnTo>
                    <a:cubicBezTo>
                      <a:pt x="10186" y="414"/>
                      <a:pt x="10256" y="372"/>
                      <a:pt x="10328" y="333"/>
                    </a:cubicBezTo>
                    <a:lnTo>
                      <a:pt x="10328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13"/>
              <p:cNvSpPr/>
              <p:nvPr/>
            </p:nvSpPr>
            <p:spPr>
              <a:xfrm>
                <a:off x="4794555" y="1325108"/>
                <a:ext cx="420531" cy="20514"/>
              </a:xfrm>
              <a:custGeom>
                <a:avLst/>
                <a:gdLst/>
                <a:ahLst/>
                <a:cxnLst/>
                <a:rect l="l" t="t" r="r" b="b"/>
                <a:pathLst>
                  <a:path w="9430" h="460" extrusionOk="0">
                    <a:moveTo>
                      <a:pt x="0" y="1"/>
                    </a:moveTo>
                    <a:lnTo>
                      <a:pt x="0" y="330"/>
                    </a:lnTo>
                    <a:cubicBezTo>
                      <a:pt x="73" y="372"/>
                      <a:pt x="144" y="414"/>
                      <a:pt x="212" y="460"/>
                    </a:cubicBezTo>
                    <a:lnTo>
                      <a:pt x="9429" y="460"/>
                    </a:lnTo>
                    <a:lnTo>
                      <a:pt x="9429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13"/>
              <p:cNvSpPr/>
              <p:nvPr/>
            </p:nvSpPr>
            <p:spPr>
              <a:xfrm>
                <a:off x="269075" y="1530554"/>
                <a:ext cx="445014" cy="20647"/>
              </a:xfrm>
              <a:custGeom>
                <a:avLst/>
                <a:gdLst/>
                <a:ahLst/>
                <a:cxnLst/>
                <a:rect l="l" t="t" r="r" b="b"/>
                <a:pathLst>
                  <a:path w="9979" h="463" extrusionOk="0">
                    <a:moveTo>
                      <a:pt x="1" y="1"/>
                    </a:moveTo>
                    <a:lnTo>
                      <a:pt x="1" y="463"/>
                    </a:lnTo>
                    <a:lnTo>
                      <a:pt x="9979" y="463"/>
                    </a:lnTo>
                    <a:cubicBezTo>
                      <a:pt x="9643" y="370"/>
                      <a:pt x="9336" y="213"/>
                      <a:pt x="907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13"/>
              <p:cNvSpPr/>
              <p:nvPr/>
            </p:nvSpPr>
            <p:spPr>
              <a:xfrm>
                <a:off x="775266" y="1530554"/>
                <a:ext cx="509632" cy="20647"/>
              </a:xfrm>
              <a:custGeom>
                <a:avLst/>
                <a:gdLst/>
                <a:ahLst/>
                <a:cxnLst/>
                <a:rect l="l" t="t" r="r" b="b"/>
                <a:pathLst>
                  <a:path w="11428" h="463" extrusionOk="0">
                    <a:moveTo>
                      <a:pt x="908" y="1"/>
                    </a:moveTo>
                    <a:cubicBezTo>
                      <a:pt x="714" y="156"/>
                      <a:pt x="495" y="284"/>
                      <a:pt x="260" y="376"/>
                    </a:cubicBezTo>
                    <a:cubicBezTo>
                      <a:pt x="177" y="410"/>
                      <a:pt x="90" y="439"/>
                      <a:pt x="0" y="463"/>
                    </a:cubicBezTo>
                    <a:lnTo>
                      <a:pt x="11428" y="463"/>
                    </a:lnTo>
                    <a:cubicBezTo>
                      <a:pt x="11091" y="370"/>
                      <a:pt x="10782" y="213"/>
                      <a:pt x="1051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13"/>
              <p:cNvSpPr/>
              <p:nvPr/>
            </p:nvSpPr>
            <p:spPr>
              <a:xfrm>
                <a:off x="1345940" y="1530554"/>
                <a:ext cx="509587" cy="20647"/>
              </a:xfrm>
              <a:custGeom>
                <a:avLst/>
                <a:gdLst/>
                <a:ahLst/>
                <a:cxnLst/>
                <a:rect l="l" t="t" r="r" b="b"/>
                <a:pathLst>
                  <a:path w="11427" h="463" extrusionOk="0">
                    <a:moveTo>
                      <a:pt x="835" y="1"/>
                    </a:moveTo>
                    <a:lnTo>
                      <a:pt x="835" y="61"/>
                    </a:lnTo>
                    <a:cubicBezTo>
                      <a:pt x="586" y="241"/>
                      <a:pt x="305" y="380"/>
                      <a:pt x="0" y="463"/>
                    </a:cubicBezTo>
                    <a:lnTo>
                      <a:pt x="11426" y="463"/>
                    </a:lnTo>
                    <a:cubicBezTo>
                      <a:pt x="11091" y="370"/>
                      <a:pt x="10782" y="213"/>
                      <a:pt x="1051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13"/>
              <p:cNvSpPr/>
              <p:nvPr/>
            </p:nvSpPr>
            <p:spPr>
              <a:xfrm>
                <a:off x="1916614" y="1530554"/>
                <a:ext cx="509632" cy="20647"/>
              </a:xfrm>
              <a:custGeom>
                <a:avLst/>
                <a:gdLst/>
                <a:ahLst/>
                <a:cxnLst/>
                <a:rect l="l" t="t" r="r" b="b"/>
                <a:pathLst>
                  <a:path w="11428" h="463" extrusionOk="0">
                    <a:moveTo>
                      <a:pt x="910" y="1"/>
                    </a:moveTo>
                    <a:cubicBezTo>
                      <a:pt x="644" y="213"/>
                      <a:pt x="337" y="370"/>
                      <a:pt x="1" y="463"/>
                    </a:cubicBezTo>
                    <a:lnTo>
                      <a:pt x="11428" y="463"/>
                    </a:lnTo>
                    <a:cubicBezTo>
                      <a:pt x="11310" y="432"/>
                      <a:pt x="11195" y="390"/>
                      <a:pt x="11088" y="342"/>
                    </a:cubicBezTo>
                    <a:cubicBezTo>
                      <a:pt x="10882" y="254"/>
                      <a:pt x="10692" y="139"/>
                      <a:pt x="105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13"/>
              <p:cNvSpPr/>
              <p:nvPr/>
            </p:nvSpPr>
            <p:spPr>
              <a:xfrm>
                <a:off x="2487377" y="1530554"/>
                <a:ext cx="509542" cy="20647"/>
              </a:xfrm>
              <a:custGeom>
                <a:avLst/>
                <a:gdLst/>
                <a:ahLst/>
                <a:cxnLst/>
                <a:rect l="l" t="t" r="r" b="b"/>
                <a:pathLst>
                  <a:path w="11426" h="463" extrusionOk="0">
                    <a:moveTo>
                      <a:pt x="910" y="1"/>
                    </a:moveTo>
                    <a:cubicBezTo>
                      <a:pt x="642" y="213"/>
                      <a:pt x="336" y="370"/>
                      <a:pt x="0" y="463"/>
                    </a:cubicBezTo>
                    <a:lnTo>
                      <a:pt x="11426" y="463"/>
                    </a:lnTo>
                    <a:cubicBezTo>
                      <a:pt x="11089" y="370"/>
                      <a:pt x="10781" y="213"/>
                      <a:pt x="1051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13"/>
              <p:cNvSpPr/>
              <p:nvPr/>
            </p:nvSpPr>
            <p:spPr>
              <a:xfrm>
                <a:off x="3058051" y="1530554"/>
                <a:ext cx="509498" cy="20647"/>
              </a:xfrm>
              <a:custGeom>
                <a:avLst/>
                <a:gdLst/>
                <a:ahLst/>
                <a:cxnLst/>
                <a:rect l="l" t="t" r="r" b="b"/>
                <a:pathLst>
                  <a:path w="11425" h="463" extrusionOk="0">
                    <a:moveTo>
                      <a:pt x="908" y="1"/>
                    </a:moveTo>
                    <a:cubicBezTo>
                      <a:pt x="643" y="213"/>
                      <a:pt x="336" y="370"/>
                      <a:pt x="0" y="463"/>
                    </a:cubicBezTo>
                    <a:lnTo>
                      <a:pt x="11425" y="463"/>
                    </a:lnTo>
                    <a:cubicBezTo>
                      <a:pt x="11089" y="370"/>
                      <a:pt x="10781" y="213"/>
                      <a:pt x="1051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13"/>
              <p:cNvSpPr/>
              <p:nvPr/>
            </p:nvSpPr>
            <p:spPr>
              <a:xfrm>
                <a:off x="3628725" y="1530554"/>
                <a:ext cx="509587" cy="20647"/>
              </a:xfrm>
              <a:custGeom>
                <a:avLst/>
                <a:gdLst/>
                <a:ahLst/>
                <a:cxnLst/>
                <a:rect l="l" t="t" r="r" b="b"/>
                <a:pathLst>
                  <a:path w="11427" h="463" extrusionOk="0">
                    <a:moveTo>
                      <a:pt x="813" y="1"/>
                    </a:moveTo>
                    <a:lnTo>
                      <a:pt x="813" y="75"/>
                    </a:lnTo>
                    <a:cubicBezTo>
                      <a:pt x="670" y="177"/>
                      <a:pt x="515" y="264"/>
                      <a:pt x="351" y="338"/>
                    </a:cubicBezTo>
                    <a:cubicBezTo>
                      <a:pt x="238" y="389"/>
                      <a:pt x="121" y="430"/>
                      <a:pt x="0" y="463"/>
                    </a:cubicBezTo>
                    <a:lnTo>
                      <a:pt x="11426" y="463"/>
                    </a:lnTo>
                    <a:cubicBezTo>
                      <a:pt x="11089" y="370"/>
                      <a:pt x="10781" y="213"/>
                      <a:pt x="1051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3"/>
              <p:cNvSpPr/>
              <p:nvPr/>
            </p:nvSpPr>
            <p:spPr>
              <a:xfrm>
                <a:off x="4199399" y="1530688"/>
                <a:ext cx="509453" cy="20514"/>
              </a:xfrm>
              <a:custGeom>
                <a:avLst/>
                <a:gdLst/>
                <a:ahLst/>
                <a:cxnLst/>
                <a:rect l="l" t="t" r="r" b="b"/>
                <a:pathLst>
                  <a:path w="11424" h="460" extrusionOk="0">
                    <a:moveTo>
                      <a:pt x="910" y="1"/>
                    </a:moveTo>
                    <a:cubicBezTo>
                      <a:pt x="643" y="210"/>
                      <a:pt x="336" y="367"/>
                      <a:pt x="0" y="460"/>
                    </a:cubicBezTo>
                    <a:lnTo>
                      <a:pt x="11423" y="460"/>
                    </a:lnTo>
                    <a:cubicBezTo>
                      <a:pt x="11301" y="427"/>
                      <a:pt x="11180" y="385"/>
                      <a:pt x="11067" y="332"/>
                    </a:cubicBezTo>
                    <a:cubicBezTo>
                      <a:pt x="10903" y="259"/>
                      <a:pt x="10748" y="169"/>
                      <a:pt x="10605" y="66"/>
                    </a:cubicBezTo>
                    <a:lnTo>
                      <a:pt x="10605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13"/>
              <p:cNvSpPr/>
              <p:nvPr/>
            </p:nvSpPr>
            <p:spPr>
              <a:xfrm>
                <a:off x="4770073" y="1530688"/>
                <a:ext cx="445014" cy="20514"/>
              </a:xfrm>
              <a:custGeom>
                <a:avLst/>
                <a:gdLst/>
                <a:ahLst/>
                <a:cxnLst/>
                <a:rect l="l" t="t" r="r" b="b"/>
                <a:pathLst>
                  <a:path w="9979" h="460" extrusionOk="0">
                    <a:moveTo>
                      <a:pt x="910" y="1"/>
                    </a:moveTo>
                    <a:cubicBezTo>
                      <a:pt x="643" y="210"/>
                      <a:pt x="336" y="367"/>
                      <a:pt x="1" y="460"/>
                    </a:cubicBezTo>
                    <a:lnTo>
                      <a:pt x="9978" y="460"/>
                    </a:lnTo>
                    <a:lnTo>
                      <a:pt x="9978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3"/>
              <p:cNvSpPr/>
              <p:nvPr/>
            </p:nvSpPr>
            <p:spPr>
              <a:xfrm>
                <a:off x="269075" y="1736223"/>
                <a:ext cx="4946076" cy="20558"/>
              </a:xfrm>
              <a:custGeom>
                <a:avLst/>
                <a:gdLst/>
                <a:ahLst/>
                <a:cxnLst/>
                <a:rect l="l" t="t" r="r" b="b"/>
                <a:pathLst>
                  <a:path w="110911" h="461" extrusionOk="0">
                    <a:moveTo>
                      <a:pt x="1" y="0"/>
                    </a:moveTo>
                    <a:lnTo>
                      <a:pt x="1" y="461"/>
                    </a:lnTo>
                    <a:lnTo>
                      <a:pt x="110910" y="461"/>
                    </a:lnTo>
                    <a:lnTo>
                      <a:pt x="110910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3"/>
              <p:cNvSpPr/>
              <p:nvPr/>
            </p:nvSpPr>
            <p:spPr>
              <a:xfrm>
                <a:off x="269075" y="1941803"/>
                <a:ext cx="4946076" cy="20647"/>
              </a:xfrm>
              <a:custGeom>
                <a:avLst/>
                <a:gdLst/>
                <a:ahLst/>
                <a:cxnLst/>
                <a:rect l="l" t="t" r="r" b="b"/>
                <a:pathLst>
                  <a:path w="110911" h="463" extrusionOk="0">
                    <a:moveTo>
                      <a:pt x="1" y="1"/>
                    </a:moveTo>
                    <a:lnTo>
                      <a:pt x="1" y="462"/>
                    </a:lnTo>
                    <a:lnTo>
                      <a:pt x="24981" y="462"/>
                    </a:lnTo>
                    <a:lnTo>
                      <a:pt x="25440" y="461"/>
                    </a:lnTo>
                    <a:lnTo>
                      <a:pt x="110910" y="461"/>
                    </a:lnTo>
                    <a:lnTo>
                      <a:pt x="110910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13"/>
              <p:cNvSpPr/>
              <p:nvPr/>
            </p:nvSpPr>
            <p:spPr>
              <a:xfrm>
                <a:off x="269075" y="2147383"/>
                <a:ext cx="4946076" cy="20603"/>
              </a:xfrm>
              <a:custGeom>
                <a:avLst/>
                <a:gdLst/>
                <a:ahLst/>
                <a:cxnLst/>
                <a:rect l="l" t="t" r="r" b="b"/>
                <a:pathLst>
                  <a:path w="110911" h="462" extrusionOk="0">
                    <a:moveTo>
                      <a:pt x="1" y="1"/>
                    </a:moveTo>
                    <a:lnTo>
                      <a:pt x="1" y="461"/>
                    </a:lnTo>
                    <a:lnTo>
                      <a:pt x="110910" y="461"/>
                    </a:lnTo>
                    <a:lnTo>
                      <a:pt x="110910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13"/>
              <p:cNvSpPr/>
              <p:nvPr/>
            </p:nvSpPr>
            <p:spPr>
              <a:xfrm>
                <a:off x="269075" y="2352963"/>
                <a:ext cx="4946076" cy="20514"/>
              </a:xfrm>
              <a:custGeom>
                <a:avLst/>
                <a:gdLst/>
                <a:ahLst/>
                <a:cxnLst/>
                <a:rect l="l" t="t" r="r" b="b"/>
                <a:pathLst>
                  <a:path w="110911" h="460" extrusionOk="0">
                    <a:moveTo>
                      <a:pt x="1" y="1"/>
                    </a:moveTo>
                    <a:lnTo>
                      <a:pt x="1" y="460"/>
                    </a:lnTo>
                    <a:lnTo>
                      <a:pt x="110910" y="460"/>
                    </a:lnTo>
                    <a:lnTo>
                      <a:pt x="110910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3"/>
              <p:cNvSpPr/>
              <p:nvPr/>
            </p:nvSpPr>
            <p:spPr>
              <a:xfrm>
                <a:off x="269075" y="2558498"/>
                <a:ext cx="4946076" cy="20647"/>
              </a:xfrm>
              <a:custGeom>
                <a:avLst/>
                <a:gdLst/>
                <a:ahLst/>
                <a:cxnLst/>
                <a:rect l="l" t="t" r="r" b="b"/>
                <a:pathLst>
                  <a:path w="110911" h="463" extrusionOk="0">
                    <a:moveTo>
                      <a:pt x="1" y="0"/>
                    </a:moveTo>
                    <a:lnTo>
                      <a:pt x="1" y="461"/>
                    </a:lnTo>
                    <a:lnTo>
                      <a:pt x="53101" y="461"/>
                    </a:lnTo>
                    <a:lnTo>
                      <a:pt x="57250" y="462"/>
                    </a:lnTo>
                    <a:lnTo>
                      <a:pt x="110910" y="462"/>
                    </a:lnTo>
                    <a:lnTo>
                      <a:pt x="110910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3"/>
              <p:cNvSpPr/>
              <p:nvPr/>
            </p:nvSpPr>
            <p:spPr>
              <a:xfrm>
                <a:off x="269075" y="2764078"/>
                <a:ext cx="4946076" cy="20647"/>
              </a:xfrm>
              <a:custGeom>
                <a:avLst/>
                <a:gdLst/>
                <a:ahLst/>
                <a:cxnLst/>
                <a:rect l="l" t="t" r="r" b="b"/>
                <a:pathLst>
                  <a:path w="110911" h="463" extrusionOk="0">
                    <a:moveTo>
                      <a:pt x="1" y="0"/>
                    </a:moveTo>
                    <a:lnTo>
                      <a:pt x="1" y="462"/>
                    </a:lnTo>
                    <a:lnTo>
                      <a:pt x="110910" y="462"/>
                    </a:lnTo>
                    <a:lnTo>
                      <a:pt x="110910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13"/>
              <p:cNvSpPr/>
              <p:nvPr/>
            </p:nvSpPr>
            <p:spPr>
              <a:xfrm>
                <a:off x="269075" y="2969658"/>
                <a:ext cx="4946076" cy="20647"/>
              </a:xfrm>
              <a:custGeom>
                <a:avLst/>
                <a:gdLst/>
                <a:ahLst/>
                <a:cxnLst/>
                <a:rect l="l" t="t" r="r" b="b"/>
                <a:pathLst>
                  <a:path w="110911" h="463" extrusionOk="0">
                    <a:moveTo>
                      <a:pt x="1" y="0"/>
                    </a:moveTo>
                    <a:lnTo>
                      <a:pt x="1" y="462"/>
                    </a:lnTo>
                    <a:lnTo>
                      <a:pt x="110910" y="462"/>
                    </a:lnTo>
                    <a:lnTo>
                      <a:pt x="110910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13"/>
              <p:cNvSpPr/>
              <p:nvPr/>
            </p:nvSpPr>
            <p:spPr>
              <a:xfrm>
                <a:off x="269075" y="3175238"/>
                <a:ext cx="4946076" cy="20647"/>
              </a:xfrm>
              <a:custGeom>
                <a:avLst/>
                <a:gdLst/>
                <a:ahLst/>
                <a:cxnLst/>
                <a:rect l="l" t="t" r="r" b="b"/>
                <a:pathLst>
                  <a:path w="110911" h="463" extrusionOk="0">
                    <a:moveTo>
                      <a:pt x="1" y="0"/>
                    </a:moveTo>
                    <a:lnTo>
                      <a:pt x="1" y="462"/>
                    </a:lnTo>
                    <a:lnTo>
                      <a:pt x="110910" y="462"/>
                    </a:lnTo>
                    <a:lnTo>
                      <a:pt x="110910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13"/>
              <p:cNvSpPr/>
              <p:nvPr/>
            </p:nvSpPr>
            <p:spPr>
              <a:xfrm>
                <a:off x="269075" y="3380774"/>
                <a:ext cx="4946076" cy="20603"/>
              </a:xfrm>
              <a:custGeom>
                <a:avLst/>
                <a:gdLst/>
                <a:ahLst/>
                <a:cxnLst/>
                <a:rect l="l" t="t" r="r" b="b"/>
                <a:pathLst>
                  <a:path w="110911" h="462" extrusionOk="0">
                    <a:moveTo>
                      <a:pt x="1" y="0"/>
                    </a:moveTo>
                    <a:lnTo>
                      <a:pt x="1" y="462"/>
                    </a:lnTo>
                    <a:lnTo>
                      <a:pt x="110910" y="462"/>
                    </a:lnTo>
                    <a:lnTo>
                      <a:pt x="110910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13"/>
              <p:cNvSpPr/>
              <p:nvPr/>
            </p:nvSpPr>
            <p:spPr>
              <a:xfrm>
                <a:off x="269075" y="3586354"/>
                <a:ext cx="4946076" cy="20647"/>
              </a:xfrm>
              <a:custGeom>
                <a:avLst/>
                <a:gdLst/>
                <a:ahLst/>
                <a:cxnLst/>
                <a:rect l="l" t="t" r="r" b="b"/>
                <a:pathLst>
                  <a:path w="110911" h="463" extrusionOk="0">
                    <a:moveTo>
                      <a:pt x="1" y="0"/>
                    </a:moveTo>
                    <a:lnTo>
                      <a:pt x="1" y="462"/>
                    </a:lnTo>
                    <a:lnTo>
                      <a:pt x="110910" y="462"/>
                    </a:lnTo>
                    <a:lnTo>
                      <a:pt x="110910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6" name="Google Shape;546;p13"/>
            <p:cNvSpPr/>
            <p:nvPr/>
          </p:nvSpPr>
          <p:spPr>
            <a:xfrm flipH="1">
              <a:off x="7587532" y="268801"/>
              <a:ext cx="269048" cy="716426"/>
            </a:xfrm>
            <a:custGeom>
              <a:avLst/>
              <a:gdLst/>
              <a:ahLst/>
              <a:cxnLst/>
              <a:rect l="l" t="t" r="r" b="b"/>
              <a:pathLst>
                <a:path w="3843" h="14080" extrusionOk="0">
                  <a:moveTo>
                    <a:pt x="1922" y="1"/>
                  </a:moveTo>
                  <a:cubicBezTo>
                    <a:pt x="861" y="1"/>
                    <a:pt x="1" y="861"/>
                    <a:pt x="1" y="1922"/>
                  </a:cubicBezTo>
                  <a:lnTo>
                    <a:pt x="1" y="12158"/>
                  </a:lnTo>
                  <a:cubicBezTo>
                    <a:pt x="1" y="13220"/>
                    <a:pt x="862" y="14080"/>
                    <a:pt x="1922" y="14080"/>
                  </a:cubicBezTo>
                  <a:cubicBezTo>
                    <a:pt x="2982" y="14080"/>
                    <a:pt x="3842" y="13220"/>
                    <a:pt x="3842" y="12158"/>
                  </a:cubicBezTo>
                  <a:lnTo>
                    <a:pt x="3842" y="1922"/>
                  </a:lnTo>
                  <a:cubicBezTo>
                    <a:pt x="3842" y="861"/>
                    <a:pt x="2982" y="1"/>
                    <a:pt x="19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3"/>
            <p:cNvSpPr/>
            <p:nvPr/>
          </p:nvSpPr>
          <p:spPr>
            <a:xfrm flipH="1">
              <a:off x="6691613" y="268801"/>
              <a:ext cx="269048" cy="716426"/>
            </a:xfrm>
            <a:custGeom>
              <a:avLst/>
              <a:gdLst/>
              <a:ahLst/>
              <a:cxnLst/>
              <a:rect l="l" t="t" r="r" b="b"/>
              <a:pathLst>
                <a:path w="3843" h="14080" extrusionOk="0">
                  <a:moveTo>
                    <a:pt x="1922" y="1"/>
                  </a:moveTo>
                  <a:cubicBezTo>
                    <a:pt x="861" y="1"/>
                    <a:pt x="1" y="861"/>
                    <a:pt x="1" y="1922"/>
                  </a:cubicBezTo>
                  <a:lnTo>
                    <a:pt x="1" y="12158"/>
                  </a:lnTo>
                  <a:cubicBezTo>
                    <a:pt x="1" y="13220"/>
                    <a:pt x="862" y="14080"/>
                    <a:pt x="1922" y="14080"/>
                  </a:cubicBezTo>
                  <a:cubicBezTo>
                    <a:pt x="2982" y="14080"/>
                    <a:pt x="3842" y="13220"/>
                    <a:pt x="3842" y="12158"/>
                  </a:cubicBezTo>
                  <a:lnTo>
                    <a:pt x="3842" y="1922"/>
                  </a:lnTo>
                  <a:cubicBezTo>
                    <a:pt x="3842" y="861"/>
                    <a:pt x="2982" y="1"/>
                    <a:pt x="19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3"/>
            <p:cNvSpPr/>
            <p:nvPr/>
          </p:nvSpPr>
          <p:spPr>
            <a:xfrm flipH="1">
              <a:off x="5795693" y="268801"/>
              <a:ext cx="268908" cy="716426"/>
            </a:xfrm>
            <a:custGeom>
              <a:avLst/>
              <a:gdLst/>
              <a:ahLst/>
              <a:cxnLst/>
              <a:rect l="l" t="t" r="r" b="b"/>
              <a:pathLst>
                <a:path w="3841" h="14080" extrusionOk="0">
                  <a:moveTo>
                    <a:pt x="1920" y="1"/>
                  </a:moveTo>
                  <a:cubicBezTo>
                    <a:pt x="859" y="1"/>
                    <a:pt x="0" y="861"/>
                    <a:pt x="0" y="1922"/>
                  </a:cubicBezTo>
                  <a:lnTo>
                    <a:pt x="0" y="12158"/>
                  </a:lnTo>
                  <a:cubicBezTo>
                    <a:pt x="0" y="13220"/>
                    <a:pt x="860" y="14080"/>
                    <a:pt x="1920" y="14080"/>
                  </a:cubicBezTo>
                  <a:cubicBezTo>
                    <a:pt x="2981" y="14080"/>
                    <a:pt x="3840" y="13220"/>
                    <a:pt x="3840" y="12158"/>
                  </a:cubicBezTo>
                  <a:lnTo>
                    <a:pt x="3840" y="1922"/>
                  </a:lnTo>
                  <a:cubicBezTo>
                    <a:pt x="3840" y="861"/>
                    <a:pt x="2981" y="1"/>
                    <a:pt x="19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3"/>
            <p:cNvSpPr/>
            <p:nvPr/>
          </p:nvSpPr>
          <p:spPr>
            <a:xfrm flipH="1">
              <a:off x="4899774" y="268801"/>
              <a:ext cx="268908" cy="716426"/>
            </a:xfrm>
            <a:custGeom>
              <a:avLst/>
              <a:gdLst/>
              <a:ahLst/>
              <a:cxnLst/>
              <a:rect l="l" t="t" r="r" b="b"/>
              <a:pathLst>
                <a:path w="3841" h="14080" extrusionOk="0">
                  <a:moveTo>
                    <a:pt x="1920" y="1"/>
                  </a:moveTo>
                  <a:cubicBezTo>
                    <a:pt x="860" y="1"/>
                    <a:pt x="1" y="861"/>
                    <a:pt x="1" y="1922"/>
                  </a:cubicBezTo>
                  <a:lnTo>
                    <a:pt x="1" y="12158"/>
                  </a:lnTo>
                  <a:cubicBezTo>
                    <a:pt x="1" y="13220"/>
                    <a:pt x="860" y="14080"/>
                    <a:pt x="1920" y="14080"/>
                  </a:cubicBezTo>
                  <a:cubicBezTo>
                    <a:pt x="2981" y="14080"/>
                    <a:pt x="3840" y="13220"/>
                    <a:pt x="3840" y="12158"/>
                  </a:cubicBezTo>
                  <a:lnTo>
                    <a:pt x="3840" y="1922"/>
                  </a:lnTo>
                  <a:cubicBezTo>
                    <a:pt x="3840" y="861"/>
                    <a:pt x="2981" y="1"/>
                    <a:pt x="19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3"/>
            <p:cNvSpPr/>
            <p:nvPr/>
          </p:nvSpPr>
          <p:spPr>
            <a:xfrm flipH="1">
              <a:off x="4003854" y="268801"/>
              <a:ext cx="268908" cy="716426"/>
            </a:xfrm>
            <a:custGeom>
              <a:avLst/>
              <a:gdLst/>
              <a:ahLst/>
              <a:cxnLst/>
              <a:rect l="l" t="t" r="r" b="b"/>
              <a:pathLst>
                <a:path w="3841" h="14080" extrusionOk="0">
                  <a:moveTo>
                    <a:pt x="1921" y="1"/>
                  </a:moveTo>
                  <a:cubicBezTo>
                    <a:pt x="859" y="1"/>
                    <a:pt x="1" y="861"/>
                    <a:pt x="1" y="1922"/>
                  </a:cubicBezTo>
                  <a:lnTo>
                    <a:pt x="1" y="12158"/>
                  </a:lnTo>
                  <a:cubicBezTo>
                    <a:pt x="1" y="13220"/>
                    <a:pt x="859" y="14080"/>
                    <a:pt x="1921" y="14080"/>
                  </a:cubicBezTo>
                  <a:cubicBezTo>
                    <a:pt x="2981" y="14080"/>
                    <a:pt x="3841" y="13220"/>
                    <a:pt x="3841" y="12158"/>
                  </a:cubicBezTo>
                  <a:lnTo>
                    <a:pt x="3841" y="1922"/>
                  </a:lnTo>
                  <a:cubicBezTo>
                    <a:pt x="3841" y="861"/>
                    <a:pt x="2981" y="1"/>
                    <a:pt x="1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3"/>
            <p:cNvSpPr/>
            <p:nvPr/>
          </p:nvSpPr>
          <p:spPr>
            <a:xfrm flipH="1">
              <a:off x="3107935" y="268801"/>
              <a:ext cx="268978" cy="716426"/>
            </a:xfrm>
            <a:custGeom>
              <a:avLst/>
              <a:gdLst/>
              <a:ahLst/>
              <a:cxnLst/>
              <a:rect l="l" t="t" r="r" b="b"/>
              <a:pathLst>
                <a:path w="3842" h="14080" extrusionOk="0">
                  <a:moveTo>
                    <a:pt x="1922" y="1"/>
                  </a:moveTo>
                  <a:cubicBezTo>
                    <a:pt x="860" y="1"/>
                    <a:pt x="0" y="861"/>
                    <a:pt x="0" y="1922"/>
                  </a:cubicBezTo>
                  <a:lnTo>
                    <a:pt x="0" y="12158"/>
                  </a:lnTo>
                  <a:cubicBezTo>
                    <a:pt x="0" y="13220"/>
                    <a:pt x="860" y="14080"/>
                    <a:pt x="1922" y="14080"/>
                  </a:cubicBezTo>
                  <a:cubicBezTo>
                    <a:pt x="2982" y="14080"/>
                    <a:pt x="3842" y="13220"/>
                    <a:pt x="3842" y="12158"/>
                  </a:cubicBezTo>
                  <a:lnTo>
                    <a:pt x="3842" y="1922"/>
                  </a:lnTo>
                  <a:cubicBezTo>
                    <a:pt x="3842" y="861"/>
                    <a:pt x="2982" y="1"/>
                    <a:pt x="19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3"/>
            <p:cNvSpPr/>
            <p:nvPr/>
          </p:nvSpPr>
          <p:spPr>
            <a:xfrm flipH="1">
              <a:off x="2212015" y="268801"/>
              <a:ext cx="268978" cy="716426"/>
            </a:xfrm>
            <a:custGeom>
              <a:avLst/>
              <a:gdLst/>
              <a:ahLst/>
              <a:cxnLst/>
              <a:rect l="l" t="t" r="r" b="b"/>
              <a:pathLst>
                <a:path w="3842" h="14080" extrusionOk="0">
                  <a:moveTo>
                    <a:pt x="1922" y="1"/>
                  </a:moveTo>
                  <a:cubicBezTo>
                    <a:pt x="860" y="1"/>
                    <a:pt x="0" y="861"/>
                    <a:pt x="0" y="1922"/>
                  </a:cubicBezTo>
                  <a:lnTo>
                    <a:pt x="0" y="12158"/>
                  </a:lnTo>
                  <a:cubicBezTo>
                    <a:pt x="0" y="13220"/>
                    <a:pt x="860" y="14080"/>
                    <a:pt x="1922" y="14080"/>
                  </a:cubicBezTo>
                  <a:cubicBezTo>
                    <a:pt x="2982" y="14080"/>
                    <a:pt x="3842" y="13220"/>
                    <a:pt x="3842" y="12158"/>
                  </a:cubicBezTo>
                  <a:lnTo>
                    <a:pt x="3842" y="1922"/>
                  </a:lnTo>
                  <a:cubicBezTo>
                    <a:pt x="3842" y="861"/>
                    <a:pt x="2982" y="1"/>
                    <a:pt x="19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3"/>
            <p:cNvSpPr/>
            <p:nvPr/>
          </p:nvSpPr>
          <p:spPr>
            <a:xfrm flipH="1">
              <a:off x="1316096" y="268801"/>
              <a:ext cx="268978" cy="716426"/>
            </a:xfrm>
            <a:custGeom>
              <a:avLst/>
              <a:gdLst/>
              <a:ahLst/>
              <a:cxnLst/>
              <a:rect l="l" t="t" r="r" b="b"/>
              <a:pathLst>
                <a:path w="3842" h="14080" extrusionOk="0">
                  <a:moveTo>
                    <a:pt x="1922" y="1"/>
                  </a:moveTo>
                  <a:cubicBezTo>
                    <a:pt x="860" y="1"/>
                    <a:pt x="1" y="861"/>
                    <a:pt x="1" y="1922"/>
                  </a:cubicBezTo>
                  <a:lnTo>
                    <a:pt x="1" y="12158"/>
                  </a:lnTo>
                  <a:cubicBezTo>
                    <a:pt x="1" y="13220"/>
                    <a:pt x="860" y="14080"/>
                    <a:pt x="1922" y="14080"/>
                  </a:cubicBezTo>
                  <a:cubicBezTo>
                    <a:pt x="2982" y="14080"/>
                    <a:pt x="3842" y="13220"/>
                    <a:pt x="3842" y="12158"/>
                  </a:cubicBezTo>
                  <a:lnTo>
                    <a:pt x="3842" y="1922"/>
                  </a:lnTo>
                  <a:cubicBezTo>
                    <a:pt x="3842" y="861"/>
                    <a:pt x="2982" y="1"/>
                    <a:pt x="19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4" name="Google Shape;554;p13"/>
          <p:cNvSpPr txBox="1">
            <a:spLocks noGrp="1"/>
          </p:cNvSpPr>
          <p:nvPr>
            <p:ph type="title"/>
          </p:nvPr>
        </p:nvSpPr>
        <p:spPr>
          <a:xfrm>
            <a:off x="713225" y="1517225"/>
            <a:ext cx="771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Back to School " panose="02000603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555" name="Google Shape;555;p13"/>
          <p:cNvSpPr txBox="1">
            <a:spLocks noGrp="1"/>
          </p:cNvSpPr>
          <p:nvPr>
            <p:ph type="subTitle" idx="1"/>
          </p:nvPr>
        </p:nvSpPr>
        <p:spPr>
          <a:xfrm>
            <a:off x="1065802" y="2742963"/>
            <a:ext cx="1715400" cy="3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Poppi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556" name="Google Shape;556;p13"/>
          <p:cNvSpPr txBox="1">
            <a:spLocks noGrp="1"/>
          </p:cNvSpPr>
          <p:nvPr>
            <p:ph type="subTitle" idx="2"/>
          </p:nvPr>
        </p:nvSpPr>
        <p:spPr>
          <a:xfrm>
            <a:off x="3714125" y="2742963"/>
            <a:ext cx="1715400" cy="3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Poppi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000"/>
              <a:buNone/>
              <a:defRPr/>
            </a:lvl9pPr>
          </a:lstStyle>
          <a:p>
            <a:endParaRPr dirty="0"/>
          </a:p>
        </p:txBody>
      </p:sp>
      <p:sp>
        <p:nvSpPr>
          <p:cNvPr id="557" name="Google Shape;557;p13"/>
          <p:cNvSpPr txBox="1">
            <a:spLocks noGrp="1"/>
          </p:cNvSpPr>
          <p:nvPr>
            <p:ph type="subTitle" idx="3"/>
          </p:nvPr>
        </p:nvSpPr>
        <p:spPr>
          <a:xfrm>
            <a:off x="6378775" y="2742963"/>
            <a:ext cx="1715400" cy="3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Poppi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558" name="Google Shape;558;p13"/>
          <p:cNvSpPr txBox="1">
            <a:spLocks noGrp="1"/>
          </p:cNvSpPr>
          <p:nvPr>
            <p:ph type="subTitle" idx="4"/>
          </p:nvPr>
        </p:nvSpPr>
        <p:spPr>
          <a:xfrm>
            <a:off x="1065802" y="3979647"/>
            <a:ext cx="1715400" cy="3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Poppi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000"/>
              <a:buNone/>
              <a:defRPr/>
            </a:lvl9pPr>
          </a:lstStyle>
          <a:p>
            <a:endParaRPr dirty="0"/>
          </a:p>
        </p:txBody>
      </p:sp>
      <p:sp>
        <p:nvSpPr>
          <p:cNvPr id="559" name="Google Shape;559;p13"/>
          <p:cNvSpPr txBox="1">
            <a:spLocks noGrp="1"/>
          </p:cNvSpPr>
          <p:nvPr>
            <p:ph type="subTitle" idx="5"/>
          </p:nvPr>
        </p:nvSpPr>
        <p:spPr>
          <a:xfrm>
            <a:off x="3714125" y="3979647"/>
            <a:ext cx="1715400" cy="3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Poppi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560" name="Google Shape;560;p13"/>
          <p:cNvSpPr txBox="1">
            <a:spLocks noGrp="1"/>
          </p:cNvSpPr>
          <p:nvPr>
            <p:ph type="subTitle" idx="6"/>
          </p:nvPr>
        </p:nvSpPr>
        <p:spPr>
          <a:xfrm>
            <a:off x="6378775" y="3979647"/>
            <a:ext cx="1715400" cy="3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Back to School " panose="02000603000000000000" pitchFamily="2" charset="0"/>
                <a:ea typeface="Back to School " panose="02000603000000000000" pitchFamily="2" charset="0"/>
                <a:cs typeface="Back to School " panose="02000603000000000000" pitchFamily="2" charset="0"/>
                <a:sym typeface="Poppi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0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84325" y="539500"/>
            <a:ext cx="70461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priola"/>
              <a:buNone/>
              <a:defRPr sz="2400" b="1">
                <a:solidFill>
                  <a:schemeClr val="accent2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84325" y="1251650"/>
            <a:ext cx="7046100" cy="3347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921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oppins"/>
              <a:buChar char="○"/>
              <a:defRPr sz="10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21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oppins"/>
              <a:buChar char="■"/>
              <a:defRPr sz="10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21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oppins"/>
              <a:buChar char="●"/>
              <a:defRPr sz="10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21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oppins"/>
              <a:buChar char="○"/>
              <a:defRPr sz="10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21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oppins"/>
              <a:buChar char="■"/>
              <a:defRPr sz="10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21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oppins"/>
              <a:buChar char="●"/>
              <a:defRPr sz="10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21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oppins"/>
              <a:buChar char="○"/>
              <a:defRPr sz="10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21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000"/>
              <a:buFont typeface="Poppins"/>
              <a:buChar char="■"/>
              <a:defRPr sz="10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  <p:sldLayoutId id="2147483661" r:id="rId11"/>
    <p:sldLayoutId id="2147483664" r:id="rId12"/>
    <p:sldLayoutId id="2147483665" r:id="rId13"/>
    <p:sldLayoutId id="2147483667" r:id="rId14"/>
    <p:sldLayoutId id="2147483672" r:id="rId15"/>
    <p:sldLayoutId id="2147483678" r:id="rId16"/>
    <p:sldLayoutId id="2147483679" r:id="rId17"/>
    <p:sldLayoutId id="2147483680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Back to School " panose="02000603000000000000" pitchFamily="2" charset="0"/>
          <a:ea typeface="Back to School " panose="02000603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Back to School " panose="02000603000000000000" pitchFamily="2" charset="0"/>
          <a:ea typeface="Back to School " panose="02000603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6.xml"/><Relationship Id="rId7" Type="http://schemas.openxmlformats.org/officeDocument/2006/relationships/slide" Target="slide7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75.xml"/><Relationship Id="rId5" Type="http://schemas.openxmlformats.org/officeDocument/2006/relationships/slide" Target="slide44.xml"/><Relationship Id="rId4" Type="http://schemas.openxmlformats.org/officeDocument/2006/relationships/slide" Target="slide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google.co.id/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1.wdp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slide" Target="slide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jpg"/><Relationship Id="rId4" Type="http://schemas.openxmlformats.org/officeDocument/2006/relationships/hyperlink" Target="https://apple.co/3hXWJ0L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jpg"/><Relationship Id="rId4" Type="http://schemas.openxmlformats.org/officeDocument/2006/relationships/hyperlink" Target="https://apple.co/3hXWJ0L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jpg"/><Relationship Id="rId4" Type="http://schemas.openxmlformats.org/officeDocument/2006/relationships/hyperlink" Target="https://apple.co/3hXWJ0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png"/><Relationship Id="rId4" Type="http://schemas.openxmlformats.org/officeDocument/2006/relationships/hyperlink" Target="https://apple.co/3hXWJ0L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4.jpg"/><Relationship Id="rId4" Type="http://schemas.openxmlformats.org/officeDocument/2006/relationships/hyperlink" Target="https://apple.co/3hXWJ0L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jpg"/><Relationship Id="rId4" Type="http://schemas.openxmlformats.org/officeDocument/2006/relationships/hyperlink" Target="https://apple.co/3hXWJ0L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jpg"/><Relationship Id="rId4" Type="http://schemas.openxmlformats.org/officeDocument/2006/relationships/hyperlink" Target="https://apple.co/3hXWJ0L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7.jpg"/><Relationship Id="rId4" Type="http://schemas.openxmlformats.org/officeDocument/2006/relationships/hyperlink" Target="https://apple.co/3hXWJ0L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microsoft.com/office/2007/relationships/hdphoto" Target="../media/hdphoto1.wdp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28.jpg"/><Relationship Id="rId4" Type="http://schemas.openxmlformats.org/officeDocument/2006/relationships/hyperlink" Target="https://apple.co/3hXWJ0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9.png"/><Relationship Id="rId4" Type="http://schemas.openxmlformats.org/officeDocument/2006/relationships/hyperlink" Target="https://apple.co/3hXWJ0L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0.png"/><Relationship Id="rId4" Type="http://schemas.openxmlformats.org/officeDocument/2006/relationships/hyperlink" Target="https://apple.co/3hXWJ0L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1.png"/><Relationship Id="rId4" Type="http://schemas.openxmlformats.org/officeDocument/2006/relationships/hyperlink" Target="https://apple.co/3hXWJ0L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2.png"/><Relationship Id="rId4" Type="http://schemas.openxmlformats.org/officeDocument/2006/relationships/hyperlink" Target="https://apple.co/3hXWJ0L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Relationship Id="rId4" Type="http://schemas.openxmlformats.org/officeDocument/2006/relationships/slide" Target="slide5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6.xml"/><Relationship Id="rId7" Type="http://schemas.openxmlformats.org/officeDocument/2006/relationships/slide" Target="slide76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75.xml"/><Relationship Id="rId5" Type="http://schemas.openxmlformats.org/officeDocument/2006/relationships/slide" Target="slide44.xml"/><Relationship Id="rId4" Type="http://schemas.openxmlformats.org/officeDocument/2006/relationships/slide" Target="slide18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44.xml"/><Relationship Id="rId7" Type="http://schemas.openxmlformats.org/officeDocument/2006/relationships/slide" Target="slide18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6.xml"/><Relationship Id="rId5" Type="http://schemas.openxmlformats.org/officeDocument/2006/relationships/slide" Target="slide76.xml"/><Relationship Id="rId4" Type="http://schemas.openxmlformats.org/officeDocument/2006/relationships/slide" Target="slide7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4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44.xml"/><Relationship Id="rId7" Type="http://schemas.openxmlformats.org/officeDocument/2006/relationships/slide" Target="slide18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6.xml"/><Relationship Id="rId5" Type="http://schemas.openxmlformats.org/officeDocument/2006/relationships/slide" Target="slide78.xml"/><Relationship Id="rId4" Type="http://schemas.openxmlformats.org/officeDocument/2006/relationships/slide" Target="slide75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44.xml"/><Relationship Id="rId7" Type="http://schemas.openxmlformats.org/officeDocument/2006/relationships/slide" Target="slide18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6.xml"/><Relationship Id="rId5" Type="http://schemas.openxmlformats.org/officeDocument/2006/relationships/slide" Target="slide79.xml"/><Relationship Id="rId4" Type="http://schemas.openxmlformats.org/officeDocument/2006/relationships/slide" Target="slide7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44.xml"/><Relationship Id="rId7" Type="http://schemas.openxmlformats.org/officeDocument/2006/relationships/slide" Target="slide18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6.xml"/><Relationship Id="rId5" Type="http://schemas.openxmlformats.org/officeDocument/2006/relationships/slide" Target="slide80.xml"/><Relationship Id="rId4" Type="http://schemas.openxmlformats.org/officeDocument/2006/relationships/slide" Target="slide75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44.xml"/><Relationship Id="rId7" Type="http://schemas.openxmlformats.org/officeDocument/2006/relationships/slide" Target="slide18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6.xml"/><Relationship Id="rId5" Type="http://schemas.openxmlformats.org/officeDocument/2006/relationships/slide" Target="slide81.xml"/><Relationship Id="rId4" Type="http://schemas.openxmlformats.org/officeDocument/2006/relationships/slide" Target="slide75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44.xml"/><Relationship Id="rId7" Type="http://schemas.openxmlformats.org/officeDocument/2006/relationships/slide" Target="slide18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6.xml"/><Relationship Id="rId5" Type="http://schemas.openxmlformats.org/officeDocument/2006/relationships/slide" Target="slide82.xml"/><Relationship Id="rId4" Type="http://schemas.openxmlformats.org/officeDocument/2006/relationships/slide" Target="slide7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44.xml"/><Relationship Id="rId7" Type="http://schemas.openxmlformats.org/officeDocument/2006/relationships/slide" Target="slide18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6.xml"/><Relationship Id="rId5" Type="http://schemas.openxmlformats.org/officeDocument/2006/relationships/slide" Target="slide87.xml"/><Relationship Id="rId4" Type="http://schemas.openxmlformats.org/officeDocument/2006/relationships/slide" Target="slide75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44.xml"/><Relationship Id="rId7" Type="http://schemas.openxmlformats.org/officeDocument/2006/relationships/slide" Target="slide18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6.xml"/><Relationship Id="rId5" Type="http://schemas.openxmlformats.org/officeDocument/2006/relationships/slide" Target="slide88.xml"/><Relationship Id="rId4" Type="http://schemas.openxmlformats.org/officeDocument/2006/relationships/slide" Target="slide75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44.xml"/><Relationship Id="rId7" Type="http://schemas.openxmlformats.org/officeDocument/2006/relationships/slide" Target="slide18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6.xml"/><Relationship Id="rId5" Type="http://schemas.openxmlformats.org/officeDocument/2006/relationships/slide" Target="slide89.xml"/><Relationship Id="rId4" Type="http://schemas.openxmlformats.org/officeDocument/2006/relationships/slide" Target="slide7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44.xml"/><Relationship Id="rId7" Type="http://schemas.openxmlformats.org/officeDocument/2006/relationships/slide" Target="slide18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6.xml"/><Relationship Id="rId5" Type="http://schemas.openxmlformats.org/officeDocument/2006/relationships/slide" Target="slide91.xml"/><Relationship Id="rId4" Type="http://schemas.openxmlformats.org/officeDocument/2006/relationships/slide" Target="slide75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44.xml"/><Relationship Id="rId7" Type="http://schemas.openxmlformats.org/officeDocument/2006/relationships/slide" Target="slide18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6.xml"/><Relationship Id="rId5" Type="http://schemas.openxmlformats.org/officeDocument/2006/relationships/slide" Target="slide92.xml"/><Relationship Id="rId4" Type="http://schemas.openxmlformats.org/officeDocument/2006/relationships/slide" Target="slide75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44.xml"/><Relationship Id="rId7" Type="http://schemas.openxmlformats.org/officeDocument/2006/relationships/slide" Target="slide18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6.xml"/><Relationship Id="rId5" Type="http://schemas.openxmlformats.org/officeDocument/2006/relationships/slide" Target="slide93.xml"/><Relationship Id="rId4" Type="http://schemas.openxmlformats.org/officeDocument/2006/relationships/slide" Target="slide7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7" Type="http://schemas.openxmlformats.org/officeDocument/2006/relationships/slide" Target="slide5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8.xml"/><Relationship Id="rId5" Type="http://schemas.openxmlformats.org/officeDocument/2006/relationships/slide" Target="slide6.xml"/><Relationship Id="rId4" Type="http://schemas.openxmlformats.org/officeDocument/2006/relationships/slide" Target="slide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37"/>
          <p:cNvSpPr/>
          <p:nvPr/>
        </p:nvSpPr>
        <p:spPr>
          <a:xfrm rot="-389025">
            <a:off x="2794301" y="3929655"/>
            <a:ext cx="3979755" cy="657290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37"/>
          <p:cNvSpPr/>
          <p:nvPr/>
        </p:nvSpPr>
        <p:spPr>
          <a:xfrm rot="-341985">
            <a:off x="2652769" y="590588"/>
            <a:ext cx="3699332" cy="2563736"/>
          </a:xfrm>
          <a:custGeom>
            <a:avLst/>
            <a:gdLst/>
            <a:ahLst/>
            <a:cxnLst/>
            <a:rect l="l" t="t" r="r" b="b"/>
            <a:pathLst>
              <a:path w="54129" h="24752" extrusionOk="0">
                <a:moveTo>
                  <a:pt x="17871" y="6878"/>
                </a:moveTo>
                <a:lnTo>
                  <a:pt x="17871" y="6878"/>
                </a:lnTo>
                <a:cubicBezTo>
                  <a:pt x="16444" y="6923"/>
                  <a:pt x="15017" y="6977"/>
                  <a:pt x="13592" y="7054"/>
                </a:cubicBezTo>
                <a:cubicBezTo>
                  <a:pt x="12207" y="7128"/>
                  <a:pt x="10815" y="7206"/>
                  <a:pt x="9422" y="7247"/>
                </a:cubicBezTo>
                <a:cubicBezTo>
                  <a:pt x="12209" y="6960"/>
                  <a:pt x="15055" y="6892"/>
                  <a:pt x="17871" y="6878"/>
                </a:cubicBezTo>
                <a:close/>
                <a:moveTo>
                  <a:pt x="36090" y="8493"/>
                </a:moveTo>
                <a:cubicBezTo>
                  <a:pt x="36448" y="8493"/>
                  <a:pt x="36806" y="8495"/>
                  <a:pt x="37164" y="8498"/>
                </a:cubicBezTo>
                <a:cubicBezTo>
                  <a:pt x="36552" y="8504"/>
                  <a:pt x="35940" y="8508"/>
                  <a:pt x="35328" y="8508"/>
                </a:cubicBezTo>
                <a:cubicBezTo>
                  <a:pt x="35008" y="8508"/>
                  <a:pt x="34688" y="8507"/>
                  <a:pt x="34368" y="8505"/>
                </a:cubicBezTo>
                <a:cubicBezTo>
                  <a:pt x="34942" y="8497"/>
                  <a:pt x="35516" y="8493"/>
                  <a:pt x="36090" y="8493"/>
                </a:cubicBezTo>
                <a:close/>
                <a:moveTo>
                  <a:pt x="12605" y="21038"/>
                </a:moveTo>
                <a:cubicBezTo>
                  <a:pt x="12590" y="21109"/>
                  <a:pt x="12578" y="21180"/>
                  <a:pt x="12577" y="21251"/>
                </a:cubicBezTo>
                <a:cubicBezTo>
                  <a:pt x="12206" y="21223"/>
                  <a:pt x="11839" y="21181"/>
                  <a:pt x="11483" y="21124"/>
                </a:cubicBezTo>
                <a:cubicBezTo>
                  <a:pt x="11855" y="21086"/>
                  <a:pt x="12230" y="21058"/>
                  <a:pt x="12605" y="21038"/>
                </a:cubicBezTo>
                <a:close/>
                <a:moveTo>
                  <a:pt x="24817" y="1"/>
                </a:moveTo>
                <a:cubicBezTo>
                  <a:pt x="21431" y="1"/>
                  <a:pt x="18049" y="162"/>
                  <a:pt x="14673" y="646"/>
                </a:cubicBezTo>
                <a:lnTo>
                  <a:pt x="14619" y="641"/>
                </a:lnTo>
                <a:cubicBezTo>
                  <a:pt x="14581" y="637"/>
                  <a:pt x="14544" y="635"/>
                  <a:pt x="14508" y="635"/>
                </a:cubicBezTo>
                <a:cubicBezTo>
                  <a:pt x="14347" y="635"/>
                  <a:pt x="14207" y="672"/>
                  <a:pt x="14088" y="732"/>
                </a:cubicBezTo>
                <a:cubicBezTo>
                  <a:pt x="13886" y="763"/>
                  <a:pt x="13685" y="787"/>
                  <a:pt x="13482" y="821"/>
                </a:cubicBezTo>
                <a:cubicBezTo>
                  <a:pt x="13185" y="869"/>
                  <a:pt x="12985" y="1012"/>
                  <a:pt x="12861" y="1201"/>
                </a:cubicBezTo>
                <a:cubicBezTo>
                  <a:pt x="10603" y="1148"/>
                  <a:pt x="8343" y="1064"/>
                  <a:pt x="6087" y="925"/>
                </a:cubicBezTo>
                <a:cubicBezTo>
                  <a:pt x="6060" y="923"/>
                  <a:pt x="6033" y="922"/>
                  <a:pt x="6008" y="922"/>
                </a:cubicBezTo>
                <a:cubicBezTo>
                  <a:pt x="4713" y="922"/>
                  <a:pt x="4748" y="2974"/>
                  <a:pt x="6087" y="3059"/>
                </a:cubicBezTo>
                <a:cubicBezTo>
                  <a:pt x="7775" y="3163"/>
                  <a:pt x="9462" y="3237"/>
                  <a:pt x="11152" y="3291"/>
                </a:cubicBezTo>
                <a:cubicBezTo>
                  <a:pt x="11044" y="3490"/>
                  <a:pt x="11005" y="3724"/>
                  <a:pt x="11028" y="3952"/>
                </a:cubicBezTo>
                <a:cubicBezTo>
                  <a:pt x="10175" y="4137"/>
                  <a:pt x="9331" y="4365"/>
                  <a:pt x="8507" y="4662"/>
                </a:cubicBezTo>
                <a:cubicBezTo>
                  <a:pt x="8162" y="4787"/>
                  <a:pt x="7938" y="5029"/>
                  <a:pt x="7832" y="5306"/>
                </a:cubicBezTo>
                <a:cubicBezTo>
                  <a:pt x="5534" y="5595"/>
                  <a:pt x="3279" y="6056"/>
                  <a:pt x="1113" y="6797"/>
                </a:cubicBezTo>
                <a:cubicBezTo>
                  <a:pt x="196" y="7111"/>
                  <a:pt x="0" y="8644"/>
                  <a:pt x="1113" y="8853"/>
                </a:cubicBezTo>
                <a:cubicBezTo>
                  <a:pt x="2253" y="9068"/>
                  <a:pt x="3405" y="9214"/>
                  <a:pt x="4565" y="9315"/>
                </a:cubicBezTo>
                <a:cubicBezTo>
                  <a:pt x="4458" y="9329"/>
                  <a:pt x="4349" y="9341"/>
                  <a:pt x="4242" y="9356"/>
                </a:cubicBezTo>
                <a:cubicBezTo>
                  <a:pt x="3162" y="9511"/>
                  <a:pt x="3284" y="11168"/>
                  <a:pt x="4242" y="11413"/>
                </a:cubicBezTo>
                <a:cubicBezTo>
                  <a:pt x="5305" y="11685"/>
                  <a:pt x="6381" y="11865"/>
                  <a:pt x="7461" y="11988"/>
                </a:cubicBezTo>
                <a:cubicBezTo>
                  <a:pt x="6956" y="12100"/>
                  <a:pt x="6452" y="12218"/>
                  <a:pt x="5949" y="12343"/>
                </a:cubicBezTo>
                <a:cubicBezTo>
                  <a:pt x="4680" y="12660"/>
                  <a:pt x="5125" y="14290"/>
                  <a:pt x="6233" y="14438"/>
                </a:cubicBezTo>
                <a:cubicBezTo>
                  <a:pt x="6374" y="14458"/>
                  <a:pt x="6513" y="14472"/>
                  <a:pt x="6654" y="14489"/>
                </a:cubicBezTo>
                <a:cubicBezTo>
                  <a:pt x="6041" y="14685"/>
                  <a:pt x="5436" y="14899"/>
                  <a:pt x="4842" y="15153"/>
                </a:cubicBezTo>
                <a:cubicBezTo>
                  <a:pt x="3732" y="15629"/>
                  <a:pt x="4487" y="17019"/>
                  <a:pt x="5380" y="17140"/>
                </a:cubicBezTo>
                <a:cubicBezTo>
                  <a:pt x="5930" y="17215"/>
                  <a:pt x="6483" y="17275"/>
                  <a:pt x="7036" y="17329"/>
                </a:cubicBezTo>
                <a:cubicBezTo>
                  <a:pt x="6674" y="17884"/>
                  <a:pt x="6966" y="18744"/>
                  <a:pt x="7656" y="18950"/>
                </a:cubicBezTo>
                <a:cubicBezTo>
                  <a:pt x="8176" y="19105"/>
                  <a:pt x="8702" y="19222"/>
                  <a:pt x="9230" y="19321"/>
                </a:cubicBezTo>
                <a:cubicBezTo>
                  <a:pt x="8700" y="19433"/>
                  <a:pt x="8174" y="19570"/>
                  <a:pt x="7656" y="19737"/>
                </a:cubicBezTo>
                <a:cubicBezTo>
                  <a:pt x="6949" y="19966"/>
                  <a:pt x="6540" y="20968"/>
                  <a:pt x="7185" y="21520"/>
                </a:cubicBezTo>
                <a:cubicBezTo>
                  <a:pt x="7245" y="21571"/>
                  <a:pt x="7309" y="21616"/>
                  <a:pt x="7370" y="21666"/>
                </a:cubicBezTo>
                <a:cubicBezTo>
                  <a:pt x="7228" y="21676"/>
                  <a:pt x="7086" y="21680"/>
                  <a:pt x="6944" y="21690"/>
                </a:cubicBezTo>
                <a:cubicBezTo>
                  <a:pt x="5801" y="21765"/>
                  <a:pt x="5422" y="23528"/>
                  <a:pt x="6659" y="23783"/>
                </a:cubicBezTo>
                <a:cubicBezTo>
                  <a:pt x="10303" y="24536"/>
                  <a:pt x="13989" y="24752"/>
                  <a:pt x="17687" y="24752"/>
                </a:cubicBezTo>
                <a:cubicBezTo>
                  <a:pt x="19346" y="24752"/>
                  <a:pt x="21007" y="24708"/>
                  <a:pt x="22668" y="24650"/>
                </a:cubicBezTo>
                <a:cubicBezTo>
                  <a:pt x="25388" y="24556"/>
                  <a:pt x="28105" y="24427"/>
                  <a:pt x="30827" y="24394"/>
                </a:cubicBezTo>
                <a:cubicBezTo>
                  <a:pt x="30949" y="24393"/>
                  <a:pt x="31070" y="24392"/>
                  <a:pt x="31192" y="24392"/>
                </a:cubicBezTo>
                <a:cubicBezTo>
                  <a:pt x="32413" y="24392"/>
                  <a:pt x="33628" y="24459"/>
                  <a:pt x="34841" y="24459"/>
                </a:cubicBezTo>
                <a:cubicBezTo>
                  <a:pt x="35879" y="24459"/>
                  <a:pt x="36916" y="24410"/>
                  <a:pt x="37952" y="24230"/>
                </a:cubicBezTo>
                <a:cubicBezTo>
                  <a:pt x="40232" y="24248"/>
                  <a:pt x="42511" y="24267"/>
                  <a:pt x="44788" y="24301"/>
                </a:cubicBezTo>
                <a:cubicBezTo>
                  <a:pt x="46002" y="24360"/>
                  <a:pt x="47216" y="24399"/>
                  <a:pt x="48434" y="24399"/>
                </a:cubicBezTo>
                <a:cubicBezTo>
                  <a:pt x="48727" y="24399"/>
                  <a:pt x="49020" y="24396"/>
                  <a:pt x="49314" y="24392"/>
                </a:cubicBezTo>
                <a:cubicBezTo>
                  <a:pt x="50691" y="24370"/>
                  <a:pt x="50687" y="22297"/>
                  <a:pt x="49314" y="22259"/>
                </a:cubicBezTo>
                <a:cubicBezTo>
                  <a:pt x="47703" y="22213"/>
                  <a:pt x="46094" y="22185"/>
                  <a:pt x="44482" y="22162"/>
                </a:cubicBezTo>
                <a:cubicBezTo>
                  <a:pt x="44616" y="21589"/>
                  <a:pt x="44282" y="20911"/>
                  <a:pt x="43485" y="20835"/>
                </a:cubicBezTo>
                <a:cubicBezTo>
                  <a:pt x="42724" y="20762"/>
                  <a:pt x="41964" y="20707"/>
                  <a:pt x="41201" y="20664"/>
                </a:cubicBezTo>
                <a:cubicBezTo>
                  <a:pt x="41679" y="20651"/>
                  <a:pt x="42156" y="20647"/>
                  <a:pt x="42634" y="20647"/>
                </a:cubicBezTo>
                <a:cubicBezTo>
                  <a:pt x="43311" y="20647"/>
                  <a:pt x="43988" y="20655"/>
                  <a:pt x="44664" y="20655"/>
                </a:cubicBezTo>
                <a:cubicBezTo>
                  <a:pt x="46607" y="20655"/>
                  <a:pt x="48542" y="20590"/>
                  <a:pt x="50450" y="20086"/>
                </a:cubicBezTo>
                <a:cubicBezTo>
                  <a:pt x="51528" y="19801"/>
                  <a:pt x="51402" y="18368"/>
                  <a:pt x="50450" y="18028"/>
                </a:cubicBezTo>
                <a:cubicBezTo>
                  <a:pt x="49986" y="17863"/>
                  <a:pt x="49517" y="17727"/>
                  <a:pt x="49045" y="17607"/>
                </a:cubicBezTo>
                <a:cubicBezTo>
                  <a:pt x="49703" y="17521"/>
                  <a:pt x="50360" y="17403"/>
                  <a:pt x="51018" y="17242"/>
                </a:cubicBezTo>
                <a:cubicBezTo>
                  <a:pt x="51841" y="17040"/>
                  <a:pt x="52000" y="15981"/>
                  <a:pt x="51490" y="15453"/>
                </a:cubicBezTo>
                <a:cubicBezTo>
                  <a:pt x="51855" y="15444"/>
                  <a:pt x="52219" y="15440"/>
                  <a:pt x="52581" y="15432"/>
                </a:cubicBezTo>
                <a:cubicBezTo>
                  <a:pt x="53778" y="15396"/>
                  <a:pt x="54052" y="13651"/>
                  <a:pt x="52868" y="13334"/>
                </a:cubicBezTo>
                <a:cubicBezTo>
                  <a:pt x="50344" y="12652"/>
                  <a:pt x="47755" y="12565"/>
                  <a:pt x="45160" y="12565"/>
                </a:cubicBezTo>
                <a:cubicBezTo>
                  <a:pt x="44271" y="12565"/>
                  <a:pt x="43381" y="12575"/>
                  <a:pt x="42493" y="12575"/>
                </a:cubicBezTo>
                <a:cubicBezTo>
                  <a:pt x="42396" y="12575"/>
                  <a:pt x="42300" y="12575"/>
                  <a:pt x="42203" y="12575"/>
                </a:cubicBezTo>
                <a:cubicBezTo>
                  <a:pt x="42054" y="12575"/>
                  <a:pt x="41905" y="12574"/>
                  <a:pt x="41756" y="12574"/>
                </a:cubicBezTo>
                <a:cubicBezTo>
                  <a:pt x="37919" y="12574"/>
                  <a:pt x="34080" y="12730"/>
                  <a:pt x="30244" y="12865"/>
                </a:cubicBezTo>
                <a:cubicBezTo>
                  <a:pt x="26793" y="12986"/>
                  <a:pt x="23337" y="13095"/>
                  <a:pt x="19883" y="13095"/>
                </a:cubicBezTo>
                <a:cubicBezTo>
                  <a:pt x="18028" y="13095"/>
                  <a:pt x="16173" y="13063"/>
                  <a:pt x="14321" y="12986"/>
                </a:cubicBezTo>
                <a:cubicBezTo>
                  <a:pt x="18679" y="12461"/>
                  <a:pt x="23069" y="12321"/>
                  <a:pt x="27471" y="12321"/>
                </a:cubicBezTo>
                <a:cubicBezTo>
                  <a:pt x="32515" y="12321"/>
                  <a:pt x="37575" y="12505"/>
                  <a:pt x="42621" y="12505"/>
                </a:cubicBezTo>
                <a:cubicBezTo>
                  <a:pt x="45950" y="12505"/>
                  <a:pt x="49274" y="12425"/>
                  <a:pt x="52583" y="12159"/>
                </a:cubicBezTo>
                <a:cubicBezTo>
                  <a:pt x="53704" y="12069"/>
                  <a:pt x="54129" y="10274"/>
                  <a:pt x="52867" y="10064"/>
                </a:cubicBezTo>
                <a:cubicBezTo>
                  <a:pt x="51446" y="9828"/>
                  <a:pt x="50016" y="9726"/>
                  <a:pt x="48581" y="9687"/>
                </a:cubicBezTo>
                <a:cubicBezTo>
                  <a:pt x="48824" y="9645"/>
                  <a:pt x="49070" y="9606"/>
                  <a:pt x="49313" y="9562"/>
                </a:cubicBezTo>
                <a:cubicBezTo>
                  <a:pt x="50343" y="9372"/>
                  <a:pt x="50324" y="7711"/>
                  <a:pt x="49313" y="7505"/>
                </a:cubicBezTo>
                <a:cubicBezTo>
                  <a:pt x="47759" y="7191"/>
                  <a:pt x="46193" y="6963"/>
                  <a:pt x="44619" y="6795"/>
                </a:cubicBezTo>
                <a:cubicBezTo>
                  <a:pt x="45997" y="6753"/>
                  <a:pt x="47374" y="6652"/>
                  <a:pt x="48744" y="6433"/>
                </a:cubicBezTo>
                <a:cubicBezTo>
                  <a:pt x="49847" y="6258"/>
                  <a:pt x="49675" y="4661"/>
                  <a:pt x="48744" y="4377"/>
                </a:cubicBezTo>
                <a:cubicBezTo>
                  <a:pt x="48712" y="4365"/>
                  <a:pt x="48679" y="4358"/>
                  <a:pt x="48646" y="4348"/>
                </a:cubicBezTo>
                <a:cubicBezTo>
                  <a:pt x="48680" y="4344"/>
                  <a:pt x="48712" y="4341"/>
                  <a:pt x="48746" y="4338"/>
                </a:cubicBezTo>
                <a:cubicBezTo>
                  <a:pt x="49847" y="4209"/>
                  <a:pt x="50307" y="2501"/>
                  <a:pt x="49030" y="2244"/>
                </a:cubicBezTo>
                <a:cubicBezTo>
                  <a:pt x="48376" y="2112"/>
                  <a:pt x="47718" y="2002"/>
                  <a:pt x="47059" y="1903"/>
                </a:cubicBezTo>
                <a:cubicBezTo>
                  <a:pt x="47156" y="1315"/>
                  <a:pt x="46824" y="641"/>
                  <a:pt x="46056" y="641"/>
                </a:cubicBezTo>
                <a:cubicBezTo>
                  <a:pt x="46052" y="641"/>
                  <a:pt x="46048" y="641"/>
                  <a:pt x="46044" y="641"/>
                </a:cubicBezTo>
                <a:cubicBezTo>
                  <a:pt x="45743" y="643"/>
                  <a:pt x="45442" y="645"/>
                  <a:pt x="45141" y="645"/>
                </a:cubicBezTo>
                <a:cubicBezTo>
                  <a:pt x="38363" y="645"/>
                  <a:pt x="31582" y="1"/>
                  <a:pt x="248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37"/>
          <p:cNvSpPr txBox="1">
            <a:spLocks noGrp="1"/>
          </p:cNvSpPr>
          <p:nvPr>
            <p:ph type="ctrTitle" idx="2"/>
          </p:nvPr>
        </p:nvSpPr>
        <p:spPr>
          <a:xfrm rot="-342150">
            <a:off x="2390670" y="538094"/>
            <a:ext cx="4223903" cy="2668511"/>
          </a:xfrm>
          <a:prstGeom prst="rect">
            <a:avLst/>
          </a:prstGeom>
          <a:effectLst>
            <a:outerShdw blurRad="57150" dist="19050" dir="5400000" algn="bl" rotWithShape="0">
              <a:schemeClr val="accent2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80"/>
              </a:spcBef>
              <a:spcAft>
                <a:spcPts val="0"/>
              </a:spcAft>
              <a:buNone/>
            </a:pPr>
            <a:r>
              <a:rPr lang="id-ID" sz="4000" dirty="0">
                <a:latin typeface="CabinSketch" panose="020B0503050202020004" pitchFamily="34" charset="0"/>
              </a:rPr>
              <a:t>TEKNOLOGI INFORMASI DAN KOMPUTER</a:t>
            </a:r>
            <a:endParaRPr sz="4000" dirty="0">
              <a:latin typeface="CabinSketch" panose="020B0503050202020004" pitchFamily="34" charset="0"/>
            </a:endParaRPr>
          </a:p>
        </p:txBody>
      </p:sp>
      <p:sp>
        <p:nvSpPr>
          <p:cNvPr id="1536" name="Google Shape;1536;p37"/>
          <p:cNvSpPr txBox="1">
            <a:spLocks noGrp="1"/>
          </p:cNvSpPr>
          <p:nvPr>
            <p:ph type="subTitle" idx="1"/>
          </p:nvPr>
        </p:nvSpPr>
        <p:spPr>
          <a:xfrm rot="-342150">
            <a:off x="2629191" y="4028839"/>
            <a:ext cx="4223903" cy="4691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KELAS 9 - SMP TALENTA</a:t>
            </a:r>
            <a:endParaRPr dirty="0"/>
          </a:p>
        </p:txBody>
      </p:sp>
      <p:sp>
        <p:nvSpPr>
          <p:cNvPr id="1537" name="Google Shape;1537;p37"/>
          <p:cNvSpPr txBox="1">
            <a:spLocks noGrp="1"/>
          </p:cNvSpPr>
          <p:nvPr>
            <p:ph type="ctrTitle"/>
          </p:nvPr>
        </p:nvSpPr>
        <p:spPr>
          <a:xfrm rot="-342150">
            <a:off x="2542843" y="3094243"/>
            <a:ext cx="4223903" cy="6054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INFORMATIKA</a:t>
            </a:r>
            <a:endParaRPr dirty="0"/>
          </a:p>
        </p:txBody>
      </p:sp>
      <p:grpSp>
        <p:nvGrpSpPr>
          <p:cNvPr id="1538" name="Google Shape;1538;p37"/>
          <p:cNvGrpSpPr/>
          <p:nvPr/>
        </p:nvGrpSpPr>
        <p:grpSpPr>
          <a:xfrm rot="-406948">
            <a:off x="3989769" y="3764995"/>
            <a:ext cx="1164448" cy="275575"/>
            <a:chOff x="2323525" y="-689150"/>
            <a:chExt cx="1164450" cy="275575"/>
          </a:xfrm>
        </p:grpSpPr>
        <p:sp>
          <p:nvSpPr>
            <p:cNvPr id="1539" name="Google Shape;1539;p37"/>
            <p:cNvSpPr/>
            <p:nvPr/>
          </p:nvSpPr>
          <p:spPr>
            <a:xfrm>
              <a:off x="3238450" y="-689150"/>
              <a:ext cx="249525" cy="271400"/>
            </a:xfrm>
            <a:custGeom>
              <a:avLst/>
              <a:gdLst/>
              <a:ahLst/>
              <a:cxnLst/>
              <a:rect l="l" t="t" r="r" b="b"/>
              <a:pathLst>
                <a:path w="9981" h="10856" extrusionOk="0">
                  <a:moveTo>
                    <a:pt x="3974" y="1"/>
                  </a:moveTo>
                  <a:lnTo>
                    <a:pt x="3974" y="139"/>
                  </a:lnTo>
                  <a:lnTo>
                    <a:pt x="0" y="10643"/>
                  </a:lnTo>
                  <a:lnTo>
                    <a:pt x="6" y="10855"/>
                  </a:lnTo>
                  <a:cubicBezTo>
                    <a:pt x="5115" y="10726"/>
                    <a:pt x="9151" y="10534"/>
                    <a:pt x="9202" y="10295"/>
                  </a:cubicBezTo>
                  <a:cubicBezTo>
                    <a:pt x="9330" y="9724"/>
                    <a:pt x="8906" y="8529"/>
                    <a:pt x="8885" y="8255"/>
                  </a:cubicBezTo>
                  <a:cubicBezTo>
                    <a:pt x="8859" y="7977"/>
                    <a:pt x="9981" y="7423"/>
                    <a:pt x="9905" y="7103"/>
                  </a:cubicBezTo>
                  <a:cubicBezTo>
                    <a:pt x="9831" y="6785"/>
                    <a:pt x="8808" y="5752"/>
                    <a:pt x="8932" y="5562"/>
                  </a:cubicBezTo>
                  <a:cubicBezTo>
                    <a:pt x="9063" y="5370"/>
                    <a:pt x="9905" y="4487"/>
                    <a:pt x="9905" y="3976"/>
                  </a:cubicBezTo>
                  <a:cubicBezTo>
                    <a:pt x="9905" y="3465"/>
                    <a:pt x="8687" y="2867"/>
                    <a:pt x="8687" y="2421"/>
                  </a:cubicBezTo>
                  <a:cubicBezTo>
                    <a:pt x="8687" y="1973"/>
                    <a:pt x="9421" y="718"/>
                    <a:pt x="9075" y="335"/>
                  </a:cubicBezTo>
                  <a:cubicBezTo>
                    <a:pt x="8852" y="86"/>
                    <a:pt x="6870" y="1"/>
                    <a:pt x="39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40" name="Google Shape;1540;p37"/>
            <p:cNvSpPr/>
            <p:nvPr/>
          </p:nvSpPr>
          <p:spPr>
            <a:xfrm>
              <a:off x="3038925" y="-688925"/>
              <a:ext cx="260575" cy="274575"/>
            </a:xfrm>
            <a:custGeom>
              <a:avLst/>
              <a:gdLst/>
              <a:ahLst/>
              <a:cxnLst/>
              <a:rect l="l" t="t" r="r" b="b"/>
              <a:pathLst>
                <a:path w="10423" h="10983" extrusionOk="0">
                  <a:moveTo>
                    <a:pt x="10423" y="0"/>
                  </a:moveTo>
                  <a:cubicBezTo>
                    <a:pt x="8784" y="14"/>
                    <a:pt x="6941" y="47"/>
                    <a:pt x="5007" y="90"/>
                  </a:cubicBezTo>
                  <a:lnTo>
                    <a:pt x="5011" y="314"/>
                  </a:lnTo>
                  <a:lnTo>
                    <a:pt x="0" y="10983"/>
                  </a:lnTo>
                  <a:cubicBezTo>
                    <a:pt x="2005" y="10961"/>
                    <a:pt x="4057" y="10931"/>
                    <a:pt x="6017" y="10890"/>
                  </a:cubicBezTo>
                  <a:lnTo>
                    <a:pt x="6017" y="10822"/>
                  </a:lnTo>
                  <a:lnTo>
                    <a:pt x="10423" y="130"/>
                  </a:lnTo>
                  <a:lnTo>
                    <a:pt x="104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41" name="Google Shape;1541;p37"/>
            <p:cNvSpPr/>
            <p:nvPr/>
          </p:nvSpPr>
          <p:spPr>
            <a:xfrm>
              <a:off x="2858975" y="-685700"/>
              <a:ext cx="262075" cy="272125"/>
            </a:xfrm>
            <a:custGeom>
              <a:avLst/>
              <a:gdLst/>
              <a:ahLst/>
              <a:cxnLst/>
              <a:rect l="l" t="t" r="r" b="b"/>
              <a:pathLst>
                <a:path w="10483" h="10885" extrusionOk="0">
                  <a:moveTo>
                    <a:pt x="10482" y="1"/>
                  </a:moveTo>
                  <a:lnTo>
                    <a:pt x="10482" y="1"/>
                  </a:lnTo>
                  <a:cubicBezTo>
                    <a:pt x="8618" y="45"/>
                    <a:pt x="6702" y="93"/>
                    <a:pt x="4832" y="137"/>
                  </a:cubicBezTo>
                  <a:lnTo>
                    <a:pt x="4835" y="278"/>
                  </a:lnTo>
                  <a:lnTo>
                    <a:pt x="0" y="10865"/>
                  </a:lnTo>
                  <a:lnTo>
                    <a:pt x="0" y="10879"/>
                  </a:lnTo>
                  <a:cubicBezTo>
                    <a:pt x="559" y="10883"/>
                    <a:pt x="1145" y="10884"/>
                    <a:pt x="1754" y="10884"/>
                  </a:cubicBezTo>
                  <a:cubicBezTo>
                    <a:pt x="2907" y="10884"/>
                    <a:pt x="4139" y="10879"/>
                    <a:pt x="5412" y="10869"/>
                  </a:cubicBezTo>
                  <a:lnTo>
                    <a:pt x="5412" y="10865"/>
                  </a:lnTo>
                  <a:lnTo>
                    <a:pt x="104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grpSp>
          <p:nvGrpSpPr>
            <p:cNvPr id="1542" name="Google Shape;1542;p37"/>
            <p:cNvGrpSpPr/>
            <p:nvPr/>
          </p:nvGrpSpPr>
          <p:grpSpPr>
            <a:xfrm>
              <a:off x="2431525" y="-689150"/>
              <a:ext cx="906300" cy="275450"/>
              <a:chOff x="2431525" y="-689150"/>
              <a:chExt cx="906300" cy="275450"/>
            </a:xfrm>
          </p:grpSpPr>
          <p:sp>
            <p:nvSpPr>
              <p:cNvPr id="1543" name="Google Shape;1543;p37"/>
              <p:cNvSpPr/>
              <p:nvPr/>
            </p:nvSpPr>
            <p:spPr>
              <a:xfrm>
                <a:off x="2431525" y="-681050"/>
                <a:ext cx="179625" cy="257950"/>
              </a:xfrm>
              <a:custGeom>
                <a:avLst/>
                <a:gdLst/>
                <a:ahLst/>
                <a:cxnLst/>
                <a:rect l="l" t="t" r="r" b="b"/>
                <a:pathLst>
                  <a:path w="7185" h="10318" extrusionOk="0">
                    <a:moveTo>
                      <a:pt x="5894" y="1"/>
                    </a:moveTo>
                    <a:lnTo>
                      <a:pt x="1" y="10267"/>
                    </a:lnTo>
                    <a:cubicBezTo>
                      <a:pt x="470" y="10284"/>
                      <a:pt x="967" y="10302"/>
                      <a:pt x="1486" y="10318"/>
                    </a:cubicBezTo>
                    <a:lnTo>
                      <a:pt x="7185" y="21"/>
                    </a:lnTo>
                    <a:cubicBezTo>
                      <a:pt x="6751" y="12"/>
                      <a:pt x="6319" y="6"/>
                      <a:pt x="58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1544" name="Google Shape;1544;p37"/>
              <p:cNvSpPr/>
              <p:nvPr/>
            </p:nvSpPr>
            <p:spPr>
              <a:xfrm>
                <a:off x="2624975" y="-678800"/>
                <a:ext cx="164550" cy="260500"/>
              </a:xfrm>
              <a:custGeom>
                <a:avLst/>
                <a:gdLst/>
                <a:ahLst/>
                <a:cxnLst/>
                <a:rect l="l" t="t" r="r" b="b"/>
                <a:pathLst>
                  <a:path w="6582" h="10420" extrusionOk="0">
                    <a:moveTo>
                      <a:pt x="4955" y="0"/>
                    </a:moveTo>
                    <a:lnTo>
                      <a:pt x="1" y="10379"/>
                    </a:lnTo>
                    <a:cubicBezTo>
                      <a:pt x="545" y="10393"/>
                      <a:pt x="1082" y="10404"/>
                      <a:pt x="1602" y="10420"/>
                    </a:cubicBezTo>
                    <a:lnTo>
                      <a:pt x="1602" y="10417"/>
                    </a:lnTo>
                    <a:lnTo>
                      <a:pt x="6582" y="2"/>
                    </a:lnTo>
                    <a:lnTo>
                      <a:pt x="6582" y="2"/>
                    </a:lnTo>
                    <a:cubicBezTo>
                      <a:pt x="6361" y="2"/>
                      <a:pt x="6139" y="3"/>
                      <a:pt x="5915" y="3"/>
                    </a:cubicBezTo>
                    <a:cubicBezTo>
                      <a:pt x="5599" y="3"/>
                      <a:pt x="5279" y="2"/>
                      <a:pt x="49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1545" name="Google Shape;1545;p37"/>
              <p:cNvSpPr/>
              <p:nvPr/>
            </p:nvSpPr>
            <p:spPr>
              <a:xfrm>
                <a:off x="3189350" y="-689150"/>
                <a:ext cx="148475" cy="272500"/>
              </a:xfrm>
              <a:custGeom>
                <a:avLst/>
                <a:gdLst/>
                <a:ahLst/>
                <a:cxnLst/>
                <a:rect l="l" t="t" r="r" b="b"/>
                <a:pathLst>
                  <a:path w="5939" h="10900" extrusionOk="0">
                    <a:moveTo>
                      <a:pt x="5939" y="1"/>
                    </a:moveTo>
                    <a:cubicBezTo>
                      <a:pt x="5453" y="1"/>
                      <a:pt x="4940" y="4"/>
                      <a:pt x="4406" y="9"/>
                    </a:cubicBezTo>
                    <a:lnTo>
                      <a:pt x="4406" y="139"/>
                    </a:lnTo>
                    <a:lnTo>
                      <a:pt x="0" y="10831"/>
                    </a:lnTo>
                    <a:lnTo>
                      <a:pt x="0" y="10899"/>
                    </a:lnTo>
                    <a:cubicBezTo>
                      <a:pt x="668" y="10885"/>
                      <a:pt x="1329" y="10871"/>
                      <a:pt x="1970" y="10855"/>
                    </a:cubicBezTo>
                    <a:lnTo>
                      <a:pt x="1964" y="10643"/>
                    </a:lnTo>
                    <a:lnTo>
                      <a:pt x="5939" y="139"/>
                    </a:lnTo>
                    <a:lnTo>
                      <a:pt x="593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1546" name="Google Shape;1546;p37"/>
              <p:cNvSpPr/>
              <p:nvPr/>
            </p:nvSpPr>
            <p:spPr>
              <a:xfrm>
                <a:off x="2994250" y="-686725"/>
                <a:ext cx="169950" cy="272725"/>
              </a:xfrm>
              <a:custGeom>
                <a:avLst/>
                <a:gdLst/>
                <a:ahLst/>
                <a:cxnLst/>
                <a:rect l="l" t="t" r="r" b="b"/>
                <a:pathLst>
                  <a:path w="6798" h="10909" extrusionOk="0">
                    <a:moveTo>
                      <a:pt x="6794" y="0"/>
                    </a:moveTo>
                    <a:cubicBezTo>
                      <a:pt x="6227" y="13"/>
                      <a:pt x="5653" y="27"/>
                      <a:pt x="5071" y="40"/>
                    </a:cubicBezTo>
                    <a:lnTo>
                      <a:pt x="1" y="10905"/>
                    </a:lnTo>
                    <a:lnTo>
                      <a:pt x="1" y="10909"/>
                    </a:lnTo>
                    <a:cubicBezTo>
                      <a:pt x="591" y="10905"/>
                      <a:pt x="1187" y="10899"/>
                      <a:pt x="1787" y="10893"/>
                    </a:cubicBezTo>
                    <a:lnTo>
                      <a:pt x="6798" y="225"/>
                    </a:lnTo>
                    <a:lnTo>
                      <a:pt x="67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1547" name="Google Shape;1547;p37"/>
              <p:cNvSpPr/>
              <p:nvPr/>
            </p:nvSpPr>
            <p:spPr>
              <a:xfrm>
                <a:off x="2809900" y="-682275"/>
                <a:ext cx="170025" cy="26857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10743" extrusionOk="0">
                    <a:moveTo>
                      <a:pt x="6796" y="0"/>
                    </a:moveTo>
                    <a:cubicBezTo>
                      <a:pt x="6252" y="14"/>
                      <a:pt x="5708" y="27"/>
                      <a:pt x="5173" y="41"/>
                    </a:cubicBezTo>
                    <a:lnTo>
                      <a:pt x="5173" y="65"/>
                    </a:lnTo>
                    <a:lnTo>
                      <a:pt x="1" y="10728"/>
                    </a:lnTo>
                    <a:cubicBezTo>
                      <a:pt x="603" y="10736"/>
                      <a:pt x="1264" y="10738"/>
                      <a:pt x="1965" y="10742"/>
                    </a:cubicBezTo>
                    <a:lnTo>
                      <a:pt x="1965" y="10728"/>
                    </a:lnTo>
                    <a:lnTo>
                      <a:pt x="6801" y="141"/>
                    </a:lnTo>
                    <a:lnTo>
                      <a:pt x="6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1548" name="Google Shape;1548;p37"/>
            <p:cNvSpPr/>
            <p:nvPr/>
          </p:nvSpPr>
          <p:spPr>
            <a:xfrm>
              <a:off x="2665025" y="-681250"/>
              <a:ext cx="274200" cy="267175"/>
            </a:xfrm>
            <a:custGeom>
              <a:avLst/>
              <a:gdLst/>
              <a:ahLst/>
              <a:cxnLst/>
              <a:rect l="l" t="t" r="r" b="b"/>
              <a:pathLst>
                <a:path w="10968" h="10687" extrusionOk="0">
                  <a:moveTo>
                    <a:pt x="10967" y="0"/>
                  </a:moveTo>
                  <a:cubicBezTo>
                    <a:pt x="9512" y="34"/>
                    <a:pt x="8106" y="64"/>
                    <a:pt x="6793" y="83"/>
                  </a:cubicBezTo>
                  <a:cubicBezTo>
                    <a:pt x="6211" y="93"/>
                    <a:pt x="5605" y="97"/>
                    <a:pt x="4980" y="97"/>
                  </a:cubicBezTo>
                  <a:lnTo>
                    <a:pt x="0" y="10512"/>
                  </a:lnTo>
                  <a:lnTo>
                    <a:pt x="0" y="10516"/>
                  </a:lnTo>
                  <a:cubicBezTo>
                    <a:pt x="1102" y="10542"/>
                    <a:pt x="2132" y="10576"/>
                    <a:pt x="3026" y="10617"/>
                  </a:cubicBezTo>
                  <a:cubicBezTo>
                    <a:pt x="3701" y="10647"/>
                    <a:pt x="4647" y="10673"/>
                    <a:pt x="5794" y="10687"/>
                  </a:cubicBezTo>
                  <a:lnTo>
                    <a:pt x="10967" y="24"/>
                  </a:lnTo>
                  <a:lnTo>
                    <a:pt x="109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49" name="Google Shape;1549;p37"/>
            <p:cNvSpPr/>
            <p:nvPr/>
          </p:nvSpPr>
          <p:spPr>
            <a:xfrm>
              <a:off x="2468625" y="-680625"/>
              <a:ext cx="280200" cy="261275"/>
            </a:xfrm>
            <a:custGeom>
              <a:avLst/>
              <a:gdLst/>
              <a:ahLst/>
              <a:cxnLst/>
              <a:rect l="l" t="t" r="r" b="b"/>
              <a:pathLst>
                <a:path w="11208" h="10451" extrusionOk="0">
                  <a:moveTo>
                    <a:pt x="5699" y="1"/>
                  </a:moveTo>
                  <a:lnTo>
                    <a:pt x="0" y="10300"/>
                  </a:lnTo>
                  <a:cubicBezTo>
                    <a:pt x="1943" y="10364"/>
                    <a:pt x="4160" y="10403"/>
                    <a:pt x="6253" y="10450"/>
                  </a:cubicBezTo>
                  <a:lnTo>
                    <a:pt x="11207" y="70"/>
                  </a:lnTo>
                  <a:cubicBezTo>
                    <a:pt x="9411" y="62"/>
                    <a:pt x="7528" y="31"/>
                    <a:pt x="5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50" name="Google Shape;1550;p37"/>
            <p:cNvSpPr/>
            <p:nvPr/>
          </p:nvSpPr>
          <p:spPr>
            <a:xfrm>
              <a:off x="2323525" y="-682100"/>
              <a:ext cx="255375" cy="257700"/>
            </a:xfrm>
            <a:custGeom>
              <a:avLst/>
              <a:gdLst/>
              <a:ahLst/>
              <a:cxnLst/>
              <a:rect l="l" t="t" r="r" b="b"/>
              <a:pathLst>
                <a:path w="10215" h="10308" extrusionOk="0">
                  <a:moveTo>
                    <a:pt x="5983" y="1"/>
                  </a:moveTo>
                  <a:cubicBezTo>
                    <a:pt x="2688" y="1"/>
                    <a:pt x="334" y="119"/>
                    <a:pt x="279" y="567"/>
                  </a:cubicBezTo>
                  <a:cubicBezTo>
                    <a:pt x="150" y="1589"/>
                    <a:pt x="1489" y="2162"/>
                    <a:pt x="1426" y="2608"/>
                  </a:cubicBezTo>
                  <a:cubicBezTo>
                    <a:pt x="1362" y="3055"/>
                    <a:pt x="261" y="3631"/>
                    <a:pt x="271" y="4143"/>
                  </a:cubicBezTo>
                  <a:cubicBezTo>
                    <a:pt x="279" y="4653"/>
                    <a:pt x="1679" y="4947"/>
                    <a:pt x="1679" y="5280"/>
                  </a:cubicBezTo>
                  <a:cubicBezTo>
                    <a:pt x="1679" y="5611"/>
                    <a:pt x="195" y="6567"/>
                    <a:pt x="271" y="6887"/>
                  </a:cubicBezTo>
                  <a:cubicBezTo>
                    <a:pt x="342" y="7205"/>
                    <a:pt x="1489" y="7589"/>
                    <a:pt x="1426" y="7907"/>
                  </a:cubicBezTo>
                  <a:cubicBezTo>
                    <a:pt x="1365" y="8227"/>
                    <a:pt x="1" y="9183"/>
                    <a:pt x="268" y="9821"/>
                  </a:cubicBezTo>
                  <a:cubicBezTo>
                    <a:pt x="372" y="10069"/>
                    <a:pt x="2019" y="10211"/>
                    <a:pt x="4321" y="10307"/>
                  </a:cubicBezTo>
                  <a:lnTo>
                    <a:pt x="10214" y="43"/>
                  </a:lnTo>
                  <a:cubicBezTo>
                    <a:pt x="8714" y="19"/>
                    <a:pt x="7276" y="1"/>
                    <a:pt x="5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1551" name="Google Shape;1551;p37"/>
          <p:cNvSpPr/>
          <p:nvPr/>
        </p:nvSpPr>
        <p:spPr>
          <a:xfrm>
            <a:off x="8043476" y="4599425"/>
            <a:ext cx="387289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294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7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5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accent5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grpSp>
        <p:nvGrpSpPr>
          <p:cNvPr id="1553" name="Google Shape;1553;p37"/>
          <p:cNvGrpSpPr/>
          <p:nvPr/>
        </p:nvGrpSpPr>
        <p:grpSpPr>
          <a:xfrm>
            <a:off x="6501784" y="2504160"/>
            <a:ext cx="1215898" cy="969288"/>
            <a:chOff x="5325300" y="1270900"/>
            <a:chExt cx="1869750" cy="1490525"/>
          </a:xfrm>
        </p:grpSpPr>
        <p:sp>
          <p:nvSpPr>
            <p:cNvPr id="1554" name="Google Shape;1554;p37"/>
            <p:cNvSpPr/>
            <p:nvPr/>
          </p:nvSpPr>
          <p:spPr>
            <a:xfrm>
              <a:off x="5325300" y="1270900"/>
              <a:ext cx="1869750" cy="1490525"/>
            </a:xfrm>
            <a:custGeom>
              <a:avLst/>
              <a:gdLst/>
              <a:ahLst/>
              <a:cxnLst/>
              <a:rect l="l" t="t" r="r" b="b"/>
              <a:pathLst>
                <a:path w="74790" h="59621" extrusionOk="0">
                  <a:moveTo>
                    <a:pt x="40043" y="0"/>
                  </a:moveTo>
                  <a:cubicBezTo>
                    <a:pt x="37690" y="0"/>
                    <a:pt x="35188" y="149"/>
                    <a:pt x="32601" y="444"/>
                  </a:cubicBezTo>
                  <a:cubicBezTo>
                    <a:pt x="28068" y="961"/>
                    <a:pt x="23912" y="1756"/>
                    <a:pt x="20248" y="2805"/>
                  </a:cubicBezTo>
                  <a:cubicBezTo>
                    <a:pt x="13988" y="4596"/>
                    <a:pt x="8586" y="8473"/>
                    <a:pt x="5037" y="13718"/>
                  </a:cubicBezTo>
                  <a:cubicBezTo>
                    <a:pt x="1463" y="19000"/>
                    <a:pt x="1" y="25322"/>
                    <a:pt x="919" y="31515"/>
                  </a:cubicBezTo>
                  <a:cubicBezTo>
                    <a:pt x="2117" y="39608"/>
                    <a:pt x="5452" y="46439"/>
                    <a:pt x="10567" y="51272"/>
                  </a:cubicBezTo>
                  <a:cubicBezTo>
                    <a:pt x="16427" y="56812"/>
                    <a:pt x="24326" y="59621"/>
                    <a:pt x="34041" y="59621"/>
                  </a:cubicBezTo>
                  <a:lnTo>
                    <a:pt x="34044" y="59621"/>
                  </a:lnTo>
                  <a:cubicBezTo>
                    <a:pt x="36501" y="59621"/>
                    <a:pt x="39102" y="59434"/>
                    <a:pt x="41775" y="59068"/>
                  </a:cubicBezTo>
                  <a:cubicBezTo>
                    <a:pt x="55628" y="57170"/>
                    <a:pt x="65133" y="52553"/>
                    <a:pt x="70026" y="45344"/>
                  </a:cubicBezTo>
                  <a:cubicBezTo>
                    <a:pt x="73866" y="39684"/>
                    <a:pt x="74790" y="32674"/>
                    <a:pt x="72773" y="24515"/>
                  </a:cubicBezTo>
                  <a:cubicBezTo>
                    <a:pt x="68753" y="8248"/>
                    <a:pt x="57740" y="0"/>
                    <a:pt x="400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7"/>
            <p:cNvSpPr/>
            <p:nvPr/>
          </p:nvSpPr>
          <p:spPr>
            <a:xfrm>
              <a:off x="5373802" y="1339401"/>
              <a:ext cx="1769450" cy="1353500"/>
            </a:xfrm>
            <a:custGeom>
              <a:avLst/>
              <a:gdLst/>
              <a:ahLst/>
              <a:cxnLst/>
              <a:rect l="l" t="t" r="r" b="b"/>
              <a:pathLst>
                <a:path w="70778" h="54140" extrusionOk="0">
                  <a:moveTo>
                    <a:pt x="38103" y="1"/>
                  </a:moveTo>
                  <a:cubicBezTo>
                    <a:pt x="35892" y="1"/>
                    <a:pt x="33519" y="137"/>
                    <a:pt x="30972" y="428"/>
                  </a:cubicBezTo>
                  <a:cubicBezTo>
                    <a:pt x="26300" y="960"/>
                    <a:pt x="22369" y="1753"/>
                    <a:pt x="19062" y="2700"/>
                  </a:cubicBezTo>
                  <a:cubicBezTo>
                    <a:pt x="7394" y="6039"/>
                    <a:pt x="0" y="16974"/>
                    <a:pt x="1690" y="28375"/>
                  </a:cubicBezTo>
                  <a:cubicBezTo>
                    <a:pt x="3776" y="42462"/>
                    <a:pt x="12981" y="54140"/>
                    <a:pt x="32101" y="54140"/>
                  </a:cubicBezTo>
                  <a:cubicBezTo>
                    <a:pt x="34408" y="54140"/>
                    <a:pt x="36860" y="53970"/>
                    <a:pt x="39462" y="53613"/>
                  </a:cubicBezTo>
                  <a:cubicBezTo>
                    <a:pt x="69985" y="49430"/>
                    <a:pt x="70778" y="32980"/>
                    <a:pt x="68172" y="22432"/>
                  </a:cubicBezTo>
                  <a:cubicBezTo>
                    <a:pt x="65808" y="12869"/>
                    <a:pt x="59576" y="1"/>
                    <a:pt x="381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sz="28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merican Purpose" pitchFamily="50" charset="0"/>
                </a:rPr>
                <a:t>BAB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sz="2400" dirty="0">
                  <a:solidFill>
                    <a:schemeClr val="bg1"/>
                  </a:solidFill>
                  <a:latin typeface="American Purpose" pitchFamily="50" charset="0"/>
                </a:rPr>
                <a:t>SATU</a:t>
              </a:r>
              <a:endParaRPr sz="2000" dirty="0">
                <a:solidFill>
                  <a:schemeClr val="bg1"/>
                </a:solidFill>
                <a:latin typeface="American Purpose" pitchFamily="50" charset="0"/>
              </a:endParaRPr>
            </a:p>
          </p:txBody>
        </p:sp>
      </p:grpSp>
      <p:grpSp>
        <p:nvGrpSpPr>
          <p:cNvPr id="1564" name="Google Shape;1564;p37"/>
          <p:cNvGrpSpPr/>
          <p:nvPr/>
        </p:nvGrpSpPr>
        <p:grpSpPr>
          <a:xfrm>
            <a:off x="1671475" y="1391475"/>
            <a:ext cx="944933" cy="1401248"/>
            <a:chOff x="1671475" y="1391475"/>
            <a:chExt cx="944933" cy="1401248"/>
          </a:xfrm>
        </p:grpSpPr>
        <p:sp>
          <p:nvSpPr>
            <p:cNvPr id="1565" name="Google Shape;1565;p37"/>
            <p:cNvSpPr/>
            <p:nvPr/>
          </p:nvSpPr>
          <p:spPr>
            <a:xfrm>
              <a:off x="1671475" y="1391475"/>
              <a:ext cx="944933" cy="1401248"/>
            </a:xfrm>
            <a:custGeom>
              <a:avLst/>
              <a:gdLst/>
              <a:ahLst/>
              <a:cxnLst/>
              <a:rect l="l" t="t" r="r" b="b"/>
              <a:pathLst>
                <a:path w="40399" h="59908" extrusionOk="0">
                  <a:moveTo>
                    <a:pt x="21125" y="0"/>
                  </a:moveTo>
                  <a:cubicBezTo>
                    <a:pt x="19831" y="0"/>
                    <a:pt x="18752" y="594"/>
                    <a:pt x="17899" y="1343"/>
                  </a:cubicBezTo>
                  <a:cubicBezTo>
                    <a:pt x="17060" y="806"/>
                    <a:pt x="16185" y="536"/>
                    <a:pt x="15276" y="536"/>
                  </a:cubicBezTo>
                  <a:cubicBezTo>
                    <a:pt x="14419" y="536"/>
                    <a:pt x="13141" y="790"/>
                    <a:pt x="11920" y="2011"/>
                  </a:cubicBezTo>
                  <a:cubicBezTo>
                    <a:pt x="10880" y="3051"/>
                    <a:pt x="10367" y="4388"/>
                    <a:pt x="10435" y="5879"/>
                  </a:cubicBezTo>
                  <a:cubicBezTo>
                    <a:pt x="10492" y="7101"/>
                    <a:pt x="10955" y="8321"/>
                    <a:pt x="11607" y="9454"/>
                  </a:cubicBezTo>
                  <a:cubicBezTo>
                    <a:pt x="10075" y="9709"/>
                    <a:pt x="8774" y="10545"/>
                    <a:pt x="7841" y="11876"/>
                  </a:cubicBezTo>
                  <a:cubicBezTo>
                    <a:pt x="5808" y="14778"/>
                    <a:pt x="5506" y="20305"/>
                    <a:pt x="6939" y="28311"/>
                  </a:cubicBezTo>
                  <a:lnTo>
                    <a:pt x="3057" y="33624"/>
                  </a:lnTo>
                  <a:lnTo>
                    <a:pt x="2951" y="33816"/>
                  </a:lnTo>
                  <a:cubicBezTo>
                    <a:pt x="0" y="39271"/>
                    <a:pt x="428" y="44885"/>
                    <a:pt x="4141" y="49690"/>
                  </a:cubicBezTo>
                  <a:cubicBezTo>
                    <a:pt x="4283" y="50029"/>
                    <a:pt x="4490" y="50344"/>
                    <a:pt x="4754" y="50618"/>
                  </a:cubicBezTo>
                  <a:cubicBezTo>
                    <a:pt x="6313" y="52234"/>
                    <a:pt x="7670" y="53197"/>
                    <a:pt x="8115" y="53496"/>
                  </a:cubicBezTo>
                  <a:cubicBezTo>
                    <a:pt x="9274" y="54389"/>
                    <a:pt x="16711" y="59907"/>
                    <a:pt x="23510" y="59907"/>
                  </a:cubicBezTo>
                  <a:lnTo>
                    <a:pt x="23511" y="59907"/>
                  </a:lnTo>
                  <a:cubicBezTo>
                    <a:pt x="26553" y="59907"/>
                    <a:pt x="29161" y="58805"/>
                    <a:pt x="31058" y="56719"/>
                  </a:cubicBezTo>
                  <a:cubicBezTo>
                    <a:pt x="36625" y="50596"/>
                    <a:pt x="39787" y="44824"/>
                    <a:pt x="40200" y="40035"/>
                  </a:cubicBezTo>
                  <a:cubicBezTo>
                    <a:pt x="40399" y="37796"/>
                    <a:pt x="39983" y="35775"/>
                    <a:pt x="39004" y="34197"/>
                  </a:cubicBezTo>
                  <a:cubicBezTo>
                    <a:pt x="38975" y="34151"/>
                    <a:pt x="38945" y="34105"/>
                    <a:pt x="38914" y="34058"/>
                  </a:cubicBezTo>
                  <a:cubicBezTo>
                    <a:pt x="38837" y="33943"/>
                    <a:pt x="38762" y="33828"/>
                    <a:pt x="38688" y="33728"/>
                  </a:cubicBezTo>
                  <a:cubicBezTo>
                    <a:pt x="38571" y="33566"/>
                    <a:pt x="38447" y="33411"/>
                    <a:pt x="38319" y="33265"/>
                  </a:cubicBezTo>
                  <a:cubicBezTo>
                    <a:pt x="38166" y="33089"/>
                    <a:pt x="38007" y="32918"/>
                    <a:pt x="37843" y="32757"/>
                  </a:cubicBezTo>
                  <a:cubicBezTo>
                    <a:pt x="37782" y="32697"/>
                    <a:pt x="37721" y="32642"/>
                    <a:pt x="37664" y="32589"/>
                  </a:cubicBezTo>
                  <a:lnTo>
                    <a:pt x="37633" y="32562"/>
                  </a:lnTo>
                  <a:cubicBezTo>
                    <a:pt x="37531" y="32468"/>
                    <a:pt x="37429" y="32374"/>
                    <a:pt x="37326" y="32289"/>
                  </a:cubicBezTo>
                  <a:cubicBezTo>
                    <a:pt x="37254" y="32229"/>
                    <a:pt x="37178" y="32173"/>
                    <a:pt x="37087" y="32105"/>
                  </a:cubicBezTo>
                  <a:lnTo>
                    <a:pt x="37054" y="32081"/>
                  </a:lnTo>
                  <a:cubicBezTo>
                    <a:pt x="36961" y="32008"/>
                    <a:pt x="36865" y="31938"/>
                    <a:pt x="36775" y="31877"/>
                  </a:cubicBezTo>
                  <a:cubicBezTo>
                    <a:pt x="36690" y="31817"/>
                    <a:pt x="36602" y="31765"/>
                    <a:pt x="36513" y="31712"/>
                  </a:cubicBezTo>
                  <a:lnTo>
                    <a:pt x="36449" y="31674"/>
                  </a:lnTo>
                  <a:cubicBezTo>
                    <a:pt x="36358" y="31617"/>
                    <a:pt x="36264" y="31561"/>
                    <a:pt x="36166" y="31508"/>
                  </a:cubicBezTo>
                  <a:cubicBezTo>
                    <a:pt x="36074" y="31459"/>
                    <a:pt x="35978" y="31413"/>
                    <a:pt x="35883" y="31370"/>
                  </a:cubicBezTo>
                  <a:lnTo>
                    <a:pt x="35833" y="31348"/>
                  </a:lnTo>
                  <a:cubicBezTo>
                    <a:pt x="35730" y="31299"/>
                    <a:pt x="35626" y="31252"/>
                    <a:pt x="35520" y="31209"/>
                  </a:cubicBezTo>
                  <a:cubicBezTo>
                    <a:pt x="35421" y="31171"/>
                    <a:pt x="35322" y="31137"/>
                    <a:pt x="35221" y="31104"/>
                  </a:cubicBezTo>
                  <a:lnTo>
                    <a:pt x="35164" y="31086"/>
                  </a:lnTo>
                  <a:cubicBezTo>
                    <a:pt x="35060" y="31050"/>
                    <a:pt x="34954" y="31016"/>
                    <a:pt x="34843" y="30986"/>
                  </a:cubicBezTo>
                  <a:cubicBezTo>
                    <a:pt x="34737" y="30957"/>
                    <a:pt x="34628" y="30935"/>
                    <a:pt x="34522" y="30913"/>
                  </a:cubicBezTo>
                  <a:lnTo>
                    <a:pt x="34486" y="30906"/>
                  </a:lnTo>
                  <a:cubicBezTo>
                    <a:pt x="34371" y="30883"/>
                    <a:pt x="34254" y="30861"/>
                    <a:pt x="34141" y="30845"/>
                  </a:cubicBezTo>
                  <a:cubicBezTo>
                    <a:pt x="34036" y="30831"/>
                    <a:pt x="33929" y="30819"/>
                    <a:pt x="33824" y="30811"/>
                  </a:cubicBezTo>
                  <a:cubicBezTo>
                    <a:pt x="33824" y="30811"/>
                    <a:pt x="33754" y="30804"/>
                    <a:pt x="33720" y="30801"/>
                  </a:cubicBezTo>
                  <a:cubicBezTo>
                    <a:pt x="33400" y="29712"/>
                    <a:pt x="32846" y="28817"/>
                    <a:pt x="32058" y="28126"/>
                  </a:cubicBezTo>
                  <a:lnTo>
                    <a:pt x="31956" y="28037"/>
                  </a:lnTo>
                  <a:cubicBezTo>
                    <a:pt x="31772" y="27885"/>
                    <a:pt x="31594" y="27754"/>
                    <a:pt x="31416" y="27641"/>
                  </a:cubicBezTo>
                  <a:cubicBezTo>
                    <a:pt x="31268" y="27547"/>
                    <a:pt x="31122" y="27461"/>
                    <a:pt x="30962" y="27371"/>
                  </a:cubicBezTo>
                  <a:lnTo>
                    <a:pt x="30831" y="27300"/>
                  </a:lnTo>
                  <a:cubicBezTo>
                    <a:pt x="30730" y="27244"/>
                    <a:pt x="30628" y="27192"/>
                    <a:pt x="30535" y="27146"/>
                  </a:cubicBezTo>
                  <a:cubicBezTo>
                    <a:pt x="30471" y="27113"/>
                    <a:pt x="30407" y="27083"/>
                    <a:pt x="30341" y="27053"/>
                  </a:cubicBezTo>
                  <a:cubicBezTo>
                    <a:pt x="30249" y="27009"/>
                    <a:pt x="30158" y="26968"/>
                    <a:pt x="30047" y="26922"/>
                  </a:cubicBezTo>
                  <a:cubicBezTo>
                    <a:pt x="29985" y="26895"/>
                    <a:pt x="29923" y="26870"/>
                    <a:pt x="29867" y="26847"/>
                  </a:cubicBezTo>
                  <a:cubicBezTo>
                    <a:pt x="29783" y="26814"/>
                    <a:pt x="29702" y="26784"/>
                    <a:pt x="29624" y="26757"/>
                  </a:cubicBezTo>
                  <a:cubicBezTo>
                    <a:pt x="29460" y="26699"/>
                    <a:pt x="29295" y="26646"/>
                    <a:pt x="29117" y="26595"/>
                  </a:cubicBezTo>
                  <a:lnTo>
                    <a:pt x="29004" y="26564"/>
                  </a:lnTo>
                  <a:cubicBezTo>
                    <a:pt x="28893" y="26534"/>
                    <a:pt x="28781" y="26508"/>
                    <a:pt x="28650" y="26480"/>
                  </a:cubicBezTo>
                  <a:lnTo>
                    <a:pt x="28587" y="26467"/>
                  </a:lnTo>
                  <a:cubicBezTo>
                    <a:pt x="28142" y="26377"/>
                    <a:pt x="27703" y="26330"/>
                    <a:pt x="27283" y="26329"/>
                  </a:cubicBezTo>
                  <a:cubicBezTo>
                    <a:pt x="27255" y="26279"/>
                    <a:pt x="27226" y="26229"/>
                    <a:pt x="27198" y="26182"/>
                  </a:cubicBezTo>
                  <a:cubicBezTo>
                    <a:pt x="27146" y="26095"/>
                    <a:pt x="27094" y="26010"/>
                    <a:pt x="27032" y="25919"/>
                  </a:cubicBezTo>
                  <a:cubicBezTo>
                    <a:pt x="26947" y="25791"/>
                    <a:pt x="26857" y="25667"/>
                    <a:pt x="26762" y="25546"/>
                  </a:cubicBezTo>
                  <a:cubicBezTo>
                    <a:pt x="26721" y="25487"/>
                    <a:pt x="26677" y="25429"/>
                    <a:pt x="26628" y="25371"/>
                  </a:cubicBezTo>
                  <a:cubicBezTo>
                    <a:pt x="26555" y="25285"/>
                    <a:pt x="26483" y="25201"/>
                    <a:pt x="26407" y="25121"/>
                  </a:cubicBezTo>
                  <a:cubicBezTo>
                    <a:pt x="27400" y="23349"/>
                    <a:pt x="28124" y="22036"/>
                    <a:pt x="28570" y="21202"/>
                  </a:cubicBezTo>
                  <a:lnTo>
                    <a:pt x="28845" y="20679"/>
                  </a:lnTo>
                  <a:cubicBezTo>
                    <a:pt x="28939" y="20498"/>
                    <a:pt x="29030" y="20320"/>
                    <a:pt x="29117" y="20145"/>
                  </a:cubicBezTo>
                  <a:cubicBezTo>
                    <a:pt x="29954" y="18468"/>
                    <a:pt x="32177" y="14013"/>
                    <a:pt x="27021" y="11113"/>
                  </a:cubicBezTo>
                  <a:cubicBezTo>
                    <a:pt x="26947" y="11070"/>
                    <a:pt x="26869" y="11027"/>
                    <a:pt x="26789" y="10985"/>
                  </a:cubicBezTo>
                  <a:cubicBezTo>
                    <a:pt x="26255" y="10646"/>
                    <a:pt x="25163" y="10075"/>
                    <a:pt x="23781" y="9964"/>
                  </a:cubicBezTo>
                  <a:cubicBezTo>
                    <a:pt x="24794" y="8373"/>
                    <a:pt x="25594" y="6591"/>
                    <a:pt x="25612" y="4908"/>
                  </a:cubicBezTo>
                  <a:cubicBezTo>
                    <a:pt x="25626" y="3518"/>
                    <a:pt x="25139" y="2287"/>
                    <a:pt x="24203" y="1344"/>
                  </a:cubicBezTo>
                  <a:cubicBezTo>
                    <a:pt x="23100" y="234"/>
                    <a:pt x="21920" y="0"/>
                    <a:pt x="21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2">
                  <a:alpha val="2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7"/>
            <p:cNvSpPr/>
            <p:nvPr/>
          </p:nvSpPr>
          <p:spPr>
            <a:xfrm>
              <a:off x="1808380" y="1674442"/>
              <a:ext cx="290784" cy="454398"/>
            </a:xfrm>
            <a:custGeom>
              <a:avLst/>
              <a:gdLst/>
              <a:ahLst/>
              <a:cxnLst/>
              <a:rect l="l" t="t" r="r" b="b"/>
              <a:pathLst>
                <a:path w="12432" h="19427" extrusionOk="0">
                  <a:moveTo>
                    <a:pt x="6881" y="1"/>
                  </a:moveTo>
                  <a:cubicBezTo>
                    <a:pt x="6671" y="1"/>
                    <a:pt x="6453" y="18"/>
                    <a:pt x="6225" y="54"/>
                  </a:cubicBezTo>
                  <a:cubicBezTo>
                    <a:pt x="1" y="1042"/>
                    <a:pt x="4547" y="19426"/>
                    <a:pt x="4547" y="19426"/>
                  </a:cubicBezTo>
                  <a:lnTo>
                    <a:pt x="12155" y="12112"/>
                  </a:lnTo>
                  <a:cubicBezTo>
                    <a:pt x="12155" y="12112"/>
                    <a:pt x="12432" y="1"/>
                    <a:pt x="68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7"/>
            <p:cNvSpPr/>
            <p:nvPr/>
          </p:nvSpPr>
          <p:spPr>
            <a:xfrm>
              <a:off x="1674703" y="1688195"/>
              <a:ext cx="901497" cy="1040411"/>
            </a:xfrm>
            <a:custGeom>
              <a:avLst/>
              <a:gdLst/>
              <a:ahLst/>
              <a:cxnLst/>
              <a:rect l="l" t="t" r="r" b="b"/>
              <a:pathLst>
                <a:path w="38542" h="44481" extrusionOk="0">
                  <a:moveTo>
                    <a:pt x="22926" y="0"/>
                  </a:moveTo>
                  <a:cubicBezTo>
                    <a:pt x="21666" y="0"/>
                    <a:pt x="21093" y="712"/>
                    <a:pt x="21061" y="752"/>
                  </a:cubicBezTo>
                  <a:lnTo>
                    <a:pt x="5234" y="22415"/>
                  </a:lnTo>
                  <a:lnTo>
                    <a:pt x="5224" y="22435"/>
                  </a:lnTo>
                  <a:cubicBezTo>
                    <a:pt x="1" y="32092"/>
                    <a:pt x="9131" y="38288"/>
                    <a:pt x="9573" y="38579"/>
                  </a:cubicBezTo>
                  <a:cubicBezTo>
                    <a:pt x="10015" y="38926"/>
                    <a:pt x="17213" y="44480"/>
                    <a:pt x="23373" y="44480"/>
                  </a:cubicBezTo>
                  <a:lnTo>
                    <a:pt x="23375" y="44480"/>
                  </a:lnTo>
                  <a:cubicBezTo>
                    <a:pt x="25653" y="44480"/>
                    <a:pt x="27510" y="43710"/>
                    <a:pt x="28892" y="42189"/>
                  </a:cubicBezTo>
                  <a:cubicBezTo>
                    <a:pt x="38108" y="32051"/>
                    <a:pt x="38541" y="25178"/>
                    <a:pt x="36112" y="22375"/>
                  </a:cubicBezTo>
                  <a:cubicBezTo>
                    <a:pt x="35229" y="21355"/>
                    <a:pt x="34241" y="20840"/>
                    <a:pt x="33176" y="20840"/>
                  </a:cubicBezTo>
                  <a:cubicBezTo>
                    <a:pt x="32328" y="20840"/>
                    <a:pt x="31609" y="21172"/>
                    <a:pt x="31125" y="21479"/>
                  </a:cubicBezTo>
                  <a:cubicBezTo>
                    <a:pt x="31311" y="19355"/>
                    <a:pt x="30871" y="17941"/>
                    <a:pt x="29812" y="17271"/>
                  </a:cubicBezTo>
                  <a:cubicBezTo>
                    <a:pt x="28883" y="16682"/>
                    <a:pt x="27978" y="16383"/>
                    <a:pt x="27124" y="16383"/>
                  </a:cubicBezTo>
                  <a:cubicBezTo>
                    <a:pt x="26379" y="16383"/>
                    <a:pt x="25758" y="16617"/>
                    <a:pt x="25331" y="16883"/>
                  </a:cubicBezTo>
                  <a:cubicBezTo>
                    <a:pt x="25066" y="14349"/>
                    <a:pt x="23472" y="13554"/>
                    <a:pt x="22633" y="13312"/>
                  </a:cubicBezTo>
                  <a:cubicBezTo>
                    <a:pt x="24549" y="9914"/>
                    <a:pt x="25773" y="7701"/>
                    <a:pt x="26272" y="6736"/>
                  </a:cubicBezTo>
                  <a:cubicBezTo>
                    <a:pt x="27680" y="4014"/>
                    <a:pt x="28313" y="2247"/>
                    <a:pt x="25240" y="652"/>
                  </a:cubicBezTo>
                  <a:cubicBezTo>
                    <a:pt x="24406" y="219"/>
                    <a:pt x="23627" y="0"/>
                    <a:pt x="22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7"/>
            <p:cNvSpPr/>
            <p:nvPr/>
          </p:nvSpPr>
          <p:spPr>
            <a:xfrm>
              <a:off x="2183400" y="1997171"/>
              <a:ext cx="87876" cy="292024"/>
            </a:xfrm>
            <a:custGeom>
              <a:avLst/>
              <a:gdLst/>
              <a:ahLst/>
              <a:cxnLst/>
              <a:rect l="l" t="t" r="r" b="b"/>
              <a:pathLst>
                <a:path w="3757" h="12485" extrusionOk="0">
                  <a:moveTo>
                    <a:pt x="375" y="0"/>
                  </a:moveTo>
                  <a:cubicBezTo>
                    <a:pt x="206" y="0"/>
                    <a:pt x="56" y="132"/>
                    <a:pt x="41" y="307"/>
                  </a:cubicBezTo>
                  <a:cubicBezTo>
                    <a:pt x="27" y="490"/>
                    <a:pt x="163" y="651"/>
                    <a:pt x="347" y="666"/>
                  </a:cubicBezTo>
                  <a:cubicBezTo>
                    <a:pt x="355" y="666"/>
                    <a:pt x="1383" y="763"/>
                    <a:pt x="2134" y="1669"/>
                  </a:cubicBezTo>
                  <a:cubicBezTo>
                    <a:pt x="2813" y="2489"/>
                    <a:pt x="3073" y="3710"/>
                    <a:pt x="2908" y="5296"/>
                  </a:cubicBezTo>
                  <a:cubicBezTo>
                    <a:pt x="2436" y="9837"/>
                    <a:pt x="175" y="11880"/>
                    <a:pt x="153" y="11900"/>
                  </a:cubicBezTo>
                  <a:cubicBezTo>
                    <a:pt x="15" y="12021"/>
                    <a:pt x="1" y="12232"/>
                    <a:pt x="122" y="12370"/>
                  </a:cubicBezTo>
                  <a:cubicBezTo>
                    <a:pt x="187" y="12447"/>
                    <a:pt x="280" y="12485"/>
                    <a:pt x="372" y="12485"/>
                  </a:cubicBezTo>
                  <a:cubicBezTo>
                    <a:pt x="451" y="12485"/>
                    <a:pt x="529" y="12458"/>
                    <a:pt x="592" y="12402"/>
                  </a:cubicBezTo>
                  <a:cubicBezTo>
                    <a:pt x="693" y="12314"/>
                    <a:pt x="3069" y="10184"/>
                    <a:pt x="3572" y="5366"/>
                  </a:cubicBezTo>
                  <a:cubicBezTo>
                    <a:pt x="3757" y="3586"/>
                    <a:pt x="3442" y="2195"/>
                    <a:pt x="2638" y="1231"/>
                  </a:cubicBezTo>
                  <a:cubicBezTo>
                    <a:pt x="1701" y="111"/>
                    <a:pt x="451" y="6"/>
                    <a:pt x="398" y="1"/>
                  </a:cubicBezTo>
                  <a:cubicBezTo>
                    <a:pt x="390" y="1"/>
                    <a:pt x="383" y="0"/>
                    <a:pt x="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7"/>
            <p:cNvSpPr/>
            <p:nvPr/>
          </p:nvSpPr>
          <p:spPr>
            <a:xfrm>
              <a:off x="2251537" y="2071526"/>
              <a:ext cx="194558" cy="273148"/>
            </a:xfrm>
            <a:custGeom>
              <a:avLst/>
              <a:gdLst/>
              <a:ahLst/>
              <a:cxnLst/>
              <a:rect l="l" t="t" r="r" b="b"/>
              <a:pathLst>
                <a:path w="8318" h="11678" extrusionOk="0">
                  <a:moveTo>
                    <a:pt x="2477" y="0"/>
                  </a:moveTo>
                  <a:cubicBezTo>
                    <a:pt x="969" y="0"/>
                    <a:pt x="134" y="931"/>
                    <a:pt x="122" y="944"/>
                  </a:cubicBezTo>
                  <a:cubicBezTo>
                    <a:pt x="1" y="1082"/>
                    <a:pt x="17" y="1292"/>
                    <a:pt x="153" y="1414"/>
                  </a:cubicBezTo>
                  <a:cubicBezTo>
                    <a:pt x="217" y="1469"/>
                    <a:pt x="295" y="1496"/>
                    <a:pt x="373" y="1496"/>
                  </a:cubicBezTo>
                  <a:cubicBezTo>
                    <a:pt x="466" y="1496"/>
                    <a:pt x="558" y="1458"/>
                    <a:pt x="623" y="1384"/>
                  </a:cubicBezTo>
                  <a:cubicBezTo>
                    <a:pt x="663" y="1340"/>
                    <a:pt x="1287" y="661"/>
                    <a:pt x="2456" y="661"/>
                  </a:cubicBezTo>
                  <a:cubicBezTo>
                    <a:pt x="3081" y="661"/>
                    <a:pt x="3862" y="855"/>
                    <a:pt x="4793" y="1445"/>
                  </a:cubicBezTo>
                  <a:cubicBezTo>
                    <a:pt x="7030" y="2862"/>
                    <a:pt x="5101" y="8979"/>
                    <a:pt x="4170" y="11215"/>
                  </a:cubicBezTo>
                  <a:cubicBezTo>
                    <a:pt x="4099" y="11386"/>
                    <a:pt x="4180" y="11581"/>
                    <a:pt x="4349" y="11651"/>
                  </a:cubicBezTo>
                  <a:cubicBezTo>
                    <a:pt x="4390" y="11669"/>
                    <a:pt x="4435" y="11678"/>
                    <a:pt x="4477" y="11678"/>
                  </a:cubicBezTo>
                  <a:cubicBezTo>
                    <a:pt x="4608" y="11678"/>
                    <a:pt x="4732" y="11600"/>
                    <a:pt x="4785" y="11472"/>
                  </a:cubicBezTo>
                  <a:cubicBezTo>
                    <a:pt x="4932" y="11123"/>
                    <a:pt x="8317" y="2888"/>
                    <a:pt x="5151" y="882"/>
                  </a:cubicBezTo>
                  <a:cubicBezTo>
                    <a:pt x="4110" y="222"/>
                    <a:pt x="3213" y="0"/>
                    <a:pt x="24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7"/>
            <p:cNvSpPr/>
            <p:nvPr/>
          </p:nvSpPr>
          <p:spPr>
            <a:xfrm>
              <a:off x="2062986" y="1688031"/>
              <a:ext cx="273967" cy="536450"/>
            </a:xfrm>
            <a:custGeom>
              <a:avLst/>
              <a:gdLst/>
              <a:ahLst/>
              <a:cxnLst/>
              <a:rect l="l" t="t" r="r" b="b"/>
              <a:pathLst>
                <a:path w="11713" h="22935" extrusionOk="0">
                  <a:moveTo>
                    <a:pt x="6577" y="1"/>
                  </a:moveTo>
                  <a:cubicBezTo>
                    <a:pt x="6380" y="1"/>
                    <a:pt x="6177" y="19"/>
                    <a:pt x="5969" y="63"/>
                  </a:cubicBezTo>
                  <a:cubicBezTo>
                    <a:pt x="5073" y="248"/>
                    <a:pt x="4302" y="843"/>
                    <a:pt x="3678" y="1832"/>
                  </a:cubicBezTo>
                  <a:cubicBezTo>
                    <a:pt x="3580" y="1989"/>
                    <a:pt x="3625" y="2194"/>
                    <a:pt x="3781" y="2292"/>
                  </a:cubicBezTo>
                  <a:cubicBezTo>
                    <a:pt x="3836" y="2328"/>
                    <a:pt x="3899" y="2345"/>
                    <a:pt x="3960" y="2345"/>
                  </a:cubicBezTo>
                  <a:cubicBezTo>
                    <a:pt x="4071" y="2345"/>
                    <a:pt x="4179" y="2290"/>
                    <a:pt x="4242" y="2190"/>
                  </a:cubicBezTo>
                  <a:cubicBezTo>
                    <a:pt x="4766" y="1358"/>
                    <a:pt x="5392" y="863"/>
                    <a:pt x="6104" y="716"/>
                  </a:cubicBezTo>
                  <a:cubicBezTo>
                    <a:pt x="6263" y="683"/>
                    <a:pt x="6419" y="669"/>
                    <a:pt x="6571" y="669"/>
                  </a:cubicBezTo>
                  <a:cubicBezTo>
                    <a:pt x="7426" y="669"/>
                    <a:pt x="8135" y="1119"/>
                    <a:pt x="8288" y="1224"/>
                  </a:cubicBezTo>
                  <a:lnTo>
                    <a:pt x="8332" y="1251"/>
                  </a:lnTo>
                  <a:cubicBezTo>
                    <a:pt x="10682" y="2470"/>
                    <a:pt x="10595" y="3505"/>
                    <a:pt x="9080" y="6437"/>
                  </a:cubicBezTo>
                  <a:cubicBezTo>
                    <a:pt x="7616" y="9263"/>
                    <a:pt x="167" y="22303"/>
                    <a:pt x="92" y="22436"/>
                  </a:cubicBezTo>
                  <a:cubicBezTo>
                    <a:pt x="0" y="22595"/>
                    <a:pt x="56" y="22799"/>
                    <a:pt x="215" y="22890"/>
                  </a:cubicBezTo>
                  <a:cubicBezTo>
                    <a:pt x="268" y="22920"/>
                    <a:pt x="325" y="22934"/>
                    <a:pt x="381" y="22934"/>
                  </a:cubicBezTo>
                  <a:cubicBezTo>
                    <a:pt x="497" y="22934"/>
                    <a:pt x="610" y="22874"/>
                    <a:pt x="671" y="22766"/>
                  </a:cubicBezTo>
                  <a:cubicBezTo>
                    <a:pt x="747" y="22635"/>
                    <a:pt x="8203" y="9582"/>
                    <a:pt x="9671" y="6743"/>
                  </a:cubicBezTo>
                  <a:cubicBezTo>
                    <a:pt x="11080" y="4021"/>
                    <a:pt x="11713" y="2254"/>
                    <a:pt x="8664" y="673"/>
                  </a:cubicBezTo>
                  <a:cubicBezTo>
                    <a:pt x="8405" y="497"/>
                    <a:pt x="7588" y="1"/>
                    <a:pt x="6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7"/>
            <p:cNvSpPr/>
            <p:nvPr/>
          </p:nvSpPr>
          <p:spPr>
            <a:xfrm>
              <a:off x="1825876" y="2517705"/>
              <a:ext cx="275932" cy="182980"/>
            </a:xfrm>
            <a:custGeom>
              <a:avLst/>
              <a:gdLst/>
              <a:ahLst/>
              <a:cxnLst/>
              <a:rect l="l" t="t" r="r" b="b"/>
              <a:pathLst>
                <a:path w="11797" h="7823" extrusionOk="0">
                  <a:moveTo>
                    <a:pt x="367" y="0"/>
                  </a:moveTo>
                  <a:cubicBezTo>
                    <a:pt x="284" y="0"/>
                    <a:pt x="201" y="31"/>
                    <a:pt x="135" y="93"/>
                  </a:cubicBezTo>
                  <a:cubicBezTo>
                    <a:pt x="3" y="221"/>
                    <a:pt x="0" y="431"/>
                    <a:pt x="127" y="565"/>
                  </a:cubicBezTo>
                  <a:cubicBezTo>
                    <a:pt x="1670" y="2164"/>
                    <a:pt x="2956" y="3014"/>
                    <a:pt x="3111" y="3115"/>
                  </a:cubicBezTo>
                  <a:cubicBezTo>
                    <a:pt x="3362" y="3310"/>
                    <a:pt x="7054" y="6145"/>
                    <a:pt x="11298" y="7799"/>
                  </a:cubicBezTo>
                  <a:cubicBezTo>
                    <a:pt x="11338" y="7815"/>
                    <a:pt x="11378" y="7822"/>
                    <a:pt x="11419" y="7822"/>
                  </a:cubicBezTo>
                  <a:cubicBezTo>
                    <a:pt x="11551" y="7822"/>
                    <a:pt x="11678" y="7742"/>
                    <a:pt x="11729" y="7610"/>
                  </a:cubicBezTo>
                  <a:cubicBezTo>
                    <a:pt x="11796" y="7439"/>
                    <a:pt x="11712" y="7246"/>
                    <a:pt x="11540" y="7179"/>
                  </a:cubicBezTo>
                  <a:cubicBezTo>
                    <a:pt x="7261" y="5509"/>
                    <a:pt x="3548" y="2610"/>
                    <a:pt x="3483" y="2561"/>
                  </a:cubicBezTo>
                  <a:cubicBezTo>
                    <a:pt x="3470" y="2553"/>
                    <a:pt x="2160" y="1711"/>
                    <a:pt x="608" y="101"/>
                  </a:cubicBezTo>
                  <a:cubicBezTo>
                    <a:pt x="542" y="34"/>
                    <a:pt x="455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7"/>
            <p:cNvSpPr/>
            <p:nvPr/>
          </p:nvSpPr>
          <p:spPr>
            <a:xfrm>
              <a:off x="1928584" y="1455562"/>
              <a:ext cx="325940" cy="231725"/>
            </a:xfrm>
            <a:custGeom>
              <a:avLst/>
              <a:gdLst/>
              <a:ahLst/>
              <a:cxnLst/>
              <a:rect l="l" t="t" r="r" b="b"/>
              <a:pathLst>
                <a:path w="13935" h="9907" extrusionOk="0">
                  <a:moveTo>
                    <a:pt x="10133" y="1"/>
                  </a:moveTo>
                  <a:cubicBezTo>
                    <a:pt x="9055" y="1"/>
                    <a:pt x="7980" y="1291"/>
                    <a:pt x="7130" y="2689"/>
                  </a:cubicBezTo>
                  <a:cubicBezTo>
                    <a:pt x="6350" y="1563"/>
                    <a:pt x="5347" y="535"/>
                    <a:pt x="4286" y="535"/>
                  </a:cubicBezTo>
                  <a:cubicBezTo>
                    <a:pt x="3820" y="535"/>
                    <a:pt x="3342" y="734"/>
                    <a:pt x="2868" y="1208"/>
                  </a:cubicBezTo>
                  <a:cubicBezTo>
                    <a:pt x="0" y="4076"/>
                    <a:pt x="7021" y="9906"/>
                    <a:pt x="7021" y="9906"/>
                  </a:cubicBezTo>
                  <a:cubicBezTo>
                    <a:pt x="7021" y="9906"/>
                    <a:pt x="13935" y="3223"/>
                    <a:pt x="11266" y="536"/>
                  </a:cubicBezTo>
                  <a:cubicBezTo>
                    <a:pt x="10895" y="162"/>
                    <a:pt x="10514" y="1"/>
                    <a:pt x="101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7"/>
            <p:cNvSpPr/>
            <p:nvPr/>
          </p:nvSpPr>
          <p:spPr>
            <a:xfrm>
              <a:off x="2384231" y="2175586"/>
              <a:ext cx="172992" cy="203493"/>
            </a:xfrm>
            <a:custGeom>
              <a:avLst/>
              <a:gdLst/>
              <a:ahLst/>
              <a:cxnLst/>
              <a:rect l="l" t="t" r="r" b="b"/>
              <a:pathLst>
                <a:path w="7396" h="8700" extrusionOk="0">
                  <a:moveTo>
                    <a:pt x="2831" y="1"/>
                  </a:moveTo>
                  <a:cubicBezTo>
                    <a:pt x="1291" y="1"/>
                    <a:pt x="178" y="1104"/>
                    <a:pt x="131" y="1152"/>
                  </a:cubicBezTo>
                  <a:cubicBezTo>
                    <a:pt x="0" y="1282"/>
                    <a:pt x="2" y="1493"/>
                    <a:pt x="133" y="1624"/>
                  </a:cubicBezTo>
                  <a:cubicBezTo>
                    <a:pt x="197" y="1688"/>
                    <a:pt x="282" y="1721"/>
                    <a:pt x="367" y="1721"/>
                  </a:cubicBezTo>
                  <a:cubicBezTo>
                    <a:pt x="453" y="1721"/>
                    <a:pt x="538" y="1688"/>
                    <a:pt x="604" y="1622"/>
                  </a:cubicBezTo>
                  <a:cubicBezTo>
                    <a:pt x="614" y="1612"/>
                    <a:pt x="1573" y="668"/>
                    <a:pt x="2845" y="668"/>
                  </a:cubicBezTo>
                  <a:cubicBezTo>
                    <a:pt x="2873" y="668"/>
                    <a:pt x="2902" y="669"/>
                    <a:pt x="2930" y="670"/>
                  </a:cubicBezTo>
                  <a:cubicBezTo>
                    <a:pt x="3761" y="700"/>
                    <a:pt x="4548" y="1138"/>
                    <a:pt x="5273" y="1974"/>
                  </a:cubicBezTo>
                  <a:cubicBezTo>
                    <a:pt x="6450" y="3332"/>
                    <a:pt x="6691" y="5570"/>
                    <a:pt x="5952" y="8278"/>
                  </a:cubicBezTo>
                  <a:cubicBezTo>
                    <a:pt x="5903" y="8456"/>
                    <a:pt x="6009" y="8639"/>
                    <a:pt x="6187" y="8688"/>
                  </a:cubicBezTo>
                  <a:cubicBezTo>
                    <a:pt x="6215" y="8696"/>
                    <a:pt x="6245" y="8700"/>
                    <a:pt x="6275" y="8700"/>
                  </a:cubicBezTo>
                  <a:cubicBezTo>
                    <a:pt x="6420" y="8700"/>
                    <a:pt x="6555" y="8602"/>
                    <a:pt x="6595" y="8453"/>
                  </a:cubicBezTo>
                  <a:cubicBezTo>
                    <a:pt x="7395" y="5525"/>
                    <a:pt x="7105" y="3069"/>
                    <a:pt x="5778" y="1537"/>
                  </a:cubicBezTo>
                  <a:cubicBezTo>
                    <a:pt x="4927" y="554"/>
                    <a:pt x="3977" y="39"/>
                    <a:pt x="2953" y="3"/>
                  </a:cubicBezTo>
                  <a:cubicBezTo>
                    <a:pt x="2912" y="2"/>
                    <a:pt x="2871" y="1"/>
                    <a:pt x="2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1606;p39">
            <a:extLst>
              <a:ext uri="{FF2B5EF4-FFF2-40B4-BE49-F238E27FC236}">
                <a16:creationId xmlns:a16="http://schemas.microsoft.com/office/drawing/2014/main" id="{740F1407-FF07-406D-810B-AC1740D8673B}"/>
              </a:ext>
            </a:extLst>
          </p:cNvPr>
          <p:cNvSpPr/>
          <p:nvPr/>
        </p:nvSpPr>
        <p:spPr>
          <a:xfrm rot="404166">
            <a:off x="7276173" y="773595"/>
            <a:ext cx="1282811" cy="883455"/>
          </a:xfrm>
          <a:custGeom>
            <a:avLst/>
            <a:gdLst/>
            <a:ahLst/>
            <a:cxnLst/>
            <a:rect l="l" t="t" r="r" b="b"/>
            <a:pathLst>
              <a:path w="31201" h="20111" extrusionOk="0">
                <a:moveTo>
                  <a:pt x="25156" y="1"/>
                </a:moveTo>
                <a:cubicBezTo>
                  <a:pt x="21483" y="1"/>
                  <a:pt x="21707" y="5061"/>
                  <a:pt x="21256" y="5061"/>
                </a:cubicBezTo>
                <a:cubicBezTo>
                  <a:pt x="21252" y="5061"/>
                  <a:pt x="21247" y="5060"/>
                  <a:pt x="21242" y="5059"/>
                </a:cubicBezTo>
                <a:cubicBezTo>
                  <a:pt x="20457" y="4887"/>
                  <a:pt x="19751" y="4756"/>
                  <a:pt x="19045" y="4756"/>
                </a:cubicBezTo>
                <a:cubicBezTo>
                  <a:pt x="18242" y="4756"/>
                  <a:pt x="17438" y="4927"/>
                  <a:pt x="16517" y="5402"/>
                </a:cubicBezTo>
                <a:cubicBezTo>
                  <a:pt x="16367" y="5480"/>
                  <a:pt x="16244" y="5515"/>
                  <a:pt x="16142" y="5515"/>
                </a:cubicBezTo>
                <a:cubicBezTo>
                  <a:pt x="15130" y="5515"/>
                  <a:pt x="16231" y="1980"/>
                  <a:pt x="12909" y="1795"/>
                </a:cubicBezTo>
                <a:cubicBezTo>
                  <a:pt x="12724" y="1785"/>
                  <a:pt x="12544" y="1780"/>
                  <a:pt x="12368" y="1780"/>
                </a:cubicBezTo>
                <a:cubicBezTo>
                  <a:pt x="9260" y="1780"/>
                  <a:pt x="7505" y="3347"/>
                  <a:pt x="7323" y="5209"/>
                </a:cubicBezTo>
                <a:cubicBezTo>
                  <a:pt x="7064" y="7799"/>
                  <a:pt x="9336" y="8216"/>
                  <a:pt x="8521" y="8965"/>
                </a:cubicBezTo>
                <a:cubicBezTo>
                  <a:pt x="8421" y="9055"/>
                  <a:pt x="8293" y="9091"/>
                  <a:pt x="8140" y="9091"/>
                </a:cubicBezTo>
                <a:cubicBezTo>
                  <a:pt x="7597" y="9091"/>
                  <a:pt x="6737" y="8644"/>
                  <a:pt x="5709" y="8644"/>
                </a:cubicBezTo>
                <a:cubicBezTo>
                  <a:pt x="5122" y="8644"/>
                  <a:pt x="4479" y="8790"/>
                  <a:pt x="3810" y="9249"/>
                </a:cubicBezTo>
                <a:cubicBezTo>
                  <a:pt x="1640" y="10732"/>
                  <a:pt x="1" y="14298"/>
                  <a:pt x="2087" y="17373"/>
                </a:cubicBezTo>
                <a:cubicBezTo>
                  <a:pt x="3518" y="19484"/>
                  <a:pt x="5199" y="20111"/>
                  <a:pt x="6674" y="20111"/>
                </a:cubicBezTo>
                <a:cubicBezTo>
                  <a:pt x="7347" y="20111"/>
                  <a:pt x="7978" y="19980"/>
                  <a:pt x="8523" y="19800"/>
                </a:cubicBezTo>
                <a:cubicBezTo>
                  <a:pt x="10260" y="19226"/>
                  <a:pt x="11148" y="17903"/>
                  <a:pt x="11822" y="17542"/>
                </a:cubicBezTo>
                <a:cubicBezTo>
                  <a:pt x="12005" y="17444"/>
                  <a:pt x="12236" y="17420"/>
                  <a:pt x="12505" y="17420"/>
                </a:cubicBezTo>
                <a:cubicBezTo>
                  <a:pt x="12770" y="17420"/>
                  <a:pt x="13070" y="17444"/>
                  <a:pt x="13395" y="17444"/>
                </a:cubicBezTo>
                <a:cubicBezTo>
                  <a:pt x="13957" y="17444"/>
                  <a:pt x="14591" y="17373"/>
                  <a:pt x="15240" y="16990"/>
                </a:cubicBezTo>
                <a:cubicBezTo>
                  <a:pt x="16645" y="16160"/>
                  <a:pt x="16773" y="15075"/>
                  <a:pt x="17282" y="14819"/>
                </a:cubicBezTo>
                <a:cubicBezTo>
                  <a:pt x="17354" y="14783"/>
                  <a:pt x="17437" y="14768"/>
                  <a:pt x="17531" y="14768"/>
                </a:cubicBezTo>
                <a:cubicBezTo>
                  <a:pt x="17997" y="14768"/>
                  <a:pt x="18723" y="15139"/>
                  <a:pt x="19675" y="15139"/>
                </a:cubicBezTo>
                <a:cubicBezTo>
                  <a:pt x="19888" y="15139"/>
                  <a:pt x="20112" y="15120"/>
                  <a:pt x="20347" y="15075"/>
                </a:cubicBezTo>
                <a:cubicBezTo>
                  <a:pt x="22517" y="14656"/>
                  <a:pt x="22837" y="13478"/>
                  <a:pt x="23411" y="13288"/>
                </a:cubicBezTo>
                <a:cubicBezTo>
                  <a:pt x="23448" y="13275"/>
                  <a:pt x="23495" y="13269"/>
                  <a:pt x="23551" y="13269"/>
                </a:cubicBezTo>
                <a:cubicBezTo>
                  <a:pt x="24025" y="13269"/>
                  <a:pt x="25128" y="13683"/>
                  <a:pt x="26385" y="13683"/>
                </a:cubicBezTo>
                <a:cubicBezTo>
                  <a:pt x="27224" y="13683"/>
                  <a:pt x="28130" y="13499"/>
                  <a:pt x="28966" y="12887"/>
                </a:cubicBezTo>
                <a:cubicBezTo>
                  <a:pt x="31200" y="11245"/>
                  <a:pt x="29859" y="8710"/>
                  <a:pt x="28966" y="8638"/>
                </a:cubicBezTo>
                <a:cubicBezTo>
                  <a:pt x="28072" y="8564"/>
                  <a:pt x="26731" y="7764"/>
                  <a:pt x="27114" y="6344"/>
                </a:cubicBezTo>
                <a:cubicBezTo>
                  <a:pt x="27498" y="4924"/>
                  <a:pt x="28395" y="178"/>
                  <a:pt x="25392" y="7"/>
                </a:cubicBezTo>
                <a:cubicBezTo>
                  <a:pt x="25312" y="3"/>
                  <a:pt x="25233" y="1"/>
                  <a:pt x="251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2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1607;p39">
            <a:extLst>
              <a:ext uri="{FF2B5EF4-FFF2-40B4-BE49-F238E27FC236}">
                <a16:creationId xmlns:a16="http://schemas.microsoft.com/office/drawing/2014/main" id="{E7808940-AE14-49C7-A75C-18571A7DDFB4}"/>
              </a:ext>
            </a:extLst>
          </p:cNvPr>
          <p:cNvGrpSpPr/>
          <p:nvPr/>
        </p:nvGrpSpPr>
        <p:grpSpPr>
          <a:xfrm>
            <a:off x="7359382" y="822035"/>
            <a:ext cx="1104894" cy="667791"/>
            <a:chOff x="-295925" y="287295"/>
            <a:chExt cx="780829" cy="441728"/>
          </a:xfrm>
        </p:grpSpPr>
        <p:sp>
          <p:nvSpPr>
            <p:cNvPr id="45" name="Google Shape;1608;p39">
              <a:extLst>
                <a:ext uri="{FF2B5EF4-FFF2-40B4-BE49-F238E27FC236}">
                  <a16:creationId xmlns:a16="http://schemas.microsoft.com/office/drawing/2014/main" id="{72600F44-7CC3-430C-B05C-DA857768E80F}"/>
                </a:ext>
              </a:extLst>
            </p:cNvPr>
            <p:cNvSpPr/>
            <p:nvPr/>
          </p:nvSpPr>
          <p:spPr>
            <a:xfrm rot="404094">
              <a:off x="-284275" y="509061"/>
              <a:ext cx="187146" cy="209711"/>
            </a:xfrm>
            <a:custGeom>
              <a:avLst/>
              <a:gdLst/>
              <a:ahLst/>
              <a:cxnLst/>
              <a:rect l="l" t="t" r="r" b="b"/>
              <a:pathLst>
                <a:path w="6441" h="7217" extrusionOk="0">
                  <a:moveTo>
                    <a:pt x="3596" y="0"/>
                  </a:moveTo>
                  <a:cubicBezTo>
                    <a:pt x="3590" y="0"/>
                    <a:pt x="3584" y="1"/>
                    <a:pt x="3577" y="1"/>
                  </a:cubicBezTo>
                  <a:cubicBezTo>
                    <a:pt x="1849" y="82"/>
                    <a:pt x="472" y="1395"/>
                    <a:pt x="236" y="3107"/>
                  </a:cubicBezTo>
                  <a:cubicBezTo>
                    <a:pt x="0" y="4827"/>
                    <a:pt x="1022" y="6694"/>
                    <a:pt x="2770" y="7125"/>
                  </a:cubicBezTo>
                  <a:cubicBezTo>
                    <a:pt x="3017" y="7186"/>
                    <a:pt x="3266" y="7216"/>
                    <a:pt x="3513" y="7216"/>
                  </a:cubicBezTo>
                  <a:cubicBezTo>
                    <a:pt x="4167" y="7216"/>
                    <a:pt x="4806" y="7006"/>
                    <a:pt x="5351" y="6610"/>
                  </a:cubicBezTo>
                  <a:cubicBezTo>
                    <a:pt x="5722" y="6340"/>
                    <a:pt x="6219" y="5996"/>
                    <a:pt x="6333" y="5522"/>
                  </a:cubicBezTo>
                  <a:cubicBezTo>
                    <a:pt x="6440" y="5072"/>
                    <a:pt x="6115" y="4825"/>
                    <a:pt x="5754" y="4825"/>
                  </a:cubicBezTo>
                  <a:cubicBezTo>
                    <a:pt x="5618" y="4825"/>
                    <a:pt x="5478" y="4859"/>
                    <a:pt x="5354" y="4931"/>
                  </a:cubicBezTo>
                  <a:cubicBezTo>
                    <a:pt x="4988" y="5141"/>
                    <a:pt x="4727" y="5493"/>
                    <a:pt x="4356" y="5704"/>
                  </a:cubicBezTo>
                  <a:cubicBezTo>
                    <a:pt x="4094" y="5852"/>
                    <a:pt x="3801" y="5929"/>
                    <a:pt x="3503" y="5929"/>
                  </a:cubicBezTo>
                  <a:cubicBezTo>
                    <a:pt x="3444" y="5929"/>
                    <a:pt x="3384" y="5926"/>
                    <a:pt x="3324" y="5920"/>
                  </a:cubicBezTo>
                  <a:cubicBezTo>
                    <a:pt x="2578" y="5839"/>
                    <a:pt x="1983" y="5319"/>
                    <a:pt x="1669" y="4659"/>
                  </a:cubicBezTo>
                  <a:cubicBezTo>
                    <a:pt x="884" y="3022"/>
                    <a:pt x="2042" y="1155"/>
                    <a:pt x="3667" y="650"/>
                  </a:cubicBezTo>
                  <a:cubicBezTo>
                    <a:pt x="4004" y="545"/>
                    <a:pt x="3967" y="0"/>
                    <a:pt x="35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09;p39">
              <a:extLst>
                <a:ext uri="{FF2B5EF4-FFF2-40B4-BE49-F238E27FC236}">
                  <a16:creationId xmlns:a16="http://schemas.microsoft.com/office/drawing/2014/main" id="{AD7812EC-BFE8-493B-AB5C-49651D872447}"/>
                </a:ext>
              </a:extLst>
            </p:cNvPr>
            <p:cNvSpPr/>
            <p:nvPr/>
          </p:nvSpPr>
          <p:spPr>
            <a:xfrm rot="404094">
              <a:off x="-92522" y="452566"/>
              <a:ext cx="197577" cy="220841"/>
            </a:xfrm>
            <a:custGeom>
              <a:avLst/>
              <a:gdLst/>
              <a:ahLst/>
              <a:cxnLst/>
              <a:rect l="l" t="t" r="r" b="b"/>
              <a:pathLst>
                <a:path w="6800" h="7600" extrusionOk="0">
                  <a:moveTo>
                    <a:pt x="2651" y="1197"/>
                  </a:moveTo>
                  <a:cubicBezTo>
                    <a:pt x="2965" y="1197"/>
                    <a:pt x="3294" y="1333"/>
                    <a:pt x="3536" y="1520"/>
                  </a:cubicBezTo>
                  <a:cubicBezTo>
                    <a:pt x="3937" y="1833"/>
                    <a:pt x="4198" y="2302"/>
                    <a:pt x="4381" y="2786"/>
                  </a:cubicBezTo>
                  <a:cubicBezTo>
                    <a:pt x="4118" y="2879"/>
                    <a:pt x="3837" y="2925"/>
                    <a:pt x="3557" y="2925"/>
                  </a:cubicBezTo>
                  <a:cubicBezTo>
                    <a:pt x="3217" y="2925"/>
                    <a:pt x="2878" y="2857"/>
                    <a:pt x="2569" y="2719"/>
                  </a:cubicBezTo>
                  <a:cubicBezTo>
                    <a:pt x="2086" y="2502"/>
                    <a:pt x="1555" y="2012"/>
                    <a:pt x="1991" y="1491"/>
                  </a:cubicBezTo>
                  <a:cubicBezTo>
                    <a:pt x="2168" y="1281"/>
                    <a:pt x="2404" y="1197"/>
                    <a:pt x="2651" y="1197"/>
                  </a:cubicBezTo>
                  <a:close/>
                  <a:moveTo>
                    <a:pt x="1217" y="3255"/>
                  </a:moveTo>
                  <a:lnTo>
                    <a:pt x="1217" y="3255"/>
                  </a:lnTo>
                  <a:cubicBezTo>
                    <a:pt x="1809" y="3861"/>
                    <a:pt x="2654" y="4146"/>
                    <a:pt x="3509" y="4146"/>
                  </a:cubicBezTo>
                  <a:cubicBezTo>
                    <a:pt x="3909" y="4146"/>
                    <a:pt x="4312" y="4083"/>
                    <a:pt x="4691" y="3961"/>
                  </a:cubicBezTo>
                  <a:lnTo>
                    <a:pt x="4691" y="3961"/>
                  </a:lnTo>
                  <a:cubicBezTo>
                    <a:pt x="4768" y="4533"/>
                    <a:pt x="4720" y="5122"/>
                    <a:pt x="4427" y="5627"/>
                  </a:cubicBezTo>
                  <a:cubicBezTo>
                    <a:pt x="4160" y="6085"/>
                    <a:pt x="3714" y="6414"/>
                    <a:pt x="3184" y="6414"/>
                  </a:cubicBezTo>
                  <a:cubicBezTo>
                    <a:pt x="3131" y="6414"/>
                    <a:pt x="3076" y="6411"/>
                    <a:pt x="3021" y="6404"/>
                  </a:cubicBezTo>
                  <a:cubicBezTo>
                    <a:pt x="2413" y="6329"/>
                    <a:pt x="1889" y="5900"/>
                    <a:pt x="1593" y="5378"/>
                  </a:cubicBezTo>
                  <a:cubicBezTo>
                    <a:pt x="1241" y="4753"/>
                    <a:pt x="1155" y="3974"/>
                    <a:pt x="1217" y="3255"/>
                  </a:cubicBezTo>
                  <a:close/>
                  <a:moveTo>
                    <a:pt x="2620" y="0"/>
                  </a:moveTo>
                  <a:cubicBezTo>
                    <a:pt x="2218" y="0"/>
                    <a:pt x="1820" y="109"/>
                    <a:pt x="1468" y="362"/>
                  </a:cubicBezTo>
                  <a:cubicBezTo>
                    <a:pt x="1032" y="674"/>
                    <a:pt x="760" y="1108"/>
                    <a:pt x="669" y="1570"/>
                  </a:cubicBezTo>
                  <a:cubicBezTo>
                    <a:pt x="570" y="1722"/>
                    <a:pt x="483" y="1889"/>
                    <a:pt x="415" y="2067"/>
                  </a:cubicBezTo>
                  <a:cubicBezTo>
                    <a:pt x="37" y="3043"/>
                    <a:pt x="0" y="4263"/>
                    <a:pt x="313" y="5260"/>
                  </a:cubicBezTo>
                  <a:cubicBezTo>
                    <a:pt x="632" y="6282"/>
                    <a:pt x="1353" y="7112"/>
                    <a:pt x="2375" y="7463"/>
                  </a:cubicBezTo>
                  <a:cubicBezTo>
                    <a:pt x="2642" y="7555"/>
                    <a:pt x="2917" y="7599"/>
                    <a:pt x="3191" y="7599"/>
                  </a:cubicBezTo>
                  <a:cubicBezTo>
                    <a:pt x="3916" y="7599"/>
                    <a:pt x="4625" y="7288"/>
                    <a:pt x="5117" y="6725"/>
                  </a:cubicBezTo>
                  <a:cubicBezTo>
                    <a:pt x="5871" y="5866"/>
                    <a:pt x="6048" y="4753"/>
                    <a:pt x="5872" y="3647"/>
                  </a:cubicBezTo>
                  <a:cubicBezTo>
                    <a:pt x="5858" y="3554"/>
                    <a:pt x="5837" y="3457"/>
                    <a:pt x="5818" y="3363"/>
                  </a:cubicBezTo>
                  <a:cubicBezTo>
                    <a:pt x="6317" y="2954"/>
                    <a:pt x="6674" y="2388"/>
                    <a:pt x="6769" y="1688"/>
                  </a:cubicBezTo>
                  <a:cubicBezTo>
                    <a:pt x="6800" y="1450"/>
                    <a:pt x="6560" y="1280"/>
                    <a:pt x="6336" y="1280"/>
                  </a:cubicBezTo>
                  <a:cubicBezTo>
                    <a:pt x="6233" y="1280"/>
                    <a:pt x="6135" y="1316"/>
                    <a:pt x="6067" y="1396"/>
                  </a:cubicBezTo>
                  <a:cubicBezTo>
                    <a:pt x="5864" y="1638"/>
                    <a:pt x="5650" y="1887"/>
                    <a:pt x="5419" y="2113"/>
                  </a:cubicBezTo>
                  <a:cubicBezTo>
                    <a:pt x="5177" y="1573"/>
                    <a:pt x="4847" y="1074"/>
                    <a:pt x="4418" y="706"/>
                  </a:cubicBezTo>
                  <a:cubicBezTo>
                    <a:pt x="3924" y="283"/>
                    <a:pt x="3267" y="0"/>
                    <a:pt x="26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10;p39">
              <a:extLst>
                <a:ext uri="{FF2B5EF4-FFF2-40B4-BE49-F238E27FC236}">
                  <a16:creationId xmlns:a16="http://schemas.microsoft.com/office/drawing/2014/main" id="{2F29DFE3-0617-49CE-8CE2-5CA8408323D4}"/>
                </a:ext>
              </a:extLst>
            </p:cNvPr>
            <p:cNvSpPr/>
            <p:nvPr/>
          </p:nvSpPr>
          <p:spPr>
            <a:xfrm rot="404094">
              <a:off x="108149" y="307111"/>
              <a:ext cx="357993" cy="341054"/>
            </a:xfrm>
            <a:custGeom>
              <a:avLst/>
              <a:gdLst/>
              <a:ahLst/>
              <a:cxnLst/>
              <a:rect l="l" t="t" r="r" b="b"/>
              <a:pathLst>
                <a:path w="12321" h="11737" extrusionOk="0">
                  <a:moveTo>
                    <a:pt x="8679" y="1110"/>
                  </a:moveTo>
                  <a:cubicBezTo>
                    <a:pt x="8688" y="1110"/>
                    <a:pt x="8696" y="1112"/>
                    <a:pt x="8701" y="1117"/>
                  </a:cubicBezTo>
                  <a:cubicBezTo>
                    <a:pt x="8818" y="1235"/>
                    <a:pt x="8769" y="1578"/>
                    <a:pt x="8755" y="1719"/>
                  </a:cubicBezTo>
                  <a:cubicBezTo>
                    <a:pt x="8711" y="2118"/>
                    <a:pt x="8603" y="2519"/>
                    <a:pt x="8485" y="2902"/>
                  </a:cubicBezTo>
                  <a:cubicBezTo>
                    <a:pt x="8324" y="3425"/>
                    <a:pt x="8114" y="3930"/>
                    <a:pt x="7857" y="4412"/>
                  </a:cubicBezTo>
                  <a:cubicBezTo>
                    <a:pt x="7857" y="4400"/>
                    <a:pt x="7855" y="4390"/>
                    <a:pt x="7855" y="4379"/>
                  </a:cubicBezTo>
                  <a:cubicBezTo>
                    <a:pt x="7845" y="3631"/>
                    <a:pt x="7863" y="2846"/>
                    <a:pt x="8034" y="2114"/>
                  </a:cubicBezTo>
                  <a:cubicBezTo>
                    <a:pt x="8097" y="1851"/>
                    <a:pt x="8179" y="1571"/>
                    <a:pt x="8353" y="1356"/>
                  </a:cubicBezTo>
                  <a:cubicBezTo>
                    <a:pt x="8416" y="1276"/>
                    <a:pt x="8604" y="1110"/>
                    <a:pt x="8679" y="1110"/>
                  </a:cubicBezTo>
                  <a:close/>
                  <a:moveTo>
                    <a:pt x="3200" y="5179"/>
                  </a:moveTo>
                  <a:cubicBezTo>
                    <a:pt x="3446" y="5179"/>
                    <a:pt x="3695" y="5235"/>
                    <a:pt x="3859" y="5304"/>
                  </a:cubicBezTo>
                  <a:cubicBezTo>
                    <a:pt x="4398" y="5531"/>
                    <a:pt x="4766" y="6034"/>
                    <a:pt x="4951" y="6579"/>
                  </a:cubicBezTo>
                  <a:cubicBezTo>
                    <a:pt x="4992" y="6701"/>
                    <a:pt x="5027" y="6829"/>
                    <a:pt x="5057" y="6958"/>
                  </a:cubicBezTo>
                  <a:cubicBezTo>
                    <a:pt x="4971" y="6978"/>
                    <a:pt x="4881" y="6995"/>
                    <a:pt x="4790" y="7008"/>
                  </a:cubicBezTo>
                  <a:cubicBezTo>
                    <a:pt x="4668" y="7024"/>
                    <a:pt x="4543" y="7033"/>
                    <a:pt x="4417" y="7033"/>
                  </a:cubicBezTo>
                  <a:cubicBezTo>
                    <a:pt x="4018" y="7033"/>
                    <a:pt x="3614" y="6947"/>
                    <a:pt x="3267" y="6759"/>
                  </a:cubicBezTo>
                  <a:cubicBezTo>
                    <a:pt x="2903" y="6562"/>
                    <a:pt x="2278" y="6047"/>
                    <a:pt x="2462" y="5558"/>
                  </a:cubicBezTo>
                  <a:cubicBezTo>
                    <a:pt x="2569" y="5274"/>
                    <a:pt x="2881" y="5179"/>
                    <a:pt x="3200" y="5179"/>
                  </a:cubicBezTo>
                  <a:close/>
                  <a:moveTo>
                    <a:pt x="1411" y="6360"/>
                  </a:moveTo>
                  <a:cubicBezTo>
                    <a:pt x="1676" y="7103"/>
                    <a:pt x="2342" y="7663"/>
                    <a:pt x="3061" y="7956"/>
                  </a:cubicBezTo>
                  <a:cubicBezTo>
                    <a:pt x="3505" y="8138"/>
                    <a:pt x="3961" y="8220"/>
                    <a:pt x="4413" y="8220"/>
                  </a:cubicBezTo>
                  <a:cubicBezTo>
                    <a:pt x="4663" y="8220"/>
                    <a:pt x="4912" y="8195"/>
                    <a:pt x="5157" y="8148"/>
                  </a:cubicBezTo>
                  <a:lnTo>
                    <a:pt x="5157" y="8148"/>
                  </a:lnTo>
                  <a:cubicBezTo>
                    <a:pt x="5107" y="8931"/>
                    <a:pt x="4828" y="9692"/>
                    <a:pt x="4224" y="10178"/>
                  </a:cubicBezTo>
                  <a:cubicBezTo>
                    <a:pt x="3899" y="10439"/>
                    <a:pt x="3510" y="10588"/>
                    <a:pt x="3116" y="10588"/>
                  </a:cubicBezTo>
                  <a:cubicBezTo>
                    <a:pt x="2884" y="10588"/>
                    <a:pt x="2651" y="10537"/>
                    <a:pt x="2428" y="10427"/>
                  </a:cubicBezTo>
                  <a:cubicBezTo>
                    <a:pt x="1740" y="10090"/>
                    <a:pt x="1348" y="9395"/>
                    <a:pt x="1192" y="8671"/>
                  </a:cubicBezTo>
                  <a:cubicBezTo>
                    <a:pt x="1030" y="7923"/>
                    <a:pt x="1071" y="7056"/>
                    <a:pt x="1411" y="6360"/>
                  </a:cubicBezTo>
                  <a:close/>
                  <a:moveTo>
                    <a:pt x="8734" y="0"/>
                  </a:moveTo>
                  <a:cubicBezTo>
                    <a:pt x="8614" y="0"/>
                    <a:pt x="8485" y="21"/>
                    <a:pt x="8349" y="67"/>
                  </a:cubicBezTo>
                  <a:cubicBezTo>
                    <a:pt x="7475" y="363"/>
                    <a:pt x="7062" y="1272"/>
                    <a:pt x="6913" y="2117"/>
                  </a:cubicBezTo>
                  <a:cubicBezTo>
                    <a:pt x="6716" y="3243"/>
                    <a:pt x="6694" y="4419"/>
                    <a:pt x="6804" y="5557"/>
                  </a:cubicBezTo>
                  <a:cubicBezTo>
                    <a:pt x="6812" y="5659"/>
                    <a:pt x="6825" y="5762"/>
                    <a:pt x="6835" y="5864"/>
                  </a:cubicBezTo>
                  <a:cubicBezTo>
                    <a:pt x="6619" y="6093"/>
                    <a:pt x="6380" y="6302"/>
                    <a:pt x="6125" y="6476"/>
                  </a:cubicBezTo>
                  <a:cubicBezTo>
                    <a:pt x="5960" y="5884"/>
                    <a:pt x="5683" y="5325"/>
                    <a:pt x="5245" y="4881"/>
                  </a:cubicBezTo>
                  <a:cubicBezTo>
                    <a:pt x="4726" y="4351"/>
                    <a:pt x="3994" y="4030"/>
                    <a:pt x="3255" y="4030"/>
                  </a:cubicBezTo>
                  <a:cubicBezTo>
                    <a:pt x="3102" y="4030"/>
                    <a:pt x="2950" y="4044"/>
                    <a:pt x="2799" y="4072"/>
                  </a:cubicBezTo>
                  <a:cubicBezTo>
                    <a:pt x="2256" y="4173"/>
                    <a:pt x="1794" y="4478"/>
                    <a:pt x="1529" y="4903"/>
                  </a:cubicBezTo>
                  <a:cubicBezTo>
                    <a:pt x="1286" y="5058"/>
                    <a:pt x="1063" y="5254"/>
                    <a:pt x="868" y="5502"/>
                  </a:cubicBezTo>
                  <a:cubicBezTo>
                    <a:pt x="270" y="6260"/>
                    <a:pt x="1" y="7277"/>
                    <a:pt x="44" y="8236"/>
                  </a:cubicBezTo>
                  <a:cubicBezTo>
                    <a:pt x="89" y="9208"/>
                    <a:pt x="416" y="10213"/>
                    <a:pt x="1134" y="10899"/>
                  </a:cubicBezTo>
                  <a:cubicBezTo>
                    <a:pt x="1683" y="11422"/>
                    <a:pt x="2398" y="11736"/>
                    <a:pt x="3147" y="11736"/>
                  </a:cubicBezTo>
                  <a:cubicBezTo>
                    <a:pt x="3299" y="11736"/>
                    <a:pt x="3452" y="11723"/>
                    <a:pt x="3606" y="11696"/>
                  </a:cubicBezTo>
                  <a:cubicBezTo>
                    <a:pt x="5462" y="11371"/>
                    <a:pt x="6338" y="9472"/>
                    <a:pt x="6309" y="7744"/>
                  </a:cubicBezTo>
                  <a:cubicBezTo>
                    <a:pt x="6574" y="7609"/>
                    <a:pt x="6827" y="7448"/>
                    <a:pt x="7062" y="7268"/>
                  </a:cubicBezTo>
                  <a:cubicBezTo>
                    <a:pt x="7178" y="7781"/>
                    <a:pt x="7334" y="8281"/>
                    <a:pt x="7560" y="8756"/>
                  </a:cubicBezTo>
                  <a:cubicBezTo>
                    <a:pt x="7966" y="9616"/>
                    <a:pt x="8687" y="10359"/>
                    <a:pt x="9636" y="10576"/>
                  </a:cubicBezTo>
                  <a:cubicBezTo>
                    <a:pt x="9845" y="10624"/>
                    <a:pt x="10055" y="10649"/>
                    <a:pt x="10262" y="10649"/>
                  </a:cubicBezTo>
                  <a:cubicBezTo>
                    <a:pt x="10967" y="10649"/>
                    <a:pt x="11630" y="10363"/>
                    <a:pt x="12058" y="9749"/>
                  </a:cubicBezTo>
                  <a:cubicBezTo>
                    <a:pt x="12320" y="9372"/>
                    <a:pt x="11936" y="8930"/>
                    <a:pt x="11557" y="8930"/>
                  </a:cubicBezTo>
                  <a:cubicBezTo>
                    <a:pt x="11431" y="8930"/>
                    <a:pt x="11306" y="8978"/>
                    <a:pt x="11205" y="9094"/>
                  </a:cubicBezTo>
                  <a:cubicBezTo>
                    <a:pt x="10957" y="9378"/>
                    <a:pt x="10624" y="9509"/>
                    <a:pt x="10268" y="9509"/>
                  </a:cubicBezTo>
                  <a:cubicBezTo>
                    <a:pt x="10160" y="9509"/>
                    <a:pt x="10050" y="9497"/>
                    <a:pt x="9940" y="9474"/>
                  </a:cubicBezTo>
                  <a:cubicBezTo>
                    <a:pt x="9409" y="9360"/>
                    <a:pt x="9014" y="9003"/>
                    <a:pt x="8734" y="8548"/>
                  </a:cubicBezTo>
                  <a:cubicBezTo>
                    <a:pt x="8390" y="7987"/>
                    <a:pt x="8222" y="7342"/>
                    <a:pt x="8094" y="6702"/>
                  </a:cubicBezTo>
                  <a:cubicBezTo>
                    <a:pt x="8070" y="6575"/>
                    <a:pt x="8049" y="6445"/>
                    <a:pt x="8027" y="6316"/>
                  </a:cubicBezTo>
                  <a:cubicBezTo>
                    <a:pt x="8502" y="5733"/>
                    <a:pt x="8887" y="5077"/>
                    <a:pt x="9188" y="4392"/>
                  </a:cubicBezTo>
                  <a:cubicBezTo>
                    <a:pt x="9571" y="3523"/>
                    <a:pt x="9885" y="2540"/>
                    <a:pt x="9905" y="1581"/>
                  </a:cubicBezTo>
                  <a:cubicBezTo>
                    <a:pt x="9921" y="843"/>
                    <a:pt x="9494" y="0"/>
                    <a:pt x="8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1611;p39">
            <a:extLst>
              <a:ext uri="{FF2B5EF4-FFF2-40B4-BE49-F238E27FC236}">
                <a16:creationId xmlns:a16="http://schemas.microsoft.com/office/drawing/2014/main" id="{49DD2EC6-AB59-4D46-9D08-DFAAD08B7995}"/>
              </a:ext>
            </a:extLst>
          </p:cNvPr>
          <p:cNvGrpSpPr/>
          <p:nvPr/>
        </p:nvGrpSpPr>
        <p:grpSpPr>
          <a:xfrm>
            <a:off x="7575434" y="857384"/>
            <a:ext cx="259053" cy="157745"/>
            <a:chOff x="-99568" y="319416"/>
            <a:chExt cx="183073" cy="104344"/>
          </a:xfrm>
        </p:grpSpPr>
        <p:sp>
          <p:nvSpPr>
            <p:cNvPr id="49" name="Google Shape;1612;p39">
              <a:extLst>
                <a:ext uri="{FF2B5EF4-FFF2-40B4-BE49-F238E27FC236}">
                  <a16:creationId xmlns:a16="http://schemas.microsoft.com/office/drawing/2014/main" id="{3DC77F03-BC99-405F-AE14-C84004697DBC}"/>
                </a:ext>
              </a:extLst>
            </p:cNvPr>
            <p:cNvSpPr/>
            <p:nvPr/>
          </p:nvSpPr>
          <p:spPr>
            <a:xfrm rot="404094">
              <a:off x="-96016" y="356778"/>
              <a:ext cx="56339" cy="63899"/>
            </a:xfrm>
            <a:custGeom>
              <a:avLst/>
              <a:gdLst/>
              <a:ahLst/>
              <a:cxnLst/>
              <a:rect l="l" t="t" r="r" b="b"/>
              <a:pathLst>
                <a:path w="1939" h="2199" extrusionOk="0">
                  <a:moveTo>
                    <a:pt x="464" y="1"/>
                  </a:moveTo>
                  <a:cubicBezTo>
                    <a:pt x="360" y="1"/>
                    <a:pt x="265" y="38"/>
                    <a:pt x="185" y="100"/>
                  </a:cubicBezTo>
                  <a:cubicBezTo>
                    <a:pt x="118" y="150"/>
                    <a:pt x="74" y="208"/>
                    <a:pt x="43" y="285"/>
                  </a:cubicBezTo>
                  <a:cubicBezTo>
                    <a:pt x="0" y="387"/>
                    <a:pt x="2" y="476"/>
                    <a:pt x="19" y="585"/>
                  </a:cubicBezTo>
                  <a:cubicBezTo>
                    <a:pt x="47" y="770"/>
                    <a:pt x="196" y="937"/>
                    <a:pt x="307" y="1085"/>
                  </a:cubicBezTo>
                  <a:cubicBezTo>
                    <a:pt x="422" y="1239"/>
                    <a:pt x="540" y="1391"/>
                    <a:pt x="664" y="1537"/>
                  </a:cubicBezTo>
                  <a:cubicBezTo>
                    <a:pt x="765" y="1658"/>
                    <a:pt x="879" y="1764"/>
                    <a:pt x="992" y="1871"/>
                  </a:cubicBezTo>
                  <a:cubicBezTo>
                    <a:pt x="1070" y="1944"/>
                    <a:pt x="1160" y="2005"/>
                    <a:pt x="1248" y="2063"/>
                  </a:cubicBezTo>
                  <a:cubicBezTo>
                    <a:pt x="1329" y="2117"/>
                    <a:pt x="1424" y="2148"/>
                    <a:pt x="1514" y="2184"/>
                  </a:cubicBezTo>
                  <a:cubicBezTo>
                    <a:pt x="1540" y="2194"/>
                    <a:pt x="1566" y="2199"/>
                    <a:pt x="1593" y="2199"/>
                  </a:cubicBezTo>
                  <a:cubicBezTo>
                    <a:pt x="1769" y="2199"/>
                    <a:pt x="1939" y="1991"/>
                    <a:pt x="1873" y="1818"/>
                  </a:cubicBezTo>
                  <a:cubicBezTo>
                    <a:pt x="1814" y="1658"/>
                    <a:pt x="1750" y="1500"/>
                    <a:pt x="1649" y="1359"/>
                  </a:cubicBezTo>
                  <a:cubicBezTo>
                    <a:pt x="1556" y="1230"/>
                    <a:pt x="1468" y="1097"/>
                    <a:pt x="1374" y="967"/>
                  </a:cubicBezTo>
                  <a:cubicBezTo>
                    <a:pt x="1282" y="841"/>
                    <a:pt x="1194" y="713"/>
                    <a:pt x="1109" y="582"/>
                  </a:cubicBezTo>
                  <a:cubicBezTo>
                    <a:pt x="1066" y="517"/>
                    <a:pt x="1025" y="450"/>
                    <a:pt x="984" y="383"/>
                  </a:cubicBezTo>
                  <a:cubicBezTo>
                    <a:pt x="904" y="254"/>
                    <a:pt x="820" y="150"/>
                    <a:pt x="697" y="63"/>
                  </a:cubicBezTo>
                  <a:cubicBezTo>
                    <a:pt x="636" y="21"/>
                    <a:pt x="536" y="1"/>
                    <a:pt x="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13;p39">
              <a:extLst>
                <a:ext uri="{FF2B5EF4-FFF2-40B4-BE49-F238E27FC236}">
                  <a16:creationId xmlns:a16="http://schemas.microsoft.com/office/drawing/2014/main" id="{935859CD-28DF-432D-9F56-63DF02C5B42B}"/>
                </a:ext>
              </a:extLst>
            </p:cNvPr>
            <p:cNvSpPr/>
            <p:nvPr/>
          </p:nvSpPr>
          <p:spPr>
            <a:xfrm rot="404094">
              <a:off x="-37843" y="321575"/>
              <a:ext cx="42043" cy="88743"/>
            </a:xfrm>
            <a:custGeom>
              <a:avLst/>
              <a:gdLst/>
              <a:ahLst/>
              <a:cxnLst/>
              <a:rect l="l" t="t" r="r" b="b"/>
              <a:pathLst>
                <a:path w="1447" h="3054" extrusionOk="0">
                  <a:moveTo>
                    <a:pt x="564" y="0"/>
                  </a:moveTo>
                  <a:cubicBezTo>
                    <a:pt x="560" y="0"/>
                    <a:pt x="555" y="0"/>
                    <a:pt x="551" y="0"/>
                  </a:cubicBezTo>
                  <a:cubicBezTo>
                    <a:pt x="407" y="6"/>
                    <a:pt x="291" y="54"/>
                    <a:pt x="186" y="152"/>
                  </a:cubicBezTo>
                  <a:cubicBezTo>
                    <a:pt x="56" y="276"/>
                    <a:pt x="1" y="482"/>
                    <a:pt x="52" y="654"/>
                  </a:cubicBezTo>
                  <a:cubicBezTo>
                    <a:pt x="107" y="837"/>
                    <a:pt x="188" y="1011"/>
                    <a:pt x="250" y="1193"/>
                  </a:cubicBezTo>
                  <a:cubicBezTo>
                    <a:pt x="314" y="1379"/>
                    <a:pt x="369" y="1571"/>
                    <a:pt x="414" y="1762"/>
                  </a:cubicBezTo>
                  <a:cubicBezTo>
                    <a:pt x="458" y="1947"/>
                    <a:pt x="485" y="2136"/>
                    <a:pt x="528" y="2322"/>
                  </a:cubicBezTo>
                  <a:cubicBezTo>
                    <a:pt x="578" y="2548"/>
                    <a:pt x="605" y="2771"/>
                    <a:pt x="767" y="2953"/>
                  </a:cubicBezTo>
                  <a:cubicBezTo>
                    <a:pt x="825" y="3018"/>
                    <a:pt x="921" y="3053"/>
                    <a:pt x="1016" y="3053"/>
                  </a:cubicBezTo>
                  <a:cubicBezTo>
                    <a:pt x="1107" y="3053"/>
                    <a:pt x="1197" y="3021"/>
                    <a:pt x="1253" y="2953"/>
                  </a:cubicBezTo>
                  <a:cubicBezTo>
                    <a:pt x="1428" y="2742"/>
                    <a:pt x="1442" y="2484"/>
                    <a:pt x="1445" y="2219"/>
                  </a:cubicBezTo>
                  <a:cubicBezTo>
                    <a:pt x="1446" y="1987"/>
                    <a:pt x="1408" y="1751"/>
                    <a:pt x="1371" y="1521"/>
                  </a:cubicBezTo>
                  <a:cubicBezTo>
                    <a:pt x="1301" y="1095"/>
                    <a:pt x="1200" y="640"/>
                    <a:pt x="997" y="256"/>
                  </a:cubicBezTo>
                  <a:cubicBezTo>
                    <a:pt x="918" y="105"/>
                    <a:pt x="735" y="0"/>
                    <a:pt x="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14;p39">
              <a:extLst>
                <a:ext uri="{FF2B5EF4-FFF2-40B4-BE49-F238E27FC236}">
                  <a16:creationId xmlns:a16="http://schemas.microsoft.com/office/drawing/2014/main" id="{0628D399-6AC9-4F9A-B2B2-6EE749283AD5}"/>
                </a:ext>
              </a:extLst>
            </p:cNvPr>
            <p:cNvSpPr/>
            <p:nvPr/>
          </p:nvSpPr>
          <p:spPr>
            <a:xfrm rot="404094">
              <a:off x="43369" y="327533"/>
              <a:ext cx="35186" cy="86477"/>
            </a:xfrm>
            <a:custGeom>
              <a:avLst/>
              <a:gdLst/>
              <a:ahLst/>
              <a:cxnLst/>
              <a:rect l="l" t="t" r="r" b="b"/>
              <a:pathLst>
                <a:path w="1211" h="2976" extrusionOk="0">
                  <a:moveTo>
                    <a:pt x="692" y="0"/>
                  </a:moveTo>
                  <a:cubicBezTo>
                    <a:pt x="548" y="0"/>
                    <a:pt x="403" y="69"/>
                    <a:pt x="306" y="214"/>
                  </a:cubicBezTo>
                  <a:cubicBezTo>
                    <a:pt x="168" y="419"/>
                    <a:pt x="176" y="697"/>
                    <a:pt x="154" y="935"/>
                  </a:cubicBezTo>
                  <a:lnTo>
                    <a:pt x="95" y="1543"/>
                  </a:lnTo>
                  <a:cubicBezTo>
                    <a:pt x="57" y="1939"/>
                    <a:pt x="0" y="2381"/>
                    <a:pt x="121" y="2766"/>
                  </a:cubicBezTo>
                  <a:cubicBezTo>
                    <a:pt x="163" y="2902"/>
                    <a:pt x="284" y="2975"/>
                    <a:pt x="407" y="2975"/>
                  </a:cubicBezTo>
                  <a:cubicBezTo>
                    <a:pt x="502" y="2975"/>
                    <a:pt x="598" y="2931"/>
                    <a:pt x="657" y="2836"/>
                  </a:cubicBezTo>
                  <a:cubicBezTo>
                    <a:pt x="870" y="2493"/>
                    <a:pt x="928" y="2056"/>
                    <a:pt x="992" y="1664"/>
                  </a:cubicBezTo>
                  <a:lnTo>
                    <a:pt x="1086" y="1084"/>
                  </a:lnTo>
                  <a:cubicBezTo>
                    <a:pt x="1126" y="842"/>
                    <a:pt x="1211" y="561"/>
                    <a:pt x="1127" y="321"/>
                  </a:cubicBezTo>
                  <a:cubicBezTo>
                    <a:pt x="1053" y="112"/>
                    <a:pt x="874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p50"/>
          <p:cNvSpPr/>
          <p:nvPr/>
        </p:nvSpPr>
        <p:spPr>
          <a:xfrm rot="-1344">
            <a:off x="-239000" y="2104545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50"/>
          <p:cNvSpPr txBox="1">
            <a:spLocks noGrp="1"/>
          </p:cNvSpPr>
          <p:nvPr>
            <p:ph type="title"/>
          </p:nvPr>
        </p:nvSpPr>
        <p:spPr>
          <a:xfrm>
            <a:off x="2471275" y="1491850"/>
            <a:ext cx="5322600" cy="18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DATA</a:t>
            </a:r>
            <a:br>
              <a:rPr lang="id-ID" dirty="0"/>
            </a:br>
            <a:r>
              <a:rPr lang="id-ID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br>
              <a:rPr lang="id-ID" dirty="0"/>
            </a:br>
            <a:r>
              <a:rPr lang="en" dirty="0"/>
              <a:t> </a:t>
            </a:r>
            <a:r>
              <a:rPr lang="id-ID" dirty="0">
                <a:solidFill>
                  <a:schemeClr val="lt2"/>
                </a:solidFill>
              </a:rPr>
              <a:t>INFORMASI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2202" name="Google Shape;2202;p50"/>
          <p:cNvSpPr/>
          <p:nvPr/>
        </p:nvSpPr>
        <p:spPr>
          <a:xfrm rot="3743552" flipH="1">
            <a:off x="2262989" y="4490754"/>
            <a:ext cx="2544333" cy="1631750"/>
          </a:xfrm>
          <a:custGeom>
            <a:avLst/>
            <a:gdLst/>
            <a:ahLst/>
            <a:cxnLst/>
            <a:rect l="l" t="t" r="r" b="b"/>
            <a:pathLst>
              <a:path w="51816" h="33231" extrusionOk="0">
                <a:moveTo>
                  <a:pt x="29827" y="0"/>
                </a:moveTo>
                <a:cubicBezTo>
                  <a:pt x="29615" y="0"/>
                  <a:pt x="29401" y="5"/>
                  <a:pt x="29189" y="14"/>
                </a:cubicBezTo>
                <a:cubicBezTo>
                  <a:pt x="28999" y="23"/>
                  <a:pt x="28852" y="181"/>
                  <a:pt x="28860" y="370"/>
                </a:cubicBezTo>
                <a:cubicBezTo>
                  <a:pt x="28867" y="555"/>
                  <a:pt x="29018" y="697"/>
                  <a:pt x="29201" y="697"/>
                </a:cubicBezTo>
                <a:cubicBezTo>
                  <a:pt x="29206" y="697"/>
                  <a:pt x="29210" y="697"/>
                  <a:pt x="29217" y="695"/>
                </a:cubicBezTo>
                <a:cubicBezTo>
                  <a:pt x="29422" y="687"/>
                  <a:pt x="29623" y="683"/>
                  <a:pt x="29825" y="683"/>
                </a:cubicBezTo>
                <a:lnTo>
                  <a:pt x="29886" y="683"/>
                </a:lnTo>
                <a:cubicBezTo>
                  <a:pt x="30073" y="683"/>
                  <a:pt x="30225" y="532"/>
                  <a:pt x="30226" y="344"/>
                </a:cubicBezTo>
                <a:cubicBezTo>
                  <a:pt x="30230" y="155"/>
                  <a:pt x="30077" y="2"/>
                  <a:pt x="29887" y="0"/>
                </a:cubicBezTo>
                <a:close/>
                <a:moveTo>
                  <a:pt x="31251" y="67"/>
                </a:moveTo>
                <a:cubicBezTo>
                  <a:pt x="31077" y="67"/>
                  <a:pt x="30927" y="199"/>
                  <a:pt x="30911" y="376"/>
                </a:cubicBezTo>
                <a:cubicBezTo>
                  <a:pt x="30894" y="563"/>
                  <a:pt x="31031" y="730"/>
                  <a:pt x="31220" y="748"/>
                </a:cubicBezTo>
                <a:cubicBezTo>
                  <a:pt x="31441" y="770"/>
                  <a:pt x="31664" y="793"/>
                  <a:pt x="31884" y="824"/>
                </a:cubicBezTo>
                <a:cubicBezTo>
                  <a:pt x="31900" y="826"/>
                  <a:pt x="31916" y="826"/>
                  <a:pt x="31930" y="826"/>
                </a:cubicBezTo>
                <a:cubicBezTo>
                  <a:pt x="32098" y="826"/>
                  <a:pt x="32246" y="702"/>
                  <a:pt x="32268" y="530"/>
                </a:cubicBezTo>
                <a:cubicBezTo>
                  <a:pt x="32295" y="344"/>
                  <a:pt x="32162" y="172"/>
                  <a:pt x="31977" y="146"/>
                </a:cubicBezTo>
                <a:cubicBezTo>
                  <a:pt x="31745" y="115"/>
                  <a:pt x="31516" y="89"/>
                  <a:pt x="31283" y="68"/>
                </a:cubicBezTo>
                <a:cubicBezTo>
                  <a:pt x="31272" y="67"/>
                  <a:pt x="31262" y="67"/>
                  <a:pt x="31251" y="67"/>
                </a:cubicBezTo>
                <a:close/>
                <a:moveTo>
                  <a:pt x="27841" y="133"/>
                </a:moveTo>
                <a:cubicBezTo>
                  <a:pt x="27827" y="133"/>
                  <a:pt x="27812" y="134"/>
                  <a:pt x="27797" y="136"/>
                </a:cubicBezTo>
                <a:cubicBezTo>
                  <a:pt x="27567" y="165"/>
                  <a:pt x="27338" y="200"/>
                  <a:pt x="27107" y="240"/>
                </a:cubicBezTo>
                <a:cubicBezTo>
                  <a:pt x="26921" y="271"/>
                  <a:pt x="26794" y="449"/>
                  <a:pt x="26827" y="635"/>
                </a:cubicBezTo>
                <a:cubicBezTo>
                  <a:pt x="26855" y="801"/>
                  <a:pt x="27001" y="920"/>
                  <a:pt x="27164" y="920"/>
                </a:cubicBezTo>
                <a:cubicBezTo>
                  <a:pt x="27183" y="920"/>
                  <a:pt x="27200" y="918"/>
                  <a:pt x="27223" y="914"/>
                </a:cubicBezTo>
                <a:cubicBezTo>
                  <a:pt x="27446" y="876"/>
                  <a:pt x="27668" y="843"/>
                  <a:pt x="27887" y="814"/>
                </a:cubicBezTo>
                <a:cubicBezTo>
                  <a:pt x="28073" y="788"/>
                  <a:pt x="28207" y="615"/>
                  <a:pt x="28181" y="428"/>
                </a:cubicBezTo>
                <a:cubicBezTo>
                  <a:pt x="28157" y="257"/>
                  <a:pt x="28009" y="133"/>
                  <a:pt x="27841" y="133"/>
                </a:cubicBezTo>
                <a:close/>
                <a:moveTo>
                  <a:pt x="33276" y="382"/>
                </a:moveTo>
                <a:cubicBezTo>
                  <a:pt x="33118" y="382"/>
                  <a:pt x="32976" y="490"/>
                  <a:pt x="32941" y="650"/>
                </a:cubicBezTo>
                <a:cubicBezTo>
                  <a:pt x="32901" y="834"/>
                  <a:pt x="33016" y="1017"/>
                  <a:pt x="33202" y="1059"/>
                </a:cubicBezTo>
                <a:cubicBezTo>
                  <a:pt x="33421" y="1109"/>
                  <a:pt x="33638" y="1161"/>
                  <a:pt x="33854" y="1217"/>
                </a:cubicBezTo>
                <a:cubicBezTo>
                  <a:pt x="33881" y="1224"/>
                  <a:pt x="33911" y="1227"/>
                  <a:pt x="33940" y="1227"/>
                </a:cubicBezTo>
                <a:cubicBezTo>
                  <a:pt x="34092" y="1227"/>
                  <a:pt x="34229" y="1126"/>
                  <a:pt x="34271" y="972"/>
                </a:cubicBezTo>
                <a:cubicBezTo>
                  <a:pt x="34318" y="789"/>
                  <a:pt x="34210" y="602"/>
                  <a:pt x="34027" y="555"/>
                </a:cubicBezTo>
                <a:cubicBezTo>
                  <a:pt x="33801" y="494"/>
                  <a:pt x="33575" y="440"/>
                  <a:pt x="33350" y="390"/>
                </a:cubicBezTo>
                <a:cubicBezTo>
                  <a:pt x="33325" y="384"/>
                  <a:pt x="33300" y="382"/>
                  <a:pt x="33276" y="382"/>
                </a:cubicBezTo>
                <a:close/>
                <a:moveTo>
                  <a:pt x="25825" y="513"/>
                </a:moveTo>
                <a:cubicBezTo>
                  <a:pt x="25798" y="513"/>
                  <a:pt x="25770" y="517"/>
                  <a:pt x="25742" y="523"/>
                </a:cubicBezTo>
                <a:cubicBezTo>
                  <a:pt x="25516" y="581"/>
                  <a:pt x="25294" y="640"/>
                  <a:pt x="25070" y="704"/>
                </a:cubicBezTo>
                <a:cubicBezTo>
                  <a:pt x="24889" y="756"/>
                  <a:pt x="24785" y="947"/>
                  <a:pt x="24837" y="1128"/>
                </a:cubicBezTo>
                <a:cubicBezTo>
                  <a:pt x="24880" y="1278"/>
                  <a:pt x="25018" y="1375"/>
                  <a:pt x="25165" y="1375"/>
                </a:cubicBezTo>
                <a:cubicBezTo>
                  <a:pt x="25195" y="1375"/>
                  <a:pt x="25228" y="1372"/>
                  <a:pt x="25261" y="1363"/>
                </a:cubicBezTo>
                <a:cubicBezTo>
                  <a:pt x="25475" y="1299"/>
                  <a:pt x="25692" y="1243"/>
                  <a:pt x="25907" y="1189"/>
                </a:cubicBezTo>
                <a:cubicBezTo>
                  <a:pt x="26090" y="1144"/>
                  <a:pt x="26203" y="956"/>
                  <a:pt x="26158" y="774"/>
                </a:cubicBezTo>
                <a:cubicBezTo>
                  <a:pt x="26119" y="618"/>
                  <a:pt x="25980" y="513"/>
                  <a:pt x="25825" y="513"/>
                </a:cubicBezTo>
                <a:close/>
                <a:moveTo>
                  <a:pt x="35246" y="945"/>
                </a:moveTo>
                <a:cubicBezTo>
                  <a:pt x="35104" y="945"/>
                  <a:pt x="34974" y="1033"/>
                  <a:pt x="34924" y="1173"/>
                </a:cubicBezTo>
                <a:cubicBezTo>
                  <a:pt x="34860" y="1352"/>
                  <a:pt x="34954" y="1547"/>
                  <a:pt x="35133" y="1610"/>
                </a:cubicBezTo>
                <a:cubicBezTo>
                  <a:pt x="35343" y="1684"/>
                  <a:pt x="35552" y="1763"/>
                  <a:pt x="35760" y="1844"/>
                </a:cubicBezTo>
                <a:cubicBezTo>
                  <a:pt x="35802" y="1860"/>
                  <a:pt x="35845" y="1869"/>
                  <a:pt x="35887" y="1869"/>
                </a:cubicBezTo>
                <a:cubicBezTo>
                  <a:pt x="36023" y="1869"/>
                  <a:pt x="36151" y="1787"/>
                  <a:pt x="36205" y="1651"/>
                </a:cubicBezTo>
                <a:cubicBezTo>
                  <a:pt x="36275" y="1476"/>
                  <a:pt x="36189" y="1278"/>
                  <a:pt x="36014" y="1208"/>
                </a:cubicBezTo>
                <a:cubicBezTo>
                  <a:pt x="35797" y="1123"/>
                  <a:pt x="35579" y="1041"/>
                  <a:pt x="35360" y="965"/>
                </a:cubicBezTo>
                <a:cubicBezTo>
                  <a:pt x="35322" y="952"/>
                  <a:pt x="35284" y="945"/>
                  <a:pt x="35246" y="945"/>
                </a:cubicBezTo>
                <a:close/>
                <a:moveTo>
                  <a:pt x="23868" y="1127"/>
                </a:moveTo>
                <a:cubicBezTo>
                  <a:pt x="23828" y="1127"/>
                  <a:pt x="23787" y="1134"/>
                  <a:pt x="23747" y="1149"/>
                </a:cubicBezTo>
                <a:cubicBezTo>
                  <a:pt x="23526" y="1234"/>
                  <a:pt x="23307" y="1323"/>
                  <a:pt x="23099" y="1415"/>
                </a:cubicBezTo>
                <a:cubicBezTo>
                  <a:pt x="22925" y="1491"/>
                  <a:pt x="22847" y="1691"/>
                  <a:pt x="22923" y="1865"/>
                </a:cubicBezTo>
                <a:cubicBezTo>
                  <a:pt x="22979" y="1992"/>
                  <a:pt x="23104" y="2068"/>
                  <a:pt x="23236" y="2068"/>
                </a:cubicBezTo>
                <a:cubicBezTo>
                  <a:pt x="23281" y="2068"/>
                  <a:pt x="23330" y="2060"/>
                  <a:pt x="23375" y="2041"/>
                </a:cubicBezTo>
                <a:cubicBezTo>
                  <a:pt x="23575" y="1950"/>
                  <a:pt x="23782" y="1867"/>
                  <a:pt x="23992" y="1787"/>
                </a:cubicBezTo>
                <a:cubicBezTo>
                  <a:pt x="24168" y="1719"/>
                  <a:pt x="24255" y="1521"/>
                  <a:pt x="24187" y="1345"/>
                </a:cubicBezTo>
                <a:cubicBezTo>
                  <a:pt x="24136" y="1210"/>
                  <a:pt x="24006" y="1127"/>
                  <a:pt x="23868" y="1127"/>
                </a:cubicBezTo>
                <a:close/>
                <a:moveTo>
                  <a:pt x="37138" y="1739"/>
                </a:moveTo>
                <a:cubicBezTo>
                  <a:pt x="37011" y="1739"/>
                  <a:pt x="36889" y="1809"/>
                  <a:pt x="36829" y="1929"/>
                </a:cubicBezTo>
                <a:cubicBezTo>
                  <a:pt x="36747" y="2100"/>
                  <a:pt x="36815" y="2305"/>
                  <a:pt x="36985" y="2388"/>
                </a:cubicBezTo>
                <a:cubicBezTo>
                  <a:pt x="37185" y="2486"/>
                  <a:pt x="37385" y="2588"/>
                  <a:pt x="37582" y="2694"/>
                </a:cubicBezTo>
                <a:cubicBezTo>
                  <a:pt x="37634" y="2722"/>
                  <a:pt x="37689" y="2736"/>
                  <a:pt x="37743" y="2736"/>
                </a:cubicBezTo>
                <a:cubicBezTo>
                  <a:pt x="37865" y="2736"/>
                  <a:pt x="37983" y="2670"/>
                  <a:pt x="38046" y="2555"/>
                </a:cubicBezTo>
                <a:cubicBezTo>
                  <a:pt x="38134" y="2390"/>
                  <a:pt x="38073" y="2181"/>
                  <a:pt x="37907" y="2093"/>
                </a:cubicBezTo>
                <a:cubicBezTo>
                  <a:pt x="37703" y="1982"/>
                  <a:pt x="37496" y="1876"/>
                  <a:pt x="37288" y="1773"/>
                </a:cubicBezTo>
                <a:cubicBezTo>
                  <a:pt x="37239" y="1750"/>
                  <a:pt x="37188" y="1739"/>
                  <a:pt x="37138" y="1739"/>
                </a:cubicBezTo>
                <a:close/>
                <a:moveTo>
                  <a:pt x="22014" y="1997"/>
                </a:moveTo>
                <a:cubicBezTo>
                  <a:pt x="21956" y="1997"/>
                  <a:pt x="21898" y="2012"/>
                  <a:pt x="21846" y="2042"/>
                </a:cubicBezTo>
                <a:cubicBezTo>
                  <a:pt x="21639" y="2161"/>
                  <a:pt x="21437" y="2284"/>
                  <a:pt x="21244" y="2409"/>
                </a:cubicBezTo>
                <a:cubicBezTo>
                  <a:pt x="21084" y="2513"/>
                  <a:pt x="21041" y="2725"/>
                  <a:pt x="21144" y="2884"/>
                </a:cubicBezTo>
                <a:cubicBezTo>
                  <a:pt x="21210" y="2983"/>
                  <a:pt x="21319" y="3038"/>
                  <a:pt x="21430" y="3038"/>
                </a:cubicBezTo>
                <a:cubicBezTo>
                  <a:pt x="21493" y="3038"/>
                  <a:pt x="21559" y="3021"/>
                  <a:pt x="21616" y="2983"/>
                </a:cubicBezTo>
                <a:cubicBezTo>
                  <a:pt x="21799" y="2864"/>
                  <a:pt x="21988" y="2748"/>
                  <a:pt x="22185" y="2639"/>
                </a:cubicBezTo>
                <a:cubicBezTo>
                  <a:pt x="22350" y="2545"/>
                  <a:pt x="22405" y="2336"/>
                  <a:pt x="22311" y="2171"/>
                </a:cubicBezTo>
                <a:cubicBezTo>
                  <a:pt x="22249" y="2060"/>
                  <a:pt x="22133" y="1997"/>
                  <a:pt x="22014" y="1997"/>
                </a:cubicBezTo>
                <a:close/>
                <a:moveTo>
                  <a:pt x="38923" y="2746"/>
                </a:moveTo>
                <a:cubicBezTo>
                  <a:pt x="38811" y="2746"/>
                  <a:pt x="38700" y="2801"/>
                  <a:pt x="38635" y="2903"/>
                </a:cubicBezTo>
                <a:cubicBezTo>
                  <a:pt x="38531" y="3061"/>
                  <a:pt x="38576" y="3275"/>
                  <a:pt x="38734" y="3377"/>
                </a:cubicBezTo>
                <a:cubicBezTo>
                  <a:pt x="38922" y="3497"/>
                  <a:pt x="39106" y="3624"/>
                  <a:pt x="39288" y="3753"/>
                </a:cubicBezTo>
                <a:cubicBezTo>
                  <a:pt x="39349" y="3796"/>
                  <a:pt x="39419" y="3815"/>
                  <a:pt x="39486" y="3815"/>
                </a:cubicBezTo>
                <a:cubicBezTo>
                  <a:pt x="39592" y="3815"/>
                  <a:pt x="39698" y="3765"/>
                  <a:pt x="39768" y="3667"/>
                </a:cubicBezTo>
                <a:cubicBezTo>
                  <a:pt x="39877" y="3513"/>
                  <a:pt x="39841" y="3301"/>
                  <a:pt x="39686" y="3191"/>
                </a:cubicBezTo>
                <a:cubicBezTo>
                  <a:pt x="39495" y="3057"/>
                  <a:pt x="39304" y="2927"/>
                  <a:pt x="39108" y="2800"/>
                </a:cubicBezTo>
                <a:cubicBezTo>
                  <a:pt x="39051" y="2764"/>
                  <a:pt x="38987" y="2746"/>
                  <a:pt x="38923" y="2746"/>
                </a:cubicBezTo>
                <a:close/>
                <a:moveTo>
                  <a:pt x="20335" y="3174"/>
                </a:moveTo>
                <a:cubicBezTo>
                  <a:pt x="20256" y="3174"/>
                  <a:pt x="20176" y="3202"/>
                  <a:pt x="20111" y="3257"/>
                </a:cubicBezTo>
                <a:cubicBezTo>
                  <a:pt x="19941" y="3405"/>
                  <a:pt x="19764" y="3563"/>
                  <a:pt x="19593" y="3728"/>
                </a:cubicBezTo>
                <a:cubicBezTo>
                  <a:pt x="19456" y="3859"/>
                  <a:pt x="19451" y="4074"/>
                  <a:pt x="19581" y="4211"/>
                </a:cubicBezTo>
                <a:cubicBezTo>
                  <a:pt x="19649" y="4283"/>
                  <a:pt x="19741" y="4317"/>
                  <a:pt x="19830" y="4317"/>
                </a:cubicBezTo>
                <a:cubicBezTo>
                  <a:pt x="19917" y="4317"/>
                  <a:pt x="20002" y="4284"/>
                  <a:pt x="20066" y="4224"/>
                </a:cubicBezTo>
                <a:cubicBezTo>
                  <a:pt x="20228" y="4067"/>
                  <a:pt x="20394" y="3918"/>
                  <a:pt x="20558" y="3777"/>
                </a:cubicBezTo>
                <a:cubicBezTo>
                  <a:pt x="20700" y="3652"/>
                  <a:pt x="20718" y="3438"/>
                  <a:pt x="20594" y="3294"/>
                </a:cubicBezTo>
                <a:cubicBezTo>
                  <a:pt x="20527" y="3215"/>
                  <a:pt x="20431" y="3174"/>
                  <a:pt x="20335" y="3174"/>
                </a:cubicBezTo>
                <a:close/>
                <a:moveTo>
                  <a:pt x="40569" y="3962"/>
                </a:moveTo>
                <a:cubicBezTo>
                  <a:pt x="40471" y="3962"/>
                  <a:pt x="40375" y="4003"/>
                  <a:pt x="40307" y="4085"/>
                </a:cubicBezTo>
                <a:cubicBezTo>
                  <a:pt x="40189" y="4231"/>
                  <a:pt x="40206" y="4446"/>
                  <a:pt x="40350" y="4568"/>
                </a:cubicBezTo>
                <a:cubicBezTo>
                  <a:pt x="40522" y="4710"/>
                  <a:pt x="40689" y="4858"/>
                  <a:pt x="40854" y="5007"/>
                </a:cubicBezTo>
                <a:cubicBezTo>
                  <a:pt x="40920" y="5066"/>
                  <a:pt x="41002" y="5098"/>
                  <a:pt x="41085" y="5098"/>
                </a:cubicBezTo>
                <a:cubicBezTo>
                  <a:pt x="41179" y="5098"/>
                  <a:pt x="41270" y="5060"/>
                  <a:pt x="41339" y="4981"/>
                </a:cubicBezTo>
                <a:cubicBezTo>
                  <a:pt x="41466" y="4842"/>
                  <a:pt x="41454" y="4625"/>
                  <a:pt x="41315" y="4500"/>
                </a:cubicBezTo>
                <a:cubicBezTo>
                  <a:pt x="41144" y="4343"/>
                  <a:pt x="40967" y="4191"/>
                  <a:pt x="40790" y="4041"/>
                </a:cubicBezTo>
                <a:cubicBezTo>
                  <a:pt x="40725" y="3988"/>
                  <a:pt x="40647" y="3962"/>
                  <a:pt x="40569" y="3962"/>
                </a:cubicBezTo>
                <a:close/>
                <a:moveTo>
                  <a:pt x="385" y="3950"/>
                </a:moveTo>
                <a:cubicBezTo>
                  <a:pt x="349" y="3950"/>
                  <a:pt x="312" y="3956"/>
                  <a:pt x="275" y="3968"/>
                </a:cubicBezTo>
                <a:cubicBezTo>
                  <a:pt x="96" y="4029"/>
                  <a:pt x="1" y="4224"/>
                  <a:pt x="62" y="4403"/>
                </a:cubicBezTo>
                <a:cubicBezTo>
                  <a:pt x="138" y="4622"/>
                  <a:pt x="216" y="4841"/>
                  <a:pt x="301" y="5058"/>
                </a:cubicBezTo>
                <a:cubicBezTo>
                  <a:pt x="354" y="5195"/>
                  <a:pt x="484" y="5277"/>
                  <a:pt x="619" y="5277"/>
                </a:cubicBezTo>
                <a:cubicBezTo>
                  <a:pt x="661" y="5277"/>
                  <a:pt x="703" y="5268"/>
                  <a:pt x="741" y="5254"/>
                </a:cubicBezTo>
                <a:cubicBezTo>
                  <a:pt x="917" y="5185"/>
                  <a:pt x="1004" y="4987"/>
                  <a:pt x="938" y="4811"/>
                </a:cubicBezTo>
                <a:cubicBezTo>
                  <a:pt x="856" y="4602"/>
                  <a:pt x="781" y="4390"/>
                  <a:pt x="710" y="4180"/>
                </a:cubicBezTo>
                <a:cubicBezTo>
                  <a:pt x="661" y="4039"/>
                  <a:pt x="527" y="3950"/>
                  <a:pt x="385" y="3950"/>
                </a:cubicBezTo>
                <a:close/>
                <a:moveTo>
                  <a:pt x="18886" y="4620"/>
                </a:moveTo>
                <a:cubicBezTo>
                  <a:pt x="18792" y="4620"/>
                  <a:pt x="18698" y="4659"/>
                  <a:pt x="18630" y="4735"/>
                </a:cubicBezTo>
                <a:cubicBezTo>
                  <a:pt x="18477" y="4908"/>
                  <a:pt x="18326" y="5082"/>
                  <a:pt x="18179" y="5259"/>
                </a:cubicBezTo>
                <a:cubicBezTo>
                  <a:pt x="18057" y="5405"/>
                  <a:pt x="18074" y="5621"/>
                  <a:pt x="18220" y="5743"/>
                </a:cubicBezTo>
                <a:cubicBezTo>
                  <a:pt x="18283" y="5796"/>
                  <a:pt x="18361" y="5823"/>
                  <a:pt x="18439" y="5823"/>
                </a:cubicBezTo>
                <a:cubicBezTo>
                  <a:pt x="18537" y="5823"/>
                  <a:pt x="18634" y="5781"/>
                  <a:pt x="18702" y="5699"/>
                </a:cubicBezTo>
                <a:cubicBezTo>
                  <a:pt x="18846" y="5527"/>
                  <a:pt x="18990" y="5355"/>
                  <a:pt x="19141" y="5188"/>
                </a:cubicBezTo>
                <a:cubicBezTo>
                  <a:pt x="19266" y="5047"/>
                  <a:pt x="19254" y="4832"/>
                  <a:pt x="19112" y="4707"/>
                </a:cubicBezTo>
                <a:cubicBezTo>
                  <a:pt x="19047" y="4648"/>
                  <a:pt x="18966" y="4620"/>
                  <a:pt x="18886" y="4620"/>
                </a:cubicBezTo>
                <a:close/>
                <a:moveTo>
                  <a:pt x="42056" y="5375"/>
                </a:moveTo>
                <a:cubicBezTo>
                  <a:pt x="41973" y="5375"/>
                  <a:pt x="41890" y="5405"/>
                  <a:pt x="41824" y="5466"/>
                </a:cubicBezTo>
                <a:cubicBezTo>
                  <a:pt x="41687" y="5595"/>
                  <a:pt x="41678" y="5810"/>
                  <a:pt x="41807" y="5949"/>
                </a:cubicBezTo>
                <a:cubicBezTo>
                  <a:pt x="41958" y="6111"/>
                  <a:pt x="42106" y="6280"/>
                  <a:pt x="42250" y="6448"/>
                </a:cubicBezTo>
                <a:cubicBezTo>
                  <a:pt x="42318" y="6528"/>
                  <a:pt x="42413" y="6570"/>
                  <a:pt x="42511" y="6570"/>
                </a:cubicBezTo>
                <a:cubicBezTo>
                  <a:pt x="42589" y="6570"/>
                  <a:pt x="42667" y="6544"/>
                  <a:pt x="42730" y="6492"/>
                </a:cubicBezTo>
                <a:cubicBezTo>
                  <a:pt x="42874" y="6370"/>
                  <a:pt x="42891" y="6153"/>
                  <a:pt x="42769" y="6010"/>
                </a:cubicBezTo>
                <a:cubicBezTo>
                  <a:pt x="42618" y="5831"/>
                  <a:pt x="42465" y="5656"/>
                  <a:pt x="42305" y="5485"/>
                </a:cubicBezTo>
                <a:cubicBezTo>
                  <a:pt x="42239" y="5412"/>
                  <a:pt x="42147" y="5375"/>
                  <a:pt x="42056" y="5375"/>
                </a:cubicBezTo>
                <a:close/>
                <a:moveTo>
                  <a:pt x="1169" y="5846"/>
                </a:moveTo>
                <a:cubicBezTo>
                  <a:pt x="1118" y="5846"/>
                  <a:pt x="1066" y="5858"/>
                  <a:pt x="1017" y="5882"/>
                </a:cubicBezTo>
                <a:cubicBezTo>
                  <a:pt x="849" y="5963"/>
                  <a:pt x="779" y="6168"/>
                  <a:pt x="861" y="6337"/>
                </a:cubicBezTo>
                <a:cubicBezTo>
                  <a:pt x="964" y="6549"/>
                  <a:pt x="1070" y="6754"/>
                  <a:pt x="1181" y="6959"/>
                </a:cubicBezTo>
                <a:cubicBezTo>
                  <a:pt x="1242" y="7072"/>
                  <a:pt x="1358" y="7136"/>
                  <a:pt x="1480" y="7136"/>
                </a:cubicBezTo>
                <a:cubicBezTo>
                  <a:pt x="1537" y="7136"/>
                  <a:pt x="1591" y="7124"/>
                  <a:pt x="1643" y="7096"/>
                </a:cubicBezTo>
                <a:cubicBezTo>
                  <a:pt x="1808" y="7006"/>
                  <a:pt x="1869" y="6798"/>
                  <a:pt x="1780" y="6632"/>
                </a:cubicBezTo>
                <a:cubicBezTo>
                  <a:pt x="1674" y="6438"/>
                  <a:pt x="1572" y="6238"/>
                  <a:pt x="1475" y="6038"/>
                </a:cubicBezTo>
                <a:cubicBezTo>
                  <a:pt x="1415" y="5917"/>
                  <a:pt x="1295" y="5846"/>
                  <a:pt x="1169" y="5846"/>
                </a:cubicBezTo>
                <a:close/>
                <a:moveTo>
                  <a:pt x="17579" y="6203"/>
                </a:moveTo>
                <a:cubicBezTo>
                  <a:pt x="17479" y="6203"/>
                  <a:pt x="17379" y="6247"/>
                  <a:pt x="17311" y="6332"/>
                </a:cubicBezTo>
                <a:lnTo>
                  <a:pt x="16885" y="6865"/>
                </a:lnTo>
                <a:cubicBezTo>
                  <a:pt x="16769" y="7013"/>
                  <a:pt x="16792" y="7229"/>
                  <a:pt x="16939" y="7345"/>
                </a:cubicBezTo>
                <a:cubicBezTo>
                  <a:pt x="17004" y="7395"/>
                  <a:pt x="17078" y="7420"/>
                  <a:pt x="17153" y="7420"/>
                </a:cubicBezTo>
                <a:cubicBezTo>
                  <a:pt x="17252" y="7420"/>
                  <a:pt x="17353" y="7375"/>
                  <a:pt x="17421" y="7291"/>
                </a:cubicBezTo>
                <a:lnTo>
                  <a:pt x="17845" y="6758"/>
                </a:lnTo>
                <a:cubicBezTo>
                  <a:pt x="17963" y="6610"/>
                  <a:pt x="17939" y="6394"/>
                  <a:pt x="17791" y="6276"/>
                </a:cubicBezTo>
                <a:cubicBezTo>
                  <a:pt x="17728" y="6227"/>
                  <a:pt x="17654" y="6203"/>
                  <a:pt x="17579" y="6203"/>
                </a:cubicBezTo>
                <a:close/>
                <a:moveTo>
                  <a:pt x="43337" y="6976"/>
                </a:moveTo>
                <a:cubicBezTo>
                  <a:pt x="43271" y="6976"/>
                  <a:pt x="43204" y="6995"/>
                  <a:pt x="43145" y="7036"/>
                </a:cubicBezTo>
                <a:cubicBezTo>
                  <a:pt x="42988" y="7140"/>
                  <a:pt x="42947" y="7352"/>
                  <a:pt x="43053" y="7508"/>
                </a:cubicBezTo>
                <a:cubicBezTo>
                  <a:pt x="43178" y="7689"/>
                  <a:pt x="43296" y="7879"/>
                  <a:pt x="43413" y="8070"/>
                </a:cubicBezTo>
                <a:cubicBezTo>
                  <a:pt x="43475" y="8176"/>
                  <a:pt x="43590" y="8235"/>
                  <a:pt x="43705" y="8235"/>
                </a:cubicBezTo>
                <a:cubicBezTo>
                  <a:pt x="43765" y="8235"/>
                  <a:pt x="43826" y="8217"/>
                  <a:pt x="43882" y="8188"/>
                </a:cubicBezTo>
                <a:cubicBezTo>
                  <a:pt x="44042" y="8091"/>
                  <a:pt x="44096" y="7882"/>
                  <a:pt x="43998" y="7719"/>
                </a:cubicBezTo>
                <a:cubicBezTo>
                  <a:pt x="43877" y="7515"/>
                  <a:pt x="43748" y="7317"/>
                  <a:pt x="43621" y="7126"/>
                </a:cubicBezTo>
                <a:cubicBezTo>
                  <a:pt x="43554" y="7029"/>
                  <a:pt x="43446" y="6976"/>
                  <a:pt x="43337" y="6976"/>
                </a:cubicBezTo>
                <a:close/>
                <a:moveTo>
                  <a:pt x="2187" y="7623"/>
                </a:moveTo>
                <a:cubicBezTo>
                  <a:pt x="2122" y="7623"/>
                  <a:pt x="2056" y="7642"/>
                  <a:pt x="1998" y="7680"/>
                </a:cubicBezTo>
                <a:cubicBezTo>
                  <a:pt x="1841" y="7785"/>
                  <a:pt x="1800" y="7997"/>
                  <a:pt x="1904" y="8153"/>
                </a:cubicBezTo>
                <a:cubicBezTo>
                  <a:pt x="2034" y="8350"/>
                  <a:pt x="2172" y="8542"/>
                  <a:pt x="2309" y="8727"/>
                </a:cubicBezTo>
                <a:cubicBezTo>
                  <a:pt x="2375" y="8817"/>
                  <a:pt x="2477" y="8864"/>
                  <a:pt x="2582" y="8864"/>
                </a:cubicBezTo>
                <a:cubicBezTo>
                  <a:pt x="2653" y="8864"/>
                  <a:pt x="2726" y="8843"/>
                  <a:pt x="2787" y="8796"/>
                </a:cubicBezTo>
                <a:cubicBezTo>
                  <a:pt x="2938" y="8683"/>
                  <a:pt x="2969" y="8471"/>
                  <a:pt x="2856" y="8318"/>
                </a:cubicBezTo>
                <a:cubicBezTo>
                  <a:pt x="2726" y="8143"/>
                  <a:pt x="2596" y="7960"/>
                  <a:pt x="2470" y="7774"/>
                </a:cubicBezTo>
                <a:cubicBezTo>
                  <a:pt x="2405" y="7676"/>
                  <a:pt x="2297" y="7623"/>
                  <a:pt x="2187" y="7623"/>
                </a:cubicBezTo>
                <a:close/>
                <a:moveTo>
                  <a:pt x="16292" y="7795"/>
                </a:moveTo>
                <a:cubicBezTo>
                  <a:pt x="16194" y="7795"/>
                  <a:pt x="16097" y="7837"/>
                  <a:pt x="16030" y="7917"/>
                </a:cubicBezTo>
                <a:cubicBezTo>
                  <a:pt x="15884" y="8089"/>
                  <a:pt x="15738" y="8261"/>
                  <a:pt x="15589" y="8428"/>
                </a:cubicBezTo>
                <a:cubicBezTo>
                  <a:pt x="15462" y="8569"/>
                  <a:pt x="15476" y="8784"/>
                  <a:pt x="15617" y="8909"/>
                </a:cubicBezTo>
                <a:cubicBezTo>
                  <a:pt x="15683" y="8968"/>
                  <a:pt x="15763" y="8996"/>
                  <a:pt x="15843" y="8996"/>
                </a:cubicBezTo>
                <a:cubicBezTo>
                  <a:pt x="15936" y="8996"/>
                  <a:pt x="16030" y="8958"/>
                  <a:pt x="16098" y="8881"/>
                </a:cubicBezTo>
                <a:cubicBezTo>
                  <a:pt x="16253" y="8709"/>
                  <a:pt x="16402" y="8534"/>
                  <a:pt x="16553" y="8358"/>
                </a:cubicBezTo>
                <a:cubicBezTo>
                  <a:pt x="16675" y="8212"/>
                  <a:pt x="16654" y="7997"/>
                  <a:pt x="16512" y="7875"/>
                </a:cubicBezTo>
                <a:cubicBezTo>
                  <a:pt x="16447" y="7821"/>
                  <a:pt x="16369" y="7795"/>
                  <a:pt x="16292" y="7795"/>
                </a:cubicBezTo>
                <a:close/>
                <a:moveTo>
                  <a:pt x="44349" y="8758"/>
                </a:moveTo>
                <a:cubicBezTo>
                  <a:pt x="44300" y="8758"/>
                  <a:pt x="44250" y="8768"/>
                  <a:pt x="44203" y="8791"/>
                </a:cubicBezTo>
                <a:cubicBezTo>
                  <a:pt x="44033" y="8871"/>
                  <a:pt x="43960" y="9073"/>
                  <a:pt x="44040" y="9245"/>
                </a:cubicBezTo>
                <a:cubicBezTo>
                  <a:pt x="44136" y="9444"/>
                  <a:pt x="44226" y="9648"/>
                  <a:pt x="44311" y="9855"/>
                </a:cubicBezTo>
                <a:cubicBezTo>
                  <a:pt x="44365" y="9987"/>
                  <a:pt x="44492" y="10065"/>
                  <a:pt x="44626" y="10065"/>
                </a:cubicBezTo>
                <a:cubicBezTo>
                  <a:pt x="44669" y="10065"/>
                  <a:pt x="44716" y="10056"/>
                  <a:pt x="44756" y="10039"/>
                </a:cubicBezTo>
                <a:cubicBezTo>
                  <a:pt x="44930" y="9966"/>
                  <a:pt x="45013" y="9766"/>
                  <a:pt x="44942" y="9592"/>
                </a:cubicBezTo>
                <a:cubicBezTo>
                  <a:pt x="44850" y="9377"/>
                  <a:pt x="44754" y="9161"/>
                  <a:pt x="44657" y="8953"/>
                </a:cubicBezTo>
                <a:cubicBezTo>
                  <a:pt x="44599" y="8831"/>
                  <a:pt x="44477" y="8758"/>
                  <a:pt x="44349" y="8758"/>
                </a:cubicBezTo>
                <a:close/>
                <a:moveTo>
                  <a:pt x="3456" y="9233"/>
                </a:moveTo>
                <a:cubicBezTo>
                  <a:pt x="3373" y="9233"/>
                  <a:pt x="3289" y="9263"/>
                  <a:pt x="3223" y="9325"/>
                </a:cubicBezTo>
                <a:cubicBezTo>
                  <a:pt x="3086" y="9453"/>
                  <a:pt x="3079" y="9670"/>
                  <a:pt x="3207" y="9808"/>
                </a:cubicBezTo>
                <a:cubicBezTo>
                  <a:pt x="3369" y="9978"/>
                  <a:pt x="3536" y="10148"/>
                  <a:pt x="3703" y="10307"/>
                </a:cubicBezTo>
                <a:cubicBezTo>
                  <a:pt x="3769" y="10369"/>
                  <a:pt x="3852" y="10400"/>
                  <a:pt x="3937" y="10400"/>
                </a:cubicBezTo>
                <a:cubicBezTo>
                  <a:pt x="4029" y="10400"/>
                  <a:pt x="4118" y="10366"/>
                  <a:pt x="4186" y="10293"/>
                </a:cubicBezTo>
                <a:cubicBezTo>
                  <a:pt x="4316" y="10157"/>
                  <a:pt x="4309" y="9942"/>
                  <a:pt x="4172" y="9811"/>
                </a:cubicBezTo>
                <a:cubicBezTo>
                  <a:pt x="4014" y="9663"/>
                  <a:pt x="3857" y="9505"/>
                  <a:pt x="3704" y="9342"/>
                </a:cubicBezTo>
                <a:cubicBezTo>
                  <a:pt x="3638" y="9269"/>
                  <a:pt x="3548" y="9233"/>
                  <a:pt x="3456" y="9233"/>
                </a:cubicBezTo>
                <a:close/>
                <a:moveTo>
                  <a:pt x="14894" y="9298"/>
                </a:moveTo>
                <a:cubicBezTo>
                  <a:pt x="14810" y="9298"/>
                  <a:pt x="14725" y="9329"/>
                  <a:pt x="14659" y="9392"/>
                </a:cubicBezTo>
                <a:cubicBezTo>
                  <a:pt x="14496" y="9545"/>
                  <a:pt x="14331" y="9696"/>
                  <a:pt x="14165" y="9837"/>
                </a:cubicBezTo>
                <a:cubicBezTo>
                  <a:pt x="14019" y="9961"/>
                  <a:pt x="14006" y="10176"/>
                  <a:pt x="14127" y="10319"/>
                </a:cubicBezTo>
                <a:cubicBezTo>
                  <a:pt x="14193" y="10397"/>
                  <a:pt x="14292" y="10439"/>
                  <a:pt x="14388" y="10439"/>
                </a:cubicBezTo>
                <a:cubicBezTo>
                  <a:pt x="14466" y="10439"/>
                  <a:pt x="14546" y="10413"/>
                  <a:pt x="14607" y="10357"/>
                </a:cubicBezTo>
                <a:cubicBezTo>
                  <a:pt x="14781" y="10209"/>
                  <a:pt x="14956" y="10049"/>
                  <a:pt x="15128" y="9888"/>
                </a:cubicBezTo>
                <a:cubicBezTo>
                  <a:pt x="15264" y="9759"/>
                  <a:pt x="15271" y="9542"/>
                  <a:pt x="15140" y="9405"/>
                </a:cubicBezTo>
                <a:cubicBezTo>
                  <a:pt x="15073" y="9334"/>
                  <a:pt x="14984" y="9298"/>
                  <a:pt x="14894" y="9298"/>
                </a:cubicBezTo>
                <a:close/>
                <a:moveTo>
                  <a:pt x="13295" y="10576"/>
                </a:moveTo>
                <a:cubicBezTo>
                  <a:pt x="13231" y="10576"/>
                  <a:pt x="13165" y="10595"/>
                  <a:pt x="13107" y="10633"/>
                </a:cubicBezTo>
                <a:cubicBezTo>
                  <a:pt x="12919" y="10755"/>
                  <a:pt x="12730" y="10870"/>
                  <a:pt x="12542" y="10976"/>
                </a:cubicBezTo>
                <a:cubicBezTo>
                  <a:pt x="12377" y="11068"/>
                  <a:pt x="12320" y="11276"/>
                  <a:pt x="12412" y="11441"/>
                </a:cubicBezTo>
                <a:cubicBezTo>
                  <a:pt x="12476" y="11551"/>
                  <a:pt x="12591" y="11615"/>
                  <a:pt x="12711" y="11615"/>
                </a:cubicBezTo>
                <a:cubicBezTo>
                  <a:pt x="12768" y="11615"/>
                  <a:pt x="12825" y="11600"/>
                  <a:pt x="12879" y="11572"/>
                </a:cubicBezTo>
                <a:cubicBezTo>
                  <a:pt x="13079" y="11459"/>
                  <a:pt x="13284" y="11334"/>
                  <a:pt x="13484" y="11203"/>
                </a:cubicBezTo>
                <a:cubicBezTo>
                  <a:pt x="13641" y="11099"/>
                  <a:pt x="13686" y="10889"/>
                  <a:pt x="13581" y="10731"/>
                </a:cubicBezTo>
                <a:cubicBezTo>
                  <a:pt x="13515" y="10631"/>
                  <a:pt x="13407" y="10576"/>
                  <a:pt x="13295" y="10576"/>
                </a:cubicBezTo>
                <a:close/>
                <a:moveTo>
                  <a:pt x="4993" y="10587"/>
                </a:moveTo>
                <a:cubicBezTo>
                  <a:pt x="4887" y="10587"/>
                  <a:pt x="4781" y="10637"/>
                  <a:pt x="4716" y="10731"/>
                </a:cubicBezTo>
                <a:cubicBezTo>
                  <a:pt x="4605" y="10884"/>
                  <a:pt x="4641" y="11097"/>
                  <a:pt x="4796" y="11207"/>
                </a:cubicBezTo>
                <a:cubicBezTo>
                  <a:pt x="4991" y="11346"/>
                  <a:pt x="5190" y="11476"/>
                  <a:pt x="5390" y="11594"/>
                </a:cubicBezTo>
                <a:cubicBezTo>
                  <a:pt x="5446" y="11627"/>
                  <a:pt x="5507" y="11643"/>
                  <a:pt x="5564" y="11643"/>
                </a:cubicBezTo>
                <a:cubicBezTo>
                  <a:pt x="5682" y="11643"/>
                  <a:pt x="5795" y="11582"/>
                  <a:pt x="5860" y="11478"/>
                </a:cubicBezTo>
                <a:cubicBezTo>
                  <a:pt x="5955" y="11315"/>
                  <a:pt x="5903" y="11104"/>
                  <a:pt x="5741" y="11009"/>
                </a:cubicBezTo>
                <a:cubicBezTo>
                  <a:pt x="5555" y="10897"/>
                  <a:pt x="5371" y="10778"/>
                  <a:pt x="5190" y="10651"/>
                </a:cubicBezTo>
                <a:cubicBezTo>
                  <a:pt x="5131" y="10608"/>
                  <a:pt x="5062" y="10587"/>
                  <a:pt x="4993" y="10587"/>
                </a:cubicBezTo>
                <a:close/>
                <a:moveTo>
                  <a:pt x="45093" y="10666"/>
                </a:moveTo>
                <a:cubicBezTo>
                  <a:pt x="45059" y="10666"/>
                  <a:pt x="45024" y="10671"/>
                  <a:pt x="44989" y="10682"/>
                </a:cubicBezTo>
                <a:cubicBezTo>
                  <a:pt x="44808" y="10741"/>
                  <a:pt x="44711" y="10932"/>
                  <a:pt x="44768" y="11113"/>
                </a:cubicBezTo>
                <a:cubicBezTo>
                  <a:pt x="44834" y="11323"/>
                  <a:pt x="44899" y="11539"/>
                  <a:pt x="44956" y="11754"/>
                </a:cubicBezTo>
                <a:cubicBezTo>
                  <a:pt x="44998" y="11905"/>
                  <a:pt x="45137" y="12006"/>
                  <a:pt x="45286" y="12006"/>
                </a:cubicBezTo>
                <a:cubicBezTo>
                  <a:pt x="45317" y="12006"/>
                  <a:pt x="45347" y="12001"/>
                  <a:pt x="45376" y="11994"/>
                </a:cubicBezTo>
                <a:cubicBezTo>
                  <a:pt x="45559" y="11945"/>
                  <a:pt x="45667" y="11758"/>
                  <a:pt x="45616" y="11575"/>
                </a:cubicBezTo>
                <a:cubicBezTo>
                  <a:pt x="45554" y="11348"/>
                  <a:pt x="45489" y="11122"/>
                  <a:pt x="45420" y="10904"/>
                </a:cubicBezTo>
                <a:cubicBezTo>
                  <a:pt x="45372" y="10758"/>
                  <a:pt x="45238" y="10666"/>
                  <a:pt x="45093" y="10666"/>
                </a:cubicBezTo>
                <a:close/>
                <a:moveTo>
                  <a:pt x="11470" y="11511"/>
                </a:moveTo>
                <a:cubicBezTo>
                  <a:pt x="11431" y="11511"/>
                  <a:pt x="11391" y="11518"/>
                  <a:pt x="11352" y="11532"/>
                </a:cubicBezTo>
                <a:cubicBezTo>
                  <a:pt x="11147" y="11608"/>
                  <a:pt x="10938" y="11676"/>
                  <a:pt x="10731" y="11732"/>
                </a:cubicBezTo>
                <a:cubicBezTo>
                  <a:pt x="10550" y="11782"/>
                  <a:pt x="10443" y="11968"/>
                  <a:pt x="10491" y="12151"/>
                </a:cubicBezTo>
                <a:cubicBezTo>
                  <a:pt x="10533" y="12303"/>
                  <a:pt x="10672" y="12403"/>
                  <a:pt x="10822" y="12403"/>
                </a:cubicBezTo>
                <a:cubicBezTo>
                  <a:pt x="10853" y="12403"/>
                  <a:pt x="10882" y="12399"/>
                  <a:pt x="10912" y="12392"/>
                </a:cubicBezTo>
                <a:cubicBezTo>
                  <a:pt x="11138" y="12331"/>
                  <a:pt x="11366" y="12258"/>
                  <a:pt x="11591" y="12173"/>
                </a:cubicBezTo>
                <a:cubicBezTo>
                  <a:pt x="11767" y="12107"/>
                  <a:pt x="11856" y="11911"/>
                  <a:pt x="11791" y="11733"/>
                </a:cubicBezTo>
                <a:cubicBezTo>
                  <a:pt x="11740" y="11595"/>
                  <a:pt x="11609" y="11511"/>
                  <a:pt x="11470" y="11511"/>
                </a:cubicBezTo>
                <a:close/>
                <a:moveTo>
                  <a:pt x="6794" y="11549"/>
                </a:moveTo>
                <a:cubicBezTo>
                  <a:pt x="6655" y="11549"/>
                  <a:pt x="6523" y="11634"/>
                  <a:pt x="6473" y="11773"/>
                </a:cubicBezTo>
                <a:cubicBezTo>
                  <a:pt x="6407" y="11949"/>
                  <a:pt x="6497" y="12147"/>
                  <a:pt x="6675" y="12211"/>
                </a:cubicBezTo>
                <a:cubicBezTo>
                  <a:pt x="6901" y="12295"/>
                  <a:pt x="7132" y="12368"/>
                  <a:pt x="7359" y="12427"/>
                </a:cubicBezTo>
                <a:cubicBezTo>
                  <a:pt x="7389" y="12434"/>
                  <a:pt x="7419" y="12437"/>
                  <a:pt x="7446" y="12437"/>
                </a:cubicBezTo>
                <a:cubicBezTo>
                  <a:pt x="7598" y="12437"/>
                  <a:pt x="7737" y="12337"/>
                  <a:pt x="7777" y="12184"/>
                </a:cubicBezTo>
                <a:cubicBezTo>
                  <a:pt x="7823" y="12001"/>
                  <a:pt x="7714" y="11813"/>
                  <a:pt x="7532" y="11766"/>
                </a:cubicBezTo>
                <a:cubicBezTo>
                  <a:pt x="7325" y="11713"/>
                  <a:pt x="7116" y="11647"/>
                  <a:pt x="6911" y="11570"/>
                </a:cubicBezTo>
                <a:cubicBezTo>
                  <a:pt x="6872" y="11556"/>
                  <a:pt x="6833" y="11549"/>
                  <a:pt x="6794" y="11549"/>
                </a:cubicBezTo>
                <a:close/>
                <a:moveTo>
                  <a:pt x="9481" y="11943"/>
                </a:moveTo>
                <a:cubicBezTo>
                  <a:pt x="9473" y="11943"/>
                  <a:pt x="9464" y="11943"/>
                  <a:pt x="9455" y="11944"/>
                </a:cubicBezTo>
                <a:cubicBezTo>
                  <a:pt x="9325" y="11952"/>
                  <a:pt x="9195" y="11958"/>
                  <a:pt x="9064" y="11958"/>
                </a:cubicBezTo>
                <a:cubicBezTo>
                  <a:pt x="8979" y="11958"/>
                  <a:pt x="8896" y="11958"/>
                  <a:pt x="8811" y="11952"/>
                </a:cubicBezTo>
                <a:cubicBezTo>
                  <a:pt x="8806" y="11952"/>
                  <a:pt x="8800" y="11952"/>
                  <a:pt x="8795" y="11952"/>
                </a:cubicBezTo>
                <a:cubicBezTo>
                  <a:pt x="8617" y="11952"/>
                  <a:pt x="8463" y="12097"/>
                  <a:pt x="8454" y="12281"/>
                </a:cubicBezTo>
                <a:cubicBezTo>
                  <a:pt x="8447" y="12470"/>
                  <a:pt x="8593" y="12628"/>
                  <a:pt x="8783" y="12637"/>
                </a:cubicBezTo>
                <a:cubicBezTo>
                  <a:pt x="8875" y="12642"/>
                  <a:pt x="8976" y="12642"/>
                  <a:pt x="9064" y="12644"/>
                </a:cubicBezTo>
                <a:cubicBezTo>
                  <a:pt x="9209" y="12644"/>
                  <a:pt x="9353" y="12641"/>
                  <a:pt x="9499" y="12627"/>
                </a:cubicBezTo>
                <a:cubicBezTo>
                  <a:pt x="9688" y="12616"/>
                  <a:pt x="9831" y="12453"/>
                  <a:pt x="9819" y="12264"/>
                </a:cubicBezTo>
                <a:cubicBezTo>
                  <a:pt x="9809" y="12083"/>
                  <a:pt x="9661" y="11943"/>
                  <a:pt x="9481" y="11943"/>
                </a:cubicBezTo>
                <a:close/>
                <a:moveTo>
                  <a:pt x="45589" y="12656"/>
                </a:moveTo>
                <a:cubicBezTo>
                  <a:pt x="45568" y="12656"/>
                  <a:pt x="45547" y="12658"/>
                  <a:pt x="45526" y="12662"/>
                </a:cubicBezTo>
                <a:cubicBezTo>
                  <a:pt x="45342" y="12696"/>
                  <a:pt x="45217" y="12874"/>
                  <a:pt x="45251" y="13060"/>
                </a:cubicBezTo>
                <a:cubicBezTo>
                  <a:pt x="45291" y="13279"/>
                  <a:pt x="45328" y="13497"/>
                  <a:pt x="45359" y="13720"/>
                </a:cubicBezTo>
                <a:cubicBezTo>
                  <a:pt x="45382" y="13889"/>
                  <a:pt x="45529" y="14012"/>
                  <a:pt x="45698" y="14012"/>
                </a:cubicBezTo>
                <a:cubicBezTo>
                  <a:pt x="45715" y="14012"/>
                  <a:pt x="45729" y="14012"/>
                  <a:pt x="45743" y="14010"/>
                </a:cubicBezTo>
                <a:cubicBezTo>
                  <a:pt x="45929" y="13984"/>
                  <a:pt x="46060" y="13810"/>
                  <a:pt x="46033" y="13624"/>
                </a:cubicBezTo>
                <a:cubicBezTo>
                  <a:pt x="46002" y="13393"/>
                  <a:pt x="45964" y="13164"/>
                  <a:pt x="45924" y="12934"/>
                </a:cubicBezTo>
                <a:cubicBezTo>
                  <a:pt x="45895" y="12771"/>
                  <a:pt x="45751" y="12656"/>
                  <a:pt x="45589" y="12656"/>
                </a:cubicBezTo>
                <a:close/>
                <a:moveTo>
                  <a:pt x="45830" y="14691"/>
                </a:moveTo>
                <a:cubicBezTo>
                  <a:pt x="45824" y="14691"/>
                  <a:pt x="45818" y="14691"/>
                  <a:pt x="45813" y="14691"/>
                </a:cubicBezTo>
                <a:cubicBezTo>
                  <a:pt x="45623" y="14702"/>
                  <a:pt x="45481" y="14862"/>
                  <a:pt x="45491" y="15051"/>
                </a:cubicBezTo>
                <a:cubicBezTo>
                  <a:pt x="45503" y="15275"/>
                  <a:pt x="45512" y="15500"/>
                  <a:pt x="45516" y="15720"/>
                </a:cubicBezTo>
                <a:cubicBezTo>
                  <a:pt x="45517" y="15908"/>
                  <a:pt x="45668" y="16058"/>
                  <a:pt x="45856" y="16058"/>
                </a:cubicBezTo>
                <a:cubicBezTo>
                  <a:pt x="45858" y="16058"/>
                  <a:pt x="45860" y="16058"/>
                  <a:pt x="45860" y="16056"/>
                </a:cubicBezTo>
                <a:cubicBezTo>
                  <a:pt x="46049" y="16052"/>
                  <a:pt x="46199" y="15899"/>
                  <a:pt x="46197" y="15710"/>
                </a:cubicBezTo>
                <a:cubicBezTo>
                  <a:pt x="46195" y="15477"/>
                  <a:pt x="46186" y="15244"/>
                  <a:pt x="46172" y="15013"/>
                </a:cubicBezTo>
                <a:cubicBezTo>
                  <a:pt x="46162" y="14829"/>
                  <a:pt x="46015" y="14691"/>
                  <a:pt x="45830" y="14691"/>
                </a:cubicBezTo>
                <a:close/>
                <a:moveTo>
                  <a:pt x="45810" y="16741"/>
                </a:moveTo>
                <a:cubicBezTo>
                  <a:pt x="45633" y="16741"/>
                  <a:pt x="45485" y="16877"/>
                  <a:pt x="45472" y="17057"/>
                </a:cubicBezTo>
                <a:cubicBezTo>
                  <a:pt x="45456" y="17276"/>
                  <a:pt x="45434" y="17500"/>
                  <a:pt x="45406" y="17719"/>
                </a:cubicBezTo>
                <a:cubicBezTo>
                  <a:pt x="45385" y="17909"/>
                  <a:pt x="45517" y="18077"/>
                  <a:pt x="45703" y="18101"/>
                </a:cubicBezTo>
                <a:cubicBezTo>
                  <a:pt x="45719" y="18103"/>
                  <a:pt x="45735" y="18103"/>
                  <a:pt x="45747" y="18103"/>
                </a:cubicBezTo>
                <a:cubicBezTo>
                  <a:pt x="45917" y="18103"/>
                  <a:pt x="46065" y="17978"/>
                  <a:pt x="46084" y="17806"/>
                </a:cubicBezTo>
                <a:cubicBezTo>
                  <a:pt x="46112" y="17573"/>
                  <a:pt x="46136" y="17338"/>
                  <a:pt x="46153" y="17109"/>
                </a:cubicBezTo>
                <a:cubicBezTo>
                  <a:pt x="46169" y="16920"/>
                  <a:pt x="46028" y="16756"/>
                  <a:pt x="45839" y="16742"/>
                </a:cubicBezTo>
                <a:cubicBezTo>
                  <a:pt x="45829" y="16742"/>
                  <a:pt x="45820" y="16741"/>
                  <a:pt x="45810" y="16741"/>
                </a:cubicBezTo>
                <a:close/>
                <a:moveTo>
                  <a:pt x="45509" y="18767"/>
                </a:moveTo>
                <a:cubicBezTo>
                  <a:pt x="45354" y="18767"/>
                  <a:pt x="45214" y="18873"/>
                  <a:pt x="45178" y="19031"/>
                </a:cubicBezTo>
                <a:cubicBezTo>
                  <a:pt x="45130" y="19247"/>
                  <a:pt x="45074" y="19462"/>
                  <a:pt x="45013" y="19674"/>
                </a:cubicBezTo>
                <a:cubicBezTo>
                  <a:pt x="44961" y="19857"/>
                  <a:pt x="45065" y="20046"/>
                  <a:pt x="45248" y="20098"/>
                </a:cubicBezTo>
                <a:cubicBezTo>
                  <a:pt x="45277" y="20107"/>
                  <a:pt x="45310" y="20111"/>
                  <a:pt x="45342" y="20111"/>
                </a:cubicBezTo>
                <a:cubicBezTo>
                  <a:pt x="45489" y="20111"/>
                  <a:pt x="45625" y="20013"/>
                  <a:pt x="45672" y="19864"/>
                </a:cubicBezTo>
                <a:cubicBezTo>
                  <a:pt x="45735" y="19640"/>
                  <a:pt x="45794" y="19412"/>
                  <a:pt x="45846" y="19184"/>
                </a:cubicBezTo>
                <a:cubicBezTo>
                  <a:pt x="45886" y="19002"/>
                  <a:pt x="45771" y="18816"/>
                  <a:pt x="45587" y="18776"/>
                </a:cubicBezTo>
                <a:cubicBezTo>
                  <a:pt x="45561" y="18770"/>
                  <a:pt x="45535" y="18767"/>
                  <a:pt x="45509" y="18767"/>
                </a:cubicBezTo>
                <a:close/>
                <a:moveTo>
                  <a:pt x="44890" y="20718"/>
                </a:moveTo>
                <a:cubicBezTo>
                  <a:pt x="44757" y="20718"/>
                  <a:pt x="44630" y="20797"/>
                  <a:pt x="44574" y="20927"/>
                </a:cubicBezTo>
                <a:cubicBezTo>
                  <a:pt x="44487" y="21132"/>
                  <a:pt x="44396" y="21334"/>
                  <a:pt x="44299" y="21530"/>
                </a:cubicBezTo>
                <a:cubicBezTo>
                  <a:pt x="44214" y="21699"/>
                  <a:pt x="44283" y="21904"/>
                  <a:pt x="44452" y="21988"/>
                </a:cubicBezTo>
                <a:cubicBezTo>
                  <a:pt x="44502" y="22012"/>
                  <a:pt x="44553" y="22022"/>
                  <a:pt x="44605" y="22022"/>
                </a:cubicBezTo>
                <a:cubicBezTo>
                  <a:pt x="44730" y="22022"/>
                  <a:pt x="44850" y="21953"/>
                  <a:pt x="44911" y="21835"/>
                </a:cubicBezTo>
                <a:cubicBezTo>
                  <a:pt x="45015" y="21626"/>
                  <a:pt x="45112" y="21411"/>
                  <a:pt x="45204" y="21193"/>
                </a:cubicBezTo>
                <a:cubicBezTo>
                  <a:pt x="45277" y="21020"/>
                  <a:pt x="45196" y="20820"/>
                  <a:pt x="45022" y="20745"/>
                </a:cubicBezTo>
                <a:cubicBezTo>
                  <a:pt x="44979" y="20727"/>
                  <a:pt x="44934" y="20718"/>
                  <a:pt x="44890" y="20718"/>
                </a:cubicBezTo>
                <a:close/>
                <a:moveTo>
                  <a:pt x="43919" y="22520"/>
                </a:moveTo>
                <a:cubicBezTo>
                  <a:pt x="43807" y="22520"/>
                  <a:pt x="43697" y="22576"/>
                  <a:pt x="43632" y="22678"/>
                </a:cubicBezTo>
                <a:cubicBezTo>
                  <a:pt x="43517" y="22855"/>
                  <a:pt x="43392" y="23055"/>
                  <a:pt x="43267" y="23272"/>
                </a:cubicBezTo>
                <a:cubicBezTo>
                  <a:pt x="43171" y="23435"/>
                  <a:pt x="43225" y="23644"/>
                  <a:pt x="43388" y="23739"/>
                </a:cubicBezTo>
                <a:cubicBezTo>
                  <a:pt x="43442" y="23773"/>
                  <a:pt x="43501" y="23786"/>
                  <a:pt x="43560" y="23786"/>
                </a:cubicBezTo>
                <a:cubicBezTo>
                  <a:pt x="43677" y="23786"/>
                  <a:pt x="43791" y="23726"/>
                  <a:pt x="43857" y="23618"/>
                </a:cubicBezTo>
                <a:cubicBezTo>
                  <a:pt x="43979" y="23411"/>
                  <a:pt x="44096" y="23218"/>
                  <a:pt x="44207" y="23046"/>
                </a:cubicBezTo>
                <a:cubicBezTo>
                  <a:pt x="44308" y="22888"/>
                  <a:pt x="44261" y="22678"/>
                  <a:pt x="44103" y="22575"/>
                </a:cubicBezTo>
                <a:cubicBezTo>
                  <a:pt x="44046" y="22538"/>
                  <a:pt x="43982" y="22520"/>
                  <a:pt x="43919" y="22520"/>
                </a:cubicBezTo>
                <a:close/>
                <a:moveTo>
                  <a:pt x="42907" y="24304"/>
                </a:moveTo>
                <a:cubicBezTo>
                  <a:pt x="42782" y="24304"/>
                  <a:pt x="42661" y="24373"/>
                  <a:pt x="42601" y="24494"/>
                </a:cubicBezTo>
                <a:cubicBezTo>
                  <a:pt x="42500" y="24695"/>
                  <a:pt x="42398" y="24904"/>
                  <a:pt x="42297" y="25116"/>
                </a:cubicBezTo>
                <a:cubicBezTo>
                  <a:pt x="42217" y="25286"/>
                  <a:pt x="42288" y="25490"/>
                  <a:pt x="42460" y="25571"/>
                </a:cubicBezTo>
                <a:cubicBezTo>
                  <a:pt x="42509" y="25592"/>
                  <a:pt x="42557" y="25603"/>
                  <a:pt x="42606" y="25603"/>
                </a:cubicBezTo>
                <a:cubicBezTo>
                  <a:pt x="42735" y="25603"/>
                  <a:pt x="42858" y="25531"/>
                  <a:pt x="42914" y="25406"/>
                </a:cubicBezTo>
                <a:cubicBezTo>
                  <a:pt x="43013" y="25199"/>
                  <a:pt x="43110" y="24994"/>
                  <a:pt x="43209" y="24800"/>
                </a:cubicBezTo>
                <a:cubicBezTo>
                  <a:pt x="43296" y="24633"/>
                  <a:pt x="43230" y="24426"/>
                  <a:pt x="43060" y="24341"/>
                </a:cubicBezTo>
                <a:cubicBezTo>
                  <a:pt x="43011" y="24316"/>
                  <a:pt x="42959" y="24304"/>
                  <a:pt x="42907" y="24304"/>
                </a:cubicBezTo>
                <a:close/>
                <a:moveTo>
                  <a:pt x="47002" y="25297"/>
                </a:moveTo>
                <a:cubicBezTo>
                  <a:pt x="46990" y="25297"/>
                  <a:pt x="46979" y="25297"/>
                  <a:pt x="46967" y="25298"/>
                </a:cubicBezTo>
                <a:cubicBezTo>
                  <a:pt x="46803" y="25316"/>
                  <a:pt x="46640" y="25351"/>
                  <a:pt x="46477" y="25401"/>
                </a:cubicBezTo>
                <a:cubicBezTo>
                  <a:pt x="46386" y="25429"/>
                  <a:pt x="46299" y="25458"/>
                  <a:pt x="46219" y="25490"/>
                </a:cubicBezTo>
                <a:cubicBezTo>
                  <a:pt x="46042" y="25559"/>
                  <a:pt x="45955" y="25757"/>
                  <a:pt x="46025" y="25933"/>
                </a:cubicBezTo>
                <a:cubicBezTo>
                  <a:pt x="46080" y="26068"/>
                  <a:pt x="46207" y="26150"/>
                  <a:pt x="46345" y="26150"/>
                </a:cubicBezTo>
                <a:cubicBezTo>
                  <a:pt x="46386" y="26150"/>
                  <a:pt x="46428" y="26145"/>
                  <a:pt x="46468" y="26127"/>
                </a:cubicBezTo>
                <a:cubicBezTo>
                  <a:pt x="46534" y="26103"/>
                  <a:pt x="46604" y="26077"/>
                  <a:pt x="46677" y="26054"/>
                </a:cubicBezTo>
                <a:cubicBezTo>
                  <a:pt x="46798" y="26018"/>
                  <a:pt x="46923" y="25992"/>
                  <a:pt x="47041" y="25980"/>
                </a:cubicBezTo>
                <a:cubicBezTo>
                  <a:pt x="47231" y="25957"/>
                  <a:pt x="47367" y="25789"/>
                  <a:pt x="47344" y="25601"/>
                </a:cubicBezTo>
                <a:cubicBezTo>
                  <a:pt x="47324" y="25424"/>
                  <a:pt x="47173" y="25297"/>
                  <a:pt x="47002" y="25297"/>
                </a:cubicBezTo>
                <a:close/>
                <a:moveTo>
                  <a:pt x="48313" y="25590"/>
                </a:moveTo>
                <a:cubicBezTo>
                  <a:pt x="48198" y="25590"/>
                  <a:pt x="48085" y="25648"/>
                  <a:pt x="48022" y="25754"/>
                </a:cubicBezTo>
                <a:cubicBezTo>
                  <a:pt x="47923" y="25914"/>
                  <a:pt x="47975" y="26124"/>
                  <a:pt x="48135" y="26223"/>
                </a:cubicBezTo>
                <a:cubicBezTo>
                  <a:pt x="48296" y="26320"/>
                  <a:pt x="48448" y="26446"/>
                  <a:pt x="48585" y="26597"/>
                </a:cubicBezTo>
                <a:cubicBezTo>
                  <a:pt x="48653" y="26670"/>
                  <a:pt x="48743" y="26706"/>
                  <a:pt x="48837" y="26706"/>
                </a:cubicBezTo>
                <a:cubicBezTo>
                  <a:pt x="48919" y="26706"/>
                  <a:pt x="49002" y="26678"/>
                  <a:pt x="49066" y="26619"/>
                </a:cubicBezTo>
                <a:cubicBezTo>
                  <a:pt x="49205" y="26494"/>
                  <a:pt x="49217" y="26277"/>
                  <a:pt x="49089" y="26138"/>
                </a:cubicBezTo>
                <a:cubicBezTo>
                  <a:pt x="48908" y="25940"/>
                  <a:pt x="48708" y="25773"/>
                  <a:pt x="48491" y="25641"/>
                </a:cubicBezTo>
                <a:cubicBezTo>
                  <a:pt x="48436" y="25606"/>
                  <a:pt x="48374" y="25590"/>
                  <a:pt x="48313" y="25590"/>
                </a:cubicBezTo>
                <a:close/>
                <a:moveTo>
                  <a:pt x="42065" y="26175"/>
                </a:moveTo>
                <a:cubicBezTo>
                  <a:pt x="41928" y="26175"/>
                  <a:pt x="41799" y="26257"/>
                  <a:pt x="41746" y="26392"/>
                </a:cubicBezTo>
                <a:cubicBezTo>
                  <a:pt x="41661" y="26609"/>
                  <a:pt x="41579" y="26826"/>
                  <a:pt x="41502" y="27045"/>
                </a:cubicBezTo>
                <a:cubicBezTo>
                  <a:pt x="41440" y="27224"/>
                  <a:pt x="41532" y="27419"/>
                  <a:pt x="41711" y="27483"/>
                </a:cubicBezTo>
                <a:cubicBezTo>
                  <a:pt x="41748" y="27495"/>
                  <a:pt x="41788" y="27502"/>
                  <a:pt x="41824" y="27502"/>
                </a:cubicBezTo>
                <a:cubicBezTo>
                  <a:pt x="41965" y="27502"/>
                  <a:pt x="42097" y="27414"/>
                  <a:pt x="42147" y="27269"/>
                </a:cubicBezTo>
                <a:cubicBezTo>
                  <a:pt x="42222" y="27061"/>
                  <a:pt x="42300" y="26850"/>
                  <a:pt x="42382" y="26642"/>
                </a:cubicBezTo>
                <a:cubicBezTo>
                  <a:pt x="42451" y="26466"/>
                  <a:pt x="42365" y="26268"/>
                  <a:pt x="42189" y="26199"/>
                </a:cubicBezTo>
                <a:cubicBezTo>
                  <a:pt x="42148" y="26183"/>
                  <a:pt x="42106" y="26175"/>
                  <a:pt x="42065" y="26175"/>
                </a:cubicBezTo>
                <a:close/>
                <a:moveTo>
                  <a:pt x="45366" y="26357"/>
                </a:moveTo>
                <a:cubicBezTo>
                  <a:pt x="45223" y="26357"/>
                  <a:pt x="45090" y="26448"/>
                  <a:pt x="45043" y="26593"/>
                </a:cubicBezTo>
                <a:cubicBezTo>
                  <a:pt x="44996" y="26746"/>
                  <a:pt x="44970" y="26911"/>
                  <a:pt x="44970" y="27080"/>
                </a:cubicBezTo>
                <a:cubicBezTo>
                  <a:pt x="44970" y="27196"/>
                  <a:pt x="44980" y="27315"/>
                  <a:pt x="45003" y="27436"/>
                </a:cubicBezTo>
                <a:cubicBezTo>
                  <a:pt x="45032" y="27601"/>
                  <a:pt x="45178" y="27718"/>
                  <a:pt x="45338" y="27718"/>
                </a:cubicBezTo>
                <a:cubicBezTo>
                  <a:pt x="45359" y="27718"/>
                  <a:pt x="45380" y="27714"/>
                  <a:pt x="45399" y="27711"/>
                </a:cubicBezTo>
                <a:cubicBezTo>
                  <a:pt x="45585" y="27676"/>
                  <a:pt x="45708" y="27497"/>
                  <a:pt x="45674" y="27313"/>
                </a:cubicBezTo>
                <a:cubicBezTo>
                  <a:pt x="45658" y="27233"/>
                  <a:pt x="45651" y="27156"/>
                  <a:pt x="45651" y="27083"/>
                </a:cubicBezTo>
                <a:cubicBezTo>
                  <a:pt x="45651" y="26983"/>
                  <a:pt x="45665" y="26889"/>
                  <a:pt x="45693" y="26805"/>
                </a:cubicBezTo>
                <a:cubicBezTo>
                  <a:pt x="45752" y="26625"/>
                  <a:pt x="45655" y="26433"/>
                  <a:pt x="45474" y="26374"/>
                </a:cubicBezTo>
                <a:cubicBezTo>
                  <a:pt x="45438" y="26363"/>
                  <a:pt x="45402" y="26357"/>
                  <a:pt x="45366" y="26357"/>
                </a:cubicBezTo>
                <a:close/>
                <a:moveTo>
                  <a:pt x="49492" y="27211"/>
                </a:moveTo>
                <a:cubicBezTo>
                  <a:pt x="49460" y="27211"/>
                  <a:pt x="49428" y="27215"/>
                  <a:pt x="49396" y="27224"/>
                </a:cubicBezTo>
                <a:cubicBezTo>
                  <a:pt x="49214" y="27276"/>
                  <a:pt x="49113" y="27467"/>
                  <a:pt x="49165" y="27648"/>
                </a:cubicBezTo>
                <a:cubicBezTo>
                  <a:pt x="49221" y="27843"/>
                  <a:pt x="49257" y="28044"/>
                  <a:pt x="49273" y="28248"/>
                </a:cubicBezTo>
                <a:cubicBezTo>
                  <a:pt x="49287" y="28427"/>
                  <a:pt x="49436" y="28564"/>
                  <a:pt x="49614" y="28564"/>
                </a:cubicBezTo>
                <a:lnTo>
                  <a:pt x="49640" y="28564"/>
                </a:lnTo>
                <a:cubicBezTo>
                  <a:pt x="49828" y="28550"/>
                  <a:pt x="49968" y="28389"/>
                  <a:pt x="49956" y="28199"/>
                </a:cubicBezTo>
                <a:cubicBezTo>
                  <a:pt x="49939" y="27949"/>
                  <a:pt x="49892" y="27700"/>
                  <a:pt x="49821" y="27457"/>
                </a:cubicBezTo>
                <a:cubicBezTo>
                  <a:pt x="49778" y="27307"/>
                  <a:pt x="49640" y="27211"/>
                  <a:pt x="49492" y="27211"/>
                </a:cubicBezTo>
                <a:close/>
                <a:moveTo>
                  <a:pt x="41432" y="28127"/>
                </a:moveTo>
                <a:cubicBezTo>
                  <a:pt x="41278" y="28127"/>
                  <a:pt x="41138" y="28233"/>
                  <a:pt x="41098" y="28389"/>
                </a:cubicBezTo>
                <a:cubicBezTo>
                  <a:pt x="41040" y="28625"/>
                  <a:pt x="40992" y="28858"/>
                  <a:pt x="40953" y="29082"/>
                </a:cubicBezTo>
                <a:cubicBezTo>
                  <a:pt x="40922" y="29268"/>
                  <a:pt x="41045" y="29444"/>
                  <a:pt x="41233" y="29477"/>
                </a:cubicBezTo>
                <a:cubicBezTo>
                  <a:pt x="41252" y="29478"/>
                  <a:pt x="41271" y="29482"/>
                  <a:pt x="41292" y="29482"/>
                </a:cubicBezTo>
                <a:cubicBezTo>
                  <a:pt x="41457" y="29482"/>
                  <a:pt x="41600" y="29362"/>
                  <a:pt x="41628" y="29195"/>
                </a:cubicBezTo>
                <a:cubicBezTo>
                  <a:pt x="41662" y="28988"/>
                  <a:pt x="41709" y="28771"/>
                  <a:pt x="41763" y="28549"/>
                </a:cubicBezTo>
                <a:cubicBezTo>
                  <a:pt x="41807" y="28366"/>
                  <a:pt x="41694" y="28182"/>
                  <a:pt x="41511" y="28137"/>
                </a:cubicBezTo>
                <a:cubicBezTo>
                  <a:pt x="41485" y="28130"/>
                  <a:pt x="41458" y="28127"/>
                  <a:pt x="41432" y="28127"/>
                </a:cubicBezTo>
                <a:close/>
                <a:moveTo>
                  <a:pt x="45905" y="28265"/>
                </a:moveTo>
                <a:cubicBezTo>
                  <a:pt x="45838" y="28265"/>
                  <a:pt x="45771" y="28285"/>
                  <a:pt x="45712" y="28326"/>
                </a:cubicBezTo>
                <a:cubicBezTo>
                  <a:pt x="45556" y="28432"/>
                  <a:pt x="45517" y="28644"/>
                  <a:pt x="45623" y="28801"/>
                </a:cubicBezTo>
                <a:cubicBezTo>
                  <a:pt x="45707" y="28920"/>
                  <a:pt x="45795" y="29042"/>
                  <a:pt x="45893" y="29164"/>
                </a:cubicBezTo>
                <a:cubicBezTo>
                  <a:pt x="45950" y="29237"/>
                  <a:pt x="46007" y="29308"/>
                  <a:pt x="46068" y="29374"/>
                </a:cubicBezTo>
                <a:cubicBezTo>
                  <a:pt x="46136" y="29451"/>
                  <a:pt x="46232" y="29491"/>
                  <a:pt x="46325" y="29491"/>
                </a:cubicBezTo>
                <a:cubicBezTo>
                  <a:pt x="46405" y="29491"/>
                  <a:pt x="46485" y="29461"/>
                  <a:pt x="46555" y="29404"/>
                </a:cubicBezTo>
                <a:cubicBezTo>
                  <a:pt x="46696" y="29277"/>
                  <a:pt x="46710" y="29061"/>
                  <a:pt x="46583" y="28920"/>
                </a:cubicBezTo>
                <a:cubicBezTo>
                  <a:pt x="46531" y="28861"/>
                  <a:pt x="46480" y="28801"/>
                  <a:pt x="46430" y="28738"/>
                </a:cubicBezTo>
                <a:cubicBezTo>
                  <a:pt x="46343" y="28630"/>
                  <a:pt x="46263" y="28521"/>
                  <a:pt x="46188" y="28415"/>
                </a:cubicBezTo>
                <a:cubicBezTo>
                  <a:pt x="46122" y="28318"/>
                  <a:pt x="46015" y="28265"/>
                  <a:pt x="45905" y="28265"/>
                </a:cubicBezTo>
                <a:close/>
                <a:moveTo>
                  <a:pt x="47369" y="29680"/>
                </a:moveTo>
                <a:cubicBezTo>
                  <a:pt x="47254" y="29680"/>
                  <a:pt x="47142" y="29737"/>
                  <a:pt x="47076" y="29842"/>
                </a:cubicBezTo>
                <a:cubicBezTo>
                  <a:pt x="46977" y="30003"/>
                  <a:pt x="47028" y="30214"/>
                  <a:pt x="47187" y="30313"/>
                </a:cubicBezTo>
                <a:cubicBezTo>
                  <a:pt x="47386" y="30434"/>
                  <a:pt x="47594" y="30545"/>
                  <a:pt x="47824" y="30655"/>
                </a:cubicBezTo>
                <a:cubicBezTo>
                  <a:pt x="47872" y="30676"/>
                  <a:pt x="47923" y="30686"/>
                  <a:pt x="47970" y="30686"/>
                </a:cubicBezTo>
                <a:cubicBezTo>
                  <a:pt x="48100" y="30686"/>
                  <a:pt x="48222" y="30613"/>
                  <a:pt x="48281" y="30490"/>
                </a:cubicBezTo>
                <a:cubicBezTo>
                  <a:pt x="48361" y="30320"/>
                  <a:pt x="48288" y="30116"/>
                  <a:pt x="48116" y="30034"/>
                </a:cubicBezTo>
                <a:cubicBezTo>
                  <a:pt x="47909" y="29939"/>
                  <a:pt x="47725" y="29840"/>
                  <a:pt x="47549" y="29730"/>
                </a:cubicBezTo>
                <a:cubicBezTo>
                  <a:pt x="47493" y="29696"/>
                  <a:pt x="47431" y="29680"/>
                  <a:pt x="47369" y="29680"/>
                </a:cubicBezTo>
                <a:close/>
                <a:moveTo>
                  <a:pt x="49428" y="29227"/>
                </a:moveTo>
                <a:cubicBezTo>
                  <a:pt x="49287" y="29227"/>
                  <a:pt x="49155" y="29315"/>
                  <a:pt x="49106" y="29456"/>
                </a:cubicBezTo>
                <a:cubicBezTo>
                  <a:pt x="49038" y="29647"/>
                  <a:pt x="48952" y="29835"/>
                  <a:pt x="48847" y="30017"/>
                </a:cubicBezTo>
                <a:cubicBezTo>
                  <a:pt x="48753" y="30180"/>
                  <a:pt x="48811" y="30391"/>
                  <a:pt x="48974" y="30485"/>
                </a:cubicBezTo>
                <a:cubicBezTo>
                  <a:pt x="49011" y="30507"/>
                  <a:pt x="49052" y="30519"/>
                  <a:pt x="49092" y="30526"/>
                </a:cubicBezTo>
                <a:cubicBezTo>
                  <a:pt x="49014" y="30565"/>
                  <a:pt x="48952" y="30634"/>
                  <a:pt x="48922" y="30726"/>
                </a:cubicBezTo>
                <a:cubicBezTo>
                  <a:pt x="48863" y="30903"/>
                  <a:pt x="48960" y="31098"/>
                  <a:pt x="49141" y="31155"/>
                </a:cubicBezTo>
                <a:cubicBezTo>
                  <a:pt x="49296" y="31206"/>
                  <a:pt x="49454" y="31256"/>
                  <a:pt x="49610" y="31307"/>
                </a:cubicBezTo>
                <a:lnTo>
                  <a:pt x="49794" y="31364"/>
                </a:lnTo>
                <a:cubicBezTo>
                  <a:pt x="49829" y="31376"/>
                  <a:pt x="49864" y="31380"/>
                  <a:pt x="49899" y="31380"/>
                </a:cubicBezTo>
                <a:cubicBezTo>
                  <a:pt x="50045" y="31380"/>
                  <a:pt x="50179" y="31289"/>
                  <a:pt x="50220" y="31145"/>
                </a:cubicBezTo>
                <a:cubicBezTo>
                  <a:pt x="50279" y="30964"/>
                  <a:pt x="50179" y="30771"/>
                  <a:pt x="50000" y="30714"/>
                </a:cubicBezTo>
                <a:lnTo>
                  <a:pt x="49814" y="30657"/>
                </a:lnTo>
                <a:cubicBezTo>
                  <a:pt x="49657" y="30608"/>
                  <a:pt x="49503" y="30559"/>
                  <a:pt x="49350" y="30509"/>
                </a:cubicBezTo>
                <a:cubicBezTo>
                  <a:pt x="49332" y="30502"/>
                  <a:pt x="49313" y="30497"/>
                  <a:pt x="49296" y="30495"/>
                </a:cubicBezTo>
                <a:cubicBezTo>
                  <a:pt x="49353" y="30467"/>
                  <a:pt x="49403" y="30422"/>
                  <a:pt x="49438" y="30361"/>
                </a:cubicBezTo>
                <a:cubicBezTo>
                  <a:pt x="49565" y="30142"/>
                  <a:pt x="49671" y="29913"/>
                  <a:pt x="49751" y="29683"/>
                </a:cubicBezTo>
                <a:cubicBezTo>
                  <a:pt x="49814" y="29504"/>
                  <a:pt x="49720" y="29310"/>
                  <a:pt x="49542" y="29247"/>
                </a:cubicBezTo>
                <a:cubicBezTo>
                  <a:pt x="49505" y="29233"/>
                  <a:pt x="49466" y="29227"/>
                  <a:pt x="49428" y="29227"/>
                </a:cubicBezTo>
                <a:close/>
                <a:moveTo>
                  <a:pt x="41191" y="30156"/>
                </a:moveTo>
                <a:cubicBezTo>
                  <a:pt x="41185" y="30156"/>
                  <a:pt x="41180" y="30156"/>
                  <a:pt x="41174" y="30156"/>
                </a:cubicBezTo>
                <a:cubicBezTo>
                  <a:pt x="40985" y="30165"/>
                  <a:pt x="40842" y="30326"/>
                  <a:pt x="40851" y="30516"/>
                </a:cubicBezTo>
                <a:cubicBezTo>
                  <a:pt x="40866" y="30780"/>
                  <a:pt x="40898" y="31030"/>
                  <a:pt x="40955" y="31256"/>
                </a:cubicBezTo>
                <a:cubicBezTo>
                  <a:pt x="40993" y="31413"/>
                  <a:pt x="41132" y="31517"/>
                  <a:pt x="41287" y="31517"/>
                </a:cubicBezTo>
                <a:cubicBezTo>
                  <a:pt x="41313" y="31517"/>
                  <a:pt x="41341" y="31515"/>
                  <a:pt x="41365" y="31507"/>
                </a:cubicBezTo>
                <a:cubicBezTo>
                  <a:pt x="41549" y="31463"/>
                  <a:pt x="41662" y="31275"/>
                  <a:pt x="41617" y="31093"/>
                </a:cubicBezTo>
                <a:cubicBezTo>
                  <a:pt x="41572" y="30909"/>
                  <a:pt x="41542" y="30702"/>
                  <a:pt x="41532" y="30481"/>
                </a:cubicBezTo>
                <a:cubicBezTo>
                  <a:pt x="41524" y="30297"/>
                  <a:pt x="41376" y="30156"/>
                  <a:pt x="41191" y="30156"/>
                </a:cubicBezTo>
                <a:close/>
                <a:moveTo>
                  <a:pt x="51443" y="30706"/>
                </a:moveTo>
                <a:cubicBezTo>
                  <a:pt x="51410" y="30706"/>
                  <a:pt x="51375" y="30711"/>
                  <a:pt x="51341" y="30721"/>
                </a:cubicBezTo>
                <a:cubicBezTo>
                  <a:pt x="51161" y="30778"/>
                  <a:pt x="51061" y="30970"/>
                  <a:pt x="51117" y="31150"/>
                </a:cubicBezTo>
                <a:cubicBezTo>
                  <a:pt x="51121" y="31154"/>
                  <a:pt x="51121" y="31159"/>
                  <a:pt x="51122" y="31162"/>
                </a:cubicBezTo>
                <a:cubicBezTo>
                  <a:pt x="51016" y="31185"/>
                  <a:pt x="50921" y="31258"/>
                  <a:pt x="50874" y="31368"/>
                </a:cubicBezTo>
                <a:cubicBezTo>
                  <a:pt x="50801" y="31541"/>
                  <a:pt x="50886" y="31741"/>
                  <a:pt x="51060" y="31812"/>
                </a:cubicBezTo>
                <a:lnTo>
                  <a:pt x="51168" y="31858"/>
                </a:lnTo>
                <a:cubicBezTo>
                  <a:pt x="51211" y="31877"/>
                  <a:pt x="51256" y="31885"/>
                  <a:pt x="51303" y="31885"/>
                </a:cubicBezTo>
                <a:cubicBezTo>
                  <a:pt x="51373" y="31885"/>
                  <a:pt x="51439" y="31865"/>
                  <a:pt x="51498" y="31825"/>
                </a:cubicBezTo>
                <a:cubicBezTo>
                  <a:pt x="51703" y="31682"/>
                  <a:pt x="51816" y="31468"/>
                  <a:pt x="51816" y="31228"/>
                </a:cubicBezTo>
                <a:cubicBezTo>
                  <a:pt x="51816" y="31138"/>
                  <a:pt x="51800" y="31043"/>
                  <a:pt x="51769" y="30945"/>
                </a:cubicBezTo>
                <a:cubicBezTo>
                  <a:pt x="51724" y="30798"/>
                  <a:pt x="51589" y="30706"/>
                  <a:pt x="51443" y="30706"/>
                </a:cubicBezTo>
                <a:close/>
                <a:moveTo>
                  <a:pt x="48282" y="30899"/>
                </a:moveTo>
                <a:cubicBezTo>
                  <a:pt x="48200" y="30899"/>
                  <a:pt x="48118" y="30929"/>
                  <a:pt x="48053" y="30989"/>
                </a:cubicBezTo>
                <a:cubicBezTo>
                  <a:pt x="47898" y="31128"/>
                  <a:pt x="47731" y="31263"/>
                  <a:pt x="47552" y="31388"/>
                </a:cubicBezTo>
                <a:cubicBezTo>
                  <a:pt x="47398" y="31498"/>
                  <a:pt x="47361" y="31710"/>
                  <a:pt x="47471" y="31865"/>
                </a:cubicBezTo>
                <a:cubicBezTo>
                  <a:pt x="47537" y="31960"/>
                  <a:pt x="47645" y="32011"/>
                  <a:pt x="47751" y="32011"/>
                </a:cubicBezTo>
                <a:cubicBezTo>
                  <a:pt x="47820" y="32011"/>
                  <a:pt x="47888" y="31990"/>
                  <a:pt x="47945" y="31946"/>
                </a:cubicBezTo>
                <a:cubicBezTo>
                  <a:pt x="48147" y="31806"/>
                  <a:pt x="48340" y="31651"/>
                  <a:pt x="48514" y="31493"/>
                </a:cubicBezTo>
                <a:cubicBezTo>
                  <a:pt x="48653" y="31368"/>
                  <a:pt x="48663" y="31150"/>
                  <a:pt x="48534" y="31011"/>
                </a:cubicBezTo>
                <a:cubicBezTo>
                  <a:pt x="48468" y="30937"/>
                  <a:pt x="48375" y="30899"/>
                  <a:pt x="48282" y="30899"/>
                </a:cubicBezTo>
                <a:close/>
                <a:moveTo>
                  <a:pt x="46556" y="31987"/>
                </a:moveTo>
                <a:cubicBezTo>
                  <a:pt x="46511" y="31987"/>
                  <a:pt x="46466" y="31996"/>
                  <a:pt x="46423" y="32014"/>
                </a:cubicBezTo>
                <a:cubicBezTo>
                  <a:pt x="46223" y="32097"/>
                  <a:pt x="46020" y="32172"/>
                  <a:pt x="45813" y="32237"/>
                </a:cubicBezTo>
                <a:cubicBezTo>
                  <a:pt x="45632" y="32292"/>
                  <a:pt x="45529" y="32483"/>
                  <a:pt x="45587" y="32664"/>
                </a:cubicBezTo>
                <a:cubicBezTo>
                  <a:pt x="45630" y="32812"/>
                  <a:pt x="45768" y="32906"/>
                  <a:pt x="45912" y="32906"/>
                </a:cubicBezTo>
                <a:cubicBezTo>
                  <a:pt x="45947" y="32906"/>
                  <a:pt x="45980" y="32900"/>
                  <a:pt x="46013" y="32890"/>
                </a:cubicBezTo>
                <a:cubicBezTo>
                  <a:pt x="46240" y="32820"/>
                  <a:pt x="46468" y="32737"/>
                  <a:pt x="46689" y="32645"/>
                </a:cubicBezTo>
                <a:cubicBezTo>
                  <a:pt x="46862" y="32570"/>
                  <a:pt x="46944" y="32370"/>
                  <a:pt x="46871" y="32197"/>
                </a:cubicBezTo>
                <a:cubicBezTo>
                  <a:pt x="46816" y="32066"/>
                  <a:pt x="46690" y="31987"/>
                  <a:pt x="46556" y="31987"/>
                </a:cubicBezTo>
                <a:close/>
                <a:moveTo>
                  <a:pt x="41966" y="31991"/>
                </a:moveTo>
                <a:cubicBezTo>
                  <a:pt x="41868" y="31991"/>
                  <a:pt x="41772" y="32032"/>
                  <a:pt x="41704" y="32111"/>
                </a:cubicBezTo>
                <a:cubicBezTo>
                  <a:pt x="41582" y="32257"/>
                  <a:pt x="41602" y="32473"/>
                  <a:pt x="41746" y="32595"/>
                </a:cubicBezTo>
                <a:cubicBezTo>
                  <a:pt x="41940" y="32760"/>
                  <a:pt x="42170" y="32897"/>
                  <a:pt x="42425" y="32996"/>
                </a:cubicBezTo>
                <a:cubicBezTo>
                  <a:pt x="42467" y="33012"/>
                  <a:pt x="42511" y="33020"/>
                  <a:pt x="42552" y="33020"/>
                </a:cubicBezTo>
                <a:cubicBezTo>
                  <a:pt x="42688" y="33020"/>
                  <a:pt x="42816" y="32940"/>
                  <a:pt x="42870" y="32803"/>
                </a:cubicBezTo>
                <a:cubicBezTo>
                  <a:pt x="42938" y="32628"/>
                  <a:pt x="42853" y="32429"/>
                  <a:pt x="42677" y="32360"/>
                </a:cubicBezTo>
                <a:cubicBezTo>
                  <a:pt x="42490" y="32285"/>
                  <a:pt x="42325" y="32188"/>
                  <a:pt x="42186" y="32071"/>
                </a:cubicBezTo>
                <a:cubicBezTo>
                  <a:pt x="42121" y="32017"/>
                  <a:pt x="42043" y="31991"/>
                  <a:pt x="41966" y="31991"/>
                </a:cubicBezTo>
                <a:close/>
                <a:moveTo>
                  <a:pt x="44576" y="32500"/>
                </a:moveTo>
                <a:cubicBezTo>
                  <a:pt x="44563" y="32500"/>
                  <a:pt x="44549" y="32501"/>
                  <a:pt x="44535" y="32502"/>
                </a:cubicBezTo>
                <a:cubicBezTo>
                  <a:pt x="44309" y="32532"/>
                  <a:pt x="44092" y="32546"/>
                  <a:pt x="43891" y="32549"/>
                </a:cubicBezTo>
                <a:cubicBezTo>
                  <a:pt x="43701" y="32551"/>
                  <a:pt x="43552" y="32706"/>
                  <a:pt x="43553" y="32893"/>
                </a:cubicBezTo>
                <a:cubicBezTo>
                  <a:pt x="43555" y="33081"/>
                  <a:pt x="43708" y="33231"/>
                  <a:pt x="43894" y="33231"/>
                </a:cubicBezTo>
                <a:lnTo>
                  <a:pt x="43899" y="33231"/>
                </a:lnTo>
                <a:cubicBezTo>
                  <a:pt x="44125" y="33229"/>
                  <a:pt x="44368" y="33212"/>
                  <a:pt x="44617" y="33180"/>
                </a:cubicBezTo>
                <a:cubicBezTo>
                  <a:pt x="44805" y="33159"/>
                  <a:pt x="44937" y="32987"/>
                  <a:pt x="44916" y="32801"/>
                </a:cubicBezTo>
                <a:cubicBezTo>
                  <a:pt x="44895" y="32628"/>
                  <a:pt x="44746" y="32500"/>
                  <a:pt x="44576" y="32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3" name="Google Shape;2203;p50"/>
          <p:cNvGrpSpPr/>
          <p:nvPr/>
        </p:nvGrpSpPr>
        <p:grpSpPr>
          <a:xfrm>
            <a:off x="2041902" y="3801225"/>
            <a:ext cx="559759" cy="566309"/>
            <a:chOff x="2041902" y="3801225"/>
            <a:chExt cx="559759" cy="566309"/>
          </a:xfrm>
        </p:grpSpPr>
        <p:sp>
          <p:nvSpPr>
            <p:cNvPr id="2204" name="Google Shape;2204;p50"/>
            <p:cNvSpPr/>
            <p:nvPr/>
          </p:nvSpPr>
          <p:spPr>
            <a:xfrm>
              <a:off x="2041902" y="3801225"/>
              <a:ext cx="559759" cy="566309"/>
            </a:xfrm>
            <a:custGeom>
              <a:avLst/>
              <a:gdLst/>
              <a:ahLst/>
              <a:cxnLst/>
              <a:rect l="l" t="t" r="r" b="b"/>
              <a:pathLst>
                <a:path w="15639" h="15822" extrusionOk="0">
                  <a:moveTo>
                    <a:pt x="7815" y="1"/>
                  </a:moveTo>
                  <a:cubicBezTo>
                    <a:pt x="7588" y="2"/>
                    <a:pt x="7378" y="30"/>
                    <a:pt x="7190" y="86"/>
                  </a:cubicBezTo>
                  <a:cubicBezTo>
                    <a:pt x="7133" y="102"/>
                    <a:pt x="7078" y="123"/>
                    <a:pt x="7041" y="138"/>
                  </a:cubicBezTo>
                  <a:cubicBezTo>
                    <a:pt x="6839" y="210"/>
                    <a:pt x="6646" y="306"/>
                    <a:pt x="6465" y="427"/>
                  </a:cubicBezTo>
                  <a:cubicBezTo>
                    <a:pt x="6027" y="715"/>
                    <a:pt x="5735" y="1082"/>
                    <a:pt x="5506" y="1400"/>
                  </a:cubicBezTo>
                  <a:cubicBezTo>
                    <a:pt x="5009" y="2092"/>
                    <a:pt x="4611" y="2854"/>
                    <a:pt x="4319" y="3668"/>
                  </a:cubicBezTo>
                  <a:cubicBezTo>
                    <a:pt x="4163" y="3660"/>
                    <a:pt x="4007" y="3656"/>
                    <a:pt x="3851" y="3656"/>
                  </a:cubicBezTo>
                  <a:cubicBezTo>
                    <a:pt x="3396" y="3656"/>
                    <a:pt x="2940" y="3691"/>
                    <a:pt x="2489" y="3762"/>
                  </a:cubicBezTo>
                  <a:cubicBezTo>
                    <a:pt x="2112" y="3821"/>
                    <a:pt x="1666" y="3916"/>
                    <a:pt x="1223" y="4169"/>
                  </a:cubicBezTo>
                  <a:cubicBezTo>
                    <a:pt x="1038" y="4274"/>
                    <a:pt x="869" y="4400"/>
                    <a:pt x="732" y="4534"/>
                  </a:cubicBezTo>
                  <a:cubicBezTo>
                    <a:pt x="688" y="4571"/>
                    <a:pt x="646" y="4612"/>
                    <a:pt x="605" y="4656"/>
                  </a:cubicBezTo>
                  <a:cubicBezTo>
                    <a:pt x="464" y="4807"/>
                    <a:pt x="344" y="4982"/>
                    <a:pt x="252" y="5168"/>
                  </a:cubicBezTo>
                  <a:cubicBezTo>
                    <a:pt x="155" y="5358"/>
                    <a:pt x="86" y="5557"/>
                    <a:pt x="49" y="5759"/>
                  </a:cubicBezTo>
                  <a:cubicBezTo>
                    <a:pt x="37" y="5816"/>
                    <a:pt x="30" y="5874"/>
                    <a:pt x="29" y="5915"/>
                  </a:cubicBezTo>
                  <a:cubicBezTo>
                    <a:pt x="2" y="6121"/>
                    <a:pt x="1" y="6334"/>
                    <a:pt x="25" y="6545"/>
                  </a:cubicBezTo>
                  <a:cubicBezTo>
                    <a:pt x="86" y="7051"/>
                    <a:pt x="273" y="7466"/>
                    <a:pt x="451" y="7805"/>
                  </a:cubicBezTo>
                  <a:cubicBezTo>
                    <a:pt x="833" y="8536"/>
                    <a:pt x="1321" y="9214"/>
                    <a:pt x="1899" y="9822"/>
                  </a:cubicBezTo>
                  <a:cubicBezTo>
                    <a:pt x="1631" y="10801"/>
                    <a:pt x="1510" y="11838"/>
                    <a:pt x="1548" y="12830"/>
                  </a:cubicBezTo>
                  <a:cubicBezTo>
                    <a:pt x="1564" y="13250"/>
                    <a:pt x="1608" y="13750"/>
                    <a:pt x="1825" y="14259"/>
                  </a:cubicBezTo>
                  <a:cubicBezTo>
                    <a:pt x="1913" y="14470"/>
                    <a:pt x="2027" y="14668"/>
                    <a:pt x="2154" y="14831"/>
                  </a:cubicBezTo>
                  <a:cubicBezTo>
                    <a:pt x="2185" y="14882"/>
                    <a:pt x="2223" y="14931"/>
                    <a:pt x="2263" y="14979"/>
                  </a:cubicBezTo>
                  <a:cubicBezTo>
                    <a:pt x="2405" y="15145"/>
                    <a:pt x="2573" y="15292"/>
                    <a:pt x="2757" y="15412"/>
                  </a:cubicBezTo>
                  <a:cubicBezTo>
                    <a:pt x="2944" y="15538"/>
                    <a:pt x="3144" y="15634"/>
                    <a:pt x="3353" y="15700"/>
                  </a:cubicBezTo>
                  <a:cubicBezTo>
                    <a:pt x="3411" y="15718"/>
                    <a:pt x="3469" y="15732"/>
                    <a:pt x="3509" y="15739"/>
                  </a:cubicBezTo>
                  <a:cubicBezTo>
                    <a:pt x="3727" y="15793"/>
                    <a:pt x="3954" y="15822"/>
                    <a:pt x="4184" y="15822"/>
                  </a:cubicBezTo>
                  <a:cubicBezTo>
                    <a:pt x="4736" y="15822"/>
                    <a:pt x="5215" y="15670"/>
                    <a:pt x="5607" y="15520"/>
                  </a:cubicBezTo>
                  <a:cubicBezTo>
                    <a:pt x="6505" y="15179"/>
                    <a:pt x="7351" y="14706"/>
                    <a:pt x="8125" y="14115"/>
                  </a:cubicBezTo>
                  <a:cubicBezTo>
                    <a:pt x="8684" y="14539"/>
                    <a:pt x="9286" y="14901"/>
                    <a:pt x="9921" y="15192"/>
                  </a:cubicBezTo>
                  <a:cubicBezTo>
                    <a:pt x="10292" y="15363"/>
                    <a:pt x="10744" y="15540"/>
                    <a:pt x="11283" y="15577"/>
                  </a:cubicBezTo>
                  <a:cubicBezTo>
                    <a:pt x="11344" y="15582"/>
                    <a:pt x="11404" y="15584"/>
                    <a:pt x="11464" y="15584"/>
                  </a:cubicBezTo>
                  <a:cubicBezTo>
                    <a:pt x="11625" y="15584"/>
                    <a:pt x="11781" y="15569"/>
                    <a:pt x="11924" y="15543"/>
                  </a:cubicBezTo>
                  <a:cubicBezTo>
                    <a:pt x="11982" y="15536"/>
                    <a:pt x="12043" y="15526"/>
                    <a:pt x="12103" y="15512"/>
                  </a:cubicBezTo>
                  <a:cubicBezTo>
                    <a:pt x="12310" y="15462"/>
                    <a:pt x="12513" y="15378"/>
                    <a:pt x="12700" y="15270"/>
                  </a:cubicBezTo>
                  <a:cubicBezTo>
                    <a:pt x="12891" y="15164"/>
                    <a:pt x="13066" y="15030"/>
                    <a:pt x="13215" y="14877"/>
                  </a:cubicBezTo>
                  <a:cubicBezTo>
                    <a:pt x="13258" y="14833"/>
                    <a:pt x="13296" y="14787"/>
                    <a:pt x="13322" y="14753"/>
                  </a:cubicBezTo>
                  <a:cubicBezTo>
                    <a:pt x="13466" y="14588"/>
                    <a:pt x="13589" y="14401"/>
                    <a:pt x="13692" y="14202"/>
                  </a:cubicBezTo>
                  <a:cubicBezTo>
                    <a:pt x="13933" y="13721"/>
                    <a:pt x="14008" y="13241"/>
                    <a:pt x="14051" y="12835"/>
                  </a:cubicBezTo>
                  <a:cubicBezTo>
                    <a:pt x="14160" y="11807"/>
                    <a:pt x="14092" y="10727"/>
                    <a:pt x="13859" y="9701"/>
                  </a:cubicBezTo>
                  <a:cubicBezTo>
                    <a:pt x="14385" y="9128"/>
                    <a:pt x="14833" y="8493"/>
                    <a:pt x="15192" y="7807"/>
                  </a:cubicBezTo>
                  <a:cubicBezTo>
                    <a:pt x="15368" y="7469"/>
                    <a:pt x="15557" y="7054"/>
                    <a:pt x="15619" y="6546"/>
                  </a:cubicBezTo>
                  <a:cubicBezTo>
                    <a:pt x="15638" y="6334"/>
                    <a:pt x="15636" y="6127"/>
                    <a:pt x="15611" y="5922"/>
                  </a:cubicBezTo>
                  <a:cubicBezTo>
                    <a:pt x="15607" y="5867"/>
                    <a:pt x="15600" y="5814"/>
                    <a:pt x="15590" y="5759"/>
                  </a:cubicBezTo>
                  <a:cubicBezTo>
                    <a:pt x="15550" y="5554"/>
                    <a:pt x="15484" y="5355"/>
                    <a:pt x="15387" y="5171"/>
                  </a:cubicBezTo>
                  <a:cubicBezTo>
                    <a:pt x="15293" y="4979"/>
                    <a:pt x="15174" y="4807"/>
                    <a:pt x="15032" y="4655"/>
                  </a:cubicBezTo>
                  <a:cubicBezTo>
                    <a:pt x="14993" y="4612"/>
                    <a:pt x="14951" y="4571"/>
                    <a:pt x="14918" y="4545"/>
                  </a:cubicBezTo>
                  <a:cubicBezTo>
                    <a:pt x="14769" y="4402"/>
                    <a:pt x="14598" y="4275"/>
                    <a:pt x="14413" y="4169"/>
                  </a:cubicBezTo>
                  <a:cubicBezTo>
                    <a:pt x="13970" y="3917"/>
                    <a:pt x="13524" y="3821"/>
                    <a:pt x="13147" y="3762"/>
                  </a:cubicBezTo>
                  <a:cubicBezTo>
                    <a:pt x="12694" y="3692"/>
                    <a:pt x="12235" y="3656"/>
                    <a:pt x="11778" y="3656"/>
                  </a:cubicBezTo>
                  <a:cubicBezTo>
                    <a:pt x="11623" y="3656"/>
                    <a:pt x="11469" y="3660"/>
                    <a:pt x="11315" y="3668"/>
                  </a:cubicBezTo>
                  <a:cubicBezTo>
                    <a:pt x="11024" y="2854"/>
                    <a:pt x="10626" y="2092"/>
                    <a:pt x="10129" y="1400"/>
                  </a:cubicBezTo>
                  <a:cubicBezTo>
                    <a:pt x="9900" y="1081"/>
                    <a:pt x="9607" y="715"/>
                    <a:pt x="9170" y="427"/>
                  </a:cubicBezTo>
                  <a:cubicBezTo>
                    <a:pt x="8989" y="308"/>
                    <a:pt x="8796" y="210"/>
                    <a:pt x="8612" y="146"/>
                  </a:cubicBezTo>
                  <a:cubicBezTo>
                    <a:pt x="8558" y="123"/>
                    <a:pt x="8502" y="103"/>
                    <a:pt x="8445" y="86"/>
                  </a:cubicBezTo>
                  <a:cubicBezTo>
                    <a:pt x="8252" y="30"/>
                    <a:pt x="8047" y="2"/>
                    <a:pt x="78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0"/>
            <p:cNvSpPr/>
            <p:nvPr/>
          </p:nvSpPr>
          <p:spPr>
            <a:xfrm>
              <a:off x="2089829" y="3851157"/>
              <a:ext cx="460113" cy="466233"/>
            </a:xfrm>
            <a:custGeom>
              <a:avLst/>
              <a:gdLst/>
              <a:ahLst/>
              <a:cxnLst/>
              <a:rect l="l" t="t" r="r" b="b"/>
              <a:pathLst>
                <a:path w="12855" h="13026" extrusionOk="0">
                  <a:moveTo>
                    <a:pt x="6411" y="1"/>
                  </a:moveTo>
                  <a:cubicBezTo>
                    <a:pt x="6334" y="1"/>
                    <a:pt x="6259" y="10"/>
                    <a:pt x="6186" y="31"/>
                  </a:cubicBezTo>
                  <a:lnTo>
                    <a:pt x="6208" y="31"/>
                  </a:lnTo>
                  <a:cubicBezTo>
                    <a:pt x="6077" y="64"/>
                    <a:pt x="5953" y="121"/>
                    <a:pt x="5842" y="194"/>
                  </a:cubicBezTo>
                  <a:cubicBezTo>
                    <a:pt x="5601" y="355"/>
                    <a:pt x="5415" y="584"/>
                    <a:pt x="5246" y="820"/>
                  </a:cubicBezTo>
                  <a:cubicBezTo>
                    <a:pt x="4609" y="1708"/>
                    <a:pt x="4163" y="2735"/>
                    <a:pt x="3942" y="3805"/>
                  </a:cubicBezTo>
                  <a:cubicBezTo>
                    <a:pt x="3453" y="3707"/>
                    <a:pt x="2954" y="3658"/>
                    <a:pt x="2455" y="3658"/>
                  </a:cubicBezTo>
                  <a:cubicBezTo>
                    <a:pt x="2072" y="3658"/>
                    <a:pt x="1690" y="3687"/>
                    <a:pt x="1312" y="3746"/>
                  </a:cubicBezTo>
                  <a:cubicBezTo>
                    <a:pt x="1038" y="3788"/>
                    <a:pt x="761" y="3848"/>
                    <a:pt x="519" y="3986"/>
                  </a:cubicBezTo>
                  <a:cubicBezTo>
                    <a:pt x="409" y="4047"/>
                    <a:pt x="306" y="4131"/>
                    <a:pt x="222" y="4228"/>
                  </a:cubicBezTo>
                  <a:lnTo>
                    <a:pt x="232" y="4208"/>
                  </a:lnTo>
                  <a:lnTo>
                    <a:pt x="232" y="4208"/>
                  </a:lnTo>
                  <a:cubicBezTo>
                    <a:pt x="178" y="4266"/>
                    <a:pt x="135" y="4330"/>
                    <a:pt x="101" y="4401"/>
                  </a:cubicBezTo>
                  <a:cubicBezTo>
                    <a:pt x="64" y="4471"/>
                    <a:pt x="37" y="4543"/>
                    <a:pt x="23" y="4621"/>
                  </a:cubicBezTo>
                  <a:lnTo>
                    <a:pt x="33" y="4603"/>
                  </a:lnTo>
                  <a:lnTo>
                    <a:pt x="33" y="4603"/>
                  </a:lnTo>
                  <a:cubicBezTo>
                    <a:pt x="4" y="4726"/>
                    <a:pt x="0" y="4858"/>
                    <a:pt x="14" y="4984"/>
                  </a:cubicBezTo>
                  <a:cubicBezTo>
                    <a:pt x="47" y="5259"/>
                    <a:pt x="164" y="5519"/>
                    <a:pt x="292" y="5764"/>
                  </a:cubicBezTo>
                  <a:cubicBezTo>
                    <a:pt x="739" y="6623"/>
                    <a:pt x="1362" y="7391"/>
                    <a:pt x="2102" y="8016"/>
                  </a:cubicBezTo>
                  <a:cubicBezTo>
                    <a:pt x="1696" y="9088"/>
                    <a:pt x="1504" y="10239"/>
                    <a:pt x="1546" y="11383"/>
                  </a:cubicBezTo>
                  <a:cubicBezTo>
                    <a:pt x="1558" y="11701"/>
                    <a:pt x="1589" y="12025"/>
                    <a:pt x="1713" y="12319"/>
                  </a:cubicBezTo>
                  <a:cubicBezTo>
                    <a:pt x="1769" y="12454"/>
                    <a:pt x="1849" y="12582"/>
                    <a:pt x="1947" y="12690"/>
                  </a:cubicBezTo>
                  <a:lnTo>
                    <a:pt x="1927" y="12676"/>
                  </a:lnTo>
                  <a:lnTo>
                    <a:pt x="1927" y="12676"/>
                  </a:lnTo>
                  <a:cubicBezTo>
                    <a:pt x="1987" y="12746"/>
                    <a:pt x="2055" y="12802"/>
                    <a:pt x="2132" y="12849"/>
                  </a:cubicBezTo>
                  <a:cubicBezTo>
                    <a:pt x="2207" y="12902"/>
                    <a:pt x="2287" y="12942"/>
                    <a:pt x="2372" y="12969"/>
                  </a:cubicBezTo>
                  <a:lnTo>
                    <a:pt x="2352" y="12955"/>
                  </a:lnTo>
                  <a:lnTo>
                    <a:pt x="2352" y="12955"/>
                  </a:lnTo>
                  <a:cubicBezTo>
                    <a:pt x="2491" y="13003"/>
                    <a:pt x="2641" y="13026"/>
                    <a:pt x="2786" y="13026"/>
                  </a:cubicBezTo>
                  <a:cubicBezTo>
                    <a:pt x="3105" y="13026"/>
                    <a:pt x="3415" y="12928"/>
                    <a:pt x="3714" y="12814"/>
                  </a:cubicBezTo>
                  <a:cubicBezTo>
                    <a:pt x="4839" y="12386"/>
                    <a:pt x="5874" y="11717"/>
                    <a:pt x="6726" y="10865"/>
                  </a:cubicBezTo>
                  <a:cubicBezTo>
                    <a:pt x="7413" y="11552"/>
                    <a:pt x="8221" y="12116"/>
                    <a:pt x="9107" y="12521"/>
                  </a:cubicBezTo>
                  <a:cubicBezTo>
                    <a:pt x="9384" y="12649"/>
                    <a:pt x="9675" y="12761"/>
                    <a:pt x="9981" y="12783"/>
                  </a:cubicBezTo>
                  <a:cubicBezTo>
                    <a:pt x="10008" y="12784"/>
                    <a:pt x="10036" y="12785"/>
                    <a:pt x="10064" y="12785"/>
                  </a:cubicBezTo>
                  <a:cubicBezTo>
                    <a:pt x="10177" y="12785"/>
                    <a:pt x="10292" y="12771"/>
                    <a:pt x="10400" y="12741"/>
                  </a:cubicBezTo>
                  <a:lnTo>
                    <a:pt x="10400" y="12741"/>
                  </a:lnTo>
                  <a:lnTo>
                    <a:pt x="10380" y="12753"/>
                  </a:lnTo>
                  <a:cubicBezTo>
                    <a:pt x="10465" y="12731"/>
                    <a:pt x="10543" y="12697"/>
                    <a:pt x="10617" y="12653"/>
                  </a:cubicBezTo>
                  <a:cubicBezTo>
                    <a:pt x="10694" y="12612"/>
                    <a:pt x="10764" y="12561"/>
                    <a:pt x="10823" y="12498"/>
                  </a:cubicBezTo>
                  <a:lnTo>
                    <a:pt x="10823" y="12498"/>
                  </a:lnTo>
                  <a:lnTo>
                    <a:pt x="10805" y="12511"/>
                  </a:lnTo>
                  <a:cubicBezTo>
                    <a:pt x="10906" y="12413"/>
                    <a:pt x="10990" y="12295"/>
                    <a:pt x="11054" y="12171"/>
                  </a:cubicBezTo>
                  <a:cubicBezTo>
                    <a:pt x="11190" y="11897"/>
                    <a:pt x="11241" y="11590"/>
                    <a:pt x="11274" y="11286"/>
                  </a:cubicBezTo>
                  <a:cubicBezTo>
                    <a:pt x="11392" y="10142"/>
                    <a:pt x="11267" y="8974"/>
                    <a:pt x="10909" y="7880"/>
                  </a:cubicBezTo>
                  <a:cubicBezTo>
                    <a:pt x="11582" y="7279"/>
                    <a:pt x="12148" y="6560"/>
                    <a:pt x="12564" y="5761"/>
                  </a:cubicBezTo>
                  <a:cubicBezTo>
                    <a:pt x="12692" y="5515"/>
                    <a:pt x="12810" y="5256"/>
                    <a:pt x="12841" y="4981"/>
                  </a:cubicBezTo>
                  <a:cubicBezTo>
                    <a:pt x="12854" y="4857"/>
                    <a:pt x="12850" y="4728"/>
                    <a:pt x="12823" y="4603"/>
                  </a:cubicBezTo>
                  <a:lnTo>
                    <a:pt x="12823" y="4603"/>
                  </a:lnTo>
                  <a:lnTo>
                    <a:pt x="12831" y="4621"/>
                  </a:lnTo>
                  <a:cubicBezTo>
                    <a:pt x="12817" y="4543"/>
                    <a:pt x="12789" y="4471"/>
                    <a:pt x="12753" y="4401"/>
                  </a:cubicBezTo>
                  <a:cubicBezTo>
                    <a:pt x="12719" y="4330"/>
                    <a:pt x="12677" y="4264"/>
                    <a:pt x="12624" y="4208"/>
                  </a:cubicBezTo>
                  <a:lnTo>
                    <a:pt x="12624" y="4208"/>
                  </a:lnTo>
                  <a:lnTo>
                    <a:pt x="12632" y="4228"/>
                  </a:lnTo>
                  <a:cubicBezTo>
                    <a:pt x="12549" y="4131"/>
                    <a:pt x="12446" y="4050"/>
                    <a:pt x="12335" y="3986"/>
                  </a:cubicBezTo>
                  <a:cubicBezTo>
                    <a:pt x="12094" y="3848"/>
                    <a:pt x="11817" y="3788"/>
                    <a:pt x="11544" y="3746"/>
                  </a:cubicBezTo>
                  <a:cubicBezTo>
                    <a:pt x="11166" y="3687"/>
                    <a:pt x="10783" y="3657"/>
                    <a:pt x="10400" y="3657"/>
                  </a:cubicBezTo>
                  <a:cubicBezTo>
                    <a:pt x="9901" y="3657"/>
                    <a:pt x="9401" y="3707"/>
                    <a:pt x="8912" y="3805"/>
                  </a:cubicBezTo>
                  <a:cubicBezTo>
                    <a:pt x="8695" y="2735"/>
                    <a:pt x="8247" y="1708"/>
                    <a:pt x="7609" y="820"/>
                  </a:cubicBezTo>
                  <a:cubicBezTo>
                    <a:pt x="7440" y="585"/>
                    <a:pt x="7254" y="355"/>
                    <a:pt x="7012" y="194"/>
                  </a:cubicBezTo>
                  <a:cubicBezTo>
                    <a:pt x="6901" y="122"/>
                    <a:pt x="6777" y="65"/>
                    <a:pt x="6648" y="31"/>
                  </a:cubicBezTo>
                  <a:lnTo>
                    <a:pt x="6669" y="31"/>
                  </a:lnTo>
                  <a:cubicBezTo>
                    <a:pt x="6597" y="10"/>
                    <a:pt x="6520" y="1"/>
                    <a:pt x="6445" y="1"/>
                  </a:cubicBezTo>
                  <a:cubicBezTo>
                    <a:pt x="6439" y="1"/>
                    <a:pt x="6434" y="1"/>
                    <a:pt x="6428" y="1"/>
                  </a:cubicBezTo>
                  <a:cubicBezTo>
                    <a:pt x="6422" y="1"/>
                    <a:pt x="6416" y="1"/>
                    <a:pt x="64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0"/>
            <p:cNvSpPr/>
            <p:nvPr/>
          </p:nvSpPr>
          <p:spPr>
            <a:xfrm>
              <a:off x="2208949" y="4084356"/>
              <a:ext cx="31175" cy="31175"/>
            </a:xfrm>
            <a:custGeom>
              <a:avLst/>
              <a:gdLst/>
              <a:ahLst/>
              <a:cxnLst/>
              <a:rect l="l" t="t" r="r" b="b"/>
              <a:pathLst>
                <a:path w="871" h="871" extrusionOk="0">
                  <a:moveTo>
                    <a:pt x="435" y="0"/>
                  </a:moveTo>
                  <a:cubicBezTo>
                    <a:pt x="195" y="0"/>
                    <a:pt x="0" y="195"/>
                    <a:pt x="0" y="435"/>
                  </a:cubicBezTo>
                  <a:cubicBezTo>
                    <a:pt x="0" y="676"/>
                    <a:pt x="195" y="870"/>
                    <a:pt x="435" y="870"/>
                  </a:cubicBezTo>
                  <a:cubicBezTo>
                    <a:pt x="675" y="870"/>
                    <a:pt x="870" y="676"/>
                    <a:pt x="870" y="435"/>
                  </a:cubicBezTo>
                  <a:cubicBezTo>
                    <a:pt x="870" y="195"/>
                    <a:pt x="675" y="0"/>
                    <a:pt x="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0"/>
            <p:cNvSpPr/>
            <p:nvPr/>
          </p:nvSpPr>
          <p:spPr>
            <a:xfrm>
              <a:off x="2399799" y="4084356"/>
              <a:ext cx="31211" cy="31175"/>
            </a:xfrm>
            <a:custGeom>
              <a:avLst/>
              <a:gdLst/>
              <a:ahLst/>
              <a:cxnLst/>
              <a:rect l="l" t="t" r="r" b="b"/>
              <a:pathLst>
                <a:path w="872" h="871" extrusionOk="0">
                  <a:moveTo>
                    <a:pt x="435" y="0"/>
                  </a:moveTo>
                  <a:cubicBezTo>
                    <a:pt x="195" y="0"/>
                    <a:pt x="0" y="195"/>
                    <a:pt x="0" y="435"/>
                  </a:cubicBezTo>
                  <a:cubicBezTo>
                    <a:pt x="0" y="676"/>
                    <a:pt x="195" y="870"/>
                    <a:pt x="435" y="870"/>
                  </a:cubicBezTo>
                  <a:cubicBezTo>
                    <a:pt x="675" y="870"/>
                    <a:pt x="872" y="676"/>
                    <a:pt x="872" y="435"/>
                  </a:cubicBezTo>
                  <a:cubicBezTo>
                    <a:pt x="872" y="195"/>
                    <a:pt x="677" y="0"/>
                    <a:pt x="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0"/>
            <p:cNvSpPr/>
            <p:nvPr/>
          </p:nvSpPr>
          <p:spPr>
            <a:xfrm>
              <a:off x="2277708" y="4125591"/>
              <a:ext cx="84470" cy="42271"/>
            </a:xfrm>
            <a:custGeom>
              <a:avLst/>
              <a:gdLst/>
              <a:ahLst/>
              <a:cxnLst/>
              <a:rect l="l" t="t" r="r" b="b"/>
              <a:pathLst>
                <a:path w="2360" h="1181" extrusionOk="0">
                  <a:moveTo>
                    <a:pt x="1" y="1"/>
                  </a:moveTo>
                  <a:cubicBezTo>
                    <a:pt x="1" y="653"/>
                    <a:pt x="528" y="1181"/>
                    <a:pt x="1180" y="1181"/>
                  </a:cubicBezTo>
                  <a:cubicBezTo>
                    <a:pt x="1833" y="1181"/>
                    <a:pt x="2360" y="653"/>
                    <a:pt x="23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0" name="Google Shape;2210;p50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1" name="Google Shape;2211;p50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212" name="Google Shape;2212;p50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</p:spTree>
    <p:extLst>
      <p:ext uri="{BB962C8B-B14F-4D97-AF65-F5344CB8AC3E}">
        <p14:creationId xmlns:p14="http://schemas.microsoft.com/office/powerpoint/2010/main" val="658366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p50"/>
          <p:cNvSpPr/>
          <p:nvPr/>
        </p:nvSpPr>
        <p:spPr>
          <a:xfrm rot="-1344">
            <a:off x="-239000" y="2104545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50"/>
          <p:cNvSpPr txBox="1">
            <a:spLocks noGrp="1"/>
          </p:cNvSpPr>
          <p:nvPr>
            <p:ph type="title"/>
          </p:nvPr>
        </p:nvSpPr>
        <p:spPr>
          <a:xfrm>
            <a:off x="1883569" y="736538"/>
            <a:ext cx="654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id-ID" dirty="0"/>
            </a:br>
            <a:r>
              <a:rPr lang="id-ID" dirty="0">
                <a:solidFill>
                  <a:srgbClr val="FF0000"/>
                </a:solidFill>
              </a:rPr>
              <a:t>VS</a:t>
            </a:r>
            <a:br>
              <a:rPr lang="id-ID" dirty="0"/>
            </a:br>
            <a:r>
              <a:rPr lang="en" dirty="0"/>
              <a:t> 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5E011B2E-6EB7-466A-A39A-7F59D9C908A1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>
            <a:off x="2404575" y="796865"/>
            <a:ext cx="2217300" cy="394200"/>
          </a:xfrm>
        </p:spPr>
        <p:txBody>
          <a:bodyPr/>
          <a:lstStyle/>
          <a:p>
            <a:r>
              <a:rPr lang="id-ID" dirty="0"/>
              <a:t>DATA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CF6B4B28-E135-4441-B980-ED66D7DEFEF2}"/>
              </a:ext>
            </a:extLst>
          </p:cNvPr>
          <p:cNvSpPr>
            <a:spLocks noGrp="1"/>
          </p:cNvSpPr>
          <p:nvPr>
            <p:ph type="subTitle" idx="9"/>
          </p:nvPr>
        </p:nvSpPr>
        <p:spPr>
          <a:xfrm>
            <a:off x="2404575" y="1378217"/>
            <a:ext cx="2217300" cy="2447974"/>
          </a:xfrm>
        </p:spPr>
        <p:txBody>
          <a:bodyPr/>
          <a:lstStyle/>
          <a:p>
            <a:r>
              <a:rPr lang="id-ID" sz="2800" dirty="0"/>
              <a:t>ANGKA</a:t>
            </a:r>
          </a:p>
          <a:p>
            <a:r>
              <a:rPr lang="id-ID" sz="2800" dirty="0"/>
              <a:t>TEKS</a:t>
            </a:r>
          </a:p>
          <a:p>
            <a:r>
              <a:rPr lang="id-ID" sz="2800" dirty="0"/>
              <a:t>SIMBOL</a:t>
            </a:r>
          </a:p>
          <a:p>
            <a:endParaRPr lang="id-ID" sz="2800" dirty="0"/>
          </a:p>
          <a:p>
            <a:endParaRPr lang="id-ID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06DF4CF4-38EF-4898-BAE2-E6DFF267F61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500347" y="796852"/>
            <a:ext cx="2217300" cy="394200"/>
          </a:xfrm>
        </p:spPr>
        <p:txBody>
          <a:bodyPr/>
          <a:lstStyle/>
          <a:p>
            <a:r>
              <a:rPr lang="id-ID" dirty="0">
                <a:solidFill>
                  <a:schemeClr val="lt2"/>
                </a:solidFill>
              </a:rPr>
              <a:t>INFORMASI</a:t>
            </a:r>
            <a:endParaRPr lang="id-ID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9A739881-8AD3-468C-9412-0FEE05521F7C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5500347" y="1366991"/>
            <a:ext cx="2543122" cy="2447974"/>
          </a:xfrm>
        </p:spPr>
        <p:txBody>
          <a:bodyPr/>
          <a:lstStyle/>
          <a:p>
            <a:pPr marL="93663" indent="0"/>
            <a:r>
              <a:rPr lang="id-ID" sz="2800" dirty="0">
                <a:solidFill>
                  <a:srgbClr val="FF0000"/>
                </a:solidFill>
              </a:rPr>
              <a:t>SEKUMPULAN</a:t>
            </a:r>
            <a:r>
              <a:rPr lang="id-ID" sz="2800" dirty="0"/>
              <a:t> </a:t>
            </a:r>
            <a:r>
              <a:rPr lang="id-ID" sz="2800" dirty="0">
                <a:solidFill>
                  <a:srgbClr val="FF0000"/>
                </a:solidFill>
              </a:rPr>
              <a:t>DATA</a:t>
            </a:r>
            <a:r>
              <a:rPr lang="id-ID" sz="2800" dirty="0"/>
              <a:t> YANG SUDAH DI </a:t>
            </a:r>
            <a:r>
              <a:rPr lang="id-ID" sz="2800" dirty="0">
                <a:solidFill>
                  <a:srgbClr val="FF0000"/>
                </a:solidFill>
              </a:rPr>
              <a:t>PROSES</a:t>
            </a:r>
          </a:p>
        </p:txBody>
      </p:sp>
      <p:sp>
        <p:nvSpPr>
          <p:cNvPr id="2202" name="Google Shape;2202;p50"/>
          <p:cNvSpPr/>
          <p:nvPr/>
        </p:nvSpPr>
        <p:spPr>
          <a:xfrm rot="3743552" flipH="1">
            <a:off x="2262989" y="4490754"/>
            <a:ext cx="2544333" cy="1631750"/>
          </a:xfrm>
          <a:custGeom>
            <a:avLst/>
            <a:gdLst/>
            <a:ahLst/>
            <a:cxnLst/>
            <a:rect l="l" t="t" r="r" b="b"/>
            <a:pathLst>
              <a:path w="51816" h="33231" extrusionOk="0">
                <a:moveTo>
                  <a:pt x="29827" y="0"/>
                </a:moveTo>
                <a:cubicBezTo>
                  <a:pt x="29615" y="0"/>
                  <a:pt x="29401" y="5"/>
                  <a:pt x="29189" y="14"/>
                </a:cubicBezTo>
                <a:cubicBezTo>
                  <a:pt x="28999" y="23"/>
                  <a:pt x="28852" y="181"/>
                  <a:pt x="28860" y="370"/>
                </a:cubicBezTo>
                <a:cubicBezTo>
                  <a:pt x="28867" y="555"/>
                  <a:pt x="29018" y="697"/>
                  <a:pt x="29201" y="697"/>
                </a:cubicBezTo>
                <a:cubicBezTo>
                  <a:pt x="29206" y="697"/>
                  <a:pt x="29210" y="697"/>
                  <a:pt x="29217" y="695"/>
                </a:cubicBezTo>
                <a:cubicBezTo>
                  <a:pt x="29422" y="687"/>
                  <a:pt x="29623" y="683"/>
                  <a:pt x="29825" y="683"/>
                </a:cubicBezTo>
                <a:lnTo>
                  <a:pt x="29886" y="683"/>
                </a:lnTo>
                <a:cubicBezTo>
                  <a:pt x="30073" y="683"/>
                  <a:pt x="30225" y="532"/>
                  <a:pt x="30226" y="344"/>
                </a:cubicBezTo>
                <a:cubicBezTo>
                  <a:pt x="30230" y="155"/>
                  <a:pt x="30077" y="2"/>
                  <a:pt x="29887" y="0"/>
                </a:cubicBezTo>
                <a:close/>
                <a:moveTo>
                  <a:pt x="31251" y="67"/>
                </a:moveTo>
                <a:cubicBezTo>
                  <a:pt x="31077" y="67"/>
                  <a:pt x="30927" y="199"/>
                  <a:pt x="30911" y="376"/>
                </a:cubicBezTo>
                <a:cubicBezTo>
                  <a:pt x="30894" y="563"/>
                  <a:pt x="31031" y="730"/>
                  <a:pt x="31220" y="748"/>
                </a:cubicBezTo>
                <a:cubicBezTo>
                  <a:pt x="31441" y="770"/>
                  <a:pt x="31664" y="793"/>
                  <a:pt x="31884" y="824"/>
                </a:cubicBezTo>
                <a:cubicBezTo>
                  <a:pt x="31900" y="826"/>
                  <a:pt x="31916" y="826"/>
                  <a:pt x="31930" y="826"/>
                </a:cubicBezTo>
                <a:cubicBezTo>
                  <a:pt x="32098" y="826"/>
                  <a:pt x="32246" y="702"/>
                  <a:pt x="32268" y="530"/>
                </a:cubicBezTo>
                <a:cubicBezTo>
                  <a:pt x="32295" y="344"/>
                  <a:pt x="32162" y="172"/>
                  <a:pt x="31977" y="146"/>
                </a:cubicBezTo>
                <a:cubicBezTo>
                  <a:pt x="31745" y="115"/>
                  <a:pt x="31516" y="89"/>
                  <a:pt x="31283" y="68"/>
                </a:cubicBezTo>
                <a:cubicBezTo>
                  <a:pt x="31272" y="67"/>
                  <a:pt x="31262" y="67"/>
                  <a:pt x="31251" y="67"/>
                </a:cubicBezTo>
                <a:close/>
                <a:moveTo>
                  <a:pt x="27841" y="133"/>
                </a:moveTo>
                <a:cubicBezTo>
                  <a:pt x="27827" y="133"/>
                  <a:pt x="27812" y="134"/>
                  <a:pt x="27797" y="136"/>
                </a:cubicBezTo>
                <a:cubicBezTo>
                  <a:pt x="27567" y="165"/>
                  <a:pt x="27338" y="200"/>
                  <a:pt x="27107" y="240"/>
                </a:cubicBezTo>
                <a:cubicBezTo>
                  <a:pt x="26921" y="271"/>
                  <a:pt x="26794" y="449"/>
                  <a:pt x="26827" y="635"/>
                </a:cubicBezTo>
                <a:cubicBezTo>
                  <a:pt x="26855" y="801"/>
                  <a:pt x="27001" y="920"/>
                  <a:pt x="27164" y="920"/>
                </a:cubicBezTo>
                <a:cubicBezTo>
                  <a:pt x="27183" y="920"/>
                  <a:pt x="27200" y="918"/>
                  <a:pt x="27223" y="914"/>
                </a:cubicBezTo>
                <a:cubicBezTo>
                  <a:pt x="27446" y="876"/>
                  <a:pt x="27668" y="843"/>
                  <a:pt x="27887" y="814"/>
                </a:cubicBezTo>
                <a:cubicBezTo>
                  <a:pt x="28073" y="788"/>
                  <a:pt x="28207" y="615"/>
                  <a:pt x="28181" y="428"/>
                </a:cubicBezTo>
                <a:cubicBezTo>
                  <a:pt x="28157" y="257"/>
                  <a:pt x="28009" y="133"/>
                  <a:pt x="27841" y="133"/>
                </a:cubicBezTo>
                <a:close/>
                <a:moveTo>
                  <a:pt x="33276" y="382"/>
                </a:moveTo>
                <a:cubicBezTo>
                  <a:pt x="33118" y="382"/>
                  <a:pt x="32976" y="490"/>
                  <a:pt x="32941" y="650"/>
                </a:cubicBezTo>
                <a:cubicBezTo>
                  <a:pt x="32901" y="834"/>
                  <a:pt x="33016" y="1017"/>
                  <a:pt x="33202" y="1059"/>
                </a:cubicBezTo>
                <a:cubicBezTo>
                  <a:pt x="33421" y="1109"/>
                  <a:pt x="33638" y="1161"/>
                  <a:pt x="33854" y="1217"/>
                </a:cubicBezTo>
                <a:cubicBezTo>
                  <a:pt x="33881" y="1224"/>
                  <a:pt x="33911" y="1227"/>
                  <a:pt x="33940" y="1227"/>
                </a:cubicBezTo>
                <a:cubicBezTo>
                  <a:pt x="34092" y="1227"/>
                  <a:pt x="34229" y="1126"/>
                  <a:pt x="34271" y="972"/>
                </a:cubicBezTo>
                <a:cubicBezTo>
                  <a:pt x="34318" y="789"/>
                  <a:pt x="34210" y="602"/>
                  <a:pt x="34027" y="555"/>
                </a:cubicBezTo>
                <a:cubicBezTo>
                  <a:pt x="33801" y="494"/>
                  <a:pt x="33575" y="440"/>
                  <a:pt x="33350" y="390"/>
                </a:cubicBezTo>
                <a:cubicBezTo>
                  <a:pt x="33325" y="384"/>
                  <a:pt x="33300" y="382"/>
                  <a:pt x="33276" y="382"/>
                </a:cubicBezTo>
                <a:close/>
                <a:moveTo>
                  <a:pt x="25825" y="513"/>
                </a:moveTo>
                <a:cubicBezTo>
                  <a:pt x="25798" y="513"/>
                  <a:pt x="25770" y="517"/>
                  <a:pt x="25742" y="523"/>
                </a:cubicBezTo>
                <a:cubicBezTo>
                  <a:pt x="25516" y="581"/>
                  <a:pt x="25294" y="640"/>
                  <a:pt x="25070" y="704"/>
                </a:cubicBezTo>
                <a:cubicBezTo>
                  <a:pt x="24889" y="756"/>
                  <a:pt x="24785" y="947"/>
                  <a:pt x="24837" y="1128"/>
                </a:cubicBezTo>
                <a:cubicBezTo>
                  <a:pt x="24880" y="1278"/>
                  <a:pt x="25018" y="1375"/>
                  <a:pt x="25165" y="1375"/>
                </a:cubicBezTo>
                <a:cubicBezTo>
                  <a:pt x="25195" y="1375"/>
                  <a:pt x="25228" y="1372"/>
                  <a:pt x="25261" y="1363"/>
                </a:cubicBezTo>
                <a:cubicBezTo>
                  <a:pt x="25475" y="1299"/>
                  <a:pt x="25692" y="1243"/>
                  <a:pt x="25907" y="1189"/>
                </a:cubicBezTo>
                <a:cubicBezTo>
                  <a:pt x="26090" y="1144"/>
                  <a:pt x="26203" y="956"/>
                  <a:pt x="26158" y="774"/>
                </a:cubicBezTo>
                <a:cubicBezTo>
                  <a:pt x="26119" y="618"/>
                  <a:pt x="25980" y="513"/>
                  <a:pt x="25825" y="513"/>
                </a:cubicBezTo>
                <a:close/>
                <a:moveTo>
                  <a:pt x="35246" y="945"/>
                </a:moveTo>
                <a:cubicBezTo>
                  <a:pt x="35104" y="945"/>
                  <a:pt x="34974" y="1033"/>
                  <a:pt x="34924" y="1173"/>
                </a:cubicBezTo>
                <a:cubicBezTo>
                  <a:pt x="34860" y="1352"/>
                  <a:pt x="34954" y="1547"/>
                  <a:pt x="35133" y="1610"/>
                </a:cubicBezTo>
                <a:cubicBezTo>
                  <a:pt x="35343" y="1684"/>
                  <a:pt x="35552" y="1763"/>
                  <a:pt x="35760" y="1844"/>
                </a:cubicBezTo>
                <a:cubicBezTo>
                  <a:pt x="35802" y="1860"/>
                  <a:pt x="35845" y="1869"/>
                  <a:pt x="35887" y="1869"/>
                </a:cubicBezTo>
                <a:cubicBezTo>
                  <a:pt x="36023" y="1869"/>
                  <a:pt x="36151" y="1787"/>
                  <a:pt x="36205" y="1651"/>
                </a:cubicBezTo>
                <a:cubicBezTo>
                  <a:pt x="36275" y="1476"/>
                  <a:pt x="36189" y="1278"/>
                  <a:pt x="36014" y="1208"/>
                </a:cubicBezTo>
                <a:cubicBezTo>
                  <a:pt x="35797" y="1123"/>
                  <a:pt x="35579" y="1041"/>
                  <a:pt x="35360" y="965"/>
                </a:cubicBezTo>
                <a:cubicBezTo>
                  <a:pt x="35322" y="952"/>
                  <a:pt x="35284" y="945"/>
                  <a:pt x="35246" y="945"/>
                </a:cubicBezTo>
                <a:close/>
                <a:moveTo>
                  <a:pt x="23868" y="1127"/>
                </a:moveTo>
                <a:cubicBezTo>
                  <a:pt x="23828" y="1127"/>
                  <a:pt x="23787" y="1134"/>
                  <a:pt x="23747" y="1149"/>
                </a:cubicBezTo>
                <a:cubicBezTo>
                  <a:pt x="23526" y="1234"/>
                  <a:pt x="23307" y="1323"/>
                  <a:pt x="23099" y="1415"/>
                </a:cubicBezTo>
                <a:cubicBezTo>
                  <a:pt x="22925" y="1491"/>
                  <a:pt x="22847" y="1691"/>
                  <a:pt x="22923" y="1865"/>
                </a:cubicBezTo>
                <a:cubicBezTo>
                  <a:pt x="22979" y="1992"/>
                  <a:pt x="23104" y="2068"/>
                  <a:pt x="23236" y="2068"/>
                </a:cubicBezTo>
                <a:cubicBezTo>
                  <a:pt x="23281" y="2068"/>
                  <a:pt x="23330" y="2060"/>
                  <a:pt x="23375" y="2041"/>
                </a:cubicBezTo>
                <a:cubicBezTo>
                  <a:pt x="23575" y="1950"/>
                  <a:pt x="23782" y="1867"/>
                  <a:pt x="23992" y="1787"/>
                </a:cubicBezTo>
                <a:cubicBezTo>
                  <a:pt x="24168" y="1719"/>
                  <a:pt x="24255" y="1521"/>
                  <a:pt x="24187" y="1345"/>
                </a:cubicBezTo>
                <a:cubicBezTo>
                  <a:pt x="24136" y="1210"/>
                  <a:pt x="24006" y="1127"/>
                  <a:pt x="23868" y="1127"/>
                </a:cubicBezTo>
                <a:close/>
                <a:moveTo>
                  <a:pt x="37138" y="1739"/>
                </a:moveTo>
                <a:cubicBezTo>
                  <a:pt x="37011" y="1739"/>
                  <a:pt x="36889" y="1809"/>
                  <a:pt x="36829" y="1929"/>
                </a:cubicBezTo>
                <a:cubicBezTo>
                  <a:pt x="36747" y="2100"/>
                  <a:pt x="36815" y="2305"/>
                  <a:pt x="36985" y="2388"/>
                </a:cubicBezTo>
                <a:cubicBezTo>
                  <a:pt x="37185" y="2486"/>
                  <a:pt x="37385" y="2588"/>
                  <a:pt x="37582" y="2694"/>
                </a:cubicBezTo>
                <a:cubicBezTo>
                  <a:pt x="37634" y="2722"/>
                  <a:pt x="37689" y="2736"/>
                  <a:pt x="37743" y="2736"/>
                </a:cubicBezTo>
                <a:cubicBezTo>
                  <a:pt x="37865" y="2736"/>
                  <a:pt x="37983" y="2670"/>
                  <a:pt x="38046" y="2555"/>
                </a:cubicBezTo>
                <a:cubicBezTo>
                  <a:pt x="38134" y="2390"/>
                  <a:pt x="38073" y="2181"/>
                  <a:pt x="37907" y="2093"/>
                </a:cubicBezTo>
                <a:cubicBezTo>
                  <a:pt x="37703" y="1982"/>
                  <a:pt x="37496" y="1876"/>
                  <a:pt x="37288" y="1773"/>
                </a:cubicBezTo>
                <a:cubicBezTo>
                  <a:pt x="37239" y="1750"/>
                  <a:pt x="37188" y="1739"/>
                  <a:pt x="37138" y="1739"/>
                </a:cubicBezTo>
                <a:close/>
                <a:moveTo>
                  <a:pt x="22014" y="1997"/>
                </a:moveTo>
                <a:cubicBezTo>
                  <a:pt x="21956" y="1997"/>
                  <a:pt x="21898" y="2012"/>
                  <a:pt x="21846" y="2042"/>
                </a:cubicBezTo>
                <a:cubicBezTo>
                  <a:pt x="21639" y="2161"/>
                  <a:pt x="21437" y="2284"/>
                  <a:pt x="21244" y="2409"/>
                </a:cubicBezTo>
                <a:cubicBezTo>
                  <a:pt x="21084" y="2513"/>
                  <a:pt x="21041" y="2725"/>
                  <a:pt x="21144" y="2884"/>
                </a:cubicBezTo>
                <a:cubicBezTo>
                  <a:pt x="21210" y="2983"/>
                  <a:pt x="21319" y="3038"/>
                  <a:pt x="21430" y="3038"/>
                </a:cubicBezTo>
                <a:cubicBezTo>
                  <a:pt x="21493" y="3038"/>
                  <a:pt x="21559" y="3021"/>
                  <a:pt x="21616" y="2983"/>
                </a:cubicBezTo>
                <a:cubicBezTo>
                  <a:pt x="21799" y="2864"/>
                  <a:pt x="21988" y="2748"/>
                  <a:pt x="22185" y="2639"/>
                </a:cubicBezTo>
                <a:cubicBezTo>
                  <a:pt x="22350" y="2545"/>
                  <a:pt x="22405" y="2336"/>
                  <a:pt x="22311" y="2171"/>
                </a:cubicBezTo>
                <a:cubicBezTo>
                  <a:pt x="22249" y="2060"/>
                  <a:pt x="22133" y="1997"/>
                  <a:pt x="22014" y="1997"/>
                </a:cubicBezTo>
                <a:close/>
                <a:moveTo>
                  <a:pt x="38923" y="2746"/>
                </a:moveTo>
                <a:cubicBezTo>
                  <a:pt x="38811" y="2746"/>
                  <a:pt x="38700" y="2801"/>
                  <a:pt x="38635" y="2903"/>
                </a:cubicBezTo>
                <a:cubicBezTo>
                  <a:pt x="38531" y="3061"/>
                  <a:pt x="38576" y="3275"/>
                  <a:pt x="38734" y="3377"/>
                </a:cubicBezTo>
                <a:cubicBezTo>
                  <a:pt x="38922" y="3497"/>
                  <a:pt x="39106" y="3624"/>
                  <a:pt x="39288" y="3753"/>
                </a:cubicBezTo>
                <a:cubicBezTo>
                  <a:pt x="39349" y="3796"/>
                  <a:pt x="39419" y="3815"/>
                  <a:pt x="39486" y="3815"/>
                </a:cubicBezTo>
                <a:cubicBezTo>
                  <a:pt x="39592" y="3815"/>
                  <a:pt x="39698" y="3765"/>
                  <a:pt x="39768" y="3667"/>
                </a:cubicBezTo>
                <a:cubicBezTo>
                  <a:pt x="39877" y="3513"/>
                  <a:pt x="39841" y="3301"/>
                  <a:pt x="39686" y="3191"/>
                </a:cubicBezTo>
                <a:cubicBezTo>
                  <a:pt x="39495" y="3057"/>
                  <a:pt x="39304" y="2927"/>
                  <a:pt x="39108" y="2800"/>
                </a:cubicBezTo>
                <a:cubicBezTo>
                  <a:pt x="39051" y="2764"/>
                  <a:pt x="38987" y="2746"/>
                  <a:pt x="38923" y="2746"/>
                </a:cubicBezTo>
                <a:close/>
                <a:moveTo>
                  <a:pt x="20335" y="3174"/>
                </a:moveTo>
                <a:cubicBezTo>
                  <a:pt x="20256" y="3174"/>
                  <a:pt x="20176" y="3202"/>
                  <a:pt x="20111" y="3257"/>
                </a:cubicBezTo>
                <a:cubicBezTo>
                  <a:pt x="19941" y="3405"/>
                  <a:pt x="19764" y="3563"/>
                  <a:pt x="19593" y="3728"/>
                </a:cubicBezTo>
                <a:cubicBezTo>
                  <a:pt x="19456" y="3859"/>
                  <a:pt x="19451" y="4074"/>
                  <a:pt x="19581" y="4211"/>
                </a:cubicBezTo>
                <a:cubicBezTo>
                  <a:pt x="19649" y="4283"/>
                  <a:pt x="19741" y="4317"/>
                  <a:pt x="19830" y="4317"/>
                </a:cubicBezTo>
                <a:cubicBezTo>
                  <a:pt x="19917" y="4317"/>
                  <a:pt x="20002" y="4284"/>
                  <a:pt x="20066" y="4224"/>
                </a:cubicBezTo>
                <a:cubicBezTo>
                  <a:pt x="20228" y="4067"/>
                  <a:pt x="20394" y="3918"/>
                  <a:pt x="20558" y="3777"/>
                </a:cubicBezTo>
                <a:cubicBezTo>
                  <a:pt x="20700" y="3652"/>
                  <a:pt x="20718" y="3438"/>
                  <a:pt x="20594" y="3294"/>
                </a:cubicBezTo>
                <a:cubicBezTo>
                  <a:pt x="20527" y="3215"/>
                  <a:pt x="20431" y="3174"/>
                  <a:pt x="20335" y="3174"/>
                </a:cubicBezTo>
                <a:close/>
                <a:moveTo>
                  <a:pt x="40569" y="3962"/>
                </a:moveTo>
                <a:cubicBezTo>
                  <a:pt x="40471" y="3962"/>
                  <a:pt x="40375" y="4003"/>
                  <a:pt x="40307" y="4085"/>
                </a:cubicBezTo>
                <a:cubicBezTo>
                  <a:pt x="40189" y="4231"/>
                  <a:pt x="40206" y="4446"/>
                  <a:pt x="40350" y="4568"/>
                </a:cubicBezTo>
                <a:cubicBezTo>
                  <a:pt x="40522" y="4710"/>
                  <a:pt x="40689" y="4858"/>
                  <a:pt x="40854" y="5007"/>
                </a:cubicBezTo>
                <a:cubicBezTo>
                  <a:pt x="40920" y="5066"/>
                  <a:pt x="41002" y="5098"/>
                  <a:pt x="41085" y="5098"/>
                </a:cubicBezTo>
                <a:cubicBezTo>
                  <a:pt x="41179" y="5098"/>
                  <a:pt x="41270" y="5060"/>
                  <a:pt x="41339" y="4981"/>
                </a:cubicBezTo>
                <a:cubicBezTo>
                  <a:pt x="41466" y="4842"/>
                  <a:pt x="41454" y="4625"/>
                  <a:pt x="41315" y="4500"/>
                </a:cubicBezTo>
                <a:cubicBezTo>
                  <a:pt x="41144" y="4343"/>
                  <a:pt x="40967" y="4191"/>
                  <a:pt x="40790" y="4041"/>
                </a:cubicBezTo>
                <a:cubicBezTo>
                  <a:pt x="40725" y="3988"/>
                  <a:pt x="40647" y="3962"/>
                  <a:pt x="40569" y="3962"/>
                </a:cubicBezTo>
                <a:close/>
                <a:moveTo>
                  <a:pt x="385" y="3950"/>
                </a:moveTo>
                <a:cubicBezTo>
                  <a:pt x="349" y="3950"/>
                  <a:pt x="312" y="3956"/>
                  <a:pt x="275" y="3968"/>
                </a:cubicBezTo>
                <a:cubicBezTo>
                  <a:pt x="96" y="4029"/>
                  <a:pt x="1" y="4224"/>
                  <a:pt x="62" y="4403"/>
                </a:cubicBezTo>
                <a:cubicBezTo>
                  <a:pt x="138" y="4622"/>
                  <a:pt x="216" y="4841"/>
                  <a:pt x="301" y="5058"/>
                </a:cubicBezTo>
                <a:cubicBezTo>
                  <a:pt x="354" y="5195"/>
                  <a:pt x="484" y="5277"/>
                  <a:pt x="619" y="5277"/>
                </a:cubicBezTo>
                <a:cubicBezTo>
                  <a:pt x="661" y="5277"/>
                  <a:pt x="703" y="5268"/>
                  <a:pt x="741" y="5254"/>
                </a:cubicBezTo>
                <a:cubicBezTo>
                  <a:pt x="917" y="5185"/>
                  <a:pt x="1004" y="4987"/>
                  <a:pt x="938" y="4811"/>
                </a:cubicBezTo>
                <a:cubicBezTo>
                  <a:pt x="856" y="4602"/>
                  <a:pt x="781" y="4390"/>
                  <a:pt x="710" y="4180"/>
                </a:cubicBezTo>
                <a:cubicBezTo>
                  <a:pt x="661" y="4039"/>
                  <a:pt x="527" y="3950"/>
                  <a:pt x="385" y="3950"/>
                </a:cubicBezTo>
                <a:close/>
                <a:moveTo>
                  <a:pt x="18886" y="4620"/>
                </a:moveTo>
                <a:cubicBezTo>
                  <a:pt x="18792" y="4620"/>
                  <a:pt x="18698" y="4659"/>
                  <a:pt x="18630" y="4735"/>
                </a:cubicBezTo>
                <a:cubicBezTo>
                  <a:pt x="18477" y="4908"/>
                  <a:pt x="18326" y="5082"/>
                  <a:pt x="18179" y="5259"/>
                </a:cubicBezTo>
                <a:cubicBezTo>
                  <a:pt x="18057" y="5405"/>
                  <a:pt x="18074" y="5621"/>
                  <a:pt x="18220" y="5743"/>
                </a:cubicBezTo>
                <a:cubicBezTo>
                  <a:pt x="18283" y="5796"/>
                  <a:pt x="18361" y="5823"/>
                  <a:pt x="18439" y="5823"/>
                </a:cubicBezTo>
                <a:cubicBezTo>
                  <a:pt x="18537" y="5823"/>
                  <a:pt x="18634" y="5781"/>
                  <a:pt x="18702" y="5699"/>
                </a:cubicBezTo>
                <a:cubicBezTo>
                  <a:pt x="18846" y="5527"/>
                  <a:pt x="18990" y="5355"/>
                  <a:pt x="19141" y="5188"/>
                </a:cubicBezTo>
                <a:cubicBezTo>
                  <a:pt x="19266" y="5047"/>
                  <a:pt x="19254" y="4832"/>
                  <a:pt x="19112" y="4707"/>
                </a:cubicBezTo>
                <a:cubicBezTo>
                  <a:pt x="19047" y="4648"/>
                  <a:pt x="18966" y="4620"/>
                  <a:pt x="18886" y="4620"/>
                </a:cubicBezTo>
                <a:close/>
                <a:moveTo>
                  <a:pt x="42056" y="5375"/>
                </a:moveTo>
                <a:cubicBezTo>
                  <a:pt x="41973" y="5375"/>
                  <a:pt x="41890" y="5405"/>
                  <a:pt x="41824" y="5466"/>
                </a:cubicBezTo>
                <a:cubicBezTo>
                  <a:pt x="41687" y="5595"/>
                  <a:pt x="41678" y="5810"/>
                  <a:pt x="41807" y="5949"/>
                </a:cubicBezTo>
                <a:cubicBezTo>
                  <a:pt x="41958" y="6111"/>
                  <a:pt x="42106" y="6280"/>
                  <a:pt x="42250" y="6448"/>
                </a:cubicBezTo>
                <a:cubicBezTo>
                  <a:pt x="42318" y="6528"/>
                  <a:pt x="42413" y="6570"/>
                  <a:pt x="42511" y="6570"/>
                </a:cubicBezTo>
                <a:cubicBezTo>
                  <a:pt x="42589" y="6570"/>
                  <a:pt x="42667" y="6544"/>
                  <a:pt x="42730" y="6492"/>
                </a:cubicBezTo>
                <a:cubicBezTo>
                  <a:pt x="42874" y="6370"/>
                  <a:pt x="42891" y="6153"/>
                  <a:pt x="42769" y="6010"/>
                </a:cubicBezTo>
                <a:cubicBezTo>
                  <a:pt x="42618" y="5831"/>
                  <a:pt x="42465" y="5656"/>
                  <a:pt x="42305" y="5485"/>
                </a:cubicBezTo>
                <a:cubicBezTo>
                  <a:pt x="42239" y="5412"/>
                  <a:pt x="42147" y="5375"/>
                  <a:pt x="42056" y="5375"/>
                </a:cubicBezTo>
                <a:close/>
                <a:moveTo>
                  <a:pt x="1169" y="5846"/>
                </a:moveTo>
                <a:cubicBezTo>
                  <a:pt x="1118" y="5846"/>
                  <a:pt x="1066" y="5858"/>
                  <a:pt x="1017" y="5882"/>
                </a:cubicBezTo>
                <a:cubicBezTo>
                  <a:pt x="849" y="5963"/>
                  <a:pt x="779" y="6168"/>
                  <a:pt x="861" y="6337"/>
                </a:cubicBezTo>
                <a:cubicBezTo>
                  <a:pt x="964" y="6549"/>
                  <a:pt x="1070" y="6754"/>
                  <a:pt x="1181" y="6959"/>
                </a:cubicBezTo>
                <a:cubicBezTo>
                  <a:pt x="1242" y="7072"/>
                  <a:pt x="1358" y="7136"/>
                  <a:pt x="1480" y="7136"/>
                </a:cubicBezTo>
                <a:cubicBezTo>
                  <a:pt x="1537" y="7136"/>
                  <a:pt x="1591" y="7124"/>
                  <a:pt x="1643" y="7096"/>
                </a:cubicBezTo>
                <a:cubicBezTo>
                  <a:pt x="1808" y="7006"/>
                  <a:pt x="1869" y="6798"/>
                  <a:pt x="1780" y="6632"/>
                </a:cubicBezTo>
                <a:cubicBezTo>
                  <a:pt x="1674" y="6438"/>
                  <a:pt x="1572" y="6238"/>
                  <a:pt x="1475" y="6038"/>
                </a:cubicBezTo>
                <a:cubicBezTo>
                  <a:pt x="1415" y="5917"/>
                  <a:pt x="1295" y="5846"/>
                  <a:pt x="1169" y="5846"/>
                </a:cubicBezTo>
                <a:close/>
                <a:moveTo>
                  <a:pt x="17579" y="6203"/>
                </a:moveTo>
                <a:cubicBezTo>
                  <a:pt x="17479" y="6203"/>
                  <a:pt x="17379" y="6247"/>
                  <a:pt x="17311" y="6332"/>
                </a:cubicBezTo>
                <a:lnTo>
                  <a:pt x="16885" y="6865"/>
                </a:lnTo>
                <a:cubicBezTo>
                  <a:pt x="16769" y="7013"/>
                  <a:pt x="16792" y="7229"/>
                  <a:pt x="16939" y="7345"/>
                </a:cubicBezTo>
                <a:cubicBezTo>
                  <a:pt x="17004" y="7395"/>
                  <a:pt x="17078" y="7420"/>
                  <a:pt x="17153" y="7420"/>
                </a:cubicBezTo>
                <a:cubicBezTo>
                  <a:pt x="17252" y="7420"/>
                  <a:pt x="17353" y="7375"/>
                  <a:pt x="17421" y="7291"/>
                </a:cubicBezTo>
                <a:lnTo>
                  <a:pt x="17845" y="6758"/>
                </a:lnTo>
                <a:cubicBezTo>
                  <a:pt x="17963" y="6610"/>
                  <a:pt x="17939" y="6394"/>
                  <a:pt x="17791" y="6276"/>
                </a:cubicBezTo>
                <a:cubicBezTo>
                  <a:pt x="17728" y="6227"/>
                  <a:pt x="17654" y="6203"/>
                  <a:pt x="17579" y="6203"/>
                </a:cubicBezTo>
                <a:close/>
                <a:moveTo>
                  <a:pt x="43337" y="6976"/>
                </a:moveTo>
                <a:cubicBezTo>
                  <a:pt x="43271" y="6976"/>
                  <a:pt x="43204" y="6995"/>
                  <a:pt x="43145" y="7036"/>
                </a:cubicBezTo>
                <a:cubicBezTo>
                  <a:pt x="42988" y="7140"/>
                  <a:pt x="42947" y="7352"/>
                  <a:pt x="43053" y="7508"/>
                </a:cubicBezTo>
                <a:cubicBezTo>
                  <a:pt x="43178" y="7689"/>
                  <a:pt x="43296" y="7879"/>
                  <a:pt x="43413" y="8070"/>
                </a:cubicBezTo>
                <a:cubicBezTo>
                  <a:pt x="43475" y="8176"/>
                  <a:pt x="43590" y="8235"/>
                  <a:pt x="43705" y="8235"/>
                </a:cubicBezTo>
                <a:cubicBezTo>
                  <a:pt x="43765" y="8235"/>
                  <a:pt x="43826" y="8217"/>
                  <a:pt x="43882" y="8188"/>
                </a:cubicBezTo>
                <a:cubicBezTo>
                  <a:pt x="44042" y="8091"/>
                  <a:pt x="44096" y="7882"/>
                  <a:pt x="43998" y="7719"/>
                </a:cubicBezTo>
                <a:cubicBezTo>
                  <a:pt x="43877" y="7515"/>
                  <a:pt x="43748" y="7317"/>
                  <a:pt x="43621" y="7126"/>
                </a:cubicBezTo>
                <a:cubicBezTo>
                  <a:pt x="43554" y="7029"/>
                  <a:pt x="43446" y="6976"/>
                  <a:pt x="43337" y="6976"/>
                </a:cubicBezTo>
                <a:close/>
                <a:moveTo>
                  <a:pt x="2187" y="7623"/>
                </a:moveTo>
                <a:cubicBezTo>
                  <a:pt x="2122" y="7623"/>
                  <a:pt x="2056" y="7642"/>
                  <a:pt x="1998" y="7680"/>
                </a:cubicBezTo>
                <a:cubicBezTo>
                  <a:pt x="1841" y="7785"/>
                  <a:pt x="1800" y="7997"/>
                  <a:pt x="1904" y="8153"/>
                </a:cubicBezTo>
                <a:cubicBezTo>
                  <a:pt x="2034" y="8350"/>
                  <a:pt x="2172" y="8542"/>
                  <a:pt x="2309" y="8727"/>
                </a:cubicBezTo>
                <a:cubicBezTo>
                  <a:pt x="2375" y="8817"/>
                  <a:pt x="2477" y="8864"/>
                  <a:pt x="2582" y="8864"/>
                </a:cubicBezTo>
                <a:cubicBezTo>
                  <a:pt x="2653" y="8864"/>
                  <a:pt x="2726" y="8843"/>
                  <a:pt x="2787" y="8796"/>
                </a:cubicBezTo>
                <a:cubicBezTo>
                  <a:pt x="2938" y="8683"/>
                  <a:pt x="2969" y="8471"/>
                  <a:pt x="2856" y="8318"/>
                </a:cubicBezTo>
                <a:cubicBezTo>
                  <a:pt x="2726" y="8143"/>
                  <a:pt x="2596" y="7960"/>
                  <a:pt x="2470" y="7774"/>
                </a:cubicBezTo>
                <a:cubicBezTo>
                  <a:pt x="2405" y="7676"/>
                  <a:pt x="2297" y="7623"/>
                  <a:pt x="2187" y="7623"/>
                </a:cubicBezTo>
                <a:close/>
                <a:moveTo>
                  <a:pt x="16292" y="7795"/>
                </a:moveTo>
                <a:cubicBezTo>
                  <a:pt x="16194" y="7795"/>
                  <a:pt x="16097" y="7837"/>
                  <a:pt x="16030" y="7917"/>
                </a:cubicBezTo>
                <a:cubicBezTo>
                  <a:pt x="15884" y="8089"/>
                  <a:pt x="15738" y="8261"/>
                  <a:pt x="15589" y="8428"/>
                </a:cubicBezTo>
                <a:cubicBezTo>
                  <a:pt x="15462" y="8569"/>
                  <a:pt x="15476" y="8784"/>
                  <a:pt x="15617" y="8909"/>
                </a:cubicBezTo>
                <a:cubicBezTo>
                  <a:pt x="15683" y="8968"/>
                  <a:pt x="15763" y="8996"/>
                  <a:pt x="15843" y="8996"/>
                </a:cubicBezTo>
                <a:cubicBezTo>
                  <a:pt x="15936" y="8996"/>
                  <a:pt x="16030" y="8958"/>
                  <a:pt x="16098" y="8881"/>
                </a:cubicBezTo>
                <a:cubicBezTo>
                  <a:pt x="16253" y="8709"/>
                  <a:pt x="16402" y="8534"/>
                  <a:pt x="16553" y="8358"/>
                </a:cubicBezTo>
                <a:cubicBezTo>
                  <a:pt x="16675" y="8212"/>
                  <a:pt x="16654" y="7997"/>
                  <a:pt x="16512" y="7875"/>
                </a:cubicBezTo>
                <a:cubicBezTo>
                  <a:pt x="16447" y="7821"/>
                  <a:pt x="16369" y="7795"/>
                  <a:pt x="16292" y="7795"/>
                </a:cubicBezTo>
                <a:close/>
                <a:moveTo>
                  <a:pt x="44349" y="8758"/>
                </a:moveTo>
                <a:cubicBezTo>
                  <a:pt x="44300" y="8758"/>
                  <a:pt x="44250" y="8768"/>
                  <a:pt x="44203" y="8791"/>
                </a:cubicBezTo>
                <a:cubicBezTo>
                  <a:pt x="44033" y="8871"/>
                  <a:pt x="43960" y="9073"/>
                  <a:pt x="44040" y="9245"/>
                </a:cubicBezTo>
                <a:cubicBezTo>
                  <a:pt x="44136" y="9444"/>
                  <a:pt x="44226" y="9648"/>
                  <a:pt x="44311" y="9855"/>
                </a:cubicBezTo>
                <a:cubicBezTo>
                  <a:pt x="44365" y="9987"/>
                  <a:pt x="44492" y="10065"/>
                  <a:pt x="44626" y="10065"/>
                </a:cubicBezTo>
                <a:cubicBezTo>
                  <a:pt x="44669" y="10065"/>
                  <a:pt x="44716" y="10056"/>
                  <a:pt x="44756" y="10039"/>
                </a:cubicBezTo>
                <a:cubicBezTo>
                  <a:pt x="44930" y="9966"/>
                  <a:pt x="45013" y="9766"/>
                  <a:pt x="44942" y="9592"/>
                </a:cubicBezTo>
                <a:cubicBezTo>
                  <a:pt x="44850" y="9377"/>
                  <a:pt x="44754" y="9161"/>
                  <a:pt x="44657" y="8953"/>
                </a:cubicBezTo>
                <a:cubicBezTo>
                  <a:pt x="44599" y="8831"/>
                  <a:pt x="44477" y="8758"/>
                  <a:pt x="44349" y="8758"/>
                </a:cubicBezTo>
                <a:close/>
                <a:moveTo>
                  <a:pt x="3456" y="9233"/>
                </a:moveTo>
                <a:cubicBezTo>
                  <a:pt x="3373" y="9233"/>
                  <a:pt x="3289" y="9263"/>
                  <a:pt x="3223" y="9325"/>
                </a:cubicBezTo>
                <a:cubicBezTo>
                  <a:pt x="3086" y="9453"/>
                  <a:pt x="3079" y="9670"/>
                  <a:pt x="3207" y="9808"/>
                </a:cubicBezTo>
                <a:cubicBezTo>
                  <a:pt x="3369" y="9978"/>
                  <a:pt x="3536" y="10148"/>
                  <a:pt x="3703" y="10307"/>
                </a:cubicBezTo>
                <a:cubicBezTo>
                  <a:pt x="3769" y="10369"/>
                  <a:pt x="3852" y="10400"/>
                  <a:pt x="3937" y="10400"/>
                </a:cubicBezTo>
                <a:cubicBezTo>
                  <a:pt x="4029" y="10400"/>
                  <a:pt x="4118" y="10366"/>
                  <a:pt x="4186" y="10293"/>
                </a:cubicBezTo>
                <a:cubicBezTo>
                  <a:pt x="4316" y="10157"/>
                  <a:pt x="4309" y="9942"/>
                  <a:pt x="4172" y="9811"/>
                </a:cubicBezTo>
                <a:cubicBezTo>
                  <a:pt x="4014" y="9663"/>
                  <a:pt x="3857" y="9505"/>
                  <a:pt x="3704" y="9342"/>
                </a:cubicBezTo>
                <a:cubicBezTo>
                  <a:pt x="3638" y="9269"/>
                  <a:pt x="3548" y="9233"/>
                  <a:pt x="3456" y="9233"/>
                </a:cubicBezTo>
                <a:close/>
                <a:moveTo>
                  <a:pt x="14894" y="9298"/>
                </a:moveTo>
                <a:cubicBezTo>
                  <a:pt x="14810" y="9298"/>
                  <a:pt x="14725" y="9329"/>
                  <a:pt x="14659" y="9392"/>
                </a:cubicBezTo>
                <a:cubicBezTo>
                  <a:pt x="14496" y="9545"/>
                  <a:pt x="14331" y="9696"/>
                  <a:pt x="14165" y="9837"/>
                </a:cubicBezTo>
                <a:cubicBezTo>
                  <a:pt x="14019" y="9961"/>
                  <a:pt x="14006" y="10176"/>
                  <a:pt x="14127" y="10319"/>
                </a:cubicBezTo>
                <a:cubicBezTo>
                  <a:pt x="14193" y="10397"/>
                  <a:pt x="14292" y="10439"/>
                  <a:pt x="14388" y="10439"/>
                </a:cubicBezTo>
                <a:cubicBezTo>
                  <a:pt x="14466" y="10439"/>
                  <a:pt x="14546" y="10413"/>
                  <a:pt x="14607" y="10357"/>
                </a:cubicBezTo>
                <a:cubicBezTo>
                  <a:pt x="14781" y="10209"/>
                  <a:pt x="14956" y="10049"/>
                  <a:pt x="15128" y="9888"/>
                </a:cubicBezTo>
                <a:cubicBezTo>
                  <a:pt x="15264" y="9759"/>
                  <a:pt x="15271" y="9542"/>
                  <a:pt x="15140" y="9405"/>
                </a:cubicBezTo>
                <a:cubicBezTo>
                  <a:pt x="15073" y="9334"/>
                  <a:pt x="14984" y="9298"/>
                  <a:pt x="14894" y="9298"/>
                </a:cubicBezTo>
                <a:close/>
                <a:moveTo>
                  <a:pt x="13295" y="10576"/>
                </a:moveTo>
                <a:cubicBezTo>
                  <a:pt x="13231" y="10576"/>
                  <a:pt x="13165" y="10595"/>
                  <a:pt x="13107" y="10633"/>
                </a:cubicBezTo>
                <a:cubicBezTo>
                  <a:pt x="12919" y="10755"/>
                  <a:pt x="12730" y="10870"/>
                  <a:pt x="12542" y="10976"/>
                </a:cubicBezTo>
                <a:cubicBezTo>
                  <a:pt x="12377" y="11068"/>
                  <a:pt x="12320" y="11276"/>
                  <a:pt x="12412" y="11441"/>
                </a:cubicBezTo>
                <a:cubicBezTo>
                  <a:pt x="12476" y="11551"/>
                  <a:pt x="12591" y="11615"/>
                  <a:pt x="12711" y="11615"/>
                </a:cubicBezTo>
                <a:cubicBezTo>
                  <a:pt x="12768" y="11615"/>
                  <a:pt x="12825" y="11600"/>
                  <a:pt x="12879" y="11572"/>
                </a:cubicBezTo>
                <a:cubicBezTo>
                  <a:pt x="13079" y="11459"/>
                  <a:pt x="13284" y="11334"/>
                  <a:pt x="13484" y="11203"/>
                </a:cubicBezTo>
                <a:cubicBezTo>
                  <a:pt x="13641" y="11099"/>
                  <a:pt x="13686" y="10889"/>
                  <a:pt x="13581" y="10731"/>
                </a:cubicBezTo>
                <a:cubicBezTo>
                  <a:pt x="13515" y="10631"/>
                  <a:pt x="13407" y="10576"/>
                  <a:pt x="13295" y="10576"/>
                </a:cubicBezTo>
                <a:close/>
                <a:moveTo>
                  <a:pt x="4993" y="10587"/>
                </a:moveTo>
                <a:cubicBezTo>
                  <a:pt x="4887" y="10587"/>
                  <a:pt x="4781" y="10637"/>
                  <a:pt x="4716" y="10731"/>
                </a:cubicBezTo>
                <a:cubicBezTo>
                  <a:pt x="4605" y="10884"/>
                  <a:pt x="4641" y="11097"/>
                  <a:pt x="4796" y="11207"/>
                </a:cubicBezTo>
                <a:cubicBezTo>
                  <a:pt x="4991" y="11346"/>
                  <a:pt x="5190" y="11476"/>
                  <a:pt x="5390" y="11594"/>
                </a:cubicBezTo>
                <a:cubicBezTo>
                  <a:pt x="5446" y="11627"/>
                  <a:pt x="5507" y="11643"/>
                  <a:pt x="5564" y="11643"/>
                </a:cubicBezTo>
                <a:cubicBezTo>
                  <a:pt x="5682" y="11643"/>
                  <a:pt x="5795" y="11582"/>
                  <a:pt x="5860" y="11478"/>
                </a:cubicBezTo>
                <a:cubicBezTo>
                  <a:pt x="5955" y="11315"/>
                  <a:pt x="5903" y="11104"/>
                  <a:pt x="5741" y="11009"/>
                </a:cubicBezTo>
                <a:cubicBezTo>
                  <a:pt x="5555" y="10897"/>
                  <a:pt x="5371" y="10778"/>
                  <a:pt x="5190" y="10651"/>
                </a:cubicBezTo>
                <a:cubicBezTo>
                  <a:pt x="5131" y="10608"/>
                  <a:pt x="5062" y="10587"/>
                  <a:pt x="4993" y="10587"/>
                </a:cubicBezTo>
                <a:close/>
                <a:moveTo>
                  <a:pt x="45093" y="10666"/>
                </a:moveTo>
                <a:cubicBezTo>
                  <a:pt x="45059" y="10666"/>
                  <a:pt x="45024" y="10671"/>
                  <a:pt x="44989" y="10682"/>
                </a:cubicBezTo>
                <a:cubicBezTo>
                  <a:pt x="44808" y="10741"/>
                  <a:pt x="44711" y="10932"/>
                  <a:pt x="44768" y="11113"/>
                </a:cubicBezTo>
                <a:cubicBezTo>
                  <a:pt x="44834" y="11323"/>
                  <a:pt x="44899" y="11539"/>
                  <a:pt x="44956" y="11754"/>
                </a:cubicBezTo>
                <a:cubicBezTo>
                  <a:pt x="44998" y="11905"/>
                  <a:pt x="45137" y="12006"/>
                  <a:pt x="45286" y="12006"/>
                </a:cubicBezTo>
                <a:cubicBezTo>
                  <a:pt x="45317" y="12006"/>
                  <a:pt x="45347" y="12001"/>
                  <a:pt x="45376" y="11994"/>
                </a:cubicBezTo>
                <a:cubicBezTo>
                  <a:pt x="45559" y="11945"/>
                  <a:pt x="45667" y="11758"/>
                  <a:pt x="45616" y="11575"/>
                </a:cubicBezTo>
                <a:cubicBezTo>
                  <a:pt x="45554" y="11348"/>
                  <a:pt x="45489" y="11122"/>
                  <a:pt x="45420" y="10904"/>
                </a:cubicBezTo>
                <a:cubicBezTo>
                  <a:pt x="45372" y="10758"/>
                  <a:pt x="45238" y="10666"/>
                  <a:pt x="45093" y="10666"/>
                </a:cubicBezTo>
                <a:close/>
                <a:moveTo>
                  <a:pt x="11470" y="11511"/>
                </a:moveTo>
                <a:cubicBezTo>
                  <a:pt x="11431" y="11511"/>
                  <a:pt x="11391" y="11518"/>
                  <a:pt x="11352" y="11532"/>
                </a:cubicBezTo>
                <a:cubicBezTo>
                  <a:pt x="11147" y="11608"/>
                  <a:pt x="10938" y="11676"/>
                  <a:pt x="10731" y="11732"/>
                </a:cubicBezTo>
                <a:cubicBezTo>
                  <a:pt x="10550" y="11782"/>
                  <a:pt x="10443" y="11968"/>
                  <a:pt x="10491" y="12151"/>
                </a:cubicBezTo>
                <a:cubicBezTo>
                  <a:pt x="10533" y="12303"/>
                  <a:pt x="10672" y="12403"/>
                  <a:pt x="10822" y="12403"/>
                </a:cubicBezTo>
                <a:cubicBezTo>
                  <a:pt x="10853" y="12403"/>
                  <a:pt x="10882" y="12399"/>
                  <a:pt x="10912" y="12392"/>
                </a:cubicBezTo>
                <a:cubicBezTo>
                  <a:pt x="11138" y="12331"/>
                  <a:pt x="11366" y="12258"/>
                  <a:pt x="11591" y="12173"/>
                </a:cubicBezTo>
                <a:cubicBezTo>
                  <a:pt x="11767" y="12107"/>
                  <a:pt x="11856" y="11911"/>
                  <a:pt x="11791" y="11733"/>
                </a:cubicBezTo>
                <a:cubicBezTo>
                  <a:pt x="11740" y="11595"/>
                  <a:pt x="11609" y="11511"/>
                  <a:pt x="11470" y="11511"/>
                </a:cubicBezTo>
                <a:close/>
                <a:moveTo>
                  <a:pt x="6794" y="11549"/>
                </a:moveTo>
                <a:cubicBezTo>
                  <a:pt x="6655" y="11549"/>
                  <a:pt x="6523" y="11634"/>
                  <a:pt x="6473" y="11773"/>
                </a:cubicBezTo>
                <a:cubicBezTo>
                  <a:pt x="6407" y="11949"/>
                  <a:pt x="6497" y="12147"/>
                  <a:pt x="6675" y="12211"/>
                </a:cubicBezTo>
                <a:cubicBezTo>
                  <a:pt x="6901" y="12295"/>
                  <a:pt x="7132" y="12368"/>
                  <a:pt x="7359" y="12427"/>
                </a:cubicBezTo>
                <a:cubicBezTo>
                  <a:pt x="7389" y="12434"/>
                  <a:pt x="7419" y="12437"/>
                  <a:pt x="7446" y="12437"/>
                </a:cubicBezTo>
                <a:cubicBezTo>
                  <a:pt x="7598" y="12437"/>
                  <a:pt x="7737" y="12337"/>
                  <a:pt x="7777" y="12184"/>
                </a:cubicBezTo>
                <a:cubicBezTo>
                  <a:pt x="7823" y="12001"/>
                  <a:pt x="7714" y="11813"/>
                  <a:pt x="7532" y="11766"/>
                </a:cubicBezTo>
                <a:cubicBezTo>
                  <a:pt x="7325" y="11713"/>
                  <a:pt x="7116" y="11647"/>
                  <a:pt x="6911" y="11570"/>
                </a:cubicBezTo>
                <a:cubicBezTo>
                  <a:pt x="6872" y="11556"/>
                  <a:pt x="6833" y="11549"/>
                  <a:pt x="6794" y="11549"/>
                </a:cubicBezTo>
                <a:close/>
                <a:moveTo>
                  <a:pt x="9481" y="11943"/>
                </a:moveTo>
                <a:cubicBezTo>
                  <a:pt x="9473" y="11943"/>
                  <a:pt x="9464" y="11943"/>
                  <a:pt x="9455" y="11944"/>
                </a:cubicBezTo>
                <a:cubicBezTo>
                  <a:pt x="9325" y="11952"/>
                  <a:pt x="9195" y="11958"/>
                  <a:pt x="9064" y="11958"/>
                </a:cubicBezTo>
                <a:cubicBezTo>
                  <a:pt x="8979" y="11958"/>
                  <a:pt x="8896" y="11958"/>
                  <a:pt x="8811" y="11952"/>
                </a:cubicBezTo>
                <a:cubicBezTo>
                  <a:pt x="8806" y="11952"/>
                  <a:pt x="8800" y="11952"/>
                  <a:pt x="8795" y="11952"/>
                </a:cubicBezTo>
                <a:cubicBezTo>
                  <a:pt x="8617" y="11952"/>
                  <a:pt x="8463" y="12097"/>
                  <a:pt x="8454" y="12281"/>
                </a:cubicBezTo>
                <a:cubicBezTo>
                  <a:pt x="8447" y="12470"/>
                  <a:pt x="8593" y="12628"/>
                  <a:pt x="8783" y="12637"/>
                </a:cubicBezTo>
                <a:cubicBezTo>
                  <a:pt x="8875" y="12642"/>
                  <a:pt x="8976" y="12642"/>
                  <a:pt x="9064" y="12644"/>
                </a:cubicBezTo>
                <a:cubicBezTo>
                  <a:pt x="9209" y="12644"/>
                  <a:pt x="9353" y="12641"/>
                  <a:pt x="9499" y="12627"/>
                </a:cubicBezTo>
                <a:cubicBezTo>
                  <a:pt x="9688" y="12616"/>
                  <a:pt x="9831" y="12453"/>
                  <a:pt x="9819" y="12264"/>
                </a:cubicBezTo>
                <a:cubicBezTo>
                  <a:pt x="9809" y="12083"/>
                  <a:pt x="9661" y="11943"/>
                  <a:pt x="9481" y="11943"/>
                </a:cubicBezTo>
                <a:close/>
                <a:moveTo>
                  <a:pt x="45589" y="12656"/>
                </a:moveTo>
                <a:cubicBezTo>
                  <a:pt x="45568" y="12656"/>
                  <a:pt x="45547" y="12658"/>
                  <a:pt x="45526" y="12662"/>
                </a:cubicBezTo>
                <a:cubicBezTo>
                  <a:pt x="45342" y="12696"/>
                  <a:pt x="45217" y="12874"/>
                  <a:pt x="45251" y="13060"/>
                </a:cubicBezTo>
                <a:cubicBezTo>
                  <a:pt x="45291" y="13279"/>
                  <a:pt x="45328" y="13497"/>
                  <a:pt x="45359" y="13720"/>
                </a:cubicBezTo>
                <a:cubicBezTo>
                  <a:pt x="45382" y="13889"/>
                  <a:pt x="45529" y="14012"/>
                  <a:pt x="45698" y="14012"/>
                </a:cubicBezTo>
                <a:cubicBezTo>
                  <a:pt x="45715" y="14012"/>
                  <a:pt x="45729" y="14012"/>
                  <a:pt x="45743" y="14010"/>
                </a:cubicBezTo>
                <a:cubicBezTo>
                  <a:pt x="45929" y="13984"/>
                  <a:pt x="46060" y="13810"/>
                  <a:pt x="46033" y="13624"/>
                </a:cubicBezTo>
                <a:cubicBezTo>
                  <a:pt x="46002" y="13393"/>
                  <a:pt x="45964" y="13164"/>
                  <a:pt x="45924" y="12934"/>
                </a:cubicBezTo>
                <a:cubicBezTo>
                  <a:pt x="45895" y="12771"/>
                  <a:pt x="45751" y="12656"/>
                  <a:pt x="45589" y="12656"/>
                </a:cubicBezTo>
                <a:close/>
                <a:moveTo>
                  <a:pt x="45830" y="14691"/>
                </a:moveTo>
                <a:cubicBezTo>
                  <a:pt x="45824" y="14691"/>
                  <a:pt x="45818" y="14691"/>
                  <a:pt x="45813" y="14691"/>
                </a:cubicBezTo>
                <a:cubicBezTo>
                  <a:pt x="45623" y="14702"/>
                  <a:pt x="45481" y="14862"/>
                  <a:pt x="45491" y="15051"/>
                </a:cubicBezTo>
                <a:cubicBezTo>
                  <a:pt x="45503" y="15275"/>
                  <a:pt x="45512" y="15500"/>
                  <a:pt x="45516" y="15720"/>
                </a:cubicBezTo>
                <a:cubicBezTo>
                  <a:pt x="45517" y="15908"/>
                  <a:pt x="45668" y="16058"/>
                  <a:pt x="45856" y="16058"/>
                </a:cubicBezTo>
                <a:cubicBezTo>
                  <a:pt x="45858" y="16058"/>
                  <a:pt x="45860" y="16058"/>
                  <a:pt x="45860" y="16056"/>
                </a:cubicBezTo>
                <a:cubicBezTo>
                  <a:pt x="46049" y="16052"/>
                  <a:pt x="46199" y="15899"/>
                  <a:pt x="46197" y="15710"/>
                </a:cubicBezTo>
                <a:cubicBezTo>
                  <a:pt x="46195" y="15477"/>
                  <a:pt x="46186" y="15244"/>
                  <a:pt x="46172" y="15013"/>
                </a:cubicBezTo>
                <a:cubicBezTo>
                  <a:pt x="46162" y="14829"/>
                  <a:pt x="46015" y="14691"/>
                  <a:pt x="45830" y="14691"/>
                </a:cubicBezTo>
                <a:close/>
                <a:moveTo>
                  <a:pt x="45810" y="16741"/>
                </a:moveTo>
                <a:cubicBezTo>
                  <a:pt x="45633" y="16741"/>
                  <a:pt x="45485" y="16877"/>
                  <a:pt x="45472" y="17057"/>
                </a:cubicBezTo>
                <a:cubicBezTo>
                  <a:pt x="45456" y="17276"/>
                  <a:pt x="45434" y="17500"/>
                  <a:pt x="45406" y="17719"/>
                </a:cubicBezTo>
                <a:cubicBezTo>
                  <a:pt x="45385" y="17909"/>
                  <a:pt x="45517" y="18077"/>
                  <a:pt x="45703" y="18101"/>
                </a:cubicBezTo>
                <a:cubicBezTo>
                  <a:pt x="45719" y="18103"/>
                  <a:pt x="45735" y="18103"/>
                  <a:pt x="45747" y="18103"/>
                </a:cubicBezTo>
                <a:cubicBezTo>
                  <a:pt x="45917" y="18103"/>
                  <a:pt x="46065" y="17978"/>
                  <a:pt x="46084" y="17806"/>
                </a:cubicBezTo>
                <a:cubicBezTo>
                  <a:pt x="46112" y="17573"/>
                  <a:pt x="46136" y="17338"/>
                  <a:pt x="46153" y="17109"/>
                </a:cubicBezTo>
                <a:cubicBezTo>
                  <a:pt x="46169" y="16920"/>
                  <a:pt x="46028" y="16756"/>
                  <a:pt x="45839" y="16742"/>
                </a:cubicBezTo>
                <a:cubicBezTo>
                  <a:pt x="45829" y="16742"/>
                  <a:pt x="45820" y="16741"/>
                  <a:pt x="45810" y="16741"/>
                </a:cubicBezTo>
                <a:close/>
                <a:moveTo>
                  <a:pt x="45509" y="18767"/>
                </a:moveTo>
                <a:cubicBezTo>
                  <a:pt x="45354" y="18767"/>
                  <a:pt x="45214" y="18873"/>
                  <a:pt x="45178" y="19031"/>
                </a:cubicBezTo>
                <a:cubicBezTo>
                  <a:pt x="45130" y="19247"/>
                  <a:pt x="45074" y="19462"/>
                  <a:pt x="45013" y="19674"/>
                </a:cubicBezTo>
                <a:cubicBezTo>
                  <a:pt x="44961" y="19857"/>
                  <a:pt x="45065" y="20046"/>
                  <a:pt x="45248" y="20098"/>
                </a:cubicBezTo>
                <a:cubicBezTo>
                  <a:pt x="45277" y="20107"/>
                  <a:pt x="45310" y="20111"/>
                  <a:pt x="45342" y="20111"/>
                </a:cubicBezTo>
                <a:cubicBezTo>
                  <a:pt x="45489" y="20111"/>
                  <a:pt x="45625" y="20013"/>
                  <a:pt x="45672" y="19864"/>
                </a:cubicBezTo>
                <a:cubicBezTo>
                  <a:pt x="45735" y="19640"/>
                  <a:pt x="45794" y="19412"/>
                  <a:pt x="45846" y="19184"/>
                </a:cubicBezTo>
                <a:cubicBezTo>
                  <a:pt x="45886" y="19002"/>
                  <a:pt x="45771" y="18816"/>
                  <a:pt x="45587" y="18776"/>
                </a:cubicBezTo>
                <a:cubicBezTo>
                  <a:pt x="45561" y="18770"/>
                  <a:pt x="45535" y="18767"/>
                  <a:pt x="45509" y="18767"/>
                </a:cubicBezTo>
                <a:close/>
                <a:moveTo>
                  <a:pt x="44890" y="20718"/>
                </a:moveTo>
                <a:cubicBezTo>
                  <a:pt x="44757" y="20718"/>
                  <a:pt x="44630" y="20797"/>
                  <a:pt x="44574" y="20927"/>
                </a:cubicBezTo>
                <a:cubicBezTo>
                  <a:pt x="44487" y="21132"/>
                  <a:pt x="44396" y="21334"/>
                  <a:pt x="44299" y="21530"/>
                </a:cubicBezTo>
                <a:cubicBezTo>
                  <a:pt x="44214" y="21699"/>
                  <a:pt x="44283" y="21904"/>
                  <a:pt x="44452" y="21988"/>
                </a:cubicBezTo>
                <a:cubicBezTo>
                  <a:pt x="44502" y="22012"/>
                  <a:pt x="44553" y="22022"/>
                  <a:pt x="44605" y="22022"/>
                </a:cubicBezTo>
                <a:cubicBezTo>
                  <a:pt x="44730" y="22022"/>
                  <a:pt x="44850" y="21953"/>
                  <a:pt x="44911" y="21835"/>
                </a:cubicBezTo>
                <a:cubicBezTo>
                  <a:pt x="45015" y="21626"/>
                  <a:pt x="45112" y="21411"/>
                  <a:pt x="45204" y="21193"/>
                </a:cubicBezTo>
                <a:cubicBezTo>
                  <a:pt x="45277" y="21020"/>
                  <a:pt x="45196" y="20820"/>
                  <a:pt x="45022" y="20745"/>
                </a:cubicBezTo>
                <a:cubicBezTo>
                  <a:pt x="44979" y="20727"/>
                  <a:pt x="44934" y="20718"/>
                  <a:pt x="44890" y="20718"/>
                </a:cubicBezTo>
                <a:close/>
                <a:moveTo>
                  <a:pt x="43919" y="22520"/>
                </a:moveTo>
                <a:cubicBezTo>
                  <a:pt x="43807" y="22520"/>
                  <a:pt x="43697" y="22576"/>
                  <a:pt x="43632" y="22678"/>
                </a:cubicBezTo>
                <a:cubicBezTo>
                  <a:pt x="43517" y="22855"/>
                  <a:pt x="43392" y="23055"/>
                  <a:pt x="43267" y="23272"/>
                </a:cubicBezTo>
                <a:cubicBezTo>
                  <a:pt x="43171" y="23435"/>
                  <a:pt x="43225" y="23644"/>
                  <a:pt x="43388" y="23739"/>
                </a:cubicBezTo>
                <a:cubicBezTo>
                  <a:pt x="43442" y="23773"/>
                  <a:pt x="43501" y="23786"/>
                  <a:pt x="43560" y="23786"/>
                </a:cubicBezTo>
                <a:cubicBezTo>
                  <a:pt x="43677" y="23786"/>
                  <a:pt x="43791" y="23726"/>
                  <a:pt x="43857" y="23618"/>
                </a:cubicBezTo>
                <a:cubicBezTo>
                  <a:pt x="43979" y="23411"/>
                  <a:pt x="44096" y="23218"/>
                  <a:pt x="44207" y="23046"/>
                </a:cubicBezTo>
                <a:cubicBezTo>
                  <a:pt x="44308" y="22888"/>
                  <a:pt x="44261" y="22678"/>
                  <a:pt x="44103" y="22575"/>
                </a:cubicBezTo>
                <a:cubicBezTo>
                  <a:pt x="44046" y="22538"/>
                  <a:pt x="43982" y="22520"/>
                  <a:pt x="43919" y="22520"/>
                </a:cubicBezTo>
                <a:close/>
                <a:moveTo>
                  <a:pt x="42907" y="24304"/>
                </a:moveTo>
                <a:cubicBezTo>
                  <a:pt x="42782" y="24304"/>
                  <a:pt x="42661" y="24373"/>
                  <a:pt x="42601" y="24494"/>
                </a:cubicBezTo>
                <a:cubicBezTo>
                  <a:pt x="42500" y="24695"/>
                  <a:pt x="42398" y="24904"/>
                  <a:pt x="42297" y="25116"/>
                </a:cubicBezTo>
                <a:cubicBezTo>
                  <a:pt x="42217" y="25286"/>
                  <a:pt x="42288" y="25490"/>
                  <a:pt x="42460" y="25571"/>
                </a:cubicBezTo>
                <a:cubicBezTo>
                  <a:pt x="42509" y="25592"/>
                  <a:pt x="42557" y="25603"/>
                  <a:pt x="42606" y="25603"/>
                </a:cubicBezTo>
                <a:cubicBezTo>
                  <a:pt x="42735" y="25603"/>
                  <a:pt x="42858" y="25531"/>
                  <a:pt x="42914" y="25406"/>
                </a:cubicBezTo>
                <a:cubicBezTo>
                  <a:pt x="43013" y="25199"/>
                  <a:pt x="43110" y="24994"/>
                  <a:pt x="43209" y="24800"/>
                </a:cubicBezTo>
                <a:cubicBezTo>
                  <a:pt x="43296" y="24633"/>
                  <a:pt x="43230" y="24426"/>
                  <a:pt x="43060" y="24341"/>
                </a:cubicBezTo>
                <a:cubicBezTo>
                  <a:pt x="43011" y="24316"/>
                  <a:pt x="42959" y="24304"/>
                  <a:pt x="42907" y="24304"/>
                </a:cubicBezTo>
                <a:close/>
                <a:moveTo>
                  <a:pt x="47002" y="25297"/>
                </a:moveTo>
                <a:cubicBezTo>
                  <a:pt x="46990" y="25297"/>
                  <a:pt x="46979" y="25297"/>
                  <a:pt x="46967" y="25298"/>
                </a:cubicBezTo>
                <a:cubicBezTo>
                  <a:pt x="46803" y="25316"/>
                  <a:pt x="46640" y="25351"/>
                  <a:pt x="46477" y="25401"/>
                </a:cubicBezTo>
                <a:cubicBezTo>
                  <a:pt x="46386" y="25429"/>
                  <a:pt x="46299" y="25458"/>
                  <a:pt x="46219" y="25490"/>
                </a:cubicBezTo>
                <a:cubicBezTo>
                  <a:pt x="46042" y="25559"/>
                  <a:pt x="45955" y="25757"/>
                  <a:pt x="46025" y="25933"/>
                </a:cubicBezTo>
                <a:cubicBezTo>
                  <a:pt x="46080" y="26068"/>
                  <a:pt x="46207" y="26150"/>
                  <a:pt x="46345" y="26150"/>
                </a:cubicBezTo>
                <a:cubicBezTo>
                  <a:pt x="46386" y="26150"/>
                  <a:pt x="46428" y="26145"/>
                  <a:pt x="46468" y="26127"/>
                </a:cubicBezTo>
                <a:cubicBezTo>
                  <a:pt x="46534" y="26103"/>
                  <a:pt x="46604" y="26077"/>
                  <a:pt x="46677" y="26054"/>
                </a:cubicBezTo>
                <a:cubicBezTo>
                  <a:pt x="46798" y="26018"/>
                  <a:pt x="46923" y="25992"/>
                  <a:pt x="47041" y="25980"/>
                </a:cubicBezTo>
                <a:cubicBezTo>
                  <a:pt x="47231" y="25957"/>
                  <a:pt x="47367" y="25789"/>
                  <a:pt x="47344" y="25601"/>
                </a:cubicBezTo>
                <a:cubicBezTo>
                  <a:pt x="47324" y="25424"/>
                  <a:pt x="47173" y="25297"/>
                  <a:pt x="47002" y="25297"/>
                </a:cubicBezTo>
                <a:close/>
                <a:moveTo>
                  <a:pt x="48313" y="25590"/>
                </a:moveTo>
                <a:cubicBezTo>
                  <a:pt x="48198" y="25590"/>
                  <a:pt x="48085" y="25648"/>
                  <a:pt x="48022" y="25754"/>
                </a:cubicBezTo>
                <a:cubicBezTo>
                  <a:pt x="47923" y="25914"/>
                  <a:pt x="47975" y="26124"/>
                  <a:pt x="48135" y="26223"/>
                </a:cubicBezTo>
                <a:cubicBezTo>
                  <a:pt x="48296" y="26320"/>
                  <a:pt x="48448" y="26446"/>
                  <a:pt x="48585" y="26597"/>
                </a:cubicBezTo>
                <a:cubicBezTo>
                  <a:pt x="48653" y="26670"/>
                  <a:pt x="48743" y="26706"/>
                  <a:pt x="48837" y="26706"/>
                </a:cubicBezTo>
                <a:cubicBezTo>
                  <a:pt x="48919" y="26706"/>
                  <a:pt x="49002" y="26678"/>
                  <a:pt x="49066" y="26619"/>
                </a:cubicBezTo>
                <a:cubicBezTo>
                  <a:pt x="49205" y="26494"/>
                  <a:pt x="49217" y="26277"/>
                  <a:pt x="49089" y="26138"/>
                </a:cubicBezTo>
                <a:cubicBezTo>
                  <a:pt x="48908" y="25940"/>
                  <a:pt x="48708" y="25773"/>
                  <a:pt x="48491" y="25641"/>
                </a:cubicBezTo>
                <a:cubicBezTo>
                  <a:pt x="48436" y="25606"/>
                  <a:pt x="48374" y="25590"/>
                  <a:pt x="48313" y="25590"/>
                </a:cubicBezTo>
                <a:close/>
                <a:moveTo>
                  <a:pt x="42065" y="26175"/>
                </a:moveTo>
                <a:cubicBezTo>
                  <a:pt x="41928" y="26175"/>
                  <a:pt x="41799" y="26257"/>
                  <a:pt x="41746" y="26392"/>
                </a:cubicBezTo>
                <a:cubicBezTo>
                  <a:pt x="41661" y="26609"/>
                  <a:pt x="41579" y="26826"/>
                  <a:pt x="41502" y="27045"/>
                </a:cubicBezTo>
                <a:cubicBezTo>
                  <a:pt x="41440" y="27224"/>
                  <a:pt x="41532" y="27419"/>
                  <a:pt x="41711" y="27483"/>
                </a:cubicBezTo>
                <a:cubicBezTo>
                  <a:pt x="41748" y="27495"/>
                  <a:pt x="41788" y="27502"/>
                  <a:pt x="41824" y="27502"/>
                </a:cubicBezTo>
                <a:cubicBezTo>
                  <a:pt x="41965" y="27502"/>
                  <a:pt x="42097" y="27414"/>
                  <a:pt x="42147" y="27269"/>
                </a:cubicBezTo>
                <a:cubicBezTo>
                  <a:pt x="42222" y="27061"/>
                  <a:pt x="42300" y="26850"/>
                  <a:pt x="42382" y="26642"/>
                </a:cubicBezTo>
                <a:cubicBezTo>
                  <a:pt x="42451" y="26466"/>
                  <a:pt x="42365" y="26268"/>
                  <a:pt x="42189" y="26199"/>
                </a:cubicBezTo>
                <a:cubicBezTo>
                  <a:pt x="42148" y="26183"/>
                  <a:pt x="42106" y="26175"/>
                  <a:pt x="42065" y="26175"/>
                </a:cubicBezTo>
                <a:close/>
                <a:moveTo>
                  <a:pt x="45366" y="26357"/>
                </a:moveTo>
                <a:cubicBezTo>
                  <a:pt x="45223" y="26357"/>
                  <a:pt x="45090" y="26448"/>
                  <a:pt x="45043" y="26593"/>
                </a:cubicBezTo>
                <a:cubicBezTo>
                  <a:pt x="44996" y="26746"/>
                  <a:pt x="44970" y="26911"/>
                  <a:pt x="44970" y="27080"/>
                </a:cubicBezTo>
                <a:cubicBezTo>
                  <a:pt x="44970" y="27196"/>
                  <a:pt x="44980" y="27315"/>
                  <a:pt x="45003" y="27436"/>
                </a:cubicBezTo>
                <a:cubicBezTo>
                  <a:pt x="45032" y="27601"/>
                  <a:pt x="45178" y="27718"/>
                  <a:pt x="45338" y="27718"/>
                </a:cubicBezTo>
                <a:cubicBezTo>
                  <a:pt x="45359" y="27718"/>
                  <a:pt x="45380" y="27714"/>
                  <a:pt x="45399" y="27711"/>
                </a:cubicBezTo>
                <a:cubicBezTo>
                  <a:pt x="45585" y="27676"/>
                  <a:pt x="45708" y="27497"/>
                  <a:pt x="45674" y="27313"/>
                </a:cubicBezTo>
                <a:cubicBezTo>
                  <a:pt x="45658" y="27233"/>
                  <a:pt x="45651" y="27156"/>
                  <a:pt x="45651" y="27083"/>
                </a:cubicBezTo>
                <a:cubicBezTo>
                  <a:pt x="45651" y="26983"/>
                  <a:pt x="45665" y="26889"/>
                  <a:pt x="45693" y="26805"/>
                </a:cubicBezTo>
                <a:cubicBezTo>
                  <a:pt x="45752" y="26625"/>
                  <a:pt x="45655" y="26433"/>
                  <a:pt x="45474" y="26374"/>
                </a:cubicBezTo>
                <a:cubicBezTo>
                  <a:pt x="45438" y="26363"/>
                  <a:pt x="45402" y="26357"/>
                  <a:pt x="45366" y="26357"/>
                </a:cubicBezTo>
                <a:close/>
                <a:moveTo>
                  <a:pt x="49492" y="27211"/>
                </a:moveTo>
                <a:cubicBezTo>
                  <a:pt x="49460" y="27211"/>
                  <a:pt x="49428" y="27215"/>
                  <a:pt x="49396" y="27224"/>
                </a:cubicBezTo>
                <a:cubicBezTo>
                  <a:pt x="49214" y="27276"/>
                  <a:pt x="49113" y="27467"/>
                  <a:pt x="49165" y="27648"/>
                </a:cubicBezTo>
                <a:cubicBezTo>
                  <a:pt x="49221" y="27843"/>
                  <a:pt x="49257" y="28044"/>
                  <a:pt x="49273" y="28248"/>
                </a:cubicBezTo>
                <a:cubicBezTo>
                  <a:pt x="49287" y="28427"/>
                  <a:pt x="49436" y="28564"/>
                  <a:pt x="49614" y="28564"/>
                </a:cubicBezTo>
                <a:lnTo>
                  <a:pt x="49640" y="28564"/>
                </a:lnTo>
                <a:cubicBezTo>
                  <a:pt x="49828" y="28550"/>
                  <a:pt x="49968" y="28389"/>
                  <a:pt x="49956" y="28199"/>
                </a:cubicBezTo>
                <a:cubicBezTo>
                  <a:pt x="49939" y="27949"/>
                  <a:pt x="49892" y="27700"/>
                  <a:pt x="49821" y="27457"/>
                </a:cubicBezTo>
                <a:cubicBezTo>
                  <a:pt x="49778" y="27307"/>
                  <a:pt x="49640" y="27211"/>
                  <a:pt x="49492" y="27211"/>
                </a:cubicBezTo>
                <a:close/>
                <a:moveTo>
                  <a:pt x="41432" y="28127"/>
                </a:moveTo>
                <a:cubicBezTo>
                  <a:pt x="41278" y="28127"/>
                  <a:pt x="41138" y="28233"/>
                  <a:pt x="41098" y="28389"/>
                </a:cubicBezTo>
                <a:cubicBezTo>
                  <a:pt x="41040" y="28625"/>
                  <a:pt x="40992" y="28858"/>
                  <a:pt x="40953" y="29082"/>
                </a:cubicBezTo>
                <a:cubicBezTo>
                  <a:pt x="40922" y="29268"/>
                  <a:pt x="41045" y="29444"/>
                  <a:pt x="41233" y="29477"/>
                </a:cubicBezTo>
                <a:cubicBezTo>
                  <a:pt x="41252" y="29478"/>
                  <a:pt x="41271" y="29482"/>
                  <a:pt x="41292" y="29482"/>
                </a:cubicBezTo>
                <a:cubicBezTo>
                  <a:pt x="41457" y="29482"/>
                  <a:pt x="41600" y="29362"/>
                  <a:pt x="41628" y="29195"/>
                </a:cubicBezTo>
                <a:cubicBezTo>
                  <a:pt x="41662" y="28988"/>
                  <a:pt x="41709" y="28771"/>
                  <a:pt x="41763" y="28549"/>
                </a:cubicBezTo>
                <a:cubicBezTo>
                  <a:pt x="41807" y="28366"/>
                  <a:pt x="41694" y="28182"/>
                  <a:pt x="41511" y="28137"/>
                </a:cubicBezTo>
                <a:cubicBezTo>
                  <a:pt x="41485" y="28130"/>
                  <a:pt x="41458" y="28127"/>
                  <a:pt x="41432" y="28127"/>
                </a:cubicBezTo>
                <a:close/>
                <a:moveTo>
                  <a:pt x="45905" y="28265"/>
                </a:moveTo>
                <a:cubicBezTo>
                  <a:pt x="45838" y="28265"/>
                  <a:pt x="45771" y="28285"/>
                  <a:pt x="45712" y="28326"/>
                </a:cubicBezTo>
                <a:cubicBezTo>
                  <a:pt x="45556" y="28432"/>
                  <a:pt x="45517" y="28644"/>
                  <a:pt x="45623" y="28801"/>
                </a:cubicBezTo>
                <a:cubicBezTo>
                  <a:pt x="45707" y="28920"/>
                  <a:pt x="45795" y="29042"/>
                  <a:pt x="45893" y="29164"/>
                </a:cubicBezTo>
                <a:cubicBezTo>
                  <a:pt x="45950" y="29237"/>
                  <a:pt x="46007" y="29308"/>
                  <a:pt x="46068" y="29374"/>
                </a:cubicBezTo>
                <a:cubicBezTo>
                  <a:pt x="46136" y="29451"/>
                  <a:pt x="46232" y="29491"/>
                  <a:pt x="46325" y="29491"/>
                </a:cubicBezTo>
                <a:cubicBezTo>
                  <a:pt x="46405" y="29491"/>
                  <a:pt x="46485" y="29461"/>
                  <a:pt x="46555" y="29404"/>
                </a:cubicBezTo>
                <a:cubicBezTo>
                  <a:pt x="46696" y="29277"/>
                  <a:pt x="46710" y="29061"/>
                  <a:pt x="46583" y="28920"/>
                </a:cubicBezTo>
                <a:cubicBezTo>
                  <a:pt x="46531" y="28861"/>
                  <a:pt x="46480" y="28801"/>
                  <a:pt x="46430" y="28738"/>
                </a:cubicBezTo>
                <a:cubicBezTo>
                  <a:pt x="46343" y="28630"/>
                  <a:pt x="46263" y="28521"/>
                  <a:pt x="46188" y="28415"/>
                </a:cubicBezTo>
                <a:cubicBezTo>
                  <a:pt x="46122" y="28318"/>
                  <a:pt x="46015" y="28265"/>
                  <a:pt x="45905" y="28265"/>
                </a:cubicBezTo>
                <a:close/>
                <a:moveTo>
                  <a:pt x="47369" y="29680"/>
                </a:moveTo>
                <a:cubicBezTo>
                  <a:pt x="47254" y="29680"/>
                  <a:pt x="47142" y="29737"/>
                  <a:pt x="47076" y="29842"/>
                </a:cubicBezTo>
                <a:cubicBezTo>
                  <a:pt x="46977" y="30003"/>
                  <a:pt x="47028" y="30214"/>
                  <a:pt x="47187" y="30313"/>
                </a:cubicBezTo>
                <a:cubicBezTo>
                  <a:pt x="47386" y="30434"/>
                  <a:pt x="47594" y="30545"/>
                  <a:pt x="47824" y="30655"/>
                </a:cubicBezTo>
                <a:cubicBezTo>
                  <a:pt x="47872" y="30676"/>
                  <a:pt x="47923" y="30686"/>
                  <a:pt x="47970" y="30686"/>
                </a:cubicBezTo>
                <a:cubicBezTo>
                  <a:pt x="48100" y="30686"/>
                  <a:pt x="48222" y="30613"/>
                  <a:pt x="48281" y="30490"/>
                </a:cubicBezTo>
                <a:cubicBezTo>
                  <a:pt x="48361" y="30320"/>
                  <a:pt x="48288" y="30116"/>
                  <a:pt x="48116" y="30034"/>
                </a:cubicBezTo>
                <a:cubicBezTo>
                  <a:pt x="47909" y="29939"/>
                  <a:pt x="47725" y="29840"/>
                  <a:pt x="47549" y="29730"/>
                </a:cubicBezTo>
                <a:cubicBezTo>
                  <a:pt x="47493" y="29696"/>
                  <a:pt x="47431" y="29680"/>
                  <a:pt x="47369" y="29680"/>
                </a:cubicBezTo>
                <a:close/>
                <a:moveTo>
                  <a:pt x="49428" y="29227"/>
                </a:moveTo>
                <a:cubicBezTo>
                  <a:pt x="49287" y="29227"/>
                  <a:pt x="49155" y="29315"/>
                  <a:pt x="49106" y="29456"/>
                </a:cubicBezTo>
                <a:cubicBezTo>
                  <a:pt x="49038" y="29647"/>
                  <a:pt x="48952" y="29835"/>
                  <a:pt x="48847" y="30017"/>
                </a:cubicBezTo>
                <a:cubicBezTo>
                  <a:pt x="48753" y="30180"/>
                  <a:pt x="48811" y="30391"/>
                  <a:pt x="48974" y="30485"/>
                </a:cubicBezTo>
                <a:cubicBezTo>
                  <a:pt x="49011" y="30507"/>
                  <a:pt x="49052" y="30519"/>
                  <a:pt x="49092" y="30526"/>
                </a:cubicBezTo>
                <a:cubicBezTo>
                  <a:pt x="49014" y="30565"/>
                  <a:pt x="48952" y="30634"/>
                  <a:pt x="48922" y="30726"/>
                </a:cubicBezTo>
                <a:cubicBezTo>
                  <a:pt x="48863" y="30903"/>
                  <a:pt x="48960" y="31098"/>
                  <a:pt x="49141" y="31155"/>
                </a:cubicBezTo>
                <a:cubicBezTo>
                  <a:pt x="49296" y="31206"/>
                  <a:pt x="49454" y="31256"/>
                  <a:pt x="49610" y="31307"/>
                </a:cubicBezTo>
                <a:lnTo>
                  <a:pt x="49794" y="31364"/>
                </a:lnTo>
                <a:cubicBezTo>
                  <a:pt x="49829" y="31376"/>
                  <a:pt x="49864" y="31380"/>
                  <a:pt x="49899" y="31380"/>
                </a:cubicBezTo>
                <a:cubicBezTo>
                  <a:pt x="50045" y="31380"/>
                  <a:pt x="50179" y="31289"/>
                  <a:pt x="50220" y="31145"/>
                </a:cubicBezTo>
                <a:cubicBezTo>
                  <a:pt x="50279" y="30964"/>
                  <a:pt x="50179" y="30771"/>
                  <a:pt x="50000" y="30714"/>
                </a:cubicBezTo>
                <a:lnTo>
                  <a:pt x="49814" y="30657"/>
                </a:lnTo>
                <a:cubicBezTo>
                  <a:pt x="49657" y="30608"/>
                  <a:pt x="49503" y="30559"/>
                  <a:pt x="49350" y="30509"/>
                </a:cubicBezTo>
                <a:cubicBezTo>
                  <a:pt x="49332" y="30502"/>
                  <a:pt x="49313" y="30497"/>
                  <a:pt x="49296" y="30495"/>
                </a:cubicBezTo>
                <a:cubicBezTo>
                  <a:pt x="49353" y="30467"/>
                  <a:pt x="49403" y="30422"/>
                  <a:pt x="49438" y="30361"/>
                </a:cubicBezTo>
                <a:cubicBezTo>
                  <a:pt x="49565" y="30142"/>
                  <a:pt x="49671" y="29913"/>
                  <a:pt x="49751" y="29683"/>
                </a:cubicBezTo>
                <a:cubicBezTo>
                  <a:pt x="49814" y="29504"/>
                  <a:pt x="49720" y="29310"/>
                  <a:pt x="49542" y="29247"/>
                </a:cubicBezTo>
                <a:cubicBezTo>
                  <a:pt x="49505" y="29233"/>
                  <a:pt x="49466" y="29227"/>
                  <a:pt x="49428" y="29227"/>
                </a:cubicBezTo>
                <a:close/>
                <a:moveTo>
                  <a:pt x="41191" y="30156"/>
                </a:moveTo>
                <a:cubicBezTo>
                  <a:pt x="41185" y="30156"/>
                  <a:pt x="41180" y="30156"/>
                  <a:pt x="41174" y="30156"/>
                </a:cubicBezTo>
                <a:cubicBezTo>
                  <a:pt x="40985" y="30165"/>
                  <a:pt x="40842" y="30326"/>
                  <a:pt x="40851" y="30516"/>
                </a:cubicBezTo>
                <a:cubicBezTo>
                  <a:pt x="40866" y="30780"/>
                  <a:pt x="40898" y="31030"/>
                  <a:pt x="40955" y="31256"/>
                </a:cubicBezTo>
                <a:cubicBezTo>
                  <a:pt x="40993" y="31413"/>
                  <a:pt x="41132" y="31517"/>
                  <a:pt x="41287" y="31517"/>
                </a:cubicBezTo>
                <a:cubicBezTo>
                  <a:pt x="41313" y="31517"/>
                  <a:pt x="41341" y="31515"/>
                  <a:pt x="41365" y="31507"/>
                </a:cubicBezTo>
                <a:cubicBezTo>
                  <a:pt x="41549" y="31463"/>
                  <a:pt x="41662" y="31275"/>
                  <a:pt x="41617" y="31093"/>
                </a:cubicBezTo>
                <a:cubicBezTo>
                  <a:pt x="41572" y="30909"/>
                  <a:pt x="41542" y="30702"/>
                  <a:pt x="41532" y="30481"/>
                </a:cubicBezTo>
                <a:cubicBezTo>
                  <a:pt x="41524" y="30297"/>
                  <a:pt x="41376" y="30156"/>
                  <a:pt x="41191" y="30156"/>
                </a:cubicBezTo>
                <a:close/>
                <a:moveTo>
                  <a:pt x="51443" y="30706"/>
                </a:moveTo>
                <a:cubicBezTo>
                  <a:pt x="51410" y="30706"/>
                  <a:pt x="51375" y="30711"/>
                  <a:pt x="51341" y="30721"/>
                </a:cubicBezTo>
                <a:cubicBezTo>
                  <a:pt x="51161" y="30778"/>
                  <a:pt x="51061" y="30970"/>
                  <a:pt x="51117" y="31150"/>
                </a:cubicBezTo>
                <a:cubicBezTo>
                  <a:pt x="51121" y="31154"/>
                  <a:pt x="51121" y="31159"/>
                  <a:pt x="51122" y="31162"/>
                </a:cubicBezTo>
                <a:cubicBezTo>
                  <a:pt x="51016" y="31185"/>
                  <a:pt x="50921" y="31258"/>
                  <a:pt x="50874" y="31368"/>
                </a:cubicBezTo>
                <a:cubicBezTo>
                  <a:pt x="50801" y="31541"/>
                  <a:pt x="50886" y="31741"/>
                  <a:pt x="51060" y="31812"/>
                </a:cubicBezTo>
                <a:lnTo>
                  <a:pt x="51168" y="31858"/>
                </a:lnTo>
                <a:cubicBezTo>
                  <a:pt x="51211" y="31877"/>
                  <a:pt x="51256" y="31885"/>
                  <a:pt x="51303" y="31885"/>
                </a:cubicBezTo>
                <a:cubicBezTo>
                  <a:pt x="51373" y="31885"/>
                  <a:pt x="51439" y="31865"/>
                  <a:pt x="51498" y="31825"/>
                </a:cubicBezTo>
                <a:cubicBezTo>
                  <a:pt x="51703" y="31682"/>
                  <a:pt x="51816" y="31468"/>
                  <a:pt x="51816" y="31228"/>
                </a:cubicBezTo>
                <a:cubicBezTo>
                  <a:pt x="51816" y="31138"/>
                  <a:pt x="51800" y="31043"/>
                  <a:pt x="51769" y="30945"/>
                </a:cubicBezTo>
                <a:cubicBezTo>
                  <a:pt x="51724" y="30798"/>
                  <a:pt x="51589" y="30706"/>
                  <a:pt x="51443" y="30706"/>
                </a:cubicBezTo>
                <a:close/>
                <a:moveTo>
                  <a:pt x="48282" y="30899"/>
                </a:moveTo>
                <a:cubicBezTo>
                  <a:pt x="48200" y="30899"/>
                  <a:pt x="48118" y="30929"/>
                  <a:pt x="48053" y="30989"/>
                </a:cubicBezTo>
                <a:cubicBezTo>
                  <a:pt x="47898" y="31128"/>
                  <a:pt x="47731" y="31263"/>
                  <a:pt x="47552" y="31388"/>
                </a:cubicBezTo>
                <a:cubicBezTo>
                  <a:pt x="47398" y="31498"/>
                  <a:pt x="47361" y="31710"/>
                  <a:pt x="47471" y="31865"/>
                </a:cubicBezTo>
                <a:cubicBezTo>
                  <a:pt x="47537" y="31960"/>
                  <a:pt x="47645" y="32011"/>
                  <a:pt x="47751" y="32011"/>
                </a:cubicBezTo>
                <a:cubicBezTo>
                  <a:pt x="47820" y="32011"/>
                  <a:pt x="47888" y="31990"/>
                  <a:pt x="47945" y="31946"/>
                </a:cubicBezTo>
                <a:cubicBezTo>
                  <a:pt x="48147" y="31806"/>
                  <a:pt x="48340" y="31651"/>
                  <a:pt x="48514" y="31493"/>
                </a:cubicBezTo>
                <a:cubicBezTo>
                  <a:pt x="48653" y="31368"/>
                  <a:pt x="48663" y="31150"/>
                  <a:pt x="48534" y="31011"/>
                </a:cubicBezTo>
                <a:cubicBezTo>
                  <a:pt x="48468" y="30937"/>
                  <a:pt x="48375" y="30899"/>
                  <a:pt x="48282" y="30899"/>
                </a:cubicBezTo>
                <a:close/>
                <a:moveTo>
                  <a:pt x="46556" y="31987"/>
                </a:moveTo>
                <a:cubicBezTo>
                  <a:pt x="46511" y="31987"/>
                  <a:pt x="46466" y="31996"/>
                  <a:pt x="46423" y="32014"/>
                </a:cubicBezTo>
                <a:cubicBezTo>
                  <a:pt x="46223" y="32097"/>
                  <a:pt x="46020" y="32172"/>
                  <a:pt x="45813" y="32237"/>
                </a:cubicBezTo>
                <a:cubicBezTo>
                  <a:pt x="45632" y="32292"/>
                  <a:pt x="45529" y="32483"/>
                  <a:pt x="45587" y="32664"/>
                </a:cubicBezTo>
                <a:cubicBezTo>
                  <a:pt x="45630" y="32812"/>
                  <a:pt x="45768" y="32906"/>
                  <a:pt x="45912" y="32906"/>
                </a:cubicBezTo>
                <a:cubicBezTo>
                  <a:pt x="45947" y="32906"/>
                  <a:pt x="45980" y="32900"/>
                  <a:pt x="46013" y="32890"/>
                </a:cubicBezTo>
                <a:cubicBezTo>
                  <a:pt x="46240" y="32820"/>
                  <a:pt x="46468" y="32737"/>
                  <a:pt x="46689" y="32645"/>
                </a:cubicBezTo>
                <a:cubicBezTo>
                  <a:pt x="46862" y="32570"/>
                  <a:pt x="46944" y="32370"/>
                  <a:pt x="46871" y="32197"/>
                </a:cubicBezTo>
                <a:cubicBezTo>
                  <a:pt x="46816" y="32066"/>
                  <a:pt x="46690" y="31987"/>
                  <a:pt x="46556" y="31987"/>
                </a:cubicBezTo>
                <a:close/>
                <a:moveTo>
                  <a:pt x="41966" y="31991"/>
                </a:moveTo>
                <a:cubicBezTo>
                  <a:pt x="41868" y="31991"/>
                  <a:pt x="41772" y="32032"/>
                  <a:pt x="41704" y="32111"/>
                </a:cubicBezTo>
                <a:cubicBezTo>
                  <a:pt x="41582" y="32257"/>
                  <a:pt x="41602" y="32473"/>
                  <a:pt x="41746" y="32595"/>
                </a:cubicBezTo>
                <a:cubicBezTo>
                  <a:pt x="41940" y="32760"/>
                  <a:pt x="42170" y="32897"/>
                  <a:pt x="42425" y="32996"/>
                </a:cubicBezTo>
                <a:cubicBezTo>
                  <a:pt x="42467" y="33012"/>
                  <a:pt x="42511" y="33020"/>
                  <a:pt x="42552" y="33020"/>
                </a:cubicBezTo>
                <a:cubicBezTo>
                  <a:pt x="42688" y="33020"/>
                  <a:pt x="42816" y="32940"/>
                  <a:pt x="42870" y="32803"/>
                </a:cubicBezTo>
                <a:cubicBezTo>
                  <a:pt x="42938" y="32628"/>
                  <a:pt x="42853" y="32429"/>
                  <a:pt x="42677" y="32360"/>
                </a:cubicBezTo>
                <a:cubicBezTo>
                  <a:pt x="42490" y="32285"/>
                  <a:pt x="42325" y="32188"/>
                  <a:pt x="42186" y="32071"/>
                </a:cubicBezTo>
                <a:cubicBezTo>
                  <a:pt x="42121" y="32017"/>
                  <a:pt x="42043" y="31991"/>
                  <a:pt x="41966" y="31991"/>
                </a:cubicBezTo>
                <a:close/>
                <a:moveTo>
                  <a:pt x="44576" y="32500"/>
                </a:moveTo>
                <a:cubicBezTo>
                  <a:pt x="44563" y="32500"/>
                  <a:pt x="44549" y="32501"/>
                  <a:pt x="44535" y="32502"/>
                </a:cubicBezTo>
                <a:cubicBezTo>
                  <a:pt x="44309" y="32532"/>
                  <a:pt x="44092" y="32546"/>
                  <a:pt x="43891" y="32549"/>
                </a:cubicBezTo>
                <a:cubicBezTo>
                  <a:pt x="43701" y="32551"/>
                  <a:pt x="43552" y="32706"/>
                  <a:pt x="43553" y="32893"/>
                </a:cubicBezTo>
                <a:cubicBezTo>
                  <a:pt x="43555" y="33081"/>
                  <a:pt x="43708" y="33231"/>
                  <a:pt x="43894" y="33231"/>
                </a:cubicBezTo>
                <a:lnTo>
                  <a:pt x="43899" y="33231"/>
                </a:lnTo>
                <a:cubicBezTo>
                  <a:pt x="44125" y="33229"/>
                  <a:pt x="44368" y="33212"/>
                  <a:pt x="44617" y="33180"/>
                </a:cubicBezTo>
                <a:cubicBezTo>
                  <a:pt x="44805" y="33159"/>
                  <a:pt x="44937" y="32987"/>
                  <a:pt x="44916" y="32801"/>
                </a:cubicBezTo>
                <a:cubicBezTo>
                  <a:pt x="44895" y="32628"/>
                  <a:pt x="44746" y="32500"/>
                  <a:pt x="44576" y="32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3" name="Google Shape;2203;p50"/>
          <p:cNvGrpSpPr/>
          <p:nvPr/>
        </p:nvGrpSpPr>
        <p:grpSpPr>
          <a:xfrm>
            <a:off x="2041902" y="3801225"/>
            <a:ext cx="559759" cy="566309"/>
            <a:chOff x="2041902" y="3801225"/>
            <a:chExt cx="559759" cy="566309"/>
          </a:xfrm>
        </p:grpSpPr>
        <p:sp>
          <p:nvSpPr>
            <p:cNvPr id="2204" name="Google Shape;2204;p50"/>
            <p:cNvSpPr/>
            <p:nvPr/>
          </p:nvSpPr>
          <p:spPr>
            <a:xfrm>
              <a:off x="2041902" y="3801225"/>
              <a:ext cx="559759" cy="566309"/>
            </a:xfrm>
            <a:custGeom>
              <a:avLst/>
              <a:gdLst/>
              <a:ahLst/>
              <a:cxnLst/>
              <a:rect l="l" t="t" r="r" b="b"/>
              <a:pathLst>
                <a:path w="15639" h="15822" extrusionOk="0">
                  <a:moveTo>
                    <a:pt x="7815" y="1"/>
                  </a:moveTo>
                  <a:cubicBezTo>
                    <a:pt x="7588" y="2"/>
                    <a:pt x="7378" y="30"/>
                    <a:pt x="7190" y="86"/>
                  </a:cubicBezTo>
                  <a:cubicBezTo>
                    <a:pt x="7133" y="102"/>
                    <a:pt x="7078" y="123"/>
                    <a:pt x="7041" y="138"/>
                  </a:cubicBezTo>
                  <a:cubicBezTo>
                    <a:pt x="6839" y="210"/>
                    <a:pt x="6646" y="306"/>
                    <a:pt x="6465" y="427"/>
                  </a:cubicBezTo>
                  <a:cubicBezTo>
                    <a:pt x="6027" y="715"/>
                    <a:pt x="5735" y="1082"/>
                    <a:pt x="5506" y="1400"/>
                  </a:cubicBezTo>
                  <a:cubicBezTo>
                    <a:pt x="5009" y="2092"/>
                    <a:pt x="4611" y="2854"/>
                    <a:pt x="4319" y="3668"/>
                  </a:cubicBezTo>
                  <a:cubicBezTo>
                    <a:pt x="4163" y="3660"/>
                    <a:pt x="4007" y="3656"/>
                    <a:pt x="3851" y="3656"/>
                  </a:cubicBezTo>
                  <a:cubicBezTo>
                    <a:pt x="3396" y="3656"/>
                    <a:pt x="2940" y="3691"/>
                    <a:pt x="2489" y="3762"/>
                  </a:cubicBezTo>
                  <a:cubicBezTo>
                    <a:pt x="2112" y="3821"/>
                    <a:pt x="1666" y="3916"/>
                    <a:pt x="1223" y="4169"/>
                  </a:cubicBezTo>
                  <a:cubicBezTo>
                    <a:pt x="1038" y="4274"/>
                    <a:pt x="869" y="4400"/>
                    <a:pt x="732" y="4534"/>
                  </a:cubicBezTo>
                  <a:cubicBezTo>
                    <a:pt x="688" y="4571"/>
                    <a:pt x="646" y="4612"/>
                    <a:pt x="605" y="4656"/>
                  </a:cubicBezTo>
                  <a:cubicBezTo>
                    <a:pt x="464" y="4807"/>
                    <a:pt x="344" y="4982"/>
                    <a:pt x="252" y="5168"/>
                  </a:cubicBezTo>
                  <a:cubicBezTo>
                    <a:pt x="155" y="5358"/>
                    <a:pt x="86" y="5557"/>
                    <a:pt x="49" y="5759"/>
                  </a:cubicBezTo>
                  <a:cubicBezTo>
                    <a:pt x="37" y="5816"/>
                    <a:pt x="30" y="5874"/>
                    <a:pt x="29" y="5915"/>
                  </a:cubicBezTo>
                  <a:cubicBezTo>
                    <a:pt x="2" y="6121"/>
                    <a:pt x="1" y="6334"/>
                    <a:pt x="25" y="6545"/>
                  </a:cubicBezTo>
                  <a:cubicBezTo>
                    <a:pt x="86" y="7051"/>
                    <a:pt x="273" y="7466"/>
                    <a:pt x="451" y="7805"/>
                  </a:cubicBezTo>
                  <a:cubicBezTo>
                    <a:pt x="833" y="8536"/>
                    <a:pt x="1321" y="9214"/>
                    <a:pt x="1899" y="9822"/>
                  </a:cubicBezTo>
                  <a:cubicBezTo>
                    <a:pt x="1631" y="10801"/>
                    <a:pt x="1510" y="11838"/>
                    <a:pt x="1548" y="12830"/>
                  </a:cubicBezTo>
                  <a:cubicBezTo>
                    <a:pt x="1564" y="13250"/>
                    <a:pt x="1608" y="13750"/>
                    <a:pt x="1825" y="14259"/>
                  </a:cubicBezTo>
                  <a:cubicBezTo>
                    <a:pt x="1913" y="14470"/>
                    <a:pt x="2027" y="14668"/>
                    <a:pt x="2154" y="14831"/>
                  </a:cubicBezTo>
                  <a:cubicBezTo>
                    <a:pt x="2185" y="14882"/>
                    <a:pt x="2223" y="14931"/>
                    <a:pt x="2263" y="14979"/>
                  </a:cubicBezTo>
                  <a:cubicBezTo>
                    <a:pt x="2405" y="15145"/>
                    <a:pt x="2573" y="15292"/>
                    <a:pt x="2757" y="15412"/>
                  </a:cubicBezTo>
                  <a:cubicBezTo>
                    <a:pt x="2944" y="15538"/>
                    <a:pt x="3144" y="15634"/>
                    <a:pt x="3353" y="15700"/>
                  </a:cubicBezTo>
                  <a:cubicBezTo>
                    <a:pt x="3411" y="15718"/>
                    <a:pt x="3469" y="15732"/>
                    <a:pt x="3509" y="15739"/>
                  </a:cubicBezTo>
                  <a:cubicBezTo>
                    <a:pt x="3727" y="15793"/>
                    <a:pt x="3954" y="15822"/>
                    <a:pt x="4184" y="15822"/>
                  </a:cubicBezTo>
                  <a:cubicBezTo>
                    <a:pt x="4736" y="15822"/>
                    <a:pt x="5215" y="15670"/>
                    <a:pt x="5607" y="15520"/>
                  </a:cubicBezTo>
                  <a:cubicBezTo>
                    <a:pt x="6505" y="15179"/>
                    <a:pt x="7351" y="14706"/>
                    <a:pt x="8125" y="14115"/>
                  </a:cubicBezTo>
                  <a:cubicBezTo>
                    <a:pt x="8684" y="14539"/>
                    <a:pt x="9286" y="14901"/>
                    <a:pt x="9921" y="15192"/>
                  </a:cubicBezTo>
                  <a:cubicBezTo>
                    <a:pt x="10292" y="15363"/>
                    <a:pt x="10744" y="15540"/>
                    <a:pt x="11283" y="15577"/>
                  </a:cubicBezTo>
                  <a:cubicBezTo>
                    <a:pt x="11344" y="15582"/>
                    <a:pt x="11404" y="15584"/>
                    <a:pt x="11464" y="15584"/>
                  </a:cubicBezTo>
                  <a:cubicBezTo>
                    <a:pt x="11625" y="15584"/>
                    <a:pt x="11781" y="15569"/>
                    <a:pt x="11924" y="15543"/>
                  </a:cubicBezTo>
                  <a:cubicBezTo>
                    <a:pt x="11982" y="15536"/>
                    <a:pt x="12043" y="15526"/>
                    <a:pt x="12103" y="15512"/>
                  </a:cubicBezTo>
                  <a:cubicBezTo>
                    <a:pt x="12310" y="15462"/>
                    <a:pt x="12513" y="15378"/>
                    <a:pt x="12700" y="15270"/>
                  </a:cubicBezTo>
                  <a:cubicBezTo>
                    <a:pt x="12891" y="15164"/>
                    <a:pt x="13066" y="15030"/>
                    <a:pt x="13215" y="14877"/>
                  </a:cubicBezTo>
                  <a:cubicBezTo>
                    <a:pt x="13258" y="14833"/>
                    <a:pt x="13296" y="14787"/>
                    <a:pt x="13322" y="14753"/>
                  </a:cubicBezTo>
                  <a:cubicBezTo>
                    <a:pt x="13466" y="14588"/>
                    <a:pt x="13589" y="14401"/>
                    <a:pt x="13692" y="14202"/>
                  </a:cubicBezTo>
                  <a:cubicBezTo>
                    <a:pt x="13933" y="13721"/>
                    <a:pt x="14008" y="13241"/>
                    <a:pt x="14051" y="12835"/>
                  </a:cubicBezTo>
                  <a:cubicBezTo>
                    <a:pt x="14160" y="11807"/>
                    <a:pt x="14092" y="10727"/>
                    <a:pt x="13859" y="9701"/>
                  </a:cubicBezTo>
                  <a:cubicBezTo>
                    <a:pt x="14385" y="9128"/>
                    <a:pt x="14833" y="8493"/>
                    <a:pt x="15192" y="7807"/>
                  </a:cubicBezTo>
                  <a:cubicBezTo>
                    <a:pt x="15368" y="7469"/>
                    <a:pt x="15557" y="7054"/>
                    <a:pt x="15619" y="6546"/>
                  </a:cubicBezTo>
                  <a:cubicBezTo>
                    <a:pt x="15638" y="6334"/>
                    <a:pt x="15636" y="6127"/>
                    <a:pt x="15611" y="5922"/>
                  </a:cubicBezTo>
                  <a:cubicBezTo>
                    <a:pt x="15607" y="5867"/>
                    <a:pt x="15600" y="5814"/>
                    <a:pt x="15590" y="5759"/>
                  </a:cubicBezTo>
                  <a:cubicBezTo>
                    <a:pt x="15550" y="5554"/>
                    <a:pt x="15484" y="5355"/>
                    <a:pt x="15387" y="5171"/>
                  </a:cubicBezTo>
                  <a:cubicBezTo>
                    <a:pt x="15293" y="4979"/>
                    <a:pt x="15174" y="4807"/>
                    <a:pt x="15032" y="4655"/>
                  </a:cubicBezTo>
                  <a:cubicBezTo>
                    <a:pt x="14993" y="4612"/>
                    <a:pt x="14951" y="4571"/>
                    <a:pt x="14918" y="4545"/>
                  </a:cubicBezTo>
                  <a:cubicBezTo>
                    <a:pt x="14769" y="4402"/>
                    <a:pt x="14598" y="4275"/>
                    <a:pt x="14413" y="4169"/>
                  </a:cubicBezTo>
                  <a:cubicBezTo>
                    <a:pt x="13970" y="3917"/>
                    <a:pt x="13524" y="3821"/>
                    <a:pt x="13147" y="3762"/>
                  </a:cubicBezTo>
                  <a:cubicBezTo>
                    <a:pt x="12694" y="3692"/>
                    <a:pt x="12235" y="3656"/>
                    <a:pt x="11778" y="3656"/>
                  </a:cubicBezTo>
                  <a:cubicBezTo>
                    <a:pt x="11623" y="3656"/>
                    <a:pt x="11469" y="3660"/>
                    <a:pt x="11315" y="3668"/>
                  </a:cubicBezTo>
                  <a:cubicBezTo>
                    <a:pt x="11024" y="2854"/>
                    <a:pt x="10626" y="2092"/>
                    <a:pt x="10129" y="1400"/>
                  </a:cubicBezTo>
                  <a:cubicBezTo>
                    <a:pt x="9900" y="1081"/>
                    <a:pt x="9607" y="715"/>
                    <a:pt x="9170" y="427"/>
                  </a:cubicBezTo>
                  <a:cubicBezTo>
                    <a:pt x="8989" y="308"/>
                    <a:pt x="8796" y="210"/>
                    <a:pt x="8612" y="146"/>
                  </a:cubicBezTo>
                  <a:cubicBezTo>
                    <a:pt x="8558" y="123"/>
                    <a:pt x="8502" y="103"/>
                    <a:pt x="8445" y="86"/>
                  </a:cubicBezTo>
                  <a:cubicBezTo>
                    <a:pt x="8252" y="30"/>
                    <a:pt x="8047" y="2"/>
                    <a:pt x="78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0"/>
            <p:cNvSpPr/>
            <p:nvPr/>
          </p:nvSpPr>
          <p:spPr>
            <a:xfrm>
              <a:off x="2089829" y="3851157"/>
              <a:ext cx="460113" cy="466233"/>
            </a:xfrm>
            <a:custGeom>
              <a:avLst/>
              <a:gdLst/>
              <a:ahLst/>
              <a:cxnLst/>
              <a:rect l="l" t="t" r="r" b="b"/>
              <a:pathLst>
                <a:path w="12855" h="13026" extrusionOk="0">
                  <a:moveTo>
                    <a:pt x="6411" y="1"/>
                  </a:moveTo>
                  <a:cubicBezTo>
                    <a:pt x="6334" y="1"/>
                    <a:pt x="6259" y="10"/>
                    <a:pt x="6186" y="31"/>
                  </a:cubicBezTo>
                  <a:lnTo>
                    <a:pt x="6208" y="31"/>
                  </a:lnTo>
                  <a:cubicBezTo>
                    <a:pt x="6077" y="64"/>
                    <a:pt x="5953" y="121"/>
                    <a:pt x="5842" y="194"/>
                  </a:cubicBezTo>
                  <a:cubicBezTo>
                    <a:pt x="5601" y="355"/>
                    <a:pt x="5415" y="584"/>
                    <a:pt x="5246" y="820"/>
                  </a:cubicBezTo>
                  <a:cubicBezTo>
                    <a:pt x="4609" y="1708"/>
                    <a:pt x="4163" y="2735"/>
                    <a:pt x="3942" y="3805"/>
                  </a:cubicBezTo>
                  <a:cubicBezTo>
                    <a:pt x="3453" y="3707"/>
                    <a:pt x="2954" y="3658"/>
                    <a:pt x="2455" y="3658"/>
                  </a:cubicBezTo>
                  <a:cubicBezTo>
                    <a:pt x="2072" y="3658"/>
                    <a:pt x="1690" y="3687"/>
                    <a:pt x="1312" y="3746"/>
                  </a:cubicBezTo>
                  <a:cubicBezTo>
                    <a:pt x="1038" y="3788"/>
                    <a:pt x="761" y="3848"/>
                    <a:pt x="519" y="3986"/>
                  </a:cubicBezTo>
                  <a:cubicBezTo>
                    <a:pt x="409" y="4047"/>
                    <a:pt x="306" y="4131"/>
                    <a:pt x="222" y="4228"/>
                  </a:cubicBezTo>
                  <a:lnTo>
                    <a:pt x="232" y="4208"/>
                  </a:lnTo>
                  <a:lnTo>
                    <a:pt x="232" y="4208"/>
                  </a:lnTo>
                  <a:cubicBezTo>
                    <a:pt x="178" y="4266"/>
                    <a:pt x="135" y="4330"/>
                    <a:pt x="101" y="4401"/>
                  </a:cubicBezTo>
                  <a:cubicBezTo>
                    <a:pt x="64" y="4471"/>
                    <a:pt x="37" y="4543"/>
                    <a:pt x="23" y="4621"/>
                  </a:cubicBezTo>
                  <a:lnTo>
                    <a:pt x="33" y="4603"/>
                  </a:lnTo>
                  <a:lnTo>
                    <a:pt x="33" y="4603"/>
                  </a:lnTo>
                  <a:cubicBezTo>
                    <a:pt x="4" y="4726"/>
                    <a:pt x="0" y="4858"/>
                    <a:pt x="14" y="4984"/>
                  </a:cubicBezTo>
                  <a:cubicBezTo>
                    <a:pt x="47" y="5259"/>
                    <a:pt x="164" y="5519"/>
                    <a:pt x="292" y="5764"/>
                  </a:cubicBezTo>
                  <a:cubicBezTo>
                    <a:pt x="739" y="6623"/>
                    <a:pt x="1362" y="7391"/>
                    <a:pt x="2102" y="8016"/>
                  </a:cubicBezTo>
                  <a:cubicBezTo>
                    <a:pt x="1696" y="9088"/>
                    <a:pt x="1504" y="10239"/>
                    <a:pt x="1546" y="11383"/>
                  </a:cubicBezTo>
                  <a:cubicBezTo>
                    <a:pt x="1558" y="11701"/>
                    <a:pt x="1589" y="12025"/>
                    <a:pt x="1713" y="12319"/>
                  </a:cubicBezTo>
                  <a:cubicBezTo>
                    <a:pt x="1769" y="12454"/>
                    <a:pt x="1849" y="12582"/>
                    <a:pt x="1947" y="12690"/>
                  </a:cubicBezTo>
                  <a:lnTo>
                    <a:pt x="1927" y="12676"/>
                  </a:lnTo>
                  <a:lnTo>
                    <a:pt x="1927" y="12676"/>
                  </a:lnTo>
                  <a:cubicBezTo>
                    <a:pt x="1987" y="12746"/>
                    <a:pt x="2055" y="12802"/>
                    <a:pt x="2132" y="12849"/>
                  </a:cubicBezTo>
                  <a:cubicBezTo>
                    <a:pt x="2207" y="12902"/>
                    <a:pt x="2287" y="12942"/>
                    <a:pt x="2372" y="12969"/>
                  </a:cubicBezTo>
                  <a:lnTo>
                    <a:pt x="2352" y="12955"/>
                  </a:lnTo>
                  <a:lnTo>
                    <a:pt x="2352" y="12955"/>
                  </a:lnTo>
                  <a:cubicBezTo>
                    <a:pt x="2491" y="13003"/>
                    <a:pt x="2641" y="13026"/>
                    <a:pt x="2786" y="13026"/>
                  </a:cubicBezTo>
                  <a:cubicBezTo>
                    <a:pt x="3105" y="13026"/>
                    <a:pt x="3415" y="12928"/>
                    <a:pt x="3714" y="12814"/>
                  </a:cubicBezTo>
                  <a:cubicBezTo>
                    <a:pt x="4839" y="12386"/>
                    <a:pt x="5874" y="11717"/>
                    <a:pt x="6726" y="10865"/>
                  </a:cubicBezTo>
                  <a:cubicBezTo>
                    <a:pt x="7413" y="11552"/>
                    <a:pt x="8221" y="12116"/>
                    <a:pt x="9107" y="12521"/>
                  </a:cubicBezTo>
                  <a:cubicBezTo>
                    <a:pt x="9384" y="12649"/>
                    <a:pt x="9675" y="12761"/>
                    <a:pt x="9981" y="12783"/>
                  </a:cubicBezTo>
                  <a:cubicBezTo>
                    <a:pt x="10008" y="12784"/>
                    <a:pt x="10036" y="12785"/>
                    <a:pt x="10064" y="12785"/>
                  </a:cubicBezTo>
                  <a:cubicBezTo>
                    <a:pt x="10177" y="12785"/>
                    <a:pt x="10292" y="12771"/>
                    <a:pt x="10400" y="12741"/>
                  </a:cubicBezTo>
                  <a:lnTo>
                    <a:pt x="10400" y="12741"/>
                  </a:lnTo>
                  <a:lnTo>
                    <a:pt x="10380" y="12753"/>
                  </a:lnTo>
                  <a:cubicBezTo>
                    <a:pt x="10465" y="12731"/>
                    <a:pt x="10543" y="12697"/>
                    <a:pt x="10617" y="12653"/>
                  </a:cubicBezTo>
                  <a:cubicBezTo>
                    <a:pt x="10694" y="12612"/>
                    <a:pt x="10764" y="12561"/>
                    <a:pt x="10823" y="12498"/>
                  </a:cubicBezTo>
                  <a:lnTo>
                    <a:pt x="10823" y="12498"/>
                  </a:lnTo>
                  <a:lnTo>
                    <a:pt x="10805" y="12511"/>
                  </a:lnTo>
                  <a:cubicBezTo>
                    <a:pt x="10906" y="12413"/>
                    <a:pt x="10990" y="12295"/>
                    <a:pt x="11054" y="12171"/>
                  </a:cubicBezTo>
                  <a:cubicBezTo>
                    <a:pt x="11190" y="11897"/>
                    <a:pt x="11241" y="11590"/>
                    <a:pt x="11274" y="11286"/>
                  </a:cubicBezTo>
                  <a:cubicBezTo>
                    <a:pt x="11392" y="10142"/>
                    <a:pt x="11267" y="8974"/>
                    <a:pt x="10909" y="7880"/>
                  </a:cubicBezTo>
                  <a:cubicBezTo>
                    <a:pt x="11582" y="7279"/>
                    <a:pt x="12148" y="6560"/>
                    <a:pt x="12564" y="5761"/>
                  </a:cubicBezTo>
                  <a:cubicBezTo>
                    <a:pt x="12692" y="5515"/>
                    <a:pt x="12810" y="5256"/>
                    <a:pt x="12841" y="4981"/>
                  </a:cubicBezTo>
                  <a:cubicBezTo>
                    <a:pt x="12854" y="4857"/>
                    <a:pt x="12850" y="4728"/>
                    <a:pt x="12823" y="4603"/>
                  </a:cubicBezTo>
                  <a:lnTo>
                    <a:pt x="12823" y="4603"/>
                  </a:lnTo>
                  <a:lnTo>
                    <a:pt x="12831" y="4621"/>
                  </a:lnTo>
                  <a:cubicBezTo>
                    <a:pt x="12817" y="4543"/>
                    <a:pt x="12789" y="4471"/>
                    <a:pt x="12753" y="4401"/>
                  </a:cubicBezTo>
                  <a:cubicBezTo>
                    <a:pt x="12719" y="4330"/>
                    <a:pt x="12677" y="4264"/>
                    <a:pt x="12624" y="4208"/>
                  </a:cubicBezTo>
                  <a:lnTo>
                    <a:pt x="12624" y="4208"/>
                  </a:lnTo>
                  <a:lnTo>
                    <a:pt x="12632" y="4228"/>
                  </a:lnTo>
                  <a:cubicBezTo>
                    <a:pt x="12549" y="4131"/>
                    <a:pt x="12446" y="4050"/>
                    <a:pt x="12335" y="3986"/>
                  </a:cubicBezTo>
                  <a:cubicBezTo>
                    <a:pt x="12094" y="3848"/>
                    <a:pt x="11817" y="3788"/>
                    <a:pt x="11544" y="3746"/>
                  </a:cubicBezTo>
                  <a:cubicBezTo>
                    <a:pt x="11166" y="3687"/>
                    <a:pt x="10783" y="3657"/>
                    <a:pt x="10400" y="3657"/>
                  </a:cubicBezTo>
                  <a:cubicBezTo>
                    <a:pt x="9901" y="3657"/>
                    <a:pt x="9401" y="3707"/>
                    <a:pt x="8912" y="3805"/>
                  </a:cubicBezTo>
                  <a:cubicBezTo>
                    <a:pt x="8695" y="2735"/>
                    <a:pt x="8247" y="1708"/>
                    <a:pt x="7609" y="820"/>
                  </a:cubicBezTo>
                  <a:cubicBezTo>
                    <a:pt x="7440" y="585"/>
                    <a:pt x="7254" y="355"/>
                    <a:pt x="7012" y="194"/>
                  </a:cubicBezTo>
                  <a:cubicBezTo>
                    <a:pt x="6901" y="122"/>
                    <a:pt x="6777" y="65"/>
                    <a:pt x="6648" y="31"/>
                  </a:cubicBezTo>
                  <a:lnTo>
                    <a:pt x="6669" y="31"/>
                  </a:lnTo>
                  <a:cubicBezTo>
                    <a:pt x="6597" y="10"/>
                    <a:pt x="6520" y="1"/>
                    <a:pt x="6445" y="1"/>
                  </a:cubicBezTo>
                  <a:cubicBezTo>
                    <a:pt x="6439" y="1"/>
                    <a:pt x="6434" y="1"/>
                    <a:pt x="6428" y="1"/>
                  </a:cubicBezTo>
                  <a:cubicBezTo>
                    <a:pt x="6422" y="1"/>
                    <a:pt x="6416" y="1"/>
                    <a:pt x="64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0"/>
            <p:cNvSpPr/>
            <p:nvPr/>
          </p:nvSpPr>
          <p:spPr>
            <a:xfrm>
              <a:off x="2208949" y="4084356"/>
              <a:ext cx="31175" cy="31175"/>
            </a:xfrm>
            <a:custGeom>
              <a:avLst/>
              <a:gdLst/>
              <a:ahLst/>
              <a:cxnLst/>
              <a:rect l="l" t="t" r="r" b="b"/>
              <a:pathLst>
                <a:path w="871" h="871" extrusionOk="0">
                  <a:moveTo>
                    <a:pt x="435" y="0"/>
                  </a:moveTo>
                  <a:cubicBezTo>
                    <a:pt x="195" y="0"/>
                    <a:pt x="0" y="195"/>
                    <a:pt x="0" y="435"/>
                  </a:cubicBezTo>
                  <a:cubicBezTo>
                    <a:pt x="0" y="676"/>
                    <a:pt x="195" y="870"/>
                    <a:pt x="435" y="870"/>
                  </a:cubicBezTo>
                  <a:cubicBezTo>
                    <a:pt x="675" y="870"/>
                    <a:pt x="870" y="676"/>
                    <a:pt x="870" y="435"/>
                  </a:cubicBezTo>
                  <a:cubicBezTo>
                    <a:pt x="870" y="195"/>
                    <a:pt x="675" y="0"/>
                    <a:pt x="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0"/>
            <p:cNvSpPr/>
            <p:nvPr/>
          </p:nvSpPr>
          <p:spPr>
            <a:xfrm>
              <a:off x="2399799" y="4084356"/>
              <a:ext cx="31211" cy="31175"/>
            </a:xfrm>
            <a:custGeom>
              <a:avLst/>
              <a:gdLst/>
              <a:ahLst/>
              <a:cxnLst/>
              <a:rect l="l" t="t" r="r" b="b"/>
              <a:pathLst>
                <a:path w="872" h="871" extrusionOk="0">
                  <a:moveTo>
                    <a:pt x="435" y="0"/>
                  </a:moveTo>
                  <a:cubicBezTo>
                    <a:pt x="195" y="0"/>
                    <a:pt x="0" y="195"/>
                    <a:pt x="0" y="435"/>
                  </a:cubicBezTo>
                  <a:cubicBezTo>
                    <a:pt x="0" y="676"/>
                    <a:pt x="195" y="870"/>
                    <a:pt x="435" y="870"/>
                  </a:cubicBezTo>
                  <a:cubicBezTo>
                    <a:pt x="675" y="870"/>
                    <a:pt x="872" y="676"/>
                    <a:pt x="872" y="435"/>
                  </a:cubicBezTo>
                  <a:cubicBezTo>
                    <a:pt x="872" y="195"/>
                    <a:pt x="677" y="0"/>
                    <a:pt x="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0"/>
            <p:cNvSpPr/>
            <p:nvPr/>
          </p:nvSpPr>
          <p:spPr>
            <a:xfrm>
              <a:off x="2277708" y="4125591"/>
              <a:ext cx="84470" cy="42271"/>
            </a:xfrm>
            <a:custGeom>
              <a:avLst/>
              <a:gdLst/>
              <a:ahLst/>
              <a:cxnLst/>
              <a:rect l="l" t="t" r="r" b="b"/>
              <a:pathLst>
                <a:path w="2360" h="1181" extrusionOk="0">
                  <a:moveTo>
                    <a:pt x="1" y="1"/>
                  </a:moveTo>
                  <a:cubicBezTo>
                    <a:pt x="1" y="653"/>
                    <a:pt x="528" y="1181"/>
                    <a:pt x="1180" y="1181"/>
                  </a:cubicBezTo>
                  <a:cubicBezTo>
                    <a:pt x="1833" y="1181"/>
                    <a:pt x="2360" y="653"/>
                    <a:pt x="23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0" name="Google Shape;2210;p50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1" name="Google Shape;2211;p50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212" name="Google Shape;2212;p50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</p:spTree>
    <p:extLst>
      <p:ext uri="{BB962C8B-B14F-4D97-AF65-F5344CB8AC3E}">
        <p14:creationId xmlns:p14="http://schemas.microsoft.com/office/powerpoint/2010/main" val="40815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p50"/>
          <p:cNvSpPr/>
          <p:nvPr/>
        </p:nvSpPr>
        <p:spPr>
          <a:xfrm rot="-1344">
            <a:off x="-239000" y="2104545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50"/>
          <p:cNvSpPr txBox="1">
            <a:spLocks noGrp="1"/>
          </p:cNvSpPr>
          <p:nvPr>
            <p:ph type="title"/>
          </p:nvPr>
        </p:nvSpPr>
        <p:spPr>
          <a:xfrm>
            <a:off x="1883569" y="736538"/>
            <a:ext cx="654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id-ID" dirty="0"/>
            </a:br>
            <a:r>
              <a:rPr lang="id-ID" dirty="0">
                <a:solidFill>
                  <a:srgbClr val="FF0000"/>
                </a:solidFill>
              </a:rPr>
              <a:t>VS</a:t>
            </a:r>
            <a:br>
              <a:rPr lang="id-ID" dirty="0"/>
            </a:br>
            <a:r>
              <a:rPr lang="en" dirty="0"/>
              <a:t> 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5E011B2E-6EB7-466A-A39A-7F59D9C908A1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>
            <a:off x="2404575" y="796865"/>
            <a:ext cx="2217300" cy="394200"/>
          </a:xfrm>
        </p:spPr>
        <p:txBody>
          <a:bodyPr/>
          <a:lstStyle/>
          <a:p>
            <a:r>
              <a:rPr lang="id-ID" dirty="0"/>
              <a:t>DATA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CF6B4B28-E135-4441-B980-ED66D7DEFEF2}"/>
              </a:ext>
            </a:extLst>
          </p:cNvPr>
          <p:cNvSpPr>
            <a:spLocks noGrp="1"/>
          </p:cNvSpPr>
          <p:nvPr>
            <p:ph type="subTitle" idx="9"/>
          </p:nvPr>
        </p:nvSpPr>
        <p:spPr>
          <a:xfrm>
            <a:off x="2404574" y="1378217"/>
            <a:ext cx="5779869" cy="2447974"/>
          </a:xfrm>
        </p:spPr>
        <p:txBody>
          <a:bodyPr/>
          <a:lstStyle/>
          <a:p>
            <a:r>
              <a:rPr lang="en-US" sz="2800" dirty="0"/>
              <a:t>2000</a:t>
            </a:r>
            <a:endParaRPr lang="id-ID" sz="2800" dirty="0"/>
          </a:p>
          <a:p>
            <a:r>
              <a:rPr lang="en-US" sz="2800" dirty="0"/>
              <a:t>4000</a:t>
            </a:r>
            <a:endParaRPr lang="id-ID" sz="2800" dirty="0"/>
          </a:p>
          <a:p>
            <a:r>
              <a:rPr lang="en-US" sz="2800" dirty="0"/>
              <a:t>6000</a:t>
            </a:r>
            <a:endParaRPr lang="id-ID" sz="2800" dirty="0"/>
          </a:p>
          <a:p>
            <a:endParaRPr lang="id-ID" sz="2800" dirty="0"/>
          </a:p>
          <a:p>
            <a:endParaRPr lang="id-ID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06DF4CF4-38EF-4898-BAE2-E6DFF267F61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500347" y="796852"/>
            <a:ext cx="2217300" cy="394200"/>
          </a:xfrm>
        </p:spPr>
        <p:txBody>
          <a:bodyPr/>
          <a:lstStyle/>
          <a:p>
            <a:r>
              <a:rPr lang="id-ID" dirty="0">
                <a:solidFill>
                  <a:schemeClr val="lt2"/>
                </a:solidFill>
              </a:rPr>
              <a:t>INFORMASI</a:t>
            </a:r>
            <a:endParaRPr lang="id-ID" dirty="0"/>
          </a:p>
        </p:txBody>
      </p:sp>
      <p:sp>
        <p:nvSpPr>
          <p:cNvPr id="2202" name="Google Shape;2202;p50"/>
          <p:cNvSpPr/>
          <p:nvPr/>
        </p:nvSpPr>
        <p:spPr>
          <a:xfrm rot="3743552" flipH="1">
            <a:off x="2262989" y="4490754"/>
            <a:ext cx="2544333" cy="1631750"/>
          </a:xfrm>
          <a:custGeom>
            <a:avLst/>
            <a:gdLst/>
            <a:ahLst/>
            <a:cxnLst/>
            <a:rect l="l" t="t" r="r" b="b"/>
            <a:pathLst>
              <a:path w="51816" h="33231" extrusionOk="0">
                <a:moveTo>
                  <a:pt x="29827" y="0"/>
                </a:moveTo>
                <a:cubicBezTo>
                  <a:pt x="29615" y="0"/>
                  <a:pt x="29401" y="5"/>
                  <a:pt x="29189" y="14"/>
                </a:cubicBezTo>
                <a:cubicBezTo>
                  <a:pt x="28999" y="23"/>
                  <a:pt x="28852" y="181"/>
                  <a:pt x="28860" y="370"/>
                </a:cubicBezTo>
                <a:cubicBezTo>
                  <a:pt x="28867" y="555"/>
                  <a:pt x="29018" y="697"/>
                  <a:pt x="29201" y="697"/>
                </a:cubicBezTo>
                <a:cubicBezTo>
                  <a:pt x="29206" y="697"/>
                  <a:pt x="29210" y="697"/>
                  <a:pt x="29217" y="695"/>
                </a:cubicBezTo>
                <a:cubicBezTo>
                  <a:pt x="29422" y="687"/>
                  <a:pt x="29623" y="683"/>
                  <a:pt x="29825" y="683"/>
                </a:cubicBezTo>
                <a:lnTo>
                  <a:pt x="29886" y="683"/>
                </a:lnTo>
                <a:cubicBezTo>
                  <a:pt x="30073" y="683"/>
                  <a:pt x="30225" y="532"/>
                  <a:pt x="30226" y="344"/>
                </a:cubicBezTo>
                <a:cubicBezTo>
                  <a:pt x="30230" y="155"/>
                  <a:pt x="30077" y="2"/>
                  <a:pt x="29887" y="0"/>
                </a:cubicBezTo>
                <a:close/>
                <a:moveTo>
                  <a:pt x="31251" y="67"/>
                </a:moveTo>
                <a:cubicBezTo>
                  <a:pt x="31077" y="67"/>
                  <a:pt x="30927" y="199"/>
                  <a:pt x="30911" y="376"/>
                </a:cubicBezTo>
                <a:cubicBezTo>
                  <a:pt x="30894" y="563"/>
                  <a:pt x="31031" y="730"/>
                  <a:pt x="31220" y="748"/>
                </a:cubicBezTo>
                <a:cubicBezTo>
                  <a:pt x="31441" y="770"/>
                  <a:pt x="31664" y="793"/>
                  <a:pt x="31884" y="824"/>
                </a:cubicBezTo>
                <a:cubicBezTo>
                  <a:pt x="31900" y="826"/>
                  <a:pt x="31916" y="826"/>
                  <a:pt x="31930" y="826"/>
                </a:cubicBezTo>
                <a:cubicBezTo>
                  <a:pt x="32098" y="826"/>
                  <a:pt x="32246" y="702"/>
                  <a:pt x="32268" y="530"/>
                </a:cubicBezTo>
                <a:cubicBezTo>
                  <a:pt x="32295" y="344"/>
                  <a:pt x="32162" y="172"/>
                  <a:pt x="31977" y="146"/>
                </a:cubicBezTo>
                <a:cubicBezTo>
                  <a:pt x="31745" y="115"/>
                  <a:pt x="31516" y="89"/>
                  <a:pt x="31283" y="68"/>
                </a:cubicBezTo>
                <a:cubicBezTo>
                  <a:pt x="31272" y="67"/>
                  <a:pt x="31262" y="67"/>
                  <a:pt x="31251" y="67"/>
                </a:cubicBezTo>
                <a:close/>
                <a:moveTo>
                  <a:pt x="27841" y="133"/>
                </a:moveTo>
                <a:cubicBezTo>
                  <a:pt x="27827" y="133"/>
                  <a:pt x="27812" y="134"/>
                  <a:pt x="27797" y="136"/>
                </a:cubicBezTo>
                <a:cubicBezTo>
                  <a:pt x="27567" y="165"/>
                  <a:pt x="27338" y="200"/>
                  <a:pt x="27107" y="240"/>
                </a:cubicBezTo>
                <a:cubicBezTo>
                  <a:pt x="26921" y="271"/>
                  <a:pt x="26794" y="449"/>
                  <a:pt x="26827" y="635"/>
                </a:cubicBezTo>
                <a:cubicBezTo>
                  <a:pt x="26855" y="801"/>
                  <a:pt x="27001" y="920"/>
                  <a:pt x="27164" y="920"/>
                </a:cubicBezTo>
                <a:cubicBezTo>
                  <a:pt x="27183" y="920"/>
                  <a:pt x="27200" y="918"/>
                  <a:pt x="27223" y="914"/>
                </a:cubicBezTo>
                <a:cubicBezTo>
                  <a:pt x="27446" y="876"/>
                  <a:pt x="27668" y="843"/>
                  <a:pt x="27887" y="814"/>
                </a:cubicBezTo>
                <a:cubicBezTo>
                  <a:pt x="28073" y="788"/>
                  <a:pt x="28207" y="615"/>
                  <a:pt x="28181" y="428"/>
                </a:cubicBezTo>
                <a:cubicBezTo>
                  <a:pt x="28157" y="257"/>
                  <a:pt x="28009" y="133"/>
                  <a:pt x="27841" y="133"/>
                </a:cubicBezTo>
                <a:close/>
                <a:moveTo>
                  <a:pt x="33276" y="382"/>
                </a:moveTo>
                <a:cubicBezTo>
                  <a:pt x="33118" y="382"/>
                  <a:pt x="32976" y="490"/>
                  <a:pt x="32941" y="650"/>
                </a:cubicBezTo>
                <a:cubicBezTo>
                  <a:pt x="32901" y="834"/>
                  <a:pt x="33016" y="1017"/>
                  <a:pt x="33202" y="1059"/>
                </a:cubicBezTo>
                <a:cubicBezTo>
                  <a:pt x="33421" y="1109"/>
                  <a:pt x="33638" y="1161"/>
                  <a:pt x="33854" y="1217"/>
                </a:cubicBezTo>
                <a:cubicBezTo>
                  <a:pt x="33881" y="1224"/>
                  <a:pt x="33911" y="1227"/>
                  <a:pt x="33940" y="1227"/>
                </a:cubicBezTo>
                <a:cubicBezTo>
                  <a:pt x="34092" y="1227"/>
                  <a:pt x="34229" y="1126"/>
                  <a:pt x="34271" y="972"/>
                </a:cubicBezTo>
                <a:cubicBezTo>
                  <a:pt x="34318" y="789"/>
                  <a:pt x="34210" y="602"/>
                  <a:pt x="34027" y="555"/>
                </a:cubicBezTo>
                <a:cubicBezTo>
                  <a:pt x="33801" y="494"/>
                  <a:pt x="33575" y="440"/>
                  <a:pt x="33350" y="390"/>
                </a:cubicBezTo>
                <a:cubicBezTo>
                  <a:pt x="33325" y="384"/>
                  <a:pt x="33300" y="382"/>
                  <a:pt x="33276" y="382"/>
                </a:cubicBezTo>
                <a:close/>
                <a:moveTo>
                  <a:pt x="25825" y="513"/>
                </a:moveTo>
                <a:cubicBezTo>
                  <a:pt x="25798" y="513"/>
                  <a:pt x="25770" y="517"/>
                  <a:pt x="25742" y="523"/>
                </a:cubicBezTo>
                <a:cubicBezTo>
                  <a:pt x="25516" y="581"/>
                  <a:pt x="25294" y="640"/>
                  <a:pt x="25070" y="704"/>
                </a:cubicBezTo>
                <a:cubicBezTo>
                  <a:pt x="24889" y="756"/>
                  <a:pt x="24785" y="947"/>
                  <a:pt x="24837" y="1128"/>
                </a:cubicBezTo>
                <a:cubicBezTo>
                  <a:pt x="24880" y="1278"/>
                  <a:pt x="25018" y="1375"/>
                  <a:pt x="25165" y="1375"/>
                </a:cubicBezTo>
                <a:cubicBezTo>
                  <a:pt x="25195" y="1375"/>
                  <a:pt x="25228" y="1372"/>
                  <a:pt x="25261" y="1363"/>
                </a:cubicBezTo>
                <a:cubicBezTo>
                  <a:pt x="25475" y="1299"/>
                  <a:pt x="25692" y="1243"/>
                  <a:pt x="25907" y="1189"/>
                </a:cubicBezTo>
                <a:cubicBezTo>
                  <a:pt x="26090" y="1144"/>
                  <a:pt x="26203" y="956"/>
                  <a:pt x="26158" y="774"/>
                </a:cubicBezTo>
                <a:cubicBezTo>
                  <a:pt x="26119" y="618"/>
                  <a:pt x="25980" y="513"/>
                  <a:pt x="25825" y="513"/>
                </a:cubicBezTo>
                <a:close/>
                <a:moveTo>
                  <a:pt x="35246" y="945"/>
                </a:moveTo>
                <a:cubicBezTo>
                  <a:pt x="35104" y="945"/>
                  <a:pt x="34974" y="1033"/>
                  <a:pt x="34924" y="1173"/>
                </a:cubicBezTo>
                <a:cubicBezTo>
                  <a:pt x="34860" y="1352"/>
                  <a:pt x="34954" y="1547"/>
                  <a:pt x="35133" y="1610"/>
                </a:cubicBezTo>
                <a:cubicBezTo>
                  <a:pt x="35343" y="1684"/>
                  <a:pt x="35552" y="1763"/>
                  <a:pt x="35760" y="1844"/>
                </a:cubicBezTo>
                <a:cubicBezTo>
                  <a:pt x="35802" y="1860"/>
                  <a:pt x="35845" y="1869"/>
                  <a:pt x="35887" y="1869"/>
                </a:cubicBezTo>
                <a:cubicBezTo>
                  <a:pt x="36023" y="1869"/>
                  <a:pt x="36151" y="1787"/>
                  <a:pt x="36205" y="1651"/>
                </a:cubicBezTo>
                <a:cubicBezTo>
                  <a:pt x="36275" y="1476"/>
                  <a:pt x="36189" y="1278"/>
                  <a:pt x="36014" y="1208"/>
                </a:cubicBezTo>
                <a:cubicBezTo>
                  <a:pt x="35797" y="1123"/>
                  <a:pt x="35579" y="1041"/>
                  <a:pt x="35360" y="965"/>
                </a:cubicBezTo>
                <a:cubicBezTo>
                  <a:pt x="35322" y="952"/>
                  <a:pt x="35284" y="945"/>
                  <a:pt x="35246" y="945"/>
                </a:cubicBezTo>
                <a:close/>
                <a:moveTo>
                  <a:pt x="23868" y="1127"/>
                </a:moveTo>
                <a:cubicBezTo>
                  <a:pt x="23828" y="1127"/>
                  <a:pt x="23787" y="1134"/>
                  <a:pt x="23747" y="1149"/>
                </a:cubicBezTo>
                <a:cubicBezTo>
                  <a:pt x="23526" y="1234"/>
                  <a:pt x="23307" y="1323"/>
                  <a:pt x="23099" y="1415"/>
                </a:cubicBezTo>
                <a:cubicBezTo>
                  <a:pt x="22925" y="1491"/>
                  <a:pt x="22847" y="1691"/>
                  <a:pt x="22923" y="1865"/>
                </a:cubicBezTo>
                <a:cubicBezTo>
                  <a:pt x="22979" y="1992"/>
                  <a:pt x="23104" y="2068"/>
                  <a:pt x="23236" y="2068"/>
                </a:cubicBezTo>
                <a:cubicBezTo>
                  <a:pt x="23281" y="2068"/>
                  <a:pt x="23330" y="2060"/>
                  <a:pt x="23375" y="2041"/>
                </a:cubicBezTo>
                <a:cubicBezTo>
                  <a:pt x="23575" y="1950"/>
                  <a:pt x="23782" y="1867"/>
                  <a:pt x="23992" y="1787"/>
                </a:cubicBezTo>
                <a:cubicBezTo>
                  <a:pt x="24168" y="1719"/>
                  <a:pt x="24255" y="1521"/>
                  <a:pt x="24187" y="1345"/>
                </a:cubicBezTo>
                <a:cubicBezTo>
                  <a:pt x="24136" y="1210"/>
                  <a:pt x="24006" y="1127"/>
                  <a:pt x="23868" y="1127"/>
                </a:cubicBezTo>
                <a:close/>
                <a:moveTo>
                  <a:pt x="37138" y="1739"/>
                </a:moveTo>
                <a:cubicBezTo>
                  <a:pt x="37011" y="1739"/>
                  <a:pt x="36889" y="1809"/>
                  <a:pt x="36829" y="1929"/>
                </a:cubicBezTo>
                <a:cubicBezTo>
                  <a:pt x="36747" y="2100"/>
                  <a:pt x="36815" y="2305"/>
                  <a:pt x="36985" y="2388"/>
                </a:cubicBezTo>
                <a:cubicBezTo>
                  <a:pt x="37185" y="2486"/>
                  <a:pt x="37385" y="2588"/>
                  <a:pt x="37582" y="2694"/>
                </a:cubicBezTo>
                <a:cubicBezTo>
                  <a:pt x="37634" y="2722"/>
                  <a:pt x="37689" y="2736"/>
                  <a:pt x="37743" y="2736"/>
                </a:cubicBezTo>
                <a:cubicBezTo>
                  <a:pt x="37865" y="2736"/>
                  <a:pt x="37983" y="2670"/>
                  <a:pt x="38046" y="2555"/>
                </a:cubicBezTo>
                <a:cubicBezTo>
                  <a:pt x="38134" y="2390"/>
                  <a:pt x="38073" y="2181"/>
                  <a:pt x="37907" y="2093"/>
                </a:cubicBezTo>
                <a:cubicBezTo>
                  <a:pt x="37703" y="1982"/>
                  <a:pt x="37496" y="1876"/>
                  <a:pt x="37288" y="1773"/>
                </a:cubicBezTo>
                <a:cubicBezTo>
                  <a:pt x="37239" y="1750"/>
                  <a:pt x="37188" y="1739"/>
                  <a:pt x="37138" y="1739"/>
                </a:cubicBezTo>
                <a:close/>
                <a:moveTo>
                  <a:pt x="22014" y="1997"/>
                </a:moveTo>
                <a:cubicBezTo>
                  <a:pt x="21956" y="1997"/>
                  <a:pt x="21898" y="2012"/>
                  <a:pt x="21846" y="2042"/>
                </a:cubicBezTo>
                <a:cubicBezTo>
                  <a:pt x="21639" y="2161"/>
                  <a:pt x="21437" y="2284"/>
                  <a:pt x="21244" y="2409"/>
                </a:cubicBezTo>
                <a:cubicBezTo>
                  <a:pt x="21084" y="2513"/>
                  <a:pt x="21041" y="2725"/>
                  <a:pt x="21144" y="2884"/>
                </a:cubicBezTo>
                <a:cubicBezTo>
                  <a:pt x="21210" y="2983"/>
                  <a:pt x="21319" y="3038"/>
                  <a:pt x="21430" y="3038"/>
                </a:cubicBezTo>
                <a:cubicBezTo>
                  <a:pt x="21493" y="3038"/>
                  <a:pt x="21559" y="3021"/>
                  <a:pt x="21616" y="2983"/>
                </a:cubicBezTo>
                <a:cubicBezTo>
                  <a:pt x="21799" y="2864"/>
                  <a:pt x="21988" y="2748"/>
                  <a:pt x="22185" y="2639"/>
                </a:cubicBezTo>
                <a:cubicBezTo>
                  <a:pt x="22350" y="2545"/>
                  <a:pt x="22405" y="2336"/>
                  <a:pt x="22311" y="2171"/>
                </a:cubicBezTo>
                <a:cubicBezTo>
                  <a:pt x="22249" y="2060"/>
                  <a:pt x="22133" y="1997"/>
                  <a:pt x="22014" y="1997"/>
                </a:cubicBezTo>
                <a:close/>
                <a:moveTo>
                  <a:pt x="38923" y="2746"/>
                </a:moveTo>
                <a:cubicBezTo>
                  <a:pt x="38811" y="2746"/>
                  <a:pt x="38700" y="2801"/>
                  <a:pt x="38635" y="2903"/>
                </a:cubicBezTo>
                <a:cubicBezTo>
                  <a:pt x="38531" y="3061"/>
                  <a:pt x="38576" y="3275"/>
                  <a:pt x="38734" y="3377"/>
                </a:cubicBezTo>
                <a:cubicBezTo>
                  <a:pt x="38922" y="3497"/>
                  <a:pt x="39106" y="3624"/>
                  <a:pt x="39288" y="3753"/>
                </a:cubicBezTo>
                <a:cubicBezTo>
                  <a:pt x="39349" y="3796"/>
                  <a:pt x="39419" y="3815"/>
                  <a:pt x="39486" y="3815"/>
                </a:cubicBezTo>
                <a:cubicBezTo>
                  <a:pt x="39592" y="3815"/>
                  <a:pt x="39698" y="3765"/>
                  <a:pt x="39768" y="3667"/>
                </a:cubicBezTo>
                <a:cubicBezTo>
                  <a:pt x="39877" y="3513"/>
                  <a:pt x="39841" y="3301"/>
                  <a:pt x="39686" y="3191"/>
                </a:cubicBezTo>
                <a:cubicBezTo>
                  <a:pt x="39495" y="3057"/>
                  <a:pt x="39304" y="2927"/>
                  <a:pt x="39108" y="2800"/>
                </a:cubicBezTo>
                <a:cubicBezTo>
                  <a:pt x="39051" y="2764"/>
                  <a:pt x="38987" y="2746"/>
                  <a:pt x="38923" y="2746"/>
                </a:cubicBezTo>
                <a:close/>
                <a:moveTo>
                  <a:pt x="20335" y="3174"/>
                </a:moveTo>
                <a:cubicBezTo>
                  <a:pt x="20256" y="3174"/>
                  <a:pt x="20176" y="3202"/>
                  <a:pt x="20111" y="3257"/>
                </a:cubicBezTo>
                <a:cubicBezTo>
                  <a:pt x="19941" y="3405"/>
                  <a:pt x="19764" y="3563"/>
                  <a:pt x="19593" y="3728"/>
                </a:cubicBezTo>
                <a:cubicBezTo>
                  <a:pt x="19456" y="3859"/>
                  <a:pt x="19451" y="4074"/>
                  <a:pt x="19581" y="4211"/>
                </a:cubicBezTo>
                <a:cubicBezTo>
                  <a:pt x="19649" y="4283"/>
                  <a:pt x="19741" y="4317"/>
                  <a:pt x="19830" y="4317"/>
                </a:cubicBezTo>
                <a:cubicBezTo>
                  <a:pt x="19917" y="4317"/>
                  <a:pt x="20002" y="4284"/>
                  <a:pt x="20066" y="4224"/>
                </a:cubicBezTo>
                <a:cubicBezTo>
                  <a:pt x="20228" y="4067"/>
                  <a:pt x="20394" y="3918"/>
                  <a:pt x="20558" y="3777"/>
                </a:cubicBezTo>
                <a:cubicBezTo>
                  <a:pt x="20700" y="3652"/>
                  <a:pt x="20718" y="3438"/>
                  <a:pt x="20594" y="3294"/>
                </a:cubicBezTo>
                <a:cubicBezTo>
                  <a:pt x="20527" y="3215"/>
                  <a:pt x="20431" y="3174"/>
                  <a:pt x="20335" y="3174"/>
                </a:cubicBezTo>
                <a:close/>
                <a:moveTo>
                  <a:pt x="40569" y="3962"/>
                </a:moveTo>
                <a:cubicBezTo>
                  <a:pt x="40471" y="3962"/>
                  <a:pt x="40375" y="4003"/>
                  <a:pt x="40307" y="4085"/>
                </a:cubicBezTo>
                <a:cubicBezTo>
                  <a:pt x="40189" y="4231"/>
                  <a:pt x="40206" y="4446"/>
                  <a:pt x="40350" y="4568"/>
                </a:cubicBezTo>
                <a:cubicBezTo>
                  <a:pt x="40522" y="4710"/>
                  <a:pt x="40689" y="4858"/>
                  <a:pt x="40854" y="5007"/>
                </a:cubicBezTo>
                <a:cubicBezTo>
                  <a:pt x="40920" y="5066"/>
                  <a:pt x="41002" y="5098"/>
                  <a:pt x="41085" y="5098"/>
                </a:cubicBezTo>
                <a:cubicBezTo>
                  <a:pt x="41179" y="5098"/>
                  <a:pt x="41270" y="5060"/>
                  <a:pt x="41339" y="4981"/>
                </a:cubicBezTo>
                <a:cubicBezTo>
                  <a:pt x="41466" y="4842"/>
                  <a:pt x="41454" y="4625"/>
                  <a:pt x="41315" y="4500"/>
                </a:cubicBezTo>
                <a:cubicBezTo>
                  <a:pt x="41144" y="4343"/>
                  <a:pt x="40967" y="4191"/>
                  <a:pt x="40790" y="4041"/>
                </a:cubicBezTo>
                <a:cubicBezTo>
                  <a:pt x="40725" y="3988"/>
                  <a:pt x="40647" y="3962"/>
                  <a:pt x="40569" y="3962"/>
                </a:cubicBezTo>
                <a:close/>
                <a:moveTo>
                  <a:pt x="385" y="3950"/>
                </a:moveTo>
                <a:cubicBezTo>
                  <a:pt x="349" y="3950"/>
                  <a:pt x="312" y="3956"/>
                  <a:pt x="275" y="3968"/>
                </a:cubicBezTo>
                <a:cubicBezTo>
                  <a:pt x="96" y="4029"/>
                  <a:pt x="1" y="4224"/>
                  <a:pt x="62" y="4403"/>
                </a:cubicBezTo>
                <a:cubicBezTo>
                  <a:pt x="138" y="4622"/>
                  <a:pt x="216" y="4841"/>
                  <a:pt x="301" y="5058"/>
                </a:cubicBezTo>
                <a:cubicBezTo>
                  <a:pt x="354" y="5195"/>
                  <a:pt x="484" y="5277"/>
                  <a:pt x="619" y="5277"/>
                </a:cubicBezTo>
                <a:cubicBezTo>
                  <a:pt x="661" y="5277"/>
                  <a:pt x="703" y="5268"/>
                  <a:pt x="741" y="5254"/>
                </a:cubicBezTo>
                <a:cubicBezTo>
                  <a:pt x="917" y="5185"/>
                  <a:pt x="1004" y="4987"/>
                  <a:pt x="938" y="4811"/>
                </a:cubicBezTo>
                <a:cubicBezTo>
                  <a:pt x="856" y="4602"/>
                  <a:pt x="781" y="4390"/>
                  <a:pt x="710" y="4180"/>
                </a:cubicBezTo>
                <a:cubicBezTo>
                  <a:pt x="661" y="4039"/>
                  <a:pt x="527" y="3950"/>
                  <a:pt x="385" y="3950"/>
                </a:cubicBezTo>
                <a:close/>
                <a:moveTo>
                  <a:pt x="18886" y="4620"/>
                </a:moveTo>
                <a:cubicBezTo>
                  <a:pt x="18792" y="4620"/>
                  <a:pt x="18698" y="4659"/>
                  <a:pt x="18630" y="4735"/>
                </a:cubicBezTo>
                <a:cubicBezTo>
                  <a:pt x="18477" y="4908"/>
                  <a:pt x="18326" y="5082"/>
                  <a:pt x="18179" y="5259"/>
                </a:cubicBezTo>
                <a:cubicBezTo>
                  <a:pt x="18057" y="5405"/>
                  <a:pt x="18074" y="5621"/>
                  <a:pt x="18220" y="5743"/>
                </a:cubicBezTo>
                <a:cubicBezTo>
                  <a:pt x="18283" y="5796"/>
                  <a:pt x="18361" y="5823"/>
                  <a:pt x="18439" y="5823"/>
                </a:cubicBezTo>
                <a:cubicBezTo>
                  <a:pt x="18537" y="5823"/>
                  <a:pt x="18634" y="5781"/>
                  <a:pt x="18702" y="5699"/>
                </a:cubicBezTo>
                <a:cubicBezTo>
                  <a:pt x="18846" y="5527"/>
                  <a:pt x="18990" y="5355"/>
                  <a:pt x="19141" y="5188"/>
                </a:cubicBezTo>
                <a:cubicBezTo>
                  <a:pt x="19266" y="5047"/>
                  <a:pt x="19254" y="4832"/>
                  <a:pt x="19112" y="4707"/>
                </a:cubicBezTo>
                <a:cubicBezTo>
                  <a:pt x="19047" y="4648"/>
                  <a:pt x="18966" y="4620"/>
                  <a:pt x="18886" y="4620"/>
                </a:cubicBezTo>
                <a:close/>
                <a:moveTo>
                  <a:pt x="42056" y="5375"/>
                </a:moveTo>
                <a:cubicBezTo>
                  <a:pt x="41973" y="5375"/>
                  <a:pt x="41890" y="5405"/>
                  <a:pt x="41824" y="5466"/>
                </a:cubicBezTo>
                <a:cubicBezTo>
                  <a:pt x="41687" y="5595"/>
                  <a:pt x="41678" y="5810"/>
                  <a:pt x="41807" y="5949"/>
                </a:cubicBezTo>
                <a:cubicBezTo>
                  <a:pt x="41958" y="6111"/>
                  <a:pt x="42106" y="6280"/>
                  <a:pt x="42250" y="6448"/>
                </a:cubicBezTo>
                <a:cubicBezTo>
                  <a:pt x="42318" y="6528"/>
                  <a:pt x="42413" y="6570"/>
                  <a:pt x="42511" y="6570"/>
                </a:cubicBezTo>
                <a:cubicBezTo>
                  <a:pt x="42589" y="6570"/>
                  <a:pt x="42667" y="6544"/>
                  <a:pt x="42730" y="6492"/>
                </a:cubicBezTo>
                <a:cubicBezTo>
                  <a:pt x="42874" y="6370"/>
                  <a:pt x="42891" y="6153"/>
                  <a:pt x="42769" y="6010"/>
                </a:cubicBezTo>
                <a:cubicBezTo>
                  <a:pt x="42618" y="5831"/>
                  <a:pt x="42465" y="5656"/>
                  <a:pt x="42305" y="5485"/>
                </a:cubicBezTo>
                <a:cubicBezTo>
                  <a:pt x="42239" y="5412"/>
                  <a:pt x="42147" y="5375"/>
                  <a:pt x="42056" y="5375"/>
                </a:cubicBezTo>
                <a:close/>
                <a:moveTo>
                  <a:pt x="1169" y="5846"/>
                </a:moveTo>
                <a:cubicBezTo>
                  <a:pt x="1118" y="5846"/>
                  <a:pt x="1066" y="5858"/>
                  <a:pt x="1017" y="5882"/>
                </a:cubicBezTo>
                <a:cubicBezTo>
                  <a:pt x="849" y="5963"/>
                  <a:pt x="779" y="6168"/>
                  <a:pt x="861" y="6337"/>
                </a:cubicBezTo>
                <a:cubicBezTo>
                  <a:pt x="964" y="6549"/>
                  <a:pt x="1070" y="6754"/>
                  <a:pt x="1181" y="6959"/>
                </a:cubicBezTo>
                <a:cubicBezTo>
                  <a:pt x="1242" y="7072"/>
                  <a:pt x="1358" y="7136"/>
                  <a:pt x="1480" y="7136"/>
                </a:cubicBezTo>
                <a:cubicBezTo>
                  <a:pt x="1537" y="7136"/>
                  <a:pt x="1591" y="7124"/>
                  <a:pt x="1643" y="7096"/>
                </a:cubicBezTo>
                <a:cubicBezTo>
                  <a:pt x="1808" y="7006"/>
                  <a:pt x="1869" y="6798"/>
                  <a:pt x="1780" y="6632"/>
                </a:cubicBezTo>
                <a:cubicBezTo>
                  <a:pt x="1674" y="6438"/>
                  <a:pt x="1572" y="6238"/>
                  <a:pt x="1475" y="6038"/>
                </a:cubicBezTo>
                <a:cubicBezTo>
                  <a:pt x="1415" y="5917"/>
                  <a:pt x="1295" y="5846"/>
                  <a:pt x="1169" y="5846"/>
                </a:cubicBezTo>
                <a:close/>
                <a:moveTo>
                  <a:pt x="17579" y="6203"/>
                </a:moveTo>
                <a:cubicBezTo>
                  <a:pt x="17479" y="6203"/>
                  <a:pt x="17379" y="6247"/>
                  <a:pt x="17311" y="6332"/>
                </a:cubicBezTo>
                <a:lnTo>
                  <a:pt x="16885" y="6865"/>
                </a:lnTo>
                <a:cubicBezTo>
                  <a:pt x="16769" y="7013"/>
                  <a:pt x="16792" y="7229"/>
                  <a:pt x="16939" y="7345"/>
                </a:cubicBezTo>
                <a:cubicBezTo>
                  <a:pt x="17004" y="7395"/>
                  <a:pt x="17078" y="7420"/>
                  <a:pt x="17153" y="7420"/>
                </a:cubicBezTo>
                <a:cubicBezTo>
                  <a:pt x="17252" y="7420"/>
                  <a:pt x="17353" y="7375"/>
                  <a:pt x="17421" y="7291"/>
                </a:cubicBezTo>
                <a:lnTo>
                  <a:pt x="17845" y="6758"/>
                </a:lnTo>
                <a:cubicBezTo>
                  <a:pt x="17963" y="6610"/>
                  <a:pt x="17939" y="6394"/>
                  <a:pt x="17791" y="6276"/>
                </a:cubicBezTo>
                <a:cubicBezTo>
                  <a:pt x="17728" y="6227"/>
                  <a:pt x="17654" y="6203"/>
                  <a:pt x="17579" y="6203"/>
                </a:cubicBezTo>
                <a:close/>
                <a:moveTo>
                  <a:pt x="43337" y="6976"/>
                </a:moveTo>
                <a:cubicBezTo>
                  <a:pt x="43271" y="6976"/>
                  <a:pt x="43204" y="6995"/>
                  <a:pt x="43145" y="7036"/>
                </a:cubicBezTo>
                <a:cubicBezTo>
                  <a:pt x="42988" y="7140"/>
                  <a:pt x="42947" y="7352"/>
                  <a:pt x="43053" y="7508"/>
                </a:cubicBezTo>
                <a:cubicBezTo>
                  <a:pt x="43178" y="7689"/>
                  <a:pt x="43296" y="7879"/>
                  <a:pt x="43413" y="8070"/>
                </a:cubicBezTo>
                <a:cubicBezTo>
                  <a:pt x="43475" y="8176"/>
                  <a:pt x="43590" y="8235"/>
                  <a:pt x="43705" y="8235"/>
                </a:cubicBezTo>
                <a:cubicBezTo>
                  <a:pt x="43765" y="8235"/>
                  <a:pt x="43826" y="8217"/>
                  <a:pt x="43882" y="8188"/>
                </a:cubicBezTo>
                <a:cubicBezTo>
                  <a:pt x="44042" y="8091"/>
                  <a:pt x="44096" y="7882"/>
                  <a:pt x="43998" y="7719"/>
                </a:cubicBezTo>
                <a:cubicBezTo>
                  <a:pt x="43877" y="7515"/>
                  <a:pt x="43748" y="7317"/>
                  <a:pt x="43621" y="7126"/>
                </a:cubicBezTo>
                <a:cubicBezTo>
                  <a:pt x="43554" y="7029"/>
                  <a:pt x="43446" y="6976"/>
                  <a:pt x="43337" y="6976"/>
                </a:cubicBezTo>
                <a:close/>
                <a:moveTo>
                  <a:pt x="2187" y="7623"/>
                </a:moveTo>
                <a:cubicBezTo>
                  <a:pt x="2122" y="7623"/>
                  <a:pt x="2056" y="7642"/>
                  <a:pt x="1998" y="7680"/>
                </a:cubicBezTo>
                <a:cubicBezTo>
                  <a:pt x="1841" y="7785"/>
                  <a:pt x="1800" y="7997"/>
                  <a:pt x="1904" y="8153"/>
                </a:cubicBezTo>
                <a:cubicBezTo>
                  <a:pt x="2034" y="8350"/>
                  <a:pt x="2172" y="8542"/>
                  <a:pt x="2309" y="8727"/>
                </a:cubicBezTo>
                <a:cubicBezTo>
                  <a:pt x="2375" y="8817"/>
                  <a:pt x="2477" y="8864"/>
                  <a:pt x="2582" y="8864"/>
                </a:cubicBezTo>
                <a:cubicBezTo>
                  <a:pt x="2653" y="8864"/>
                  <a:pt x="2726" y="8843"/>
                  <a:pt x="2787" y="8796"/>
                </a:cubicBezTo>
                <a:cubicBezTo>
                  <a:pt x="2938" y="8683"/>
                  <a:pt x="2969" y="8471"/>
                  <a:pt x="2856" y="8318"/>
                </a:cubicBezTo>
                <a:cubicBezTo>
                  <a:pt x="2726" y="8143"/>
                  <a:pt x="2596" y="7960"/>
                  <a:pt x="2470" y="7774"/>
                </a:cubicBezTo>
                <a:cubicBezTo>
                  <a:pt x="2405" y="7676"/>
                  <a:pt x="2297" y="7623"/>
                  <a:pt x="2187" y="7623"/>
                </a:cubicBezTo>
                <a:close/>
                <a:moveTo>
                  <a:pt x="16292" y="7795"/>
                </a:moveTo>
                <a:cubicBezTo>
                  <a:pt x="16194" y="7795"/>
                  <a:pt x="16097" y="7837"/>
                  <a:pt x="16030" y="7917"/>
                </a:cubicBezTo>
                <a:cubicBezTo>
                  <a:pt x="15884" y="8089"/>
                  <a:pt x="15738" y="8261"/>
                  <a:pt x="15589" y="8428"/>
                </a:cubicBezTo>
                <a:cubicBezTo>
                  <a:pt x="15462" y="8569"/>
                  <a:pt x="15476" y="8784"/>
                  <a:pt x="15617" y="8909"/>
                </a:cubicBezTo>
                <a:cubicBezTo>
                  <a:pt x="15683" y="8968"/>
                  <a:pt x="15763" y="8996"/>
                  <a:pt x="15843" y="8996"/>
                </a:cubicBezTo>
                <a:cubicBezTo>
                  <a:pt x="15936" y="8996"/>
                  <a:pt x="16030" y="8958"/>
                  <a:pt x="16098" y="8881"/>
                </a:cubicBezTo>
                <a:cubicBezTo>
                  <a:pt x="16253" y="8709"/>
                  <a:pt x="16402" y="8534"/>
                  <a:pt x="16553" y="8358"/>
                </a:cubicBezTo>
                <a:cubicBezTo>
                  <a:pt x="16675" y="8212"/>
                  <a:pt x="16654" y="7997"/>
                  <a:pt x="16512" y="7875"/>
                </a:cubicBezTo>
                <a:cubicBezTo>
                  <a:pt x="16447" y="7821"/>
                  <a:pt x="16369" y="7795"/>
                  <a:pt x="16292" y="7795"/>
                </a:cubicBezTo>
                <a:close/>
                <a:moveTo>
                  <a:pt x="44349" y="8758"/>
                </a:moveTo>
                <a:cubicBezTo>
                  <a:pt x="44300" y="8758"/>
                  <a:pt x="44250" y="8768"/>
                  <a:pt x="44203" y="8791"/>
                </a:cubicBezTo>
                <a:cubicBezTo>
                  <a:pt x="44033" y="8871"/>
                  <a:pt x="43960" y="9073"/>
                  <a:pt x="44040" y="9245"/>
                </a:cubicBezTo>
                <a:cubicBezTo>
                  <a:pt x="44136" y="9444"/>
                  <a:pt x="44226" y="9648"/>
                  <a:pt x="44311" y="9855"/>
                </a:cubicBezTo>
                <a:cubicBezTo>
                  <a:pt x="44365" y="9987"/>
                  <a:pt x="44492" y="10065"/>
                  <a:pt x="44626" y="10065"/>
                </a:cubicBezTo>
                <a:cubicBezTo>
                  <a:pt x="44669" y="10065"/>
                  <a:pt x="44716" y="10056"/>
                  <a:pt x="44756" y="10039"/>
                </a:cubicBezTo>
                <a:cubicBezTo>
                  <a:pt x="44930" y="9966"/>
                  <a:pt x="45013" y="9766"/>
                  <a:pt x="44942" y="9592"/>
                </a:cubicBezTo>
                <a:cubicBezTo>
                  <a:pt x="44850" y="9377"/>
                  <a:pt x="44754" y="9161"/>
                  <a:pt x="44657" y="8953"/>
                </a:cubicBezTo>
                <a:cubicBezTo>
                  <a:pt x="44599" y="8831"/>
                  <a:pt x="44477" y="8758"/>
                  <a:pt x="44349" y="8758"/>
                </a:cubicBezTo>
                <a:close/>
                <a:moveTo>
                  <a:pt x="3456" y="9233"/>
                </a:moveTo>
                <a:cubicBezTo>
                  <a:pt x="3373" y="9233"/>
                  <a:pt x="3289" y="9263"/>
                  <a:pt x="3223" y="9325"/>
                </a:cubicBezTo>
                <a:cubicBezTo>
                  <a:pt x="3086" y="9453"/>
                  <a:pt x="3079" y="9670"/>
                  <a:pt x="3207" y="9808"/>
                </a:cubicBezTo>
                <a:cubicBezTo>
                  <a:pt x="3369" y="9978"/>
                  <a:pt x="3536" y="10148"/>
                  <a:pt x="3703" y="10307"/>
                </a:cubicBezTo>
                <a:cubicBezTo>
                  <a:pt x="3769" y="10369"/>
                  <a:pt x="3852" y="10400"/>
                  <a:pt x="3937" y="10400"/>
                </a:cubicBezTo>
                <a:cubicBezTo>
                  <a:pt x="4029" y="10400"/>
                  <a:pt x="4118" y="10366"/>
                  <a:pt x="4186" y="10293"/>
                </a:cubicBezTo>
                <a:cubicBezTo>
                  <a:pt x="4316" y="10157"/>
                  <a:pt x="4309" y="9942"/>
                  <a:pt x="4172" y="9811"/>
                </a:cubicBezTo>
                <a:cubicBezTo>
                  <a:pt x="4014" y="9663"/>
                  <a:pt x="3857" y="9505"/>
                  <a:pt x="3704" y="9342"/>
                </a:cubicBezTo>
                <a:cubicBezTo>
                  <a:pt x="3638" y="9269"/>
                  <a:pt x="3548" y="9233"/>
                  <a:pt x="3456" y="9233"/>
                </a:cubicBezTo>
                <a:close/>
                <a:moveTo>
                  <a:pt x="14894" y="9298"/>
                </a:moveTo>
                <a:cubicBezTo>
                  <a:pt x="14810" y="9298"/>
                  <a:pt x="14725" y="9329"/>
                  <a:pt x="14659" y="9392"/>
                </a:cubicBezTo>
                <a:cubicBezTo>
                  <a:pt x="14496" y="9545"/>
                  <a:pt x="14331" y="9696"/>
                  <a:pt x="14165" y="9837"/>
                </a:cubicBezTo>
                <a:cubicBezTo>
                  <a:pt x="14019" y="9961"/>
                  <a:pt x="14006" y="10176"/>
                  <a:pt x="14127" y="10319"/>
                </a:cubicBezTo>
                <a:cubicBezTo>
                  <a:pt x="14193" y="10397"/>
                  <a:pt x="14292" y="10439"/>
                  <a:pt x="14388" y="10439"/>
                </a:cubicBezTo>
                <a:cubicBezTo>
                  <a:pt x="14466" y="10439"/>
                  <a:pt x="14546" y="10413"/>
                  <a:pt x="14607" y="10357"/>
                </a:cubicBezTo>
                <a:cubicBezTo>
                  <a:pt x="14781" y="10209"/>
                  <a:pt x="14956" y="10049"/>
                  <a:pt x="15128" y="9888"/>
                </a:cubicBezTo>
                <a:cubicBezTo>
                  <a:pt x="15264" y="9759"/>
                  <a:pt x="15271" y="9542"/>
                  <a:pt x="15140" y="9405"/>
                </a:cubicBezTo>
                <a:cubicBezTo>
                  <a:pt x="15073" y="9334"/>
                  <a:pt x="14984" y="9298"/>
                  <a:pt x="14894" y="9298"/>
                </a:cubicBezTo>
                <a:close/>
                <a:moveTo>
                  <a:pt x="13295" y="10576"/>
                </a:moveTo>
                <a:cubicBezTo>
                  <a:pt x="13231" y="10576"/>
                  <a:pt x="13165" y="10595"/>
                  <a:pt x="13107" y="10633"/>
                </a:cubicBezTo>
                <a:cubicBezTo>
                  <a:pt x="12919" y="10755"/>
                  <a:pt x="12730" y="10870"/>
                  <a:pt x="12542" y="10976"/>
                </a:cubicBezTo>
                <a:cubicBezTo>
                  <a:pt x="12377" y="11068"/>
                  <a:pt x="12320" y="11276"/>
                  <a:pt x="12412" y="11441"/>
                </a:cubicBezTo>
                <a:cubicBezTo>
                  <a:pt x="12476" y="11551"/>
                  <a:pt x="12591" y="11615"/>
                  <a:pt x="12711" y="11615"/>
                </a:cubicBezTo>
                <a:cubicBezTo>
                  <a:pt x="12768" y="11615"/>
                  <a:pt x="12825" y="11600"/>
                  <a:pt x="12879" y="11572"/>
                </a:cubicBezTo>
                <a:cubicBezTo>
                  <a:pt x="13079" y="11459"/>
                  <a:pt x="13284" y="11334"/>
                  <a:pt x="13484" y="11203"/>
                </a:cubicBezTo>
                <a:cubicBezTo>
                  <a:pt x="13641" y="11099"/>
                  <a:pt x="13686" y="10889"/>
                  <a:pt x="13581" y="10731"/>
                </a:cubicBezTo>
                <a:cubicBezTo>
                  <a:pt x="13515" y="10631"/>
                  <a:pt x="13407" y="10576"/>
                  <a:pt x="13295" y="10576"/>
                </a:cubicBezTo>
                <a:close/>
                <a:moveTo>
                  <a:pt x="4993" y="10587"/>
                </a:moveTo>
                <a:cubicBezTo>
                  <a:pt x="4887" y="10587"/>
                  <a:pt x="4781" y="10637"/>
                  <a:pt x="4716" y="10731"/>
                </a:cubicBezTo>
                <a:cubicBezTo>
                  <a:pt x="4605" y="10884"/>
                  <a:pt x="4641" y="11097"/>
                  <a:pt x="4796" y="11207"/>
                </a:cubicBezTo>
                <a:cubicBezTo>
                  <a:pt x="4991" y="11346"/>
                  <a:pt x="5190" y="11476"/>
                  <a:pt x="5390" y="11594"/>
                </a:cubicBezTo>
                <a:cubicBezTo>
                  <a:pt x="5446" y="11627"/>
                  <a:pt x="5507" y="11643"/>
                  <a:pt x="5564" y="11643"/>
                </a:cubicBezTo>
                <a:cubicBezTo>
                  <a:pt x="5682" y="11643"/>
                  <a:pt x="5795" y="11582"/>
                  <a:pt x="5860" y="11478"/>
                </a:cubicBezTo>
                <a:cubicBezTo>
                  <a:pt x="5955" y="11315"/>
                  <a:pt x="5903" y="11104"/>
                  <a:pt x="5741" y="11009"/>
                </a:cubicBezTo>
                <a:cubicBezTo>
                  <a:pt x="5555" y="10897"/>
                  <a:pt x="5371" y="10778"/>
                  <a:pt x="5190" y="10651"/>
                </a:cubicBezTo>
                <a:cubicBezTo>
                  <a:pt x="5131" y="10608"/>
                  <a:pt x="5062" y="10587"/>
                  <a:pt x="4993" y="10587"/>
                </a:cubicBezTo>
                <a:close/>
                <a:moveTo>
                  <a:pt x="45093" y="10666"/>
                </a:moveTo>
                <a:cubicBezTo>
                  <a:pt x="45059" y="10666"/>
                  <a:pt x="45024" y="10671"/>
                  <a:pt x="44989" y="10682"/>
                </a:cubicBezTo>
                <a:cubicBezTo>
                  <a:pt x="44808" y="10741"/>
                  <a:pt x="44711" y="10932"/>
                  <a:pt x="44768" y="11113"/>
                </a:cubicBezTo>
                <a:cubicBezTo>
                  <a:pt x="44834" y="11323"/>
                  <a:pt x="44899" y="11539"/>
                  <a:pt x="44956" y="11754"/>
                </a:cubicBezTo>
                <a:cubicBezTo>
                  <a:pt x="44998" y="11905"/>
                  <a:pt x="45137" y="12006"/>
                  <a:pt x="45286" y="12006"/>
                </a:cubicBezTo>
                <a:cubicBezTo>
                  <a:pt x="45317" y="12006"/>
                  <a:pt x="45347" y="12001"/>
                  <a:pt x="45376" y="11994"/>
                </a:cubicBezTo>
                <a:cubicBezTo>
                  <a:pt x="45559" y="11945"/>
                  <a:pt x="45667" y="11758"/>
                  <a:pt x="45616" y="11575"/>
                </a:cubicBezTo>
                <a:cubicBezTo>
                  <a:pt x="45554" y="11348"/>
                  <a:pt x="45489" y="11122"/>
                  <a:pt x="45420" y="10904"/>
                </a:cubicBezTo>
                <a:cubicBezTo>
                  <a:pt x="45372" y="10758"/>
                  <a:pt x="45238" y="10666"/>
                  <a:pt x="45093" y="10666"/>
                </a:cubicBezTo>
                <a:close/>
                <a:moveTo>
                  <a:pt x="11470" y="11511"/>
                </a:moveTo>
                <a:cubicBezTo>
                  <a:pt x="11431" y="11511"/>
                  <a:pt x="11391" y="11518"/>
                  <a:pt x="11352" y="11532"/>
                </a:cubicBezTo>
                <a:cubicBezTo>
                  <a:pt x="11147" y="11608"/>
                  <a:pt x="10938" y="11676"/>
                  <a:pt x="10731" y="11732"/>
                </a:cubicBezTo>
                <a:cubicBezTo>
                  <a:pt x="10550" y="11782"/>
                  <a:pt x="10443" y="11968"/>
                  <a:pt x="10491" y="12151"/>
                </a:cubicBezTo>
                <a:cubicBezTo>
                  <a:pt x="10533" y="12303"/>
                  <a:pt x="10672" y="12403"/>
                  <a:pt x="10822" y="12403"/>
                </a:cubicBezTo>
                <a:cubicBezTo>
                  <a:pt x="10853" y="12403"/>
                  <a:pt x="10882" y="12399"/>
                  <a:pt x="10912" y="12392"/>
                </a:cubicBezTo>
                <a:cubicBezTo>
                  <a:pt x="11138" y="12331"/>
                  <a:pt x="11366" y="12258"/>
                  <a:pt x="11591" y="12173"/>
                </a:cubicBezTo>
                <a:cubicBezTo>
                  <a:pt x="11767" y="12107"/>
                  <a:pt x="11856" y="11911"/>
                  <a:pt x="11791" y="11733"/>
                </a:cubicBezTo>
                <a:cubicBezTo>
                  <a:pt x="11740" y="11595"/>
                  <a:pt x="11609" y="11511"/>
                  <a:pt x="11470" y="11511"/>
                </a:cubicBezTo>
                <a:close/>
                <a:moveTo>
                  <a:pt x="6794" y="11549"/>
                </a:moveTo>
                <a:cubicBezTo>
                  <a:pt x="6655" y="11549"/>
                  <a:pt x="6523" y="11634"/>
                  <a:pt x="6473" y="11773"/>
                </a:cubicBezTo>
                <a:cubicBezTo>
                  <a:pt x="6407" y="11949"/>
                  <a:pt x="6497" y="12147"/>
                  <a:pt x="6675" y="12211"/>
                </a:cubicBezTo>
                <a:cubicBezTo>
                  <a:pt x="6901" y="12295"/>
                  <a:pt x="7132" y="12368"/>
                  <a:pt x="7359" y="12427"/>
                </a:cubicBezTo>
                <a:cubicBezTo>
                  <a:pt x="7389" y="12434"/>
                  <a:pt x="7419" y="12437"/>
                  <a:pt x="7446" y="12437"/>
                </a:cubicBezTo>
                <a:cubicBezTo>
                  <a:pt x="7598" y="12437"/>
                  <a:pt x="7737" y="12337"/>
                  <a:pt x="7777" y="12184"/>
                </a:cubicBezTo>
                <a:cubicBezTo>
                  <a:pt x="7823" y="12001"/>
                  <a:pt x="7714" y="11813"/>
                  <a:pt x="7532" y="11766"/>
                </a:cubicBezTo>
                <a:cubicBezTo>
                  <a:pt x="7325" y="11713"/>
                  <a:pt x="7116" y="11647"/>
                  <a:pt x="6911" y="11570"/>
                </a:cubicBezTo>
                <a:cubicBezTo>
                  <a:pt x="6872" y="11556"/>
                  <a:pt x="6833" y="11549"/>
                  <a:pt x="6794" y="11549"/>
                </a:cubicBezTo>
                <a:close/>
                <a:moveTo>
                  <a:pt x="9481" y="11943"/>
                </a:moveTo>
                <a:cubicBezTo>
                  <a:pt x="9473" y="11943"/>
                  <a:pt x="9464" y="11943"/>
                  <a:pt x="9455" y="11944"/>
                </a:cubicBezTo>
                <a:cubicBezTo>
                  <a:pt x="9325" y="11952"/>
                  <a:pt x="9195" y="11958"/>
                  <a:pt x="9064" y="11958"/>
                </a:cubicBezTo>
                <a:cubicBezTo>
                  <a:pt x="8979" y="11958"/>
                  <a:pt x="8896" y="11958"/>
                  <a:pt x="8811" y="11952"/>
                </a:cubicBezTo>
                <a:cubicBezTo>
                  <a:pt x="8806" y="11952"/>
                  <a:pt x="8800" y="11952"/>
                  <a:pt x="8795" y="11952"/>
                </a:cubicBezTo>
                <a:cubicBezTo>
                  <a:pt x="8617" y="11952"/>
                  <a:pt x="8463" y="12097"/>
                  <a:pt x="8454" y="12281"/>
                </a:cubicBezTo>
                <a:cubicBezTo>
                  <a:pt x="8447" y="12470"/>
                  <a:pt x="8593" y="12628"/>
                  <a:pt x="8783" y="12637"/>
                </a:cubicBezTo>
                <a:cubicBezTo>
                  <a:pt x="8875" y="12642"/>
                  <a:pt x="8976" y="12642"/>
                  <a:pt x="9064" y="12644"/>
                </a:cubicBezTo>
                <a:cubicBezTo>
                  <a:pt x="9209" y="12644"/>
                  <a:pt x="9353" y="12641"/>
                  <a:pt x="9499" y="12627"/>
                </a:cubicBezTo>
                <a:cubicBezTo>
                  <a:pt x="9688" y="12616"/>
                  <a:pt x="9831" y="12453"/>
                  <a:pt x="9819" y="12264"/>
                </a:cubicBezTo>
                <a:cubicBezTo>
                  <a:pt x="9809" y="12083"/>
                  <a:pt x="9661" y="11943"/>
                  <a:pt x="9481" y="11943"/>
                </a:cubicBezTo>
                <a:close/>
                <a:moveTo>
                  <a:pt x="45589" y="12656"/>
                </a:moveTo>
                <a:cubicBezTo>
                  <a:pt x="45568" y="12656"/>
                  <a:pt x="45547" y="12658"/>
                  <a:pt x="45526" y="12662"/>
                </a:cubicBezTo>
                <a:cubicBezTo>
                  <a:pt x="45342" y="12696"/>
                  <a:pt x="45217" y="12874"/>
                  <a:pt x="45251" y="13060"/>
                </a:cubicBezTo>
                <a:cubicBezTo>
                  <a:pt x="45291" y="13279"/>
                  <a:pt x="45328" y="13497"/>
                  <a:pt x="45359" y="13720"/>
                </a:cubicBezTo>
                <a:cubicBezTo>
                  <a:pt x="45382" y="13889"/>
                  <a:pt x="45529" y="14012"/>
                  <a:pt x="45698" y="14012"/>
                </a:cubicBezTo>
                <a:cubicBezTo>
                  <a:pt x="45715" y="14012"/>
                  <a:pt x="45729" y="14012"/>
                  <a:pt x="45743" y="14010"/>
                </a:cubicBezTo>
                <a:cubicBezTo>
                  <a:pt x="45929" y="13984"/>
                  <a:pt x="46060" y="13810"/>
                  <a:pt x="46033" y="13624"/>
                </a:cubicBezTo>
                <a:cubicBezTo>
                  <a:pt x="46002" y="13393"/>
                  <a:pt x="45964" y="13164"/>
                  <a:pt x="45924" y="12934"/>
                </a:cubicBezTo>
                <a:cubicBezTo>
                  <a:pt x="45895" y="12771"/>
                  <a:pt x="45751" y="12656"/>
                  <a:pt x="45589" y="12656"/>
                </a:cubicBezTo>
                <a:close/>
                <a:moveTo>
                  <a:pt x="45830" y="14691"/>
                </a:moveTo>
                <a:cubicBezTo>
                  <a:pt x="45824" y="14691"/>
                  <a:pt x="45818" y="14691"/>
                  <a:pt x="45813" y="14691"/>
                </a:cubicBezTo>
                <a:cubicBezTo>
                  <a:pt x="45623" y="14702"/>
                  <a:pt x="45481" y="14862"/>
                  <a:pt x="45491" y="15051"/>
                </a:cubicBezTo>
                <a:cubicBezTo>
                  <a:pt x="45503" y="15275"/>
                  <a:pt x="45512" y="15500"/>
                  <a:pt x="45516" y="15720"/>
                </a:cubicBezTo>
                <a:cubicBezTo>
                  <a:pt x="45517" y="15908"/>
                  <a:pt x="45668" y="16058"/>
                  <a:pt x="45856" y="16058"/>
                </a:cubicBezTo>
                <a:cubicBezTo>
                  <a:pt x="45858" y="16058"/>
                  <a:pt x="45860" y="16058"/>
                  <a:pt x="45860" y="16056"/>
                </a:cubicBezTo>
                <a:cubicBezTo>
                  <a:pt x="46049" y="16052"/>
                  <a:pt x="46199" y="15899"/>
                  <a:pt x="46197" y="15710"/>
                </a:cubicBezTo>
                <a:cubicBezTo>
                  <a:pt x="46195" y="15477"/>
                  <a:pt x="46186" y="15244"/>
                  <a:pt x="46172" y="15013"/>
                </a:cubicBezTo>
                <a:cubicBezTo>
                  <a:pt x="46162" y="14829"/>
                  <a:pt x="46015" y="14691"/>
                  <a:pt x="45830" y="14691"/>
                </a:cubicBezTo>
                <a:close/>
                <a:moveTo>
                  <a:pt x="45810" y="16741"/>
                </a:moveTo>
                <a:cubicBezTo>
                  <a:pt x="45633" y="16741"/>
                  <a:pt x="45485" y="16877"/>
                  <a:pt x="45472" y="17057"/>
                </a:cubicBezTo>
                <a:cubicBezTo>
                  <a:pt x="45456" y="17276"/>
                  <a:pt x="45434" y="17500"/>
                  <a:pt x="45406" y="17719"/>
                </a:cubicBezTo>
                <a:cubicBezTo>
                  <a:pt x="45385" y="17909"/>
                  <a:pt x="45517" y="18077"/>
                  <a:pt x="45703" y="18101"/>
                </a:cubicBezTo>
                <a:cubicBezTo>
                  <a:pt x="45719" y="18103"/>
                  <a:pt x="45735" y="18103"/>
                  <a:pt x="45747" y="18103"/>
                </a:cubicBezTo>
                <a:cubicBezTo>
                  <a:pt x="45917" y="18103"/>
                  <a:pt x="46065" y="17978"/>
                  <a:pt x="46084" y="17806"/>
                </a:cubicBezTo>
                <a:cubicBezTo>
                  <a:pt x="46112" y="17573"/>
                  <a:pt x="46136" y="17338"/>
                  <a:pt x="46153" y="17109"/>
                </a:cubicBezTo>
                <a:cubicBezTo>
                  <a:pt x="46169" y="16920"/>
                  <a:pt x="46028" y="16756"/>
                  <a:pt x="45839" y="16742"/>
                </a:cubicBezTo>
                <a:cubicBezTo>
                  <a:pt x="45829" y="16742"/>
                  <a:pt x="45820" y="16741"/>
                  <a:pt x="45810" y="16741"/>
                </a:cubicBezTo>
                <a:close/>
                <a:moveTo>
                  <a:pt x="45509" y="18767"/>
                </a:moveTo>
                <a:cubicBezTo>
                  <a:pt x="45354" y="18767"/>
                  <a:pt x="45214" y="18873"/>
                  <a:pt x="45178" y="19031"/>
                </a:cubicBezTo>
                <a:cubicBezTo>
                  <a:pt x="45130" y="19247"/>
                  <a:pt x="45074" y="19462"/>
                  <a:pt x="45013" y="19674"/>
                </a:cubicBezTo>
                <a:cubicBezTo>
                  <a:pt x="44961" y="19857"/>
                  <a:pt x="45065" y="20046"/>
                  <a:pt x="45248" y="20098"/>
                </a:cubicBezTo>
                <a:cubicBezTo>
                  <a:pt x="45277" y="20107"/>
                  <a:pt x="45310" y="20111"/>
                  <a:pt x="45342" y="20111"/>
                </a:cubicBezTo>
                <a:cubicBezTo>
                  <a:pt x="45489" y="20111"/>
                  <a:pt x="45625" y="20013"/>
                  <a:pt x="45672" y="19864"/>
                </a:cubicBezTo>
                <a:cubicBezTo>
                  <a:pt x="45735" y="19640"/>
                  <a:pt x="45794" y="19412"/>
                  <a:pt x="45846" y="19184"/>
                </a:cubicBezTo>
                <a:cubicBezTo>
                  <a:pt x="45886" y="19002"/>
                  <a:pt x="45771" y="18816"/>
                  <a:pt x="45587" y="18776"/>
                </a:cubicBezTo>
                <a:cubicBezTo>
                  <a:pt x="45561" y="18770"/>
                  <a:pt x="45535" y="18767"/>
                  <a:pt x="45509" y="18767"/>
                </a:cubicBezTo>
                <a:close/>
                <a:moveTo>
                  <a:pt x="44890" y="20718"/>
                </a:moveTo>
                <a:cubicBezTo>
                  <a:pt x="44757" y="20718"/>
                  <a:pt x="44630" y="20797"/>
                  <a:pt x="44574" y="20927"/>
                </a:cubicBezTo>
                <a:cubicBezTo>
                  <a:pt x="44487" y="21132"/>
                  <a:pt x="44396" y="21334"/>
                  <a:pt x="44299" y="21530"/>
                </a:cubicBezTo>
                <a:cubicBezTo>
                  <a:pt x="44214" y="21699"/>
                  <a:pt x="44283" y="21904"/>
                  <a:pt x="44452" y="21988"/>
                </a:cubicBezTo>
                <a:cubicBezTo>
                  <a:pt x="44502" y="22012"/>
                  <a:pt x="44553" y="22022"/>
                  <a:pt x="44605" y="22022"/>
                </a:cubicBezTo>
                <a:cubicBezTo>
                  <a:pt x="44730" y="22022"/>
                  <a:pt x="44850" y="21953"/>
                  <a:pt x="44911" y="21835"/>
                </a:cubicBezTo>
                <a:cubicBezTo>
                  <a:pt x="45015" y="21626"/>
                  <a:pt x="45112" y="21411"/>
                  <a:pt x="45204" y="21193"/>
                </a:cubicBezTo>
                <a:cubicBezTo>
                  <a:pt x="45277" y="21020"/>
                  <a:pt x="45196" y="20820"/>
                  <a:pt x="45022" y="20745"/>
                </a:cubicBezTo>
                <a:cubicBezTo>
                  <a:pt x="44979" y="20727"/>
                  <a:pt x="44934" y="20718"/>
                  <a:pt x="44890" y="20718"/>
                </a:cubicBezTo>
                <a:close/>
                <a:moveTo>
                  <a:pt x="43919" y="22520"/>
                </a:moveTo>
                <a:cubicBezTo>
                  <a:pt x="43807" y="22520"/>
                  <a:pt x="43697" y="22576"/>
                  <a:pt x="43632" y="22678"/>
                </a:cubicBezTo>
                <a:cubicBezTo>
                  <a:pt x="43517" y="22855"/>
                  <a:pt x="43392" y="23055"/>
                  <a:pt x="43267" y="23272"/>
                </a:cubicBezTo>
                <a:cubicBezTo>
                  <a:pt x="43171" y="23435"/>
                  <a:pt x="43225" y="23644"/>
                  <a:pt x="43388" y="23739"/>
                </a:cubicBezTo>
                <a:cubicBezTo>
                  <a:pt x="43442" y="23773"/>
                  <a:pt x="43501" y="23786"/>
                  <a:pt x="43560" y="23786"/>
                </a:cubicBezTo>
                <a:cubicBezTo>
                  <a:pt x="43677" y="23786"/>
                  <a:pt x="43791" y="23726"/>
                  <a:pt x="43857" y="23618"/>
                </a:cubicBezTo>
                <a:cubicBezTo>
                  <a:pt x="43979" y="23411"/>
                  <a:pt x="44096" y="23218"/>
                  <a:pt x="44207" y="23046"/>
                </a:cubicBezTo>
                <a:cubicBezTo>
                  <a:pt x="44308" y="22888"/>
                  <a:pt x="44261" y="22678"/>
                  <a:pt x="44103" y="22575"/>
                </a:cubicBezTo>
                <a:cubicBezTo>
                  <a:pt x="44046" y="22538"/>
                  <a:pt x="43982" y="22520"/>
                  <a:pt x="43919" y="22520"/>
                </a:cubicBezTo>
                <a:close/>
                <a:moveTo>
                  <a:pt x="42907" y="24304"/>
                </a:moveTo>
                <a:cubicBezTo>
                  <a:pt x="42782" y="24304"/>
                  <a:pt x="42661" y="24373"/>
                  <a:pt x="42601" y="24494"/>
                </a:cubicBezTo>
                <a:cubicBezTo>
                  <a:pt x="42500" y="24695"/>
                  <a:pt x="42398" y="24904"/>
                  <a:pt x="42297" y="25116"/>
                </a:cubicBezTo>
                <a:cubicBezTo>
                  <a:pt x="42217" y="25286"/>
                  <a:pt x="42288" y="25490"/>
                  <a:pt x="42460" y="25571"/>
                </a:cubicBezTo>
                <a:cubicBezTo>
                  <a:pt x="42509" y="25592"/>
                  <a:pt x="42557" y="25603"/>
                  <a:pt x="42606" y="25603"/>
                </a:cubicBezTo>
                <a:cubicBezTo>
                  <a:pt x="42735" y="25603"/>
                  <a:pt x="42858" y="25531"/>
                  <a:pt x="42914" y="25406"/>
                </a:cubicBezTo>
                <a:cubicBezTo>
                  <a:pt x="43013" y="25199"/>
                  <a:pt x="43110" y="24994"/>
                  <a:pt x="43209" y="24800"/>
                </a:cubicBezTo>
                <a:cubicBezTo>
                  <a:pt x="43296" y="24633"/>
                  <a:pt x="43230" y="24426"/>
                  <a:pt x="43060" y="24341"/>
                </a:cubicBezTo>
                <a:cubicBezTo>
                  <a:pt x="43011" y="24316"/>
                  <a:pt x="42959" y="24304"/>
                  <a:pt x="42907" y="24304"/>
                </a:cubicBezTo>
                <a:close/>
                <a:moveTo>
                  <a:pt x="47002" y="25297"/>
                </a:moveTo>
                <a:cubicBezTo>
                  <a:pt x="46990" y="25297"/>
                  <a:pt x="46979" y="25297"/>
                  <a:pt x="46967" y="25298"/>
                </a:cubicBezTo>
                <a:cubicBezTo>
                  <a:pt x="46803" y="25316"/>
                  <a:pt x="46640" y="25351"/>
                  <a:pt x="46477" y="25401"/>
                </a:cubicBezTo>
                <a:cubicBezTo>
                  <a:pt x="46386" y="25429"/>
                  <a:pt x="46299" y="25458"/>
                  <a:pt x="46219" y="25490"/>
                </a:cubicBezTo>
                <a:cubicBezTo>
                  <a:pt x="46042" y="25559"/>
                  <a:pt x="45955" y="25757"/>
                  <a:pt x="46025" y="25933"/>
                </a:cubicBezTo>
                <a:cubicBezTo>
                  <a:pt x="46080" y="26068"/>
                  <a:pt x="46207" y="26150"/>
                  <a:pt x="46345" y="26150"/>
                </a:cubicBezTo>
                <a:cubicBezTo>
                  <a:pt x="46386" y="26150"/>
                  <a:pt x="46428" y="26145"/>
                  <a:pt x="46468" y="26127"/>
                </a:cubicBezTo>
                <a:cubicBezTo>
                  <a:pt x="46534" y="26103"/>
                  <a:pt x="46604" y="26077"/>
                  <a:pt x="46677" y="26054"/>
                </a:cubicBezTo>
                <a:cubicBezTo>
                  <a:pt x="46798" y="26018"/>
                  <a:pt x="46923" y="25992"/>
                  <a:pt x="47041" y="25980"/>
                </a:cubicBezTo>
                <a:cubicBezTo>
                  <a:pt x="47231" y="25957"/>
                  <a:pt x="47367" y="25789"/>
                  <a:pt x="47344" y="25601"/>
                </a:cubicBezTo>
                <a:cubicBezTo>
                  <a:pt x="47324" y="25424"/>
                  <a:pt x="47173" y="25297"/>
                  <a:pt x="47002" y="25297"/>
                </a:cubicBezTo>
                <a:close/>
                <a:moveTo>
                  <a:pt x="48313" y="25590"/>
                </a:moveTo>
                <a:cubicBezTo>
                  <a:pt x="48198" y="25590"/>
                  <a:pt x="48085" y="25648"/>
                  <a:pt x="48022" y="25754"/>
                </a:cubicBezTo>
                <a:cubicBezTo>
                  <a:pt x="47923" y="25914"/>
                  <a:pt x="47975" y="26124"/>
                  <a:pt x="48135" y="26223"/>
                </a:cubicBezTo>
                <a:cubicBezTo>
                  <a:pt x="48296" y="26320"/>
                  <a:pt x="48448" y="26446"/>
                  <a:pt x="48585" y="26597"/>
                </a:cubicBezTo>
                <a:cubicBezTo>
                  <a:pt x="48653" y="26670"/>
                  <a:pt x="48743" y="26706"/>
                  <a:pt x="48837" y="26706"/>
                </a:cubicBezTo>
                <a:cubicBezTo>
                  <a:pt x="48919" y="26706"/>
                  <a:pt x="49002" y="26678"/>
                  <a:pt x="49066" y="26619"/>
                </a:cubicBezTo>
                <a:cubicBezTo>
                  <a:pt x="49205" y="26494"/>
                  <a:pt x="49217" y="26277"/>
                  <a:pt x="49089" y="26138"/>
                </a:cubicBezTo>
                <a:cubicBezTo>
                  <a:pt x="48908" y="25940"/>
                  <a:pt x="48708" y="25773"/>
                  <a:pt x="48491" y="25641"/>
                </a:cubicBezTo>
                <a:cubicBezTo>
                  <a:pt x="48436" y="25606"/>
                  <a:pt x="48374" y="25590"/>
                  <a:pt x="48313" y="25590"/>
                </a:cubicBezTo>
                <a:close/>
                <a:moveTo>
                  <a:pt x="42065" y="26175"/>
                </a:moveTo>
                <a:cubicBezTo>
                  <a:pt x="41928" y="26175"/>
                  <a:pt x="41799" y="26257"/>
                  <a:pt x="41746" y="26392"/>
                </a:cubicBezTo>
                <a:cubicBezTo>
                  <a:pt x="41661" y="26609"/>
                  <a:pt x="41579" y="26826"/>
                  <a:pt x="41502" y="27045"/>
                </a:cubicBezTo>
                <a:cubicBezTo>
                  <a:pt x="41440" y="27224"/>
                  <a:pt x="41532" y="27419"/>
                  <a:pt x="41711" y="27483"/>
                </a:cubicBezTo>
                <a:cubicBezTo>
                  <a:pt x="41748" y="27495"/>
                  <a:pt x="41788" y="27502"/>
                  <a:pt x="41824" y="27502"/>
                </a:cubicBezTo>
                <a:cubicBezTo>
                  <a:pt x="41965" y="27502"/>
                  <a:pt x="42097" y="27414"/>
                  <a:pt x="42147" y="27269"/>
                </a:cubicBezTo>
                <a:cubicBezTo>
                  <a:pt x="42222" y="27061"/>
                  <a:pt x="42300" y="26850"/>
                  <a:pt x="42382" y="26642"/>
                </a:cubicBezTo>
                <a:cubicBezTo>
                  <a:pt x="42451" y="26466"/>
                  <a:pt x="42365" y="26268"/>
                  <a:pt x="42189" y="26199"/>
                </a:cubicBezTo>
                <a:cubicBezTo>
                  <a:pt x="42148" y="26183"/>
                  <a:pt x="42106" y="26175"/>
                  <a:pt x="42065" y="26175"/>
                </a:cubicBezTo>
                <a:close/>
                <a:moveTo>
                  <a:pt x="45366" y="26357"/>
                </a:moveTo>
                <a:cubicBezTo>
                  <a:pt x="45223" y="26357"/>
                  <a:pt x="45090" y="26448"/>
                  <a:pt x="45043" y="26593"/>
                </a:cubicBezTo>
                <a:cubicBezTo>
                  <a:pt x="44996" y="26746"/>
                  <a:pt x="44970" y="26911"/>
                  <a:pt x="44970" y="27080"/>
                </a:cubicBezTo>
                <a:cubicBezTo>
                  <a:pt x="44970" y="27196"/>
                  <a:pt x="44980" y="27315"/>
                  <a:pt x="45003" y="27436"/>
                </a:cubicBezTo>
                <a:cubicBezTo>
                  <a:pt x="45032" y="27601"/>
                  <a:pt x="45178" y="27718"/>
                  <a:pt x="45338" y="27718"/>
                </a:cubicBezTo>
                <a:cubicBezTo>
                  <a:pt x="45359" y="27718"/>
                  <a:pt x="45380" y="27714"/>
                  <a:pt x="45399" y="27711"/>
                </a:cubicBezTo>
                <a:cubicBezTo>
                  <a:pt x="45585" y="27676"/>
                  <a:pt x="45708" y="27497"/>
                  <a:pt x="45674" y="27313"/>
                </a:cubicBezTo>
                <a:cubicBezTo>
                  <a:pt x="45658" y="27233"/>
                  <a:pt x="45651" y="27156"/>
                  <a:pt x="45651" y="27083"/>
                </a:cubicBezTo>
                <a:cubicBezTo>
                  <a:pt x="45651" y="26983"/>
                  <a:pt x="45665" y="26889"/>
                  <a:pt x="45693" y="26805"/>
                </a:cubicBezTo>
                <a:cubicBezTo>
                  <a:pt x="45752" y="26625"/>
                  <a:pt x="45655" y="26433"/>
                  <a:pt x="45474" y="26374"/>
                </a:cubicBezTo>
                <a:cubicBezTo>
                  <a:pt x="45438" y="26363"/>
                  <a:pt x="45402" y="26357"/>
                  <a:pt x="45366" y="26357"/>
                </a:cubicBezTo>
                <a:close/>
                <a:moveTo>
                  <a:pt x="49492" y="27211"/>
                </a:moveTo>
                <a:cubicBezTo>
                  <a:pt x="49460" y="27211"/>
                  <a:pt x="49428" y="27215"/>
                  <a:pt x="49396" y="27224"/>
                </a:cubicBezTo>
                <a:cubicBezTo>
                  <a:pt x="49214" y="27276"/>
                  <a:pt x="49113" y="27467"/>
                  <a:pt x="49165" y="27648"/>
                </a:cubicBezTo>
                <a:cubicBezTo>
                  <a:pt x="49221" y="27843"/>
                  <a:pt x="49257" y="28044"/>
                  <a:pt x="49273" y="28248"/>
                </a:cubicBezTo>
                <a:cubicBezTo>
                  <a:pt x="49287" y="28427"/>
                  <a:pt x="49436" y="28564"/>
                  <a:pt x="49614" y="28564"/>
                </a:cubicBezTo>
                <a:lnTo>
                  <a:pt x="49640" y="28564"/>
                </a:lnTo>
                <a:cubicBezTo>
                  <a:pt x="49828" y="28550"/>
                  <a:pt x="49968" y="28389"/>
                  <a:pt x="49956" y="28199"/>
                </a:cubicBezTo>
                <a:cubicBezTo>
                  <a:pt x="49939" y="27949"/>
                  <a:pt x="49892" y="27700"/>
                  <a:pt x="49821" y="27457"/>
                </a:cubicBezTo>
                <a:cubicBezTo>
                  <a:pt x="49778" y="27307"/>
                  <a:pt x="49640" y="27211"/>
                  <a:pt x="49492" y="27211"/>
                </a:cubicBezTo>
                <a:close/>
                <a:moveTo>
                  <a:pt x="41432" y="28127"/>
                </a:moveTo>
                <a:cubicBezTo>
                  <a:pt x="41278" y="28127"/>
                  <a:pt x="41138" y="28233"/>
                  <a:pt x="41098" y="28389"/>
                </a:cubicBezTo>
                <a:cubicBezTo>
                  <a:pt x="41040" y="28625"/>
                  <a:pt x="40992" y="28858"/>
                  <a:pt x="40953" y="29082"/>
                </a:cubicBezTo>
                <a:cubicBezTo>
                  <a:pt x="40922" y="29268"/>
                  <a:pt x="41045" y="29444"/>
                  <a:pt x="41233" y="29477"/>
                </a:cubicBezTo>
                <a:cubicBezTo>
                  <a:pt x="41252" y="29478"/>
                  <a:pt x="41271" y="29482"/>
                  <a:pt x="41292" y="29482"/>
                </a:cubicBezTo>
                <a:cubicBezTo>
                  <a:pt x="41457" y="29482"/>
                  <a:pt x="41600" y="29362"/>
                  <a:pt x="41628" y="29195"/>
                </a:cubicBezTo>
                <a:cubicBezTo>
                  <a:pt x="41662" y="28988"/>
                  <a:pt x="41709" y="28771"/>
                  <a:pt x="41763" y="28549"/>
                </a:cubicBezTo>
                <a:cubicBezTo>
                  <a:pt x="41807" y="28366"/>
                  <a:pt x="41694" y="28182"/>
                  <a:pt x="41511" y="28137"/>
                </a:cubicBezTo>
                <a:cubicBezTo>
                  <a:pt x="41485" y="28130"/>
                  <a:pt x="41458" y="28127"/>
                  <a:pt x="41432" y="28127"/>
                </a:cubicBezTo>
                <a:close/>
                <a:moveTo>
                  <a:pt x="45905" y="28265"/>
                </a:moveTo>
                <a:cubicBezTo>
                  <a:pt x="45838" y="28265"/>
                  <a:pt x="45771" y="28285"/>
                  <a:pt x="45712" y="28326"/>
                </a:cubicBezTo>
                <a:cubicBezTo>
                  <a:pt x="45556" y="28432"/>
                  <a:pt x="45517" y="28644"/>
                  <a:pt x="45623" y="28801"/>
                </a:cubicBezTo>
                <a:cubicBezTo>
                  <a:pt x="45707" y="28920"/>
                  <a:pt x="45795" y="29042"/>
                  <a:pt x="45893" y="29164"/>
                </a:cubicBezTo>
                <a:cubicBezTo>
                  <a:pt x="45950" y="29237"/>
                  <a:pt x="46007" y="29308"/>
                  <a:pt x="46068" y="29374"/>
                </a:cubicBezTo>
                <a:cubicBezTo>
                  <a:pt x="46136" y="29451"/>
                  <a:pt x="46232" y="29491"/>
                  <a:pt x="46325" y="29491"/>
                </a:cubicBezTo>
                <a:cubicBezTo>
                  <a:pt x="46405" y="29491"/>
                  <a:pt x="46485" y="29461"/>
                  <a:pt x="46555" y="29404"/>
                </a:cubicBezTo>
                <a:cubicBezTo>
                  <a:pt x="46696" y="29277"/>
                  <a:pt x="46710" y="29061"/>
                  <a:pt x="46583" y="28920"/>
                </a:cubicBezTo>
                <a:cubicBezTo>
                  <a:pt x="46531" y="28861"/>
                  <a:pt x="46480" y="28801"/>
                  <a:pt x="46430" y="28738"/>
                </a:cubicBezTo>
                <a:cubicBezTo>
                  <a:pt x="46343" y="28630"/>
                  <a:pt x="46263" y="28521"/>
                  <a:pt x="46188" y="28415"/>
                </a:cubicBezTo>
                <a:cubicBezTo>
                  <a:pt x="46122" y="28318"/>
                  <a:pt x="46015" y="28265"/>
                  <a:pt x="45905" y="28265"/>
                </a:cubicBezTo>
                <a:close/>
                <a:moveTo>
                  <a:pt x="47369" y="29680"/>
                </a:moveTo>
                <a:cubicBezTo>
                  <a:pt x="47254" y="29680"/>
                  <a:pt x="47142" y="29737"/>
                  <a:pt x="47076" y="29842"/>
                </a:cubicBezTo>
                <a:cubicBezTo>
                  <a:pt x="46977" y="30003"/>
                  <a:pt x="47028" y="30214"/>
                  <a:pt x="47187" y="30313"/>
                </a:cubicBezTo>
                <a:cubicBezTo>
                  <a:pt x="47386" y="30434"/>
                  <a:pt x="47594" y="30545"/>
                  <a:pt x="47824" y="30655"/>
                </a:cubicBezTo>
                <a:cubicBezTo>
                  <a:pt x="47872" y="30676"/>
                  <a:pt x="47923" y="30686"/>
                  <a:pt x="47970" y="30686"/>
                </a:cubicBezTo>
                <a:cubicBezTo>
                  <a:pt x="48100" y="30686"/>
                  <a:pt x="48222" y="30613"/>
                  <a:pt x="48281" y="30490"/>
                </a:cubicBezTo>
                <a:cubicBezTo>
                  <a:pt x="48361" y="30320"/>
                  <a:pt x="48288" y="30116"/>
                  <a:pt x="48116" y="30034"/>
                </a:cubicBezTo>
                <a:cubicBezTo>
                  <a:pt x="47909" y="29939"/>
                  <a:pt x="47725" y="29840"/>
                  <a:pt x="47549" y="29730"/>
                </a:cubicBezTo>
                <a:cubicBezTo>
                  <a:pt x="47493" y="29696"/>
                  <a:pt x="47431" y="29680"/>
                  <a:pt x="47369" y="29680"/>
                </a:cubicBezTo>
                <a:close/>
                <a:moveTo>
                  <a:pt x="49428" y="29227"/>
                </a:moveTo>
                <a:cubicBezTo>
                  <a:pt x="49287" y="29227"/>
                  <a:pt x="49155" y="29315"/>
                  <a:pt x="49106" y="29456"/>
                </a:cubicBezTo>
                <a:cubicBezTo>
                  <a:pt x="49038" y="29647"/>
                  <a:pt x="48952" y="29835"/>
                  <a:pt x="48847" y="30017"/>
                </a:cubicBezTo>
                <a:cubicBezTo>
                  <a:pt x="48753" y="30180"/>
                  <a:pt x="48811" y="30391"/>
                  <a:pt x="48974" y="30485"/>
                </a:cubicBezTo>
                <a:cubicBezTo>
                  <a:pt x="49011" y="30507"/>
                  <a:pt x="49052" y="30519"/>
                  <a:pt x="49092" y="30526"/>
                </a:cubicBezTo>
                <a:cubicBezTo>
                  <a:pt x="49014" y="30565"/>
                  <a:pt x="48952" y="30634"/>
                  <a:pt x="48922" y="30726"/>
                </a:cubicBezTo>
                <a:cubicBezTo>
                  <a:pt x="48863" y="30903"/>
                  <a:pt x="48960" y="31098"/>
                  <a:pt x="49141" y="31155"/>
                </a:cubicBezTo>
                <a:cubicBezTo>
                  <a:pt x="49296" y="31206"/>
                  <a:pt x="49454" y="31256"/>
                  <a:pt x="49610" y="31307"/>
                </a:cubicBezTo>
                <a:lnTo>
                  <a:pt x="49794" y="31364"/>
                </a:lnTo>
                <a:cubicBezTo>
                  <a:pt x="49829" y="31376"/>
                  <a:pt x="49864" y="31380"/>
                  <a:pt x="49899" y="31380"/>
                </a:cubicBezTo>
                <a:cubicBezTo>
                  <a:pt x="50045" y="31380"/>
                  <a:pt x="50179" y="31289"/>
                  <a:pt x="50220" y="31145"/>
                </a:cubicBezTo>
                <a:cubicBezTo>
                  <a:pt x="50279" y="30964"/>
                  <a:pt x="50179" y="30771"/>
                  <a:pt x="50000" y="30714"/>
                </a:cubicBezTo>
                <a:lnTo>
                  <a:pt x="49814" y="30657"/>
                </a:lnTo>
                <a:cubicBezTo>
                  <a:pt x="49657" y="30608"/>
                  <a:pt x="49503" y="30559"/>
                  <a:pt x="49350" y="30509"/>
                </a:cubicBezTo>
                <a:cubicBezTo>
                  <a:pt x="49332" y="30502"/>
                  <a:pt x="49313" y="30497"/>
                  <a:pt x="49296" y="30495"/>
                </a:cubicBezTo>
                <a:cubicBezTo>
                  <a:pt x="49353" y="30467"/>
                  <a:pt x="49403" y="30422"/>
                  <a:pt x="49438" y="30361"/>
                </a:cubicBezTo>
                <a:cubicBezTo>
                  <a:pt x="49565" y="30142"/>
                  <a:pt x="49671" y="29913"/>
                  <a:pt x="49751" y="29683"/>
                </a:cubicBezTo>
                <a:cubicBezTo>
                  <a:pt x="49814" y="29504"/>
                  <a:pt x="49720" y="29310"/>
                  <a:pt x="49542" y="29247"/>
                </a:cubicBezTo>
                <a:cubicBezTo>
                  <a:pt x="49505" y="29233"/>
                  <a:pt x="49466" y="29227"/>
                  <a:pt x="49428" y="29227"/>
                </a:cubicBezTo>
                <a:close/>
                <a:moveTo>
                  <a:pt x="41191" y="30156"/>
                </a:moveTo>
                <a:cubicBezTo>
                  <a:pt x="41185" y="30156"/>
                  <a:pt x="41180" y="30156"/>
                  <a:pt x="41174" y="30156"/>
                </a:cubicBezTo>
                <a:cubicBezTo>
                  <a:pt x="40985" y="30165"/>
                  <a:pt x="40842" y="30326"/>
                  <a:pt x="40851" y="30516"/>
                </a:cubicBezTo>
                <a:cubicBezTo>
                  <a:pt x="40866" y="30780"/>
                  <a:pt x="40898" y="31030"/>
                  <a:pt x="40955" y="31256"/>
                </a:cubicBezTo>
                <a:cubicBezTo>
                  <a:pt x="40993" y="31413"/>
                  <a:pt x="41132" y="31517"/>
                  <a:pt x="41287" y="31517"/>
                </a:cubicBezTo>
                <a:cubicBezTo>
                  <a:pt x="41313" y="31517"/>
                  <a:pt x="41341" y="31515"/>
                  <a:pt x="41365" y="31507"/>
                </a:cubicBezTo>
                <a:cubicBezTo>
                  <a:pt x="41549" y="31463"/>
                  <a:pt x="41662" y="31275"/>
                  <a:pt x="41617" y="31093"/>
                </a:cubicBezTo>
                <a:cubicBezTo>
                  <a:pt x="41572" y="30909"/>
                  <a:pt x="41542" y="30702"/>
                  <a:pt x="41532" y="30481"/>
                </a:cubicBezTo>
                <a:cubicBezTo>
                  <a:pt x="41524" y="30297"/>
                  <a:pt x="41376" y="30156"/>
                  <a:pt x="41191" y="30156"/>
                </a:cubicBezTo>
                <a:close/>
                <a:moveTo>
                  <a:pt x="51443" y="30706"/>
                </a:moveTo>
                <a:cubicBezTo>
                  <a:pt x="51410" y="30706"/>
                  <a:pt x="51375" y="30711"/>
                  <a:pt x="51341" y="30721"/>
                </a:cubicBezTo>
                <a:cubicBezTo>
                  <a:pt x="51161" y="30778"/>
                  <a:pt x="51061" y="30970"/>
                  <a:pt x="51117" y="31150"/>
                </a:cubicBezTo>
                <a:cubicBezTo>
                  <a:pt x="51121" y="31154"/>
                  <a:pt x="51121" y="31159"/>
                  <a:pt x="51122" y="31162"/>
                </a:cubicBezTo>
                <a:cubicBezTo>
                  <a:pt x="51016" y="31185"/>
                  <a:pt x="50921" y="31258"/>
                  <a:pt x="50874" y="31368"/>
                </a:cubicBezTo>
                <a:cubicBezTo>
                  <a:pt x="50801" y="31541"/>
                  <a:pt x="50886" y="31741"/>
                  <a:pt x="51060" y="31812"/>
                </a:cubicBezTo>
                <a:lnTo>
                  <a:pt x="51168" y="31858"/>
                </a:lnTo>
                <a:cubicBezTo>
                  <a:pt x="51211" y="31877"/>
                  <a:pt x="51256" y="31885"/>
                  <a:pt x="51303" y="31885"/>
                </a:cubicBezTo>
                <a:cubicBezTo>
                  <a:pt x="51373" y="31885"/>
                  <a:pt x="51439" y="31865"/>
                  <a:pt x="51498" y="31825"/>
                </a:cubicBezTo>
                <a:cubicBezTo>
                  <a:pt x="51703" y="31682"/>
                  <a:pt x="51816" y="31468"/>
                  <a:pt x="51816" y="31228"/>
                </a:cubicBezTo>
                <a:cubicBezTo>
                  <a:pt x="51816" y="31138"/>
                  <a:pt x="51800" y="31043"/>
                  <a:pt x="51769" y="30945"/>
                </a:cubicBezTo>
                <a:cubicBezTo>
                  <a:pt x="51724" y="30798"/>
                  <a:pt x="51589" y="30706"/>
                  <a:pt x="51443" y="30706"/>
                </a:cubicBezTo>
                <a:close/>
                <a:moveTo>
                  <a:pt x="48282" y="30899"/>
                </a:moveTo>
                <a:cubicBezTo>
                  <a:pt x="48200" y="30899"/>
                  <a:pt x="48118" y="30929"/>
                  <a:pt x="48053" y="30989"/>
                </a:cubicBezTo>
                <a:cubicBezTo>
                  <a:pt x="47898" y="31128"/>
                  <a:pt x="47731" y="31263"/>
                  <a:pt x="47552" y="31388"/>
                </a:cubicBezTo>
                <a:cubicBezTo>
                  <a:pt x="47398" y="31498"/>
                  <a:pt x="47361" y="31710"/>
                  <a:pt x="47471" y="31865"/>
                </a:cubicBezTo>
                <a:cubicBezTo>
                  <a:pt x="47537" y="31960"/>
                  <a:pt x="47645" y="32011"/>
                  <a:pt x="47751" y="32011"/>
                </a:cubicBezTo>
                <a:cubicBezTo>
                  <a:pt x="47820" y="32011"/>
                  <a:pt x="47888" y="31990"/>
                  <a:pt x="47945" y="31946"/>
                </a:cubicBezTo>
                <a:cubicBezTo>
                  <a:pt x="48147" y="31806"/>
                  <a:pt x="48340" y="31651"/>
                  <a:pt x="48514" y="31493"/>
                </a:cubicBezTo>
                <a:cubicBezTo>
                  <a:pt x="48653" y="31368"/>
                  <a:pt x="48663" y="31150"/>
                  <a:pt x="48534" y="31011"/>
                </a:cubicBezTo>
                <a:cubicBezTo>
                  <a:pt x="48468" y="30937"/>
                  <a:pt x="48375" y="30899"/>
                  <a:pt x="48282" y="30899"/>
                </a:cubicBezTo>
                <a:close/>
                <a:moveTo>
                  <a:pt x="46556" y="31987"/>
                </a:moveTo>
                <a:cubicBezTo>
                  <a:pt x="46511" y="31987"/>
                  <a:pt x="46466" y="31996"/>
                  <a:pt x="46423" y="32014"/>
                </a:cubicBezTo>
                <a:cubicBezTo>
                  <a:pt x="46223" y="32097"/>
                  <a:pt x="46020" y="32172"/>
                  <a:pt x="45813" y="32237"/>
                </a:cubicBezTo>
                <a:cubicBezTo>
                  <a:pt x="45632" y="32292"/>
                  <a:pt x="45529" y="32483"/>
                  <a:pt x="45587" y="32664"/>
                </a:cubicBezTo>
                <a:cubicBezTo>
                  <a:pt x="45630" y="32812"/>
                  <a:pt x="45768" y="32906"/>
                  <a:pt x="45912" y="32906"/>
                </a:cubicBezTo>
                <a:cubicBezTo>
                  <a:pt x="45947" y="32906"/>
                  <a:pt x="45980" y="32900"/>
                  <a:pt x="46013" y="32890"/>
                </a:cubicBezTo>
                <a:cubicBezTo>
                  <a:pt x="46240" y="32820"/>
                  <a:pt x="46468" y="32737"/>
                  <a:pt x="46689" y="32645"/>
                </a:cubicBezTo>
                <a:cubicBezTo>
                  <a:pt x="46862" y="32570"/>
                  <a:pt x="46944" y="32370"/>
                  <a:pt x="46871" y="32197"/>
                </a:cubicBezTo>
                <a:cubicBezTo>
                  <a:pt x="46816" y="32066"/>
                  <a:pt x="46690" y="31987"/>
                  <a:pt x="46556" y="31987"/>
                </a:cubicBezTo>
                <a:close/>
                <a:moveTo>
                  <a:pt x="41966" y="31991"/>
                </a:moveTo>
                <a:cubicBezTo>
                  <a:pt x="41868" y="31991"/>
                  <a:pt x="41772" y="32032"/>
                  <a:pt x="41704" y="32111"/>
                </a:cubicBezTo>
                <a:cubicBezTo>
                  <a:pt x="41582" y="32257"/>
                  <a:pt x="41602" y="32473"/>
                  <a:pt x="41746" y="32595"/>
                </a:cubicBezTo>
                <a:cubicBezTo>
                  <a:pt x="41940" y="32760"/>
                  <a:pt x="42170" y="32897"/>
                  <a:pt x="42425" y="32996"/>
                </a:cubicBezTo>
                <a:cubicBezTo>
                  <a:pt x="42467" y="33012"/>
                  <a:pt x="42511" y="33020"/>
                  <a:pt x="42552" y="33020"/>
                </a:cubicBezTo>
                <a:cubicBezTo>
                  <a:pt x="42688" y="33020"/>
                  <a:pt x="42816" y="32940"/>
                  <a:pt x="42870" y="32803"/>
                </a:cubicBezTo>
                <a:cubicBezTo>
                  <a:pt x="42938" y="32628"/>
                  <a:pt x="42853" y="32429"/>
                  <a:pt x="42677" y="32360"/>
                </a:cubicBezTo>
                <a:cubicBezTo>
                  <a:pt x="42490" y="32285"/>
                  <a:pt x="42325" y="32188"/>
                  <a:pt x="42186" y="32071"/>
                </a:cubicBezTo>
                <a:cubicBezTo>
                  <a:pt x="42121" y="32017"/>
                  <a:pt x="42043" y="31991"/>
                  <a:pt x="41966" y="31991"/>
                </a:cubicBezTo>
                <a:close/>
                <a:moveTo>
                  <a:pt x="44576" y="32500"/>
                </a:moveTo>
                <a:cubicBezTo>
                  <a:pt x="44563" y="32500"/>
                  <a:pt x="44549" y="32501"/>
                  <a:pt x="44535" y="32502"/>
                </a:cubicBezTo>
                <a:cubicBezTo>
                  <a:pt x="44309" y="32532"/>
                  <a:pt x="44092" y="32546"/>
                  <a:pt x="43891" y="32549"/>
                </a:cubicBezTo>
                <a:cubicBezTo>
                  <a:pt x="43701" y="32551"/>
                  <a:pt x="43552" y="32706"/>
                  <a:pt x="43553" y="32893"/>
                </a:cubicBezTo>
                <a:cubicBezTo>
                  <a:pt x="43555" y="33081"/>
                  <a:pt x="43708" y="33231"/>
                  <a:pt x="43894" y="33231"/>
                </a:cubicBezTo>
                <a:lnTo>
                  <a:pt x="43899" y="33231"/>
                </a:lnTo>
                <a:cubicBezTo>
                  <a:pt x="44125" y="33229"/>
                  <a:pt x="44368" y="33212"/>
                  <a:pt x="44617" y="33180"/>
                </a:cubicBezTo>
                <a:cubicBezTo>
                  <a:pt x="44805" y="33159"/>
                  <a:pt x="44937" y="32987"/>
                  <a:pt x="44916" y="32801"/>
                </a:cubicBezTo>
                <a:cubicBezTo>
                  <a:pt x="44895" y="32628"/>
                  <a:pt x="44746" y="32500"/>
                  <a:pt x="44576" y="32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3" name="Google Shape;2203;p50"/>
          <p:cNvGrpSpPr/>
          <p:nvPr/>
        </p:nvGrpSpPr>
        <p:grpSpPr>
          <a:xfrm>
            <a:off x="2041902" y="3801225"/>
            <a:ext cx="559759" cy="566309"/>
            <a:chOff x="2041902" y="3801225"/>
            <a:chExt cx="559759" cy="566309"/>
          </a:xfrm>
        </p:grpSpPr>
        <p:sp>
          <p:nvSpPr>
            <p:cNvPr id="2204" name="Google Shape;2204;p50"/>
            <p:cNvSpPr/>
            <p:nvPr/>
          </p:nvSpPr>
          <p:spPr>
            <a:xfrm>
              <a:off x="2041902" y="3801225"/>
              <a:ext cx="559759" cy="566309"/>
            </a:xfrm>
            <a:custGeom>
              <a:avLst/>
              <a:gdLst/>
              <a:ahLst/>
              <a:cxnLst/>
              <a:rect l="l" t="t" r="r" b="b"/>
              <a:pathLst>
                <a:path w="15639" h="15822" extrusionOk="0">
                  <a:moveTo>
                    <a:pt x="7815" y="1"/>
                  </a:moveTo>
                  <a:cubicBezTo>
                    <a:pt x="7588" y="2"/>
                    <a:pt x="7378" y="30"/>
                    <a:pt x="7190" y="86"/>
                  </a:cubicBezTo>
                  <a:cubicBezTo>
                    <a:pt x="7133" y="102"/>
                    <a:pt x="7078" y="123"/>
                    <a:pt x="7041" y="138"/>
                  </a:cubicBezTo>
                  <a:cubicBezTo>
                    <a:pt x="6839" y="210"/>
                    <a:pt x="6646" y="306"/>
                    <a:pt x="6465" y="427"/>
                  </a:cubicBezTo>
                  <a:cubicBezTo>
                    <a:pt x="6027" y="715"/>
                    <a:pt x="5735" y="1082"/>
                    <a:pt x="5506" y="1400"/>
                  </a:cubicBezTo>
                  <a:cubicBezTo>
                    <a:pt x="5009" y="2092"/>
                    <a:pt x="4611" y="2854"/>
                    <a:pt x="4319" y="3668"/>
                  </a:cubicBezTo>
                  <a:cubicBezTo>
                    <a:pt x="4163" y="3660"/>
                    <a:pt x="4007" y="3656"/>
                    <a:pt x="3851" y="3656"/>
                  </a:cubicBezTo>
                  <a:cubicBezTo>
                    <a:pt x="3396" y="3656"/>
                    <a:pt x="2940" y="3691"/>
                    <a:pt x="2489" y="3762"/>
                  </a:cubicBezTo>
                  <a:cubicBezTo>
                    <a:pt x="2112" y="3821"/>
                    <a:pt x="1666" y="3916"/>
                    <a:pt x="1223" y="4169"/>
                  </a:cubicBezTo>
                  <a:cubicBezTo>
                    <a:pt x="1038" y="4274"/>
                    <a:pt x="869" y="4400"/>
                    <a:pt x="732" y="4534"/>
                  </a:cubicBezTo>
                  <a:cubicBezTo>
                    <a:pt x="688" y="4571"/>
                    <a:pt x="646" y="4612"/>
                    <a:pt x="605" y="4656"/>
                  </a:cubicBezTo>
                  <a:cubicBezTo>
                    <a:pt x="464" y="4807"/>
                    <a:pt x="344" y="4982"/>
                    <a:pt x="252" y="5168"/>
                  </a:cubicBezTo>
                  <a:cubicBezTo>
                    <a:pt x="155" y="5358"/>
                    <a:pt x="86" y="5557"/>
                    <a:pt x="49" y="5759"/>
                  </a:cubicBezTo>
                  <a:cubicBezTo>
                    <a:pt x="37" y="5816"/>
                    <a:pt x="30" y="5874"/>
                    <a:pt x="29" y="5915"/>
                  </a:cubicBezTo>
                  <a:cubicBezTo>
                    <a:pt x="2" y="6121"/>
                    <a:pt x="1" y="6334"/>
                    <a:pt x="25" y="6545"/>
                  </a:cubicBezTo>
                  <a:cubicBezTo>
                    <a:pt x="86" y="7051"/>
                    <a:pt x="273" y="7466"/>
                    <a:pt x="451" y="7805"/>
                  </a:cubicBezTo>
                  <a:cubicBezTo>
                    <a:pt x="833" y="8536"/>
                    <a:pt x="1321" y="9214"/>
                    <a:pt x="1899" y="9822"/>
                  </a:cubicBezTo>
                  <a:cubicBezTo>
                    <a:pt x="1631" y="10801"/>
                    <a:pt x="1510" y="11838"/>
                    <a:pt x="1548" y="12830"/>
                  </a:cubicBezTo>
                  <a:cubicBezTo>
                    <a:pt x="1564" y="13250"/>
                    <a:pt x="1608" y="13750"/>
                    <a:pt x="1825" y="14259"/>
                  </a:cubicBezTo>
                  <a:cubicBezTo>
                    <a:pt x="1913" y="14470"/>
                    <a:pt x="2027" y="14668"/>
                    <a:pt x="2154" y="14831"/>
                  </a:cubicBezTo>
                  <a:cubicBezTo>
                    <a:pt x="2185" y="14882"/>
                    <a:pt x="2223" y="14931"/>
                    <a:pt x="2263" y="14979"/>
                  </a:cubicBezTo>
                  <a:cubicBezTo>
                    <a:pt x="2405" y="15145"/>
                    <a:pt x="2573" y="15292"/>
                    <a:pt x="2757" y="15412"/>
                  </a:cubicBezTo>
                  <a:cubicBezTo>
                    <a:pt x="2944" y="15538"/>
                    <a:pt x="3144" y="15634"/>
                    <a:pt x="3353" y="15700"/>
                  </a:cubicBezTo>
                  <a:cubicBezTo>
                    <a:pt x="3411" y="15718"/>
                    <a:pt x="3469" y="15732"/>
                    <a:pt x="3509" y="15739"/>
                  </a:cubicBezTo>
                  <a:cubicBezTo>
                    <a:pt x="3727" y="15793"/>
                    <a:pt x="3954" y="15822"/>
                    <a:pt x="4184" y="15822"/>
                  </a:cubicBezTo>
                  <a:cubicBezTo>
                    <a:pt x="4736" y="15822"/>
                    <a:pt x="5215" y="15670"/>
                    <a:pt x="5607" y="15520"/>
                  </a:cubicBezTo>
                  <a:cubicBezTo>
                    <a:pt x="6505" y="15179"/>
                    <a:pt x="7351" y="14706"/>
                    <a:pt x="8125" y="14115"/>
                  </a:cubicBezTo>
                  <a:cubicBezTo>
                    <a:pt x="8684" y="14539"/>
                    <a:pt x="9286" y="14901"/>
                    <a:pt x="9921" y="15192"/>
                  </a:cubicBezTo>
                  <a:cubicBezTo>
                    <a:pt x="10292" y="15363"/>
                    <a:pt x="10744" y="15540"/>
                    <a:pt x="11283" y="15577"/>
                  </a:cubicBezTo>
                  <a:cubicBezTo>
                    <a:pt x="11344" y="15582"/>
                    <a:pt x="11404" y="15584"/>
                    <a:pt x="11464" y="15584"/>
                  </a:cubicBezTo>
                  <a:cubicBezTo>
                    <a:pt x="11625" y="15584"/>
                    <a:pt x="11781" y="15569"/>
                    <a:pt x="11924" y="15543"/>
                  </a:cubicBezTo>
                  <a:cubicBezTo>
                    <a:pt x="11982" y="15536"/>
                    <a:pt x="12043" y="15526"/>
                    <a:pt x="12103" y="15512"/>
                  </a:cubicBezTo>
                  <a:cubicBezTo>
                    <a:pt x="12310" y="15462"/>
                    <a:pt x="12513" y="15378"/>
                    <a:pt x="12700" y="15270"/>
                  </a:cubicBezTo>
                  <a:cubicBezTo>
                    <a:pt x="12891" y="15164"/>
                    <a:pt x="13066" y="15030"/>
                    <a:pt x="13215" y="14877"/>
                  </a:cubicBezTo>
                  <a:cubicBezTo>
                    <a:pt x="13258" y="14833"/>
                    <a:pt x="13296" y="14787"/>
                    <a:pt x="13322" y="14753"/>
                  </a:cubicBezTo>
                  <a:cubicBezTo>
                    <a:pt x="13466" y="14588"/>
                    <a:pt x="13589" y="14401"/>
                    <a:pt x="13692" y="14202"/>
                  </a:cubicBezTo>
                  <a:cubicBezTo>
                    <a:pt x="13933" y="13721"/>
                    <a:pt x="14008" y="13241"/>
                    <a:pt x="14051" y="12835"/>
                  </a:cubicBezTo>
                  <a:cubicBezTo>
                    <a:pt x="14160" y="11807"/>
                    <a:pt x="14092" y="10727"/>
                    <a:pt x="13859" y="9701"/>
                  </a:cubicBezTo>
                  <a:cubicBezTo>
                    <a:pt x="14385" y="9128"/>
                    <a:pt x="14833" y="8493"/>
                    <a:pt x="15192" y="7807"/>
                  </a:cubicBezTo>
                  <a:cubicBezTo>
                    <a:pt x="15368" y="7469"/>
                    <a:pt x="15557" y="7054"/>
                    <a:pt x="15619" y="6546"/>
                  </a:cubicBezTo>
                  <a:cubicBezTo>
                    <a:pt x="15638" y="6334"/>
                    <a:pt x="15636" y="6127"/>
                    <a:pt x="15611" y="5922"/>
                  </a:cubicBezTo>
                  <a:cubicBezTo>
                    <a:pt x="15607" y="5867"/>
                    <a:pt x="15600" y="5814"/>
                    <a:pt x="15590" y="5759"/>
                  </a:cubicBezTo>
                  <a:cubicBezTo>
                    <a:pt x="15550" y="5554"/>
                    <a:pt x="15484" y="5355"/>
                    <a:pt x="15387" y="5171"/>
                  </a:cubicBezTo>
                  <a:cubicBezTo>
                    <a:pt x="15293" y="4979"/>
                    <a:pt x="15174" y="4807"/>
                    <a:pt x="15032" y="4655"/>
                  </a:cubicBezTo>
                  <a:cubicBezTo>
                    <a:pt x="14993" y="4612"/>
                    <a:pt x="14951" y="4571"/>
                    <a:pt x="14918" y="4545"/>
                  </a:cubicBezTo>
                  <a:cubicBezTo>
                    <a:pt x="14769" y="4402"/>
                    <a:pt x="14598" y="4275"/>
                    <a:pt x="14413" y="4169"/>
                  </a:cubicBezTo>
                  <a:cubicBezTo>
                    <a:pt x="13970" y="3917"/>
                    <a:pt x="13524" y="3821"/>
                    <a:pt x="13147" y="3762"/>
                  </a:cubicBezTo>
                  <a:cubicBezTo>
                    <a:pt x="12694" y="3692"/>
                    <a:pt x="12235" y="3656"/>
                    <a:pt x="11778" y="3656"/>
                  </a:cubicBezTo>
                  <a:cubicBezTo>
                    <a:pt x="11623" y="3656"/>
                    <a:pt x="11469" y="3660"/>
                    <a:pt x="11315" y="3668"/>
                  </a:cubicBezTo>
                  <a:cubicBezTo>
                    <a:pt x="11024" y="2854"/>
                    <a:pt x="10626" y="2092"/>
                    <a:pt x="10129" y="1400"/>
                  </a:cubicBezTo>
                  <a:cubicBezTo>
                    <a:pt x="9900" y="1081"/>
                    <a:pt x="9607" y="715"/>
                    <a:pt x="9170" y="427"/>
                  </a:cubicBezTo>
                  <a:cubicBezTo>
                    <a:pt x="8989" y="308"/>
                    <a:pt x="8796" y="210"/>
                    <a:pt x="8612" y="146"/>
                  </a:cubicBezTo>
                  <a:cubicBezTo>
                    <a:pt x="8558" y="123"/>
                    <a:pt x="8502" y="103"/>
                    <a:pt x="8445" y="86"/>
                  </a:cubicBezTo>
                  <a:cubicBezTo>
                    <a:pt x="8252" y="30"/>
                    <a:pt x="8047" y="2"/>
                    <a:pt x="78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0"/>
            <p:cNvSpPr/>
            <p:nvPr/>
          </p:nvSpPr>
          <p:spPr>
            <a:xfrm>
              <a:off x="2089829" y="3851157"/>
              <a:ext cx="460113" cy="466233"/>
            </a:xfrm>
            <a:custGeom>
              <a:avLst/>
              <a:gdLst/>
              <a:ahLst/>
              <a:cxnLst/>
              <a:rect l="l" t="t" r="r" b="b"/>
              <a:pathLst>
                <a:path w="12855" h="13026" extrusionOk="0">
                  <a:moveTo>
                    <a:pt x="6411" y="1"/>
                  </a:moveTo>
                  <a:cubicBezTo>
                    <a:pt x="6334" y="1"/>
                    <a:pt x="6259" y="10"/>
                    <a:pt x="6186" y="31"/>
                  </a:cubicBezTo>
                  <a:lnTo>
                    <a:pt x="6208" y="31"/>
                  </a:lnTo>
                  <a:cubicBezTo>
                    <a:pt x="6077" y="64"/>
                    <a:pt x="5953" y="121"/>
                    <a:pt x="5842" y="194"/>
                  </a:cubicBezTo>
                  <a:cubicBezTo>
                    <a:pt x="5601" y="355"/>
                    <a:pt x="5415" y="584"/>
                    <a:pt x="5246" y="820"/>
                  </a:cubicBezTo>
                  <a:cubicBezTo>
                    <a:pt x="4609" y="1708"/>
                    <a:pt x="4163" y="2735"/>
                    <a:pt x="3942" y="3805"/>
                  </a:cubicBezTo>
                  <a:cubicBezTo>
                    <a:pt x="3453" y="3707"/>
                    <a:pt x="2954" y="3658"/>
                    <a:pt x="2455" y="3658"/>
                  </a:cubicBezTo>
                  <a:cubicBezTo>
                    <a:pt x="2072" y="3658"/>
                    <a:pt x="1690" y="3687"/>
                    <a:pt x="1312" y="3746"/>
                  </a:cubicBezTo>
                  <a:cubicBezTo>
                    <a:pt x="1038" y="3788"/>
                    <a:pt x="761" y="3848"/>
                    <a:pt x="519" y="3986"/>
                  </a:cubicBezTo>
                  <a:cubicBezTo>
                    <a:pt x="409" y="4047"/>
                    <a:pt x="306" y="4131"/>
                    <a:pt x="222" y="4228"/>
                  </a:cubicBezTo>
                  <a:lnTo>
                    <a:pt x="232" y="4208"/>
                  </a:lnTo>
                  <a:lnTo>
                    <a:pt x="232" y="4208"/>
                  </a:lnTo>
                  <a:cubicBezTo>
                    <a:pt x="178" y="4266"/>
                    <a:pt x="135" y="4330"/>
                    <a:pt x="101" y="4401"/>
                  </a:cubicBezTo>
                  <a:cubicBezTo>
                    <a:pt x="64" y="4471"/>
                    <a:pt x="37" y="4543"/>
                    <a:pt x="23" y="4621"/>
                  </a:cubicBezTo>
                  <a:lnTo>
                    <a:pt x="33" y="4603"/>
                  </a:lnTo>
                  <a:lnTo>
                    <a:pt x="33" y="4603"/>
                  </a:lnTo>
                  <a:cubicBezTo>
                    <a:pt x="4" y="4726"/>
                    <a:pt x="0" y="4858"/>
                    <a:pt x="14" y="4984"/>
                  </a:cubicBezTo>
                  <a:cubicBezTo>
                    <a:pt x="47" y="5259"/>
                    <a:pt x="164" y="5519"/>
                    <a:pt x="292" y="5764"/>
                  </a:cubicBezTo>
                  <a:cubicBezTo>
                    <a:pt x="739" y="6623"/>
                    <a:pt x="1362" y="7391"/>
                    <a:pt x="2102" y="8016"/>
                  </a:cubicBezTo>
                  <a:cubicBezTo>
                    <a:pt x="1696" y="9088"/>
                    <a:pt x="1504" y="10239"/>
                    <a:pt x="1546" y="11383"/>
                  </a:cubicBezTo>
                  <a:cubicBezTo>
                    <a:pt x="1558" y="11701"/>
                    <a:pt x="1589" y="12025"/>
                    <a:pt x="1713" y="12319"/>
                  </a:cubicBezTo>
                  <a:cubicBezTo>
                    <a:pt x="1769" y="12454"/>
                    <a:pt x="1849" y="12582"/>
                    <a:pt x="1947" y="12690"/>
                  </a:cubicBezTo>
                  <a:lnTo>
                    <a:pt x="1927" y="12676"/>
                  </a:lnTo>
                  <a:lnTo>
                    <a:pt x="1927" y="12676"/>
                  </a:lnTo>
                  <a:cubicBezTo>
                    <a:pt x="1987" y="12746"/>
                    <a:pt x="2055" y="12802"/>
                    <a:pt x="2132" y="12849"/>
                  </a:cubicBezTo>
                  <a:cubicBezTo>
                    <a:pt x="2207" y="12902"/>
                    <a:pt x="2287" y="12942"/>
                    <a:pt x="2372" y="12969"/>
                  </a:cubicBezTo>
                  <a:lnTo>
                    <a:pt x="2352" y="12955"/>
                  </a:lnTo>
                  <a:lnTo>
                    <a:pt x="2352" y="12955"/>
                  </a:lnTo>
                  <a:cubicBezTo>
                    <a:pt x="2491" y="13003"/>
                    <a:pt x="2641" y="13026"/>
                    <a:pt x="2786" y="13026"/>
                  </a:cubicBezTo>
                  <a:cubicBezTo>
                    <a:pt x="3105" y="13026"/>
                    <a:pt x="3415" y="12928"/>
                    <a:pt x="3714" y="12814"/>
                  </a:cubicBezTo>
                  <a:cubicBezTo>
                    <a:pt x="4839" y="12386"/>
                    <a:pt x="5874" y="11717"/>
                    <a:pt x="6726" y="10865"/>
                  </a:cubicBezTo>
                  <a:cubicBezTo>
                    <a:pt x="7413" y="11552"/>
                    <a:pt x="8221" y="12116"/>
                    <a:pt x="9107" y="12521"/>
                  </a:cubicBezTo>
                  <a:cubicBezTo>
                    <a:pt x="9384" y="12649"/>
                    <a:pt x="9675" y="12761"/>
                    <a:pt x="9981" y="12783"/>
                  </a:cubicBezTo>
                  <a:cubicBezTo>
                    <a:pt x="10008" y="12784"/>
                    <a:pt x="10036" y="12785"/>
                    <a:pt x="10064" y="12785"/>
                  </a:cubicBezTo>
                  <a:cubicBezTo>
                    <a:pt x="10177" y="12785"/>
                    <a:pt x="10292" y="12771"/>
                    <a:pt x="10400" y="12741"/>
                  </a:cubicBezTo>
                  <a:lnTo>
                    <a:pt x="10400" y="12741"/>
                  </a:lnTo>
                  <a:lnTo>
                    <a:pt x="10380" y="12753"/>
                  </a:lnTo>
                  <a:cubicBezTo>
                    <a:pt x="10465" y="12731"/>
                    <a:pt x="10543" y="12697"/>
                    <a:pt x="10617" y="12653"/>
                  </a:cubicBezTo>
                  <a:cubicBezTo>
                    <a:pt x="10694" y="12612"/>
                    <a:pt x="10764" y="12561"/>
                    <a:pt x="10823" y="12498"/>
                  </a:cubicBezTo>
                  <a:lnTo>
                    <a:pt x="10823" y="12498"/>
                  </a:lnTo>
                  <a:lnTo>
                    <a:pt x="10805" y="12511"/>
                  </a:lnTo>
                  <a:cubicBezTo>
                    <a:pt x="10906" y="12413"/>
                    <a:pt x="10990" y="12295"/>
                    <a:pt x="11054" y="12171"/>
                  </a:cubicBezTo>
                  <a:cubicBezTo>
                    <a:pt x="11190" y="11897"/>
                    <a:pt x="11241" y="11590"/>
                    <a:pt x="11274" y="11286"/>
                  </a:cubicBezTo>
                  <a:cubicBezTo>
                    <a:pt x="11392" y="10142"/>
                    <a:pt x="11267" y="8974"/>
                    <a:pt x="10909" y="7880"/>
                  </a:cubicBezTo>
                  <a:cubicBezTo>
                    <a:pt x="11582" y="7279"/>
                    <a:pt x="12148" y="6560"/>
                    <a:pt x="12564" y="5761"/>
                  </a:cubicBezTo>
                  <a:cubicBezTo>
                    <a:pt x="12692" y="5515"/>
                    <a:pt x="12810" y="5256"/>
                    <a:pt x="12841" y="4981"/>
                  </a:cubicBezTo>
                  <a:cubicBezTo>
                    <a:pt x="12854" y="4857"/>
                    <a:pt x="12850" y="4728"/>
                    <a:pt x="12823" y="4603"/>
                  </a:cubicBezTo>
                  <a:lnTo>
                    <a:pt x="12823" y="4603"/>
                  </a:lnTo>
                  <a:lnTo>
                    <a:pt x="12831" y="4621"/>
                  </a:lnTo>
                  <a:cubicBezTo>
                    <a:pt x="12817" y="4543"/>
                    <a:pt x="12789" y="4471"/>
                    <a:pt x="12753" y="4401"/>
                  </a:cubicBezTo>
                  <a:cubicBezTo>
                    <a:pt x="12719" y="4330"/>
                    <a:pt x="12677" y="4264"/>
                    <a:pt x="12624" y="4208"/>
                  </a:cubicBezTo>
                  <a:lnTo>
                    <a:pt x="12624" y="4208"/>
                  </a:lnTo>
                  <a:lnTo>
                    <a:pt x="12632" y="4228"/>
                  </a:lnTo>
                  <a:cubicBezTo>
                    <a:pt x="12549" y="4131"/>
                    <a:pt x="12446" y="4050"/>
                    <a:pt x="12335" y="3986"/>
                  </a:cubicBezTo>
                  <a:cubicBezTo>
                    <a:pt x="12094" y="3848"/>
                    <a:pt x="11817" y="3788"/>
                    <a:pt x="11544" y="3746"/>
                  </a:cubicBezTo>
                  <a:cubicBezTo>
                    <a:pt x="11166" y="3687"/>
                    <a:pt x="10783" y="3657"/>
                    <a:pt x="10400" y="3657"/>
                  </a:cubicBezTo>
                  <a:cubicBezTo>
                    <a:pt x="9901" y="3657"/>
                    <a:pt x="9401" y="3707"/>
                    <a:pt x="8912" y="3805"/>
                  </a:cubicBezTo>
                  <a:cubicBezTo>
                    <a:pt x="8695" y="2735"/>
                    <a:pt x="8247" y="1708"/>
                    <a:pt x="7609" y="820"/>
                  </a:cubicBezTo>
                  <a:cubicBezTo>
                    <a:pt x="7440" y="585"/>
                    <a:pt x="7254" y="355"/>
                    <a:pt x="7012" y="194"/>
                  </a:cubicBezTo>
                  <a:cubicBezTo>
                    <a:pt x="6901" y="122"/>
                    <a:pt x="6777" y="65"/>
                    <a:pt x="6648" y="31"/>
                  </a:cubicBezTo>
                  <a:lnTo>
                    <a:pt x="6669" y="31"/>
                  </a:lnTo>
                  <a:cubicBezTo>
                    <a:pt x="6597" y="10"/>
                    <a:pt x="6520" y="1"/>
                    <a:pt x="6445" y="1"/>
                  </a:cubicBezTo>
                  <a:cubicBezTo>
                    <a:pt x="6439" y="1"/>
                    <a:pt x="6434" y="1"/>
                    <a:pt x="6428" y="1"/>
                  </a:cubicBezTo>
                  <a:cubicBezTo>
                    <a:pt x="6422" y="1"/>
                    <a:pt x="6416" y="1"/>
                    <a:pt x="64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0"/>
            <p:cNvSpPr/>
            <p:nvPr/>
          </p:nvSpPr>
          <p:spPr>
            <a:xfrm>
              <a:off x="2208949" y="4084356"/>
              <a:ext cx="31175" cy="31175"/>
            </a:xfrm>
            <a:custGeom>
              <a:avLst/>
              <a:gdLst/>
              <a:ahLst/>
              <a:cxnLst/>
              <a:rect l="l" t="t" r="r" b="b"/>
              <a:pathLst>
                <a:path w="871" h="871" extrusionOk="0">
                  <a:moveTo>
                    <a:pt x="435" y="0"/>
                  </a:moveTo>
                  <a:cubicBezTo>
                    <a:pt x="195" y="0"/>
                    <a:pt x="0" y="195"/>
                    <a:pt x="0" y="435"/>
                  </a:cubicBezTo>
                  <a:cubicBezTo>
                    <a:pt x="0" y="676"/>
                    <a:pt x="195" y="870"/>
                    <a:pt x="435" y="870"/>
                  </a:cubicBezTo>
                  <a:cubicBezTo>
                    <a:pt x="675" y="870"/>
                    <a:pt x="870" y="676"/>
                    <a:pt x="870" y="435"/>
                  </a:cubicBezTo>
                  <a:cubicBezTo>
                    <a:pt x="870" y="195"/>
                    <a:pt x="675" y="0"/>
                    <a:pt x="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0"/>
            <p:cNvSpPr/>
            <p:nvPr/>
          </p:nvSpPr>
          <p:spPr>
            <a:xfrm>
              <a:off x="2399799" y="4084356"/>
              <a:ext cx="31211" cy="31175"/>
            </a:xfrm>
            <a:custGeom>
              <a:avLst/>
              <a:gdLst/>
              <a:ahLst/>
              <a:cxnLst/>
              <a:rect l="l" t="t" r="r" b="b"/>
              <a:pathLst>
                <a:path w="872" h="871" extrusionOk="0">
                  <a:moveTo>
                    <a:pt x="435" y="0"/>
                  </a:moveTo>
                  <a:cubicBezTo>
                    <a:pt x="195" y="0"/>
                    <a:pt x="0" y="195"/>
                    <a:pt x="0" y="435"/>
                  </a:cubicBezTo>
                  <a:cubicBezTo>
                    <a:pt x="0" y="676"/>
                    <a:pt x="195" y="870"/>
                    <a:pt x="435" y="870"/>
                  </a:cubicBezTo>
                  <a:cubicBezTo>
                    <a:pt x="675" y="870"/>
                    <a:pt x="872" y="676"/>
                    <a:pt x="872" y="435"/>
                  </a:cubicBezTo>
                  <a:cubicBezTo>
                    <a:pt x="872" y="195"/>
                    <a:pt x="677" y="0"/>
                    <a:pt x="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0"/>
            <p:cNvSpPr/>
            <p:nvPr/>
          </p:nvSpPr>
          <p:spPr>
            <a:xfrm>
              <a:off x="2277708" y="4125591"/>
              <a:ext cx="84470" cy="42271"/>
            </a:xfrm>
            <a:custGeom>
              <a:avLst/>
              <a:gdLst/>
              <a:ahLst/>
              <a:cxnLst/>
              <a:rect l="l" t="t" r="r" b="b"/>
              <a:pathLst>
                <a:path w="2360" h="1181" extrusionOk="0">
                  <a:moveTo>
                    <a:pt x="1" y="1"/>
                  </a:moveTo>
                  <a:cubicBezTo>
                    <a:pt x="1" y="653"/>
                    <a:pt x="528" y="1181"/>
                    <a:pt x="1180" y="1181"/>
                  </a:cubicBezTo>
                  <a:cubicBezTo>
                    <a:pt x="1833" y="1181"/>
                    <a:pt x="2360" y="653"/>
                    <a:pt x="23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0" name="Google Shape;2210;p50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1" name="Google Shape;2211;p50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212" name="Google Shape;2212;p50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7BFC04-3E25-4FAF-993F-BFB1E8CC4C7C}"/>
              </a:ext>
            </a:extLst>
          </p:cNvPr>
          <p:cNvSpPr/>
          <p:nvPr/>
        </p:nvSpPr>
        <p:spPr>
          <a:xfrm>
            <a:off x="2222636" y="1489172"/>
            <a:ext cx="2108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8127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p50"/>
          <p:cNvSpPr/>
          <p:nvPr/>
        </p:nvSpPr>
        <p:spPr>
          <a:xfrm rot="-1344">
            <a:off x="-239000" y="2104545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50"/>
          <p:cNvSpPr txBox="1">
            <a:spLocks noGrp="1"/>
          </p:cNvSpPr>
          <p:nvPr>
            <p:ph type="title"/>
          </p:nvPr>
        </p:nvSpPr>
        <p:spPr>
          <a:xfrm>
            <a:off x="1883569" y="736538"/>
            <a:ext cx="654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id-ID" dirty="0"/>
            </a:br>
            <a:r>
              <a:rPr lang="id-ID" dirty="0">
                <a:solidFill>
                  <a:srgbClr val="FF0000"/>
                </a:solidFill>
              </a:rPr>
              <a:t>VS</a:t>
            </a:r>
            <a:br>
              <a:rPr lang="id-ID" dirty="0"/>
            </a:br>
            <a:r>
              <a:rPr lang="en" dirty="0"/>
              <a:t> 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5E011B2E-6EB7-466A-A39A-7F59D9C908A1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>
            <a:off x="2404575" y="796865"/>
            <a:ext cx="2217300" cy="394200"/>
          </a:xfrm>
        </p:spPr>
        <p:txBody>
          <a:bodyPr/>
          <a:lstStyle/>
          <a:p>
            <a:r>
              <a:rPr lang="id-ID" dirty="0"/>
              <a:t>DATA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CF6B4B28-E135-4441-B980-ED66D7DEFEF2}"/>
              </a:ext>
            </a:extLst>
          </p:cNvPr>
          <p:cNvSpPr>
            <a:spLocks noGrp="1"/>
          </p:cNvSpPr>
          <p:nvPr>
            <p:ph type="subTitle" idx="9"/>
          </p:nvPr>
        </p:nvSpPr>
        <p:spPr>
          <a:xfrm>
            <a:off x="0" y="1378217"/>
            <a:ext cx="5779869" cy="2447974"/>
          </a:xfrm>
        </p:spPr>
        <p:txBody>
          <a:bodyPr/>
          <a:lstStyle/>
          <a:p>
            <a:r>
              <a:rPr lang="en-US" sz="2800" dirty="0"/>
              <a:t>2000</a:t>
            </a:r>
            <a:endParaRPr lang="id-ID" sz="2800" dirty="0"/>
          </a:p>
          <a:p>
            <a:r>
              <a:rPr lang="en-US" sz="2800" dirty="0"/>
              <a:t>4000</a:t>
            </a:r>
            <a:endParaRPr lang="id-ID" sz="2800" dirty="0"/>
          </a:p>
          <a:p>
            <a:r>
              <a:rPr lang="en-US" sz="2800" dirty="0"/>
              <a:t>6000</a:t>
            </a:r>
            <a:endParaRPr lang="id-ID" sz="2800" dirty="0"/>
          </a:p>
          <a:p>
            <a:endParaRPr lang="id-ID" sz="2800" dirty="0"/>
          </a:p>
          <a:p>
            <a:endParaRPr lang="id-ID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06DF4CF4-38EF-4898-BAE2-E6DFF267F61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500347" y="796852"/>
            <a:ext cx="2217300" cy="394200"/>
          </a:xfrm>
        </p:spPr>
        <p:txBody>
          <a:bodyPr/>
          <a:lstStyle/>
          <a:p>
            <a:r>
              <a:rPr lang="id-ID" dirty="0">
                <a:solidFill>
                  <a:schemeClr val="lt2"/>
                </a:solidFill>
              </a:rPr>
              <a:t>INFORMASI</a:t>
            </a:r>
            <a:endParaRPr lang="id-ID" dirty="0"/>
          </a:p>
        </p:txBody>
      </p:sp>
      <p:sp>
        <p:nvSpPr>
          <p:cNvPr id="2202" name="Google Shape;2202;p50"/>
          <p:cNvSpPr/>
          <p:nvPr/>
        </p:nvSpPr>
        <p:spPr>
          <a:xfrm rot="3743552" flipH="1">
            <a:off x="2262989" y="4490754"/>
            <a:ext cx="2544333" cy="1631750"/>
          </a:xfrm>
          <a:custGeom>
            <a:avLst/>
            <a:gdLst/>
            <a:ahLst/>
            <a:cxnLst/>
            <a:rect l="l" t="t" r="r" b="b"/>
            <a:pathLst>
              <a:path w="51816" h="33231" extrusionOk="0">
                <a:moveTo>
                  <a:pt x="29827" y="0"/>
                </a:moveTo>
                <a:cubicBezTo>
                  <a:pt x="29615" y="0"/>
                  <a:pt x="29401" y="5"/>
                  <a:pt x="29189" y="14"/>
                </a:cubicBezTo>
                <a:cubicBezTo>
                  <a:pt x="28999" y="23"/>
                  <a:pt x="28852" y="181"/>
                  <a:pt x="28860" y="370"/>
                </a:cubicBezTo>
                <a:cubicBezTo>
                  <a:pt x="28867" y="555"/>
                  <a:pt x="29018" y="697"/>
                  <a:pt x="29201" y="697"/>
                </a:cubicBezTo>
                <a:cubicBezTo>
                  <a:pt x="29206" y="697"/>
                  <a:pt x="29210" y="697"/>
                  <a:pt x="29217" y="695"/>
                </a:cubicBezTo>
                <a:cubicBezTo>
                  <a:pt x="29422" y="687"/>
                  <a:pt x="29623" y="683"/>
                  <a:pt x="29825" y="683"/>
                </a:cubicBezTo>
                <a:lnTo>
                  <a:pt x="29886" y="683"/>
                </a:lnTo>
                <a:cubicBezTo>
                  <a:pt x="30073" y="683"/>
                  <a:pt x="30225" y="532"/>
                  <a:pt x="30226" y="344"/>
                </a:cubicBezTo>
                <a:cubicBezTo>
                  <a:pt x="30230" y="155"/>
                  <a:pt x="30077" y="2"/>
                  <a:pt x="29887" y="0"/>
                </a:cubicBezTo>
                <a:close/>
                <a:moveTo>
                  <a:pt x="31251" y="67"/>
                </a:moveTo>
                <a:cubicBezTo>
                  <a:pt x="31077" y="67"/>
                  <a:pt x="30927" y="199"/>
                  <a:pt x="30911" y="376"/>
                </a:cubicBezTo>
                <a:cubicBezTo>
                  <a:pt x="30894" y="563"/>
                  <a:pt x="31031" y="730"/>
                  <a:pt x="31220" y="748"/>
                </a:cubicBezTo>
                <a:cubicBezTo>
                  <a:pt x="31441" y="770"/>
                  <a:pt x="31664" y="793"/>
                  <a:pt x="31884" y="824"/>
                </a:cubicBezTo>
                <a:cubicBezTo>
                  <a:pt x="31900" y="826"/>
                  <a:pt x="31916" y="826"/>
                  <a:pt x="31930" y="826"/>
                </a:cubicBezTo>
                <a:cubicBezTo>
                  <a:pt x="32098" y="826"/>
                  <a:pt x="32246" y="702"/>
                  <a:pt x="32268" y="530"/>
                </a:cubicBezTo>
                <a:cubicBezTo>
                  <a:pt x="32295" y="344"/>
                  <a:pt x="32162" y="172"/>
                  <a:pt x="31977" y="146"/>
                </a:cubicBezTo>
                <a:cubicBezTo>
                  <a:pt x="31745" y="115"/>
                  <a:pt x="31516" y="89"/>
                  <a:pt x="31283" y="68"/>
                </a:cubicBezTo>
                <a:cubicBezTo>
                  <a:pt x="31272" y="67"/>
                  <a:pt x="31262" y="67"/>
                  <a:pt x="31251" y="67"/>
                </a:cubicBezTo>
                <a:close/>
                <a:moveTo>
                  <a:pt x="27841" y="133"/>
                </a:moveTo>
                <a:cubicBezTo>
                  <a:pt x="27827" y="133"/>
                  <a:pt x="27812" y="134"/>
                  <a:pt x="27797" y="136"/>
                </a:cubicBezTo>
                <a:cubicBezTo>
                  <a:pt x="27567" y="165"/>
                  <a:pt x="27338" y="200"/>
                  <a:pt x="27107" y="240"/>
                </a:cubicBezTo>
                <a:cubicBezTo>
                  <a:pt x="26921" y="271"/>
                  <a:pt x="26794" y="449"/>
                  <a:pt x="26827" y="635"/>
                </a:cubicBezTo>
                <a:cubicBezTo>
                  <a:pt x="26855" y="801"/>
                  <a:pt x="27001" y="920"/>
                  <a:pt x="27164" y="920"/>
                </a:cubicBezTo>
                <a:cubicBezTo>
                  <a:pt x="27183" y="920"/>
                  <a:pt x="27200" y="918"/>
                  <a:pt x="27223" y="914"/>
                </a:cubicBezTo>
                <a:cubicBezTo>
                  <a:pt x="27446" y="876"/>
                  <a:pt x="27668" y="843"/>
                  <a:pt x="27887" y="814"/>
                </a:cubicBezTo>
                <a:cubicBezTo>
                  <a:pt x="28073" y="788"/>
                  <a:pt x="28207" y="615"/>
                  <a:pt x="28181" y="428"/>
                </a:cubicBezTo>
                <a:cubicBezTo>
                  <a:pt x="28157" y="257"/>
                  <a:pt x="28009" y="133"/>
                  <a:pt x="27841" y="133"/>
                </a:cubicBezTo>
                <a:close/>
                <a:moveTo>
                  <a:pt x="33276" y="382"/>
                </a:moveTo>
                <a:cubicBezTo>
                  <a:pt x="33118" y="382"/>
                  <a:pt x="32976" y="490"/>
                  <a:pt x="32941" y="650"/>
                </a:cubicBezTo>
                <a:cubicBezTo>
                  <a:pt x="32901" y="834"/>
                  <a:pt x="33016" y="1017"/>
                  <a:pt x="33202" y="1059"/>
                </a:cubicBezTo>
                <a:cubicBezTo>
                  <a:pt x="33421" y="1109"/>
                  <a:pt x="33638" y="1161"/>
                  <a:pt x="33854" y="1217"/>
                </a:cubicBezTo>
                <a:cubicBezTo>
                  <a:pt x="33881" y="1224"/>
                  <a:pt x="33911" y="1227"/>
                  <a:pt x="33940" y="1227"/>
                </a:cubicBezTo>
                <a:cubicBezTo>
                  <a:pt x="34092" y="1227"/>
                  <a:pt x="34229" y="1126"/>
                  <a:pt x="34271" y="972"/>
                </a:cubicBezTo>
                <a:cubicBezTo>
                  <a:pt x="34318" y="789"/>
                  <a:pt x="34210" y="602"/>
                  <a:pt x="34027" y="555"/>
                </a:cubicBezTo>
                <a:cubicBezTo>
                  <a:pt x="33801" y="494"/>
                  <a:pt x="33575" y="440"/>
                  <a:pt x="33350" y="390"/>
                </a:cubicBezTo>
                <a:cubicBezTo>
                  <a:pt x="33325" y="384"/>
                  <a:pt x="33300" y="382"/>
                  <a:pt x="33276" y="382"/>
                </a:cubicBezTo>
                <a:close/>
                <a:moveTo>
                  <a:pt x="25825" y="513"/>
                </a:moveTo>
                <a:cubicBezTo>
                  <a:pt x="25798" y="513"/>
                  <a:pt x="25770" y="517"/>
                  <a:pt x="25742" y="523"/>
                </a:cubicBezTo>
                <a:cubicBezTo>
                  <a:pt x="25516" y="581"/>
                  <a:pt x="25294" y="640"/>
                  <a:pt x="25070" y="704"/>
                </a:cubicBezTo>
                <a:cubicBezTo>
                  <a:pt x="24889" y="756"/>
                  <a:pt x="24785" y="947"/>
                  <a:pt x="24837" y="1128"/>
                </a:cubicBezTo>
                <a:cubicBezTo>
                  <a:pt x="24880" y="1278"/>
                  <a:pt x="25018" y="1375"/>
                  <a:pt x="25165" y="1375"/>
                </a:cubicBezTo>
                <a:cubicBezTo>
                  <a:pt x="25195" y="1375"/>
                  <a:pt x="25228" y="1372"/>
                  <a:pt x="25261" y="1363"/>
                </a:cubicBezTo>
                <a:cubicBezTo>
                  <a:pt x="25475" y="1299"/>
                  <a:pt x="25692" y="1243"/>
                  <a:pt x="25907" y="1189"/>
                </a:cubicBezTo>
                <a:cubicBezTo>
                  <a:pt x="26090" y="1144"/>
                  <a:pt x="26203" y="956"/>
                  <a:pt x="26158" y="774"/>
                </a:cubicBezTo>
                <a:cubicBezTo>
                  <a:pt x="26119" y="618"/>
                  <a:pt x="25980" y="513"/>
                  <a:pt x="25825" y="513"/>
                </a:cubicBezTo>
                <a:close/>
                <a:moveTo>
                  <a:pt x="35246" y="945"/>
                </a:moveTo>
                <a:cubicBezTo>
                  <a:pt x="35104" y="945"/>
                  <a:pt x="34974" y="1033"/>
                  <a:pt x="34924" y="1173"/>
                </a:cubicBezTo>
                <a:cubicBezTo>
                  <a:pt x="34860" y="1352"/>
                  <a:pt x="34954" y="1547"/>
                  <a:pt x="35133" y="1610"/>
                </a:cubicBezTo>
                <a:cubicBezTo>
                  <a:pt x="35343" y="1684"/>
                  <a:pt x="35552" y="1763"/>
                  <a:pt x="35760" y="1844"/>
                </a:cubicBezTo>
                <a:cubicBezTo>
                  <a:pt x="35802" y="1860"/>
                  <a:pt x="35845" y="1869"/>
                  <a:pt x="35887" y="1869"/>
                </a:cubicBezTo>
                <a:cubicBezTo>
                  <a:pt x="36023" y="1869"/>
                  <a:pt x="36151" y="1787"/>
                  <a:pt x="36205" y="1651"/>
                </a:cubicBezTo>
                <a:cubicBezTo>
                  <a:pt x="36275" y="1476"/>
                  <a:pt x="36189" y="1278"/>
                  <a:pt x="36014" y="1208"/>
                </a:cubicBezTo>
                <a:cubicBezTo>
                  <a:pt x="35797" y="1123"/>
                  <a:pt x="35579" y="1041"/>
                  <a:pt x="35360" y="965"/>
                </a:cubicBezTo>
                <a:cubicBezTo>
                  <a:pt x="35322" y="952"/>
                  <a:pt x="35284" y="945"/>
                  <a:pt x="35246" y="945"/>
                </a:cubicBezTo>
                <a:close/>
                <a:moveTo>
                  <a:pt x="23868" y="1127"/>
                </a:moveTo>
                <a:cubicBezTo>
                  <a:pt x="23828" y="1127"/>
                  <a:pt x="23787" y="1134"/>
                  <a:pt x="23747" y="1149"/>
                </a:cubicBezTo>
                <a:cubicBezTo>
                  <a:pt x="23526" y="1234"/>
                  <a:pt x="23307" y="1323"/>
                  <a:pt x="23099" y="1415"/>
                </a:cubicBezTo>
                <a:cubicBezTo>
                  <a:pt x="22925" y="1491"/>
                  <a:pt x="22847" y="1691"/>
                  <a:pt x="22923" y="1865"/>
                </a:cubicBezTo>
                <a:cubicBezTo>
                  <a:pt x="22979" y="1992"/>
                  <a:pt x="23104" y="2068"/>
                  <a:pt x="23236" y="2068"/>
                </a:cubicBezTo>
                <a:cubicBezTo>
                  <a:pt x="23281" y="2068"/>
                  <a:pt x="23330" y="2060"/>
                  <a:pt x="23375" y="2041"/>
                </a:cubicBezTo>
                <a:cubicBezTo>
                  <a:pt x="23575" y="1950"/>
                  <a:pt x="23782" y="1867"/>
                  <a:pt x="23992" y="1787"/>
                </a:cubicBezTo>
                <a:cubicBezTo>
                  <a:pt x="24168" y="1719"/>
                  <a:pt x="24255" y="1521"/>
                  <a:pt x="24187" y="1345"/>
                </a:cubicBezTo>
                <a:cubicBezTo>
                  <a:pt x="24136" y="1210"/>
                  <a:pt x="24006" y="1127"/>
                  <a:pt x="23868" y="1127"/>
                </a:cubicBezTo>
                <a:close/>
                <a:moveTo>
                  <a:pt x="37138" y="1739"/>
                </a:moveTo>
                <a:cubicBezTo>
                  <a:pt x="37011" y="1739"/>
                  <a:pt x="36889" y="1809"/>
                  <a:pt x="36829" y="1929"/>
                </a:cubicBezTo>
                <a:cubicBezTo>
                  <a:pt x="36747" y="2100"/>
                  <a:pt x="36815" y="2305"/>
                  <a:pt x="36985" y="2388"/>
                </a:cubicBezTo>
                <a:cubicBezTo>
                  <a:pt x="37185" y="2486"/>
                  <a:pt x="37385" y="2588"/>
                  <a:pt x="37582" y="2694"/>
                </a:cubicBezTo>
                <a:cubicBezTo>
                  <a:pt x="37634" y="2722"/>
                  <a:pt x="37689" y="2736"/>
                  <a:pt x="37743" y="2736"/>
                </a:cubicBezTo>
                <a:cubicBezTo>
                  <a:pt x="37865" y="2736"/>
                  <a:pt x="37983" y="2670"/>
                  <a:pt x="38046" y="2555"/>
                </a:cubicBezTo>
                <a:cubicBezTo>
                  <a:pt x="38134" y="2390"/>
                  <a:pt x="38073" y="2181"/>
                  <a:pt x="37907" y="2093"/>
                </a:cubicBezTo>
                <a:cubicBezTo>
                  <a:pt x="37703" y="1982"/>
                  <a:pt x="37496" y="1876"/>
                  <a:pt x="37288" y="1773"/>
                </a:cubicBezTo>
                <a:cubicBezTo>
                  <a:pt x="37239" y="1750"/>
                  <a:pt x="37188" y="1739"/>
                  <a:pt x="37138" y="1739"/>
                </a:cubicBezTo>
                <a:close/>
                <a:moveTo>
                  <a:pt x="22014" y="1997"/>
                </a:moveTo>
                <a:cubicBezTo>
                  <a:pt x="21956" y="1997"/>
                  <a:pt x="21898" y="2012"/>
                  <a:pt x="21846" y="2042"/>
                </a:cubicBezTo>
                <a:cubicBezTo>
                  <a:pt x="21639" y="2161"/>
                  <a:pt x="21437" y="2284"/>
                  <a:pt x="21244" y="2409"/>
                </a:cubicBezTo>
                <a:cubicBezTo>
                  <a:pt x="21084" y="2513"/>
                  <a:pt x="21041" y="2725"/>
                  <a:pt x="21144" y="2884"/>
                </a:cubicBezTo>
                <a:cubicBezTo>
                  <a:pt x="21210" y="2983"/>
                  <a:pt x="21319" y="3038"/>
                  <a:pt x="21430" y="3038"/>
                </a:cubicBezTo>
                <a:cubicBezTo>
                  <a:pt x="21493" y="3038"/>
                  <a:pt x="21559" y="3021"/>
                  <a:pt x="21616" y="2983"/>
                </a:cubicBezTo>
                <a:cubicBezTo>
                  <a:pt x="21799" y="2864"/>
                  <a:pt x="21988" y="2748"/>
                  <a:pt x="22185" y="2639"/>
                </a:cubicBezTo>
                <a:cubicBezTo>
                  <a:pt x="22350" y="2545"/>
                  <a:pt x="22405" y="2336"/>
                  <a:pt x="22311" y="2171"/>
                </a:cubicBezTo>
                <a:cubicBezTo>
                  <a:pt x="22249" y="2060"/>
                  <a:pt x="22133" y="1997"/>
                  <a:pt x="22014" y="1997"/>
                </a:cubicBezTo>
                <a:close/>
                <a:moveTo>
                  <a:pt x="38923" y="2746"/>
                </a:moveTo>
                <a:cubicBezTo>
                  <a:pt x="38811" y="2746"/>
                  <a:pt x="38700" y="2801"/>
                  <a:pt x="38635" y="2903"/>
                </a:cubicBezTo>
                <a:cubicBezTo>
                  <a:pt x="38531" y="3061"/>
                  <a:pt x="38576" y="3275"/>
                  <a:pt x="38734" y="3377"/>
                </a:cubicBezTo>
                <a:cubicBezTo>
                  <a:pt x="38922" y="3497"/>
                  <a:pt x="39106" y="3624"/>
                  <a:pt x="39288" y="3753"/>
                </a:cubicBezTo>
                <a:cubicBezTo>
                  <a:pt x="39349" y="3796"/>
                  <a:pt x="39419" y="3815"/>
                  <a:pt x="39486" y="3815"/>
                </a:cubicBezTo>
                <a:cubicBezTo>
                  <a:pt x="39592" y="3815"/>
                  <a:pt x="39698" y="3765"/>
                  <a:pt x="39768" y="3667"/>
                </a:cubicBezTo>
                <a:cubicBezTo>
                  <a:pt x="39877" y="3513"/>
                  <a:pt x="39841" y="3301"/>
                  <a:pt x="39686" y="3191"/>
                </a:cubicBezTo>
                <a:cubicBezTo>
                  <a:pt x="39495" y="3057"/>
                  <a:pt x="39304" y="2927"/>
                  <a:pt x="39108" y="2800"/>
                </a:cubicBezTo>
                <a:cubicBezTo>
                  <a:pt x="39051" y="2764"/>
                  <a:pt x="38987" y="2746"/>
                  <a:pt x="38923" y="2746"/>
                </a:cubicBezTo>
                <a:close/>
                <a:moveTo>
                  <a:pt x="20335" y="3174"/>
                </a:moveTo>
                <a:cubicBezTo>
                  <a:pt x="20256" y="3174"/>
                  <a:pt x="20176" y="3202"/>
                  <a:pt x="20111" y="3257"/>
                </a:cubicBezTo>
                <a:cubicBezTo>
                  <a:pt x="19941" y="3405"/>
                  <a:pt x="19764" y="3563"/>
                  <a:pt x="19593" y="3728"/>
                </a:cubicBezTo>
                <a:cubicBezTo>
                  <a:pt x="19456" y="3859"/>
                  <a:pt x="19451" y="4074"/>
                  <a:pt x="19581" y="4211"/>
                </a:cubicBezTo>
                <a:cubicBezTo>
                  <a:pt x="19649" y="4283"/>
                  <a:pt x="19741" y="4317"/>
                  <a:pt x="19830" y="4317"/>
                </a:cubicBezTo>
                <a:cubicBezTo>
                  <a:pt x="19917" y="4317"/>
                  <a:pt x="20002" y="4284"/>
                  <a:pt x="20066" y="4224"/>
                </a:cubicBezTo>
                <a:cubicBezTo>
                  <a:pt x="20228" y="4067"/>
                  <a:pt x="20394" y="3918"/>
                  <a:pt x="20558" y="3777"/>
                </a:cubicBezTo>
                <a:cubicBezTo>
                  <a:pt x="20700" y="3652"/>
                  <a:pt x="20718" y="3438"/>
                  <a:pt x="20594" y="3294"/>
                </a:cubicBezTo>
                <a:cubicBezTo>
                  <a:pt x="20527" y="3215"/>
                  <a:pt x="20431" y="3174"/>
                  <a:pt x="20335" y="3174"/>
                </a:cubicBezTo>
                <a:close/>
                <a:moveTo>
                  <a:pt x="40569" y="3962"/>
                </a:moveTo>
                <a:cubicBezTo>
                  <a:pt x="40471" y="3962"/>
                  <a:pt x="40375" y="4003"/>
                  <a:pt x="40307" y="4085"/>
                </a:cubicBezTo>
                <a:cubicBezTo>
                  <a:pt x="40189" y="4231"/>
                  <a:pt x="40206" y="4446"/>
                  <a:pt x="40350" y="4568"/>
                </a:cubicBezTo>
                <a:cubicBezTo>
                  <a:pt x="40522" y="4710"/>
                  <a:pt x="40689" y="4858"/>
                  <a:pt x="40854" y="5007"/>
                </a:cubicBezTo>
                <a:cubicBezTo>
                  <a:pt x="40920" y="5066"/>
                  <a:pt x="41002" y="5098"/>
                  <a:pt x="41085" y="5098"/>
                </a:cubicBezTo>
                <a:cubicBezTo>
                  <a:pt x="41179" y="5098"/>
                  <a:pt x="41270" y="5060"/>
                  <a:pt x="41339" y="4981"/>
                </a:cubicBezTo>
                <a:cubicBezTo>
                  <a:pt x="41466" y="4842"/>
                  <a:pt x="41454" y="4625"/>
                  <a:pt x="41315" y="4500"/>
                </a:cubicBezTo>
                <a:cubicBezTo>
                  <a:pt x="41144" y="4343"/>
                  <a:pt x="40967" y="4191"/>
                  <a:pt x="40790" y="4041"/>
                </a:cubicBezTo>
                <a:cubicBezTo>
                  <a:pt x="40725" y="3988"/>
                  <a:pt x="40647" y="3962"/>
                  <a:pt x="40569" y="3962"/>
                </a:cubicBezTo>
                <a:close/>
                <a:moveTo>
                  <a:pt x="385" y="3950"/>
                </a:moveTo>
                <a:cubicBezTo>
                  <a:pt x="349" y="3950"/>
                  <a:pt x="312" y="3956"/>
                  <a:pt x="275" y="3968"/>
                </a:cubicBezTo>
                <a:cubicBezTo>
                  <a:pt x="96" y="4029"/>
                  <a:pt x="1" y="4224"/>
                  <a:pt x="62" y="4403"/>
                </a:cubicBezTo>
                <a:cubicBezTo>
                  <a:pt x="138" y="4622"/>
                  <a:pt x="216" y="4841"/>
                  <a:pt x="301" y="5058"/>
                </a:cubicBezTo>
                <a:cubicBezTo>
                  <a:pt x="354" y="5195"/>
                  <a:pt x="484" y="5277"/>
                  <a:pt x="619" y="5277"/>
                </a:cubicBezTo>
                <a:cubicBezTo>
                  <a:pt x="661" y="5277"/>
                  <a:pt x="703" y="5268"/>
                  <a:pt x="741" y="5254"/>
                </a:cubicBezTo>
                <a:cubicBezTo>
                  <a:pt x="917" y="5185"/>
                  <a:pt x="1004" y="4987"/>
                  <a:pt x="938" y="4811"/>
                </a:cubicBezTo>
                <a:cubicBezTo>
                  <a:pt x="856" y="4602"/>
                  <a:pt x="781" y="4390"/>
                  <a:pt x="710" y="4180"/>
                </a:cubicBezTo>
                <a:cubicBezTo>
                  <a:pt x="661" y="4039"/>
                  <a:pt x="527" y="3950"/>
                  <a:pt x="385" y="3950"/>
                </a:cubicBezTo>
                <a:close/>
                <a:moveTo>
                  <a:pt x="18886" y="4620"/>
                </a:moveTo>
                <a:cubicBezTo>
                  <a:pt x="18792" y="4620"/>
                  <a:pt x="18698" y="4659"/>
                  <a:pt x="18630" y="4735"/>
                </a:cubicBezTo>
                <a:cubicBezTo>
                  <a:pt x="18477" y="4908"/>
                  <a:pt x="18326" y="5082"/>
                  <a:pt x="18179" y="5259"/>
                </a:cubicBezTo>
                <a:cubicBezTo>
                  <a:pt x="18057" y="5405"/>
                  <a:pt x="18074" y="5621"/>
                  <a:pt x="18220" y="5743"/>
                </a:cubicBezTo>
                <a:cubicBezTo>
                  <a:pt x="18283" y="5796"/>
                  <a:pt x="18361" y="5823"/>
                  <a:pt x="18439" y="5823"/>
                </a:cubicBezTo>
                <a:cubicBezTo>
                  <a:pt x="18537" y="5823"/>
                  <a:pt x="18634" y="5781"/>
                  <a:pt x="18702" y="5699"/>
                </a:cubicBezTo>
                <a:cubicBezTo>
                  <a:pt x="18846" y="5527"/>
                  <a:pt x="18990" y="5355"/>
                  <a:pt x="19141" y="5188"/>
                </a:cubicBezTo>
                <a:cubicBezTo>
                  <a:pt x="19266" y="5047"/>
                  <a:pt x="19254" y="4832"/>
                  <a:pt x="19112" y="4707"/>
                </a:cubicBezTo>
                <a:cubicBezTo>
                  <a:pt x="19047" y="4648"/>
                  <a:pt x="18966" y="4620"/>
                  <a:pt x="18886" y="4620"/>
                </a:cubicBezTo>
                <a:close/>
                <a:moveTo>
                  <a:pt x="42056" y="5375"/>
                </a:moveTo>
                <a:cubicBezTo>
                  <a:pt x="41973" y="5375"/>
                  <a:pt x="41890" y="5405"/>
                  <a:pt x="41824" y="5466"/>
                </a:cubicBezTo>
                <a:cubicBezTo>
                  <a:pt x="41687" y="5595"/>
                  <a:pt x="41678" y="5810"/>
                  <a:pt x="41807" y="5949"/>
                </a:cubicBezTo>
                <a:cubicBezTo>
                  <a:pt x="41958" y="6111"/>
                  <a:pt x="42106" y="6280"/>
                  <a:pt x="42250" y="6448"/>
                </a:cubicBezTo>
                <a:cubicBezTo>
                  <a:pt x="42318" y="6528"/>
                  <a:pt x="42413" y="6570"/>
                  <a:pt x="42511" y="6570"/>
                </a:cubicBezTo>
                <a:cubicBezTo>
                  <a:pt x="42589" y="6570"/>
                  <a:pt x="42667" y="6544"/>
                  <a:pt x="42730" y="6492"/>
                </a:cubicBezTo>
                <a:cubicBezTo>
                  <a:pt x="42874" y="6370"/>
                  <a:pt x="42891" y="6153"/>
                  <a:pt x="42769" y="6010"/>
                </a:cubicBezTo>
                <a:cubicBezTo>
                  <a:pt x="42618" y="5831"/>
                  <a:pt x="42465" y="5656"/>
                  <a:pt x="42305" y="5485"/>
                </a:cubicBezTo>
                <a:cubicBezTo>
                  <a:pt x="42239" y="5412"/>
                  <a:pt x="42147" y="5375"/>
                  <a:pt x="42056" y="5375"/>
                </a:cubicBezTo>
                <a:close/>
                <a:moveTo>
                  <a:pt x="1169" y="5846"/>
                </a:moveTo>
                <a:cubicBezTo>
                  <a:pt x="1118" y="5846"/>
                  <a:pt x="1066" y="5858"/>
                  <a:pt x="1017" y="5882"/>
                </a:cubicBezTo>
                <a:cubicBezTo>
                  <a:pt x="849" y="5963"/>
                  <a:pt x="779" y="6168"/>
                  <a:pt x="861" y="6337"/>
                </a:cubicBezTo>
                <a:cubicBezTo>
                  <a:pt x="964" y="6549"/>
                  <a:pt x="1070" y="6754"/>
                  <a:pt x="1181" y="6959"/>
                </a:cubicBezTo>
                <a:cubicBezTo>
                  <a:pt x="1242" y="7072"/>
                  <a:pt x="1358" y="7136"/>
                  <a:pt x="1480" y="7136"/>
                </a:cubicBezTo>
                <a:cubicBezTo>
                  <a:pt x="1537" y="7136"/>
                  <a:pt x="1591" y="7124"/>
                  <a:pt x="1643" y="7096"/>
                </a:cubicBezTo>
                <a:cubicBezTo>
                  <a:pt x="1808" y="7006"/>
                  <a:pt x="1869" y="6798"/>
                  <a:pt x="1780" y="6632"/>
                </a:cubicBezTo>
                <a:cubicBezTo>
                  <a:pt x="1674" y="6438"/>
                  <a:pt x="1572" y="6238"/>
                  <a:pt x="1475" y="6038"/>
                </a:cubicBezTo>
                <a:cubicBezTo>
                  <a:pt x="1415" y="5917"/>
                  <a:pt x="1295" y="5846"/>
                  <a:pt x="1169" y="5846"/>
                </a:cubicBezTo>
                <a:close/>
                <a:moveTo>
                  <a:pt x="17579" y="6203"/>
                </a:moveTo>
                <a:cubicBezTo>
                  <a:pt x="17479" y="6203"/>
                  <a:pt x="17379" y="6247"/>
                  <a:pt x="17311" y="6332"/>
                </a:cubicBezTo>
                <a:lnTo>
                  <a:pt x="16885" y="6865"/>
                </a:lnTo>
                <a:cubicBezTo>
                  <a:pt x="16769" y="7013"/>
                  <a:pt x="16792" y="7229"/>
                  <a:pt x="16939" y="7345"/>
                </a:cubicBezTo>
                <a:cubicBezTo>
                  <a:pt x="17004" y="7395"/>
                  <a:pt x="17078" y="7420"/>
                  <a:pt x="17153" y="7420"/>
                </a:cubicBezTo>
                <a:cubicBezTo>
                  <a:pt x="17252" y="7420"/>
                  <a:pt x="17353" y="7375"/>
                  <a:pt x="17421" y="7291"/>
                </a:cubicBezTo>
                <a:lnTo>
                  <a:pt x="17845" y="6758"/>
                </a:lnTo>
                <a:cubicBezTo>
                  <a:pt x="17963" y="6610"/>
                  <a:pt x="17939" y="6394"/>
                  <a:pt x="17791" y="6276"/>
                </a:cubicBezTo>
                <a:cubicBezTo>
                  <a:pt x="17728" y="6227"/>
                  <a:pt x="17654" y="6203"/>
                  <a:pt x="17579" y="6203"/>
                </a:cubicBezTo>
                <a:close/>
                <a:moveTo>
                  <a:pt x="43337" y="6976"/>
                </a:moveTo>
                <a:cubicBezTo>
                  <a:pt x="43271" y="6976"/>
                  <a:pt x="43204" y="6995"/>
                  <a:pt x="43145" y="7036"/>
                </a:cubicBezTo>
                <a:cubicBezTo>
                  <a:pt x="42988" y="7140"/>
                  <a:pt x="42947" y="7352"/>
                  <a:pt x="43053" y="7508"/>
                </a:cubicBezTo>
                <a:cubicBezTo>
                  <a:pt x="43178" y="7689"/>
                  <a:pt x="43296" y="7879"/>
                  <a:pt x="43413" y="8070"/>
                </a:cubicBezTo>
                <a:cubicBezTo>
                  <a:pt x="43475" y="8176"/>
                  <a:pt x="43590" y="8235"/>
                  <a:pt x="43705" y="8235"/>
                </a:cubicBezTo>
                <a:cubicBezTo>
                  <a:pt x="43765" y="8235"/>
                  <a:pt x="43826" y="8217"/>
                  <a:pt x="43882" y="8188"/>
                </a:cubicBezTo>
                <a:cubicBezTo>
                  <a:pt x="44042" y="8091"/>
                  <a:pt x="44096" y="7882"/>
                  <a:pt x="43998" y="7719"/>
                </a:cubicBezTo>
                <a:cubicBezTo>
                  <a:pt x="43877" y="7515"/>
                  <a:pt x="43748" y="7317"/>
                  <a:pt x="43621" y="7126"/>
                </a:cubicBezTo>
                <a:cubicBezTo>
                  <a:pt x="43554" y="7029"/>
                  <a:pt x="43446" y="6976"/>
                  <a:pt x="43337" y="6976"/>
                </a:cubicBezTo>
                <a:close/>
                <a:moveTo>
                  <a:pt x="2187" y="7623"/>
                </a:moveTo>
                <a:cubicBezTo>
                  <a:pt x="2122" y="7623"/>
                  <a:pt x="2056" y="7642"/>
                  <a:pt x="1998" y="7680"/>
                </a:cubicBezTo>
                <a:cubicBezTo>
                  <a:pt x="1841" y="7785"/>
                  <a:pt x="1800" y="7997"/>
                  <a:pt x="1904" y="8153"/>
                </a:cubicBezTo>
                <a:cubicBezTo>
                  <a:pt x="2034" y="8350"/>
                  <a:pt x="2172" y="8542"/>
                  <a:pt x="2309" y="8727"/>
                </a:cubicBezTo>
                <a:cubicBezTo>
                  <a:pt x="2375" y="8817"/>
                  <a:pt x="2477" y="8864"/>
                  <a:pt x="2582" y="8864"/>
                </a:cubicBezTo>
                <a:cubicBezTo>
                  <a:pt x="2653" y="8864"/>
                  <a:pt x="2726" y="8843"/>
                  <a:pt x="2787" y="8796"/>
                </a:cubicBezTo>
                <a:cubicBezTo>
                  <a:pt x="2938" y="8683"/>
                  <a:pt x="2969" y="8471"/>
                  <a:pt x="2856" y="8318"/>
                </a:cubicBezTo>
                <a:cubicBezTo>
                  <a:pt x="2726" y="8143"/>
                  <a:pt x="2596" y="7960"/>
                  <a:pt x="2470" y="7774"/>
                </a:cubicBezTo>
                <a:cubicBezTo>
                  <a:pt x="2405" y="7676"/>
                  <a:pt x="2297" y="7623"/>
                  <a:pt x="2187" y="7623"/>
                </a:cubicBezTo>
                <a:close/>
                <a:moveTo>
                  <a:pt x="16292" y="7795"/>
                </a:moveTo>
                <a:cubicBezTo>
                  <a:pt x="16194" y="7795"/>
                  <a:pt x="16097" y="7837"/>
                  <a:pt x="16030" y="7917"/>
                </a:cubicBezTo>
                <a:cubicBezTo>
                  <a:pt x="15884" y="8089"/>
                  <a:pt x="15738" y="8261"/>
                  <a:pt x="15589" y="8428"/>
                </a:cubicBezTo>
                <a:cubicBezTo>
                  <a:pt x="15462" y="8569"/>
                  <a:pt x="15476" y="8784"/>
                  <a:pt x="15617" y="8909"/>
                </a:cubicBezTo>
                <a:cubicBezTo>
                  <a:pt x="15683" y="8968"/>
                  <a:pt x="15763" y="8996"/>
                  <a:pt x="15843" y="8996"/>
                </a:cubicBezTo>
                <a:cubicBezTo>
                  <a:pt x="15936" y="8996"/>
                  <a:pt x="16030" y="8958"/>
                  <a:pt x="16098" y="8881"/>
                </a:cubicBezTo>
                <a:cubicBezTo>
                  <a:pt x="16253" y="8709"/>
                  <a:pt x="16402" y="8534"/>
                  <a:pt x="16553" y="8358"/>
                </a:cubicBezTo>
                <a:cubicBezTo>
                  <a:pt x="16675" y="8212"/>
                  <a:pt x="16654" y="7997"/>
                  <a:pt x="16512" y="7875"/>
                </a:cubicBezTo>
                <a:cubicBezTo>
                  <a:pt x="16447" y="7821"/>
                  <a:pt x="16369" y="7795"/>
                  <a:pt x="16292" y="7795"/>
                </a:cubicBezTo>
                <a:close/>
                <a:moveTo>
                  <a:pt x="44349" y="8758"/>
                </a:moveTo>
                <a:cubicBezTo>
                  <a:pt x="44300" y="8758"/>
                  <a:pt x="44250" y="8768"/>
                  <a:pt x="44203" y="8791"/>
                </a:cubicBezTo>
                <a:cubicBezTo>
                  <a:pt x="44033" y="8871"/>
                  <a:pt x="43960" y="9073"/>
                  <a:pt x="44040" y="9245"/>
                </a:cubicBezTo>
                <a:cubicBezTo>
                  <a:pt x="44136" y="9444"/>
                  <a:pt x="44226" y="9648"/>
                  <a:pt x="44311" y="9855"/>
                </a:cubicBezTo>
                <a:cubicBezTo>
                  <a:pt x="44365" y="9987"/>
                  <a:pt x="44492" y="10065"/>
                  <a:pt x="44626" y="10065"/>
                </a:cubicBezTo>
                <a:cubicBezTo>
                  <a:pt x="44669" y="10065"/>
                  <a:pt x="44716" y="10056"/>
                  <a:pt x="44756" y="10039"/>
                </a:cubicBezTo>
                <a:cubicBezTo>
                  <a:pt x="44930" y="9966"/>
                  <a:pt x="45013" y="9766"/>
                  <a:pt x="44942" y="9592"/>
                </a:cubicBezTo>
                <a:cubicBezTo>
                  <a:pt x="44850" y="9377"/>
                  <a:pt x="44754" y="9161"/>
                  <a:pt x="44657" y="8953"/>
                </a:cubicBezTo>
                <a:cubicBezTo>
                  <a:pt x="44599" y="8831"/>
                  <a:pt x="44477" y="8758"/>
                  <a:pt x="44349" y="8758"/>
                </a:cubicBezTo>
                <a:close/>
                <a:moveTo>
                  <a:pt x="3456" y="9233"/>
                </a:moveTo>
                <a:cubicBezTo>
                  <a:pt x="3373" y="9233"/>
                  <a:pt x="3289" y="9263"/>
                  <a:pt x="3223" y="9325"/>
                </a:cubicBezTo>
                <a:cubicBezTo>
                  <a:pt x="3086" y="9453"/>
                  <a:pt x="3079" y="9670"/>
                  <a:pt x="3207" y="9808"/>
                </a:cubicBezTo>
                <a:cubicBezTo>
                  <a:pt x="3369" y="9978"/>
                  <a:pt x="3536" y="10148"/>
                  <a:pt x="3703" y="10307"/>
                </a:cubicBezTo>
                <a:cubicBezTo>
                  <a:pt x="3769" y="10369"/>
                  <a:pt x="3852" y="10400"/>
                  <a:pt x="3937" y="10400"/>
                </a:cubicBezTo>
                <a:cubicBezTo>
                  <a:pt x="4029" y="10400"/>
                  <a:pt x="4118" y="10366"/>
                  <a:pt x="4186" y="10293"/>
                </a:cubicBezTo>
                <a:cubicBezTo>
                  <a:pt x="4316" y="10157"/>
                  <a:pt x="4309" y="9942"/>
                  <a:pt x="4172" y="9811"/>
                </a:cubicBezTo>
                <a:cubicBezTo>
                  <a:pt x="4014" y="9663"/>
                  <a:pt x="3857" y="9505"/>
                  <a:pt x="3704" y="9342"/>
                </a:cubicBezTo>
                <a:cubicBezTo>
                  <a:pt x="3638" y="9269"/>
                  <a:pt x="3548" y="9233"/>
                  <a:pt x="3456" y="9233"/>
                </a:cubicBezTo>
                <a:close/>
                <a:moveTo>
                  <a:pt x="14894" y="9298"/>
                </a:moveTo>
                <a:cubicBezTo>
                  <a:pt x="14810" y="9298"/>
                  <a:pt x="14725" y="9329"/>
                  <a:pt x="14659" y="9392"/>
                </a:cubicBezTo>
                <a:cubicBezTo>
                  <a:pt x="14496" y="9545"/>
                  <a:pt x="14331" y="9696"/>
                  <a:pt x="14165" y="9837"/>
                </a:cubicBezTo>
                <a:cubicBezTo>
                  <a:pt x="14019" y="9961"/>
                  <a:pt x="14006" y="10176"/>
                  <a:pt x="14127" y="10319"/>
                </a:cubicBezTo>
                <a:cubicBezTo>
                  <a:pt x="14193" y="10397"/>
                  <a:pt x="14292" y="10439"/>
                  <a:pt x="14388" y="10439"/>
                </a:cubicBezTo>
                <a:cubicBezTo>
                  <a:pt x="14466" y="10439"/>
                  <a:pt x="14546" y="10413"/>
                  <a:pt x="14607" y="10357"/>
                </a:cubicBezTo>
                <a:cubicBezTo>
                  <a:pt x="14781" y="10209"/>
                  <a:pt x="14956" y="10049"/>
                  <a:pt x="15128" y="9888"/>
                </a:cubicBezTo>
                <a:cubicBezTo>
                  <a:pt x="15264" y="9759"/>
                  <a:pt x="15271" y="9542"/>
                  <a:pt x="15140" y="9405"/>
                </a:cubicBezTo>
                <a:cubicBezTo>
                  <a:pt x="15073" y="9334"/>
                  <a:pt x="14984" y="9298"/>
                  <a:pt x="14894" y="9298"/>
                </a:cubicBezTo>
                <a:close/>
                <a:moveTo>
                  <a:pt x="13295" y="10576"/>
                </a:moveTo>
                <a:cubicBezTo>
                  <a:pt x="13231" y="10576"/>
                  <a:pt x="13165" y="10595"/>
                  <a:pt x="13107" y="10633"/>
                </a:cubicBezTo>
                <a:cubicBezTo>
                  <a:pt x="12919" y="10755"/>
                  <a:pt x="12730" y="10870"/>
                  <a:pt x="12542" y="10976"/>
                </a:cubicBezTo>
                <a:cubicBezTo>
                  <a:pt x="12377" y="11068"/>
                  <a:pt x="12320" y="11276"/>
                  <a:pt x="12412" y="11441"/>
                </a:cubicBezTo>
                <a:cubicBezTo>
                  <a:pt x="12476" y="11551"/>
                  <a:pt x="12591" y="11615"/>
                  <a:pt x="12711" y="11615"/>
                </a:cubicBezTo>
                <a:cubicBezTo>
                  <a:pt x="12768" y="11615"/>
                  <a:pt x="12825" y="11600"/>
                  <a:pt x="12879" y="11572"/>
                </a:cubicBezTo>
                <a:cubicBezTo>
                  <a:pt x="13079" y="11459"/>
                  <a:pt x="13284" y="11334"/>
                  <a:pt x="13484" y="11203"/>
                </a:cubicBezTo>
                <a:cubicBezTo>
                  <a:pt x="13641" y="11099"/>
                  <a:pt x="13686" y="10889"/>
                  <a:pt x="13581" y="10731"/>
                </a:cubicBezTo>
                <a:cubicBezTo>
                  <a:pt x="13515" y="10631"/>
                  <a:pt x="13407" y="10576"/>
                  <a:pt x="13295" y="10576"/>
                </a:cubicBezTo>
                <a:close/>
                <a:moveTo>
                  <a:pt x="4993" y="10587"/>
                </a:moveTo>
                <a:cubicBezTo>
                  <a:pt x="4887" y="10587"/>
                  <a:pt x="4781" y="10637"/>
                  <a:pt x="4716" y="10731"/>
                </a:cubicBezTo>
                <a:cubicBezTo>
                  <a:pt x="4605" y="10884"/>
                  <a:pt x="4641" y="11097"/>
                  <a:pt x="4796" y="11207"/>
                </a:cubicBezTo>
                <a:cubicBezTo>
                  <a:pt x="4991" y="11346"/>
                  <a:pt x="5190" y="11476"/>
                  <a:pt x="5390" y="11594"/>
                </a:cubicBezTo>
                <a:cubicBezTo>
                  <a:pt x="5446" y="11627"/>
                  <a:pt x="5507" y="11643"/>
                  <a:pt x="5564" y="11643"/>
                </a:cubicBezTo>
                <a:cubicBezTo>
                  <a:pt x="5682" y="11643"/>
                  <a:pt x="5795" y="11582"/>
                  <a:pt x="5860" y="11478"/>
                </a:cubicBezTo>
                <a:cubicBezTo>
                  <a:pt x="5955" y="11315"/>
                  <a:pt x="5903" y="11104"/>
                  <a:pt x="5741" y="11009"/>
                </a:cubicBezTo>
                <a:cubicBezTo>
                  <a:pt x="5555" y="10897"/>
                  <a:pt x="5371" y="10778"/>
                  <a:pt x="5190" y="10651"/>
                </a:cubicBezTo>
                <a:cubicBezTo>
                  <a:pt x="5131" y="10608"/>
                  <a:pt x="5062" y="10587"/>
                  <a:pt x="4993" y="10587"/>
                </a:cubicBezTo>
                <a:close/>
                <a:moveTo>
                  <a:pt x="45093" y="10666"/>
                </a:moveTo>
                <a:cubicBezTo>
                  <a:pt x="45059" y="10666"/>
                  <a:pt x="45024" y="10671"/>
                  <a:pt x="44989" y="10682"/>
                </a:cubicBezTo>
                <a:cubicBezTo>
                  <a:pt x="44808" y="10741"/>
                  <a:pt x="44711" y="10932"/>
                  <a:pt x="44768" y="11113"/>
                </a:cubicBezTo>
                <a:cubicBezTo>
                  <a:pt x="44834" y="11323"/>
                  <a:pt x="44899" y="11539"/>
                  <a:pt x="44956" y="11754"/>
                </a:cubicBezTo>
                <a:cubicBezTo>
                  <a:pt x="44998" y="11905"/>
                  <a:pt x="45137" y="12006"/>
                  <a:pt x="45286" y="12006"/>
                </a:cubicBezTo>
                <a:cubicBezTo>
                  <a:pt x="45317" y="12006"/>
                  <a:pt x="45347" y="12001"/>
                  <a:pt x="45376" y="11994"/>
                </a:cubicBezTo>
                <a:cubicBezTo>
                  <a:pt x="45559" y="11945"/>
                  <a:pt x="45667" y="11758"/>
                  <a:pt x="45616" y="11575"/>
                </a:cubicBezTo>
                <a:cubicBezTo>
                  <a:pt x="45554" y="11348"/>
                  <a:pt x="45489" y="11122"/>
                  <a:pt x="45420" y="10904"/>
                </a:cubicBezTo>
                <a:cubicBezTo>
                  <a:pt x="45372" y="10758"/>
                  <a:pt x="45238" y="10666"/>
                  <a:pt x="45093" y="10666"/>
                </a:cubicBezTo>
                <a:close/>
                <a:moveTo>
                  <a:pt x="11470" y="11511"/>
                </a:moveTo>
                <a:cubicBezTo>
                  <a:pt x="11431" y="11511"/>
                  <a:pt x="11391" y="11518"/>
                  <a:pt x="11352" y="11532"/>
                </a:cubicBezTo>
                <a:cubicBezTo>
                  <a:pt x="11147" y="11608"/>
                  <a:pt x="10938" y="11676"/>
                  <a:pt x="10731" y="11732"/>
                </a:cubicBezTo>
                <a:cubicBezTo>
                  <a:pt x="10550" y="11782"/>
                  <a:pt x="10443" y="11968"/>
                  <a:pt x="10491" y="12151"/>
                </a:cubicBezTo>
                <a:cubicBezTo>
                  <a:pt x="10533" y="12303"/>
                  <a:pt x="10672" y="12403"/>
                  <a:pt x="10822" y="12403"/>
                </a:cubicBezTo>
                <a:cubicBezTo>
                  <a:pt x="10853" y="12403"/>
                  <a:pt x="10882" y="12399"/>
                  <a:pt x="10912" y="12392"/>
                </a:cubicBezTo>
                <a:cubicBezTo>
                  <a:pt x="11138" y="12331"/>
                  <a:pt x="11366" y="12258"/>
                  <a:pt x="11591" y="12173"/>
                </a:cubicBezTo>
                <a:cubicBezTo>
                  <a:pt x="11767" y="12107"/>
                  <a:pt x="11856" y="11911"/>
                  <a:pt x="11791" y="11733"/>
                </a:cubicBezTo>
                <a:cubicBezTo>
                  <a:pt x="11740" y="11595"/>
                  <a:pt x="11609" y="11511"/>
                  <a:pt x="11470" y="11511"/>
                </a:cubicBezTo>
                <a:close/>
                <a:moveTo>
                  <a:pt x="6794" y="11549"/>
                </a:moveTo>
                <a:cubicBezTo>
                  <a:pt x="6655" y="11549"/>
                  <a:pt x="6523" y="11634"/>
                  <a:pt x="6473" y="11773"/>
                </a:cubicBezTo>
                <a:cubicBezTo>
                  <a:pt x="6407" y="11949"/>
                  <a:pt x="6497" y="12147"/>
                  <a:pt x="6675" y="12211"/>
                </a:cubicBezTo>
                <a:cubicBezTo>
                  <a:pt x="6901" y="12295"/>
                  <a:pt x="7132" y="12368"/>
                  <a:pt x="7359" y="12427"/>
                </a:cubicBezTo>
                <a:cubicBezTo>
                  <a:pt x="7389" y="12434"/>
                  <a:pt x="7419" y="12437"/>
                  <a:pt x="7446" y="12437"/>
                </a:cubicBezTo>
                <a:cubicBezTo>
                  <a:pt x="7598" y="12437"/>
                  <a:pt x="7737" y="12337"/>
                  <a:pt x="7777" y="12184"/>
                </a:cubicBezTo>
                <a:cubicBezTo>
                  <a:pt x="7823" y="12001"/>
                  <a:pt x="7714" y="11813"/>
                  <a:pt x="7532" y="11766"/>
                </a:cubicBezTo>
                <a:cubicBezTo>
                  <a:pt x="7325" y="11713"/>
                  <a:pt x="7116" y="11647"/>
                  <a:pt x="6911" y="11570"/>
                </a:cubicBezTo>
                <a:cubicBezTo>
                  <a:pt x="6872" y="11556"/>
                  <a:pt x="6833" y="11549"/>
                  <a:pt x="6794" y="11549"/>
                </a:cubicBezTo>
                <a:close/>
                <a:moveTo>
                  <a:pt x="9481" y="11943"/>
                </a:moveTo>
                <a:cubicBezTo>
                  <a:pt x="9473" y="11943"/>
                  <a:pt x="9464" y="11943"/>
                  <a:pt x="9455" y="11944"/>
                </a:cubicBezTo>
                <a:cubicBezTo>
                  <a:pt x="9325" y="11952"/>
                  <a:pt x="9195" y="11958"/>
                  <a:pt x="9064" y="11958"/>
                </a:cubicBezTo>
                <a:cubicBezTo>
                  <a:pt x="8979" y="11958"/>
                  <a:pt x="8896" y="11958"/>
                  <a:pt x="8811" y="11952"/>
                </a:cubicBezTo>
                <a:cubicBezTo>
                  <a:pt x="8806" y="11952"/>
                  <a:pt x="8800" y="11952"/>
                  <a:pt x="8795" y="11952"/>
                </a:cubicBezTo>
                <a:cubicBezTo>
                  <a:pt x="8617" y="11952"/>
                  <a:pt x="8463" y="12097"/>
                  <a:pt x="8454" y="12281"/>
                </a:cubicBezTo>
                <a:cubicBezTo>
                  <a:pt x="8447" y="12470"/>
                  <a:pt x="8593" y="12628"/>
                  <a:pt x="8783" y="12637"/>
                </a:cubicBezTo>
                <a:cubicBezTo>
                  <a:pt x="8875" y="12642"/>
                  <a:pt x="8976" y="12642"/>
                  <a:pt x="9064" y="12644"/>
                </a:cubicBezTo>
                <a:cubicBezTo>
                  <a:pt x="9209" y="12644"/>
                  <a:pt x="9353" y="12641"/>
                  <a:pt x="9499" y="12627"/>
                </a:cubicBezTo>
                <a:cubicBezTo>
                  <a:pt x="9688" y="12616"/>
                  <a:pt x="9831" y="12453"/>
                  <a:pt x="9819" y="12264"/>
                </a:cubicBezTo>
                <a:cubicBezTo>
                  <a:pt x="9809" y="12083"/>
                  <a:pt x="9661" y="11943"/>
                  <a:pt x="9481" y="11943"/>
                </a:cubicBezTo>
                <a:close/>
                <a:moveTo>
                  <a:pt x="45589" y="12656"/>
                </a:moveTo>
                <a:cubicBezTo>
                  <a:pt x="45568" y="12656"/>
                  <a:pt x="45547" y="12658"/>
                  <a:pt x="45526" y="12662"/>
                </a:cubicBezTo>
                <a:cubicBezTo>
                  <a:pt x="45342" y="12696"/>
                  <a:pt x="45217" y="12874"/>
                  <a:pt x="45251" y="13060"/>
                </a:cubicBezTo>
                <a:cubicBezTo>
                  <a:pt x="45291" y="13279"/>
                  <a:pt x="45328" y="13497"/>
                  <a:pt x="45359" y="13720"/>
                </a:cubicBezTo>
                <a:cubicBezTo>
                  <a:pt x="45382" y="13889"/>
                  <a:pt x="45529" y="14012"/>
                  <a:pt x="45698" y="14012"/>
                </a:cubicBezTo>
                <a:cubicBezTo>
                  <a:pt x="45715" y="14012"/>
                  <a:pt x="45729" y="14012"/>
                  <a:pt x="45743" y="14010"/>
                </a:cubicBezTo>
                <a:cubicBezTo>
                  <a:pt x="45929" y="13984"/>
                  <a:pt x="46060" y="13810"/>
                  <a:pt x="46033" y="13624"/>
                </a:cubicBezTo>
                <a:cubicBezTo>
                  <a:pt x="46002" y="13393"/>
                  <a:pt x="45964" y="13164"/>
                  <a:pt x="45924" y="12934"/>
                </a:cubicBezTo>
                <a:cubicBezTo>
                  <a:pt x="45895" y="12771"/>
                  <a:pt x="45751" y="12656"/>
                  <a:pt x="45589" y="12656"/>
                </a:cubicBezTo>
                <a:close/>
                <a:moveTo>
                  <a:pt x="45830" y="14691"/>
                </a:moveTo>
                <a:cubicBezTo>
                  <a:pt x="45824" y="14691"/>
                  <a:pt x="45818" y="14691"/>
                  <a:pt x="45813" y="14691"/>
                </a:cubicBezTo>
                <a:cubicBezTo>
                  <a:pt x="45623" y="14702"/>
                  <a:pt x="45481" y="14862"/>
                  <a:pt x="45491" y="15051"/>
                </a:cubicBezTo>
                <a:cubicBezTo>
                  <a:pt x="45503" y="15275"/>
                  <a:pt x="45512" y="15500"/>
                  <a:pt x="45516" y="15720"/>
                </a:cubicBezTo>
                <a:cubicBezTo>
                  <a:pt x="45517" y="15908"/>
                  <a:pt x="45668" y="16058"/>
                  <a:pt x="45856" y="16058"/>
                </a:cubicBezTo>
                <a:cubicBezTo>
                  <a:pt x="45858" y="16058"/>
                  <a:pt x="45860" y="16058"/>
                  <a:pt x="45860" y="16056"/>
                </a:cubicBezTo>
                <a:cubicBezTo>
                  <a:pt x="46049" y="16052"/>
                  <a:pt x="46199" y="15899"/>
                  <a:pt x="46197" y="15710"/>
                </a:cubicBezTo>
                <a:cubicBezTo>
                  <a:pt x="46195" y="15477"/>
                  <a:pt x="46186" y="15244"/>
                  <a:pt x="46172" y="15013"/>
                </a:cubicBezTo>
                <a:cubicBezTo>
                  <a:pt x="46162" y="14829"/>
                  <a:pt x="46015" y="14691"/>
                  <a:pt x="45830" y="14691"/>
                </a:cubicBezTo>
                <a:close/>
                <a:moveTo>
                  <a:pt x="45810" y="16741"/>
                </a:moveTo>
                <a:cubicBezTo>
                  <a:pt x="45633" y="16741"/>
                  <a:pt x="45485" y="16877"/>
                  <a:pt x="45472" y="17057"/>
                </a:cubicBezTo>
                <a:cubicBezTo>
                  <a:pt x="45456" y="17276"/>
                  <a:pt x="45434" y="17500"/>
                  <a:pt x="45406" y="17719"/>
                </a:cubicBezTo>
                <a:cubicBezTo>
                  <a:pt x="45385" y="17909"/>
                  <a:pt x="45517" y="18077"/>
                  <a:pt x="45703" y="18101"/>
                </a:cubicBezTo>
                <a:cubicBezTo>
                  <a:pt x="45719" y="18103"/>
                  <a:pt x="45735" y="18103"/>
                  <a:pt x="45747" y="18103"/>
                </a:cubicBezTo>
                <a:cubicBezTo>
                  <a:pt x="45917" y="18103"/>
                  <a:pt x="46065" y="17978"/>
                  <a:pt x="46084" y="17806"/>
                </a:cubicBezTo>
                <a:cubicBezTo>
                  <a:pt x="46112" y="17573"/>
                  <a:pt x="46136" y="17338"/>
                  <a:pt x="46153" y="17109"/>
                </a:cubicBezTo>
                <a:cubicBezTo>
                  <a:pt x="46169" y="16920"/>
                  <a:pt x="46028" y="16756"/>
                  <a:pt x="45839" y="16742"/>
                </a:cubicBezTo>
                <a:cubicBezTo>
                  <a:pt x="45829" y="16742"/>
                  <a:pt x="45820" y="16741"/>
                  <a:pt x="45810" y="16741"/>
                </a:cubicBezTo>
                <a:close/>
                <a:moveTo>
                  <a:pt x="45509" y="18767"/>
                </a:moveTo>
                <a:cubicBezTo>
                  <a:pt x="45354" y="18767"/>
                  <a:pt x="45214" y="18873"/>
                  <a:pt x="45178" y="19031"/>
                </a:cubicBezTo>
                <a:cubicBezTo>
                  <a:pt x="45130" y="19247"/>
                  <a:pt x="45074" y="19462"/>
                  <a:pt x="45013" y="19674"/>
                </a:cubicBezTo>
                <a:cubicBezTo>
                  <a:pt x="44961" y="19857"/>
                  <a:pt x="45065" y="20046"/>
                  <a:pt x="45248" y="20098"/>
                </a:cubicBezTo>
                <a:cubicBezTo>
                  <a:pt x="45277" y="20107"/>
                  <a:pt x="45310" y="20111"/>
                  <a:pt x="45342" y="20111"/>
                </a:cubicBezTo>
                <a:cubicBezTo>
                  <a:pt x="45489" y="20111"/>
                  <a:pt x="45625" y="20013"/>
                  <a:pt x="45672" y="19864"/>
                </a:cubicBezTo>
                <a:cubicBezTo>
                  <a:pt x="45735" y="19640"/>
                  <a:pt x="45794" y="19412"/>
                  <a:pt x="45846" y="19184"/>
                </a:cubicBezTo>
                <a:cubicBezTo>
                  <a:pt x="45886" y="19002"/>
                  <a:pt x="45771" y="18816"/>
                  <a:pt x="45587" y="18776"/>
                </a:cubicBezTo>
                <a:cubicBezTo>
                  <a:pt x="45561" y="18770"/>
                  <a:pt x="45535" y="18767"/>
                  <a:pt x="45509" y="18767"/>
                </a:cubicBezTo>
                <a:close/>
                <a:moveTo>
                  <a:pt x="44890" y="20718"/>
                </a:moveTo>
                <a:cubicBezTo>
                  <a:pt x="44757" y="20718"/>
                  <a:pt x="44630" y="20797"/>
                  <a:pt x="44574" y="20927"/>
                </a:cubicBezTo>
                <a:cubicBezTo>
                  <a:pt x="44487" y="21132"/>
                  <a:pt x="44396" y="21334"/>
                  <a:pt x="44299" y="21530"/>
                </a:cubicBezTo>
                <a:cubicBezTo>
                  <a:pt x="44214" y="21699"/>
                  <a:pt x="44283" y="21904"/>
                  <a:pt x="44452" y="21988"/>
                </a:cubicBezTo>
                <a:cubicBezTo>
                  <a:pt x="44502" y="22012"/>
                  <a:pt x="44553" y="22022"/>
                  <a:pt x="44605" y="22022"/>
                </a:cubicBezTo>
                <a:cubicBezTo>
                  <a:pt x="44730" y="22022"/>
                  <a:pt x="44850" y="21953"/>
                  <a:pt x="44911" y="21835"/>
                </a:cubicBezTo>
                <a:cubicBezTo>
                  <a:pt x="45015" y="21626"/>
                  <a:pt x="45112" y="21411"/>
                  <a:pt x="45204" y="21193"/>
                </a:cubicBezTo>
                <a:cubicBezTo>
                  <a:pt x="45277" y="21020"/>
                  <a:pt x="45196" y="20820"/>
                  <a:pt x="45022" y="20745"/>
                </a:cubicBezTo>
                <a:cubicBezTo>
                  <a:pt x="44979" y="20727"/>
                  <a:pt x="44934" y="20718"/>
                  <a:pt x="44890" y="20718"/>
                </a:cubicBezTo>
                <a:close/>
                <a:moveTo>
                  <a:pt x="43919" y="22520"/>
                </a:moveTo>
                <a:cubicBezTo>
                  <a:pt x="43807" y="22520"/>
                  <a:pt x="43697" y="22576"/>
                  <a:pt x="43632" y="22678"/>
                </a:cubicBezTo>
                <a:cubicBezTo>
                  <a:pt x="43517" y="22855"/>
                  <a:pt x="43392" y="23055"/>
                  <a:pt x="43267" y="23272"/>
                </a:cubicBezTo>
                <a:cubicBezTo>
                  <a:pt x="43171" y="23435"/>
                  <a:pt x="43225" y="23644"/>
                  <a:pt x="43388" y="23739"/>
                </a:cubicBezTo>
                <a:cubicBezTo>
                  <a:pt x="43442" y="23773"/>
                  <a:pt x="43501" y="23786"/>
                  <a:pt x="43560" y="23786"/>
                </a:cubicBezTo>
                <a:cubicBezTo>
                  <a:pt x="43677" y="23786"/>
                  <a:pt x="43791" y="23726"/>
                  <a:pt x="43857" y="23618"/>
                </a:cubicBezTo>
                <a:cubicBezTo>
                  <a:pt x="43979" y="23411"/>
                  <a:pt x="44096" y="23218"/>
                  <a:pt x="44207" y="23046"/>
                </a:cubicBezTo>
                <a:cubicBezTo>
                  <a:pt x="44308" y="22888"/>
                  <a:pt x="44261" y="22678"/>
                  <a:pt x="44103" y="22575"/>
                </a:cubicBezTo>
                <a:cubicBezTo>
                  <a:pt x="44046" y="22538"/>
                  <a:pt x="43982" y="22520"/>
                  <a:pt x="43919" y="22520"/>
                </a:cubicBezTo>
                <a:close/>
                <a:moveTo>
                  <a:pt x="42907" y="24304"/>
                </a:moveTo>
                <a:cubicBezTo>
                  <a:pt x="42782" y="24304"/>
                  <a:pt x="42661" y="24373"/>
                  <a:pt x="42601" y="24494"/>
                </a:cubicBezTo>
                <a:cubicBezTo>
                  <a:pt x="42500" y="24695"/>
                  <a:pt x="42398" y="24904"/>
                  <a:pt x="42297" y="25116"/>
                </a:cubicBezTo>
                <a:cubicBezTo>
                  <a:pt x="42217" y="25286"/>
                  <a:pt x="42288" y="25490"/>
                  <a:pt x="42460" y="25571"/>
                </a:cubicBezTo>
                <a:cubicBezTo>
                  <a:pt x="42509" y="25592"/>
                  <a:pt x="42557" y="25603"/>
                  <a:pt x="42606" y="25603"/>
                </a:cubicBezTo>
                <a:cubicBezTo>
                  <a:pt x="42735" y="25603"/>
                  <a:pt x="42858" y="25531"/>
                  <a:pt x="42914" y="25406"/>
                </a:cubicBezTo>
                <a:cubicBezTo>
                  <a:pt x="43013" y="25199"/>
                  <a:pt x="43110" y="24994"/>
                  <a:pt x="43209" y="24800"/>
                </a:cubicBezTo>
                <a:cubicBezTo>
                  <a:pt x="43296" y="24633"/>
                  <a:pt x="43230" y="24426"/>
                  <a:pt x="43060" y="24341"/>
                </a:cubicBezTo>
                <a:cubicBezTo>
                  <a:pt x="43011" y="24316"/>
                  <a:pt x="42959" y="24304"/>
                  <a:pt x="42907" y="24304"/>
                </a:cubicBezTo>
                <a:close/>
                <a:moveTo>
                  <a:pt x="47002" y="25297"/>
                </a:moveTo>
                <a:cubicBezTo>
                  <a:pt x="46990" y="25297"/>
                  <a:pt x="46979" y="25297"/>
                  <a:pt x="46967" y="25298"/>
                </a:cubicBezTo>
                <a:cubicBezTo>
                  <a:pt x="46803" y="25316"/>
                  <a:pt x="46640" y="25351"/>
                  <a:pt x="46477" y="25401"/>
                </a:cubicBezTo>
                <a:cubicBezTo>
                  <a:pt x="46386" y="25429"/>
                  <a:pt x="46299" y="25458"/>
                  <a:pt x="46219" y="25490"/>
                </a:cubicBezTo>
                <a:cubicBezTo>
                  <a:pt x="46042" y="25559"/>
                  <a:pt x="45955" y="25757"/>
                  <a:pt x="46025" y="25933"/>
                </a:cubicBezTo>
                <a:cubicBezTo>
                  <a:pt x="46080" y="26068"/>
                  <a:pt x="46207" y="26150"/>
                  <a:pt x="46345" y="26150"/>
                </a:cubicBezTo>
                <a:cubicBezTo>
                  <a:pt x="46386" y="26150"/>
                  <a:pt x="46428" y="26145"/>
                  <a:pt x="46468" y="26127"/>
                </a:cubicBezTo>
                <a:cubicBezTo>
                  <a:pt x="46534" y="26103"/>
                  <a:pt x="46604" y="26077"/>
                  <a:pt x="46677" y="26054"/>
                </a:cubicBezTo>
                <a:cubicBezTo>
                  <a:pt x="46798" y="26018"/>
                  <a:pt x="46923" y="25992"/>
                  <a:pt x="47041" y="25980"/>
                </a:cubicBezTo>
                <a:cubicBezTo>
                  <a:pt x="47231" y="25957"/>
                  <a:pt x="47367" y="25789"/>
                  <a:pt x="47344" y="25601"/>
                </a:cubicBezTo>
                <a:cubicBezTo>
                  <a:pt x="47324" y="25424"/>
                  <a:pt x="47173" y="25297"/>
                  <a:pt x="47002" y="25297"/>
                </a:cubicBezTo>
                <a:close/>
                <a:moveTo>
                  <a:pt x="48313" y="25590"/>
                </a:moveTo>
                <a:cubicBezTo>
                  <a:pt x="48198" y="25590"/>
                  <a:pt x="48085" y="25648"/>
                  <a:pt x="48022" y="25754"/>
                </a:cubicBezTo>
                <a:cubicBezTo>
                  <a:pt x="47923" y="25914"/>
                  <a:pt x="47975" y="26124"/>
                  <a:pt x="48135" y="26223"/>
                </a:cubicBezTo>
                <a:cubicBezTo>
                  <a:pt x="48296" y="26320"/>
                  <a:pt x="48448" y="26446"/>
                  <a:pt x="48585" y="26597"/>
                </a:cubicBezTo>
                <a:cubicBezTo>
                  <a:pt x="48653" y="26670"/>
                  <a:pt x="48743" y="26706"/>
                  <a:pt x="48837" y="26706"/>
                </a:cubicBezTo>
                <a:cubicBezTo>
                  <a:pt x="48919" y="26706"/>
                  <a:pt x="49002" y="26678"/>
                  <a:pt x="49066" y="26619"/>
                </a:cubicBezTo>
                <a:cubicBezTo>
                  <a:pt x="49205" y="26494"/>
                  <a:pt x="49217" y="26277"/>
                  <a:pt x="49089" y="26138"/>
                </a:cubicBezTo>
                <a:cubicBezTo>
                  <a:pt x="48908" y="25940"/>
                  <a:pt x="48708" y="25773"/>
                  <a:pt x="48491" y="25641"/>
                </a:cubicBezTo>
                <a:cubicBezTo>
                  <a:pt x="48436" y="25606"/>
                  <a:pt x="48374" y="25590"/>
                  <a:pt x="48313" y="25590"/>
                </a:cubicBezTo>
                <a:close/>
                <a:moveTo>
                  <a:pt x="42065" y="26175"/>
                </a:moveTo>
                <a:cubicBezTo>
                  <a:pt x="41928" y="26175"/>
                  <a:pt x="41799" y="26257"/>
                  <a:pt x="41746" y="26392"/>
                </a:cubicBezTo>
                <a:cubicBezTo>
                  <a:pt x="41661" y="26609"/>
                  <a:pt x="41579" y="26826"/>
                  <a:pt x="41502" y="27045"/>
                </a:cubicBezTo>
                <a:cubicBezTo>
                  <a:pt x="41440" y="27224"/>
                  <a:pt x="41532" y="27419"/>
                  <a:pt x="41711" y="27483"/>
                </a:cubicBezTo>
                <a:cubicBezTo>
                  <a:pt x="41748" y="27495"/>
                  <a:pt x="41788" y="27502"/>
                  <a:pt x="41824" y="27502"/>
                </a:cubicBezTo>
                <a:cubicBezTo>
                  <a:pt x="41965" y="27502"/>
                  <a:pt x="42097" y="27414"/>
                  <a:pt x="42147" y="27269"/>
                </a:cubicBezTo>
                <a:cubicBezTo>
                  <a:pt x="42222" y="27061"/>
                  <a:pt x="42300" y="26850"/>
                  <a:pt x="42382" y="26642"/>
                </a:cubicBezTo>
                <a:cubicBezTo>
                  <a:pt x="42451" y="26466"/>
                  <a:pt x="42365" y="26268"/>
                  <a:pt x="42189" y="26199"/>
                </a:cubicBezTo>
                <a:cubicBezTo>
                  <a:pt x="42148" y="26183"/>
                  <a:pt x="42106" y="26175"/>
                  <a:pt x="42065" y="26175"/>
                </a:cubicBezTo>
                <a:close/>
                <a:moveTo>
                  <a:pt x="45366" y="26357"/>
                </a:moveTo>
                <a:cubicBezTo>
                  <a:pt x="45223" y="26357"/>
                  <a:pt x="45090" y="26448"/>
                  <a:pt x="45043" y="26593"/>
                </a:cubicBezTo>
                <a:cubicBezTo>
                  <a:pt x="44996" y="26746"/>
                  <a:pt x="44970" y="26911"/>
                  <a:pt x="44970" y="27080"/>
                </a:cubicBezTo>
                <a:cubicBezTo>
                  <a:pt x="44970" y="27196"/>
                  <a:pt x="44980" y="27315"/>
                  <a:pt x="45003" y="27436"/>
                </a:cubicBezTo>
                <a:cubicBezTo>
                  <a:pt x="45032" y="27601"/>
                  <a:pt x="45178" y="27718"/>
                  <a:pt x="45338" y="27718"/>
                </a:cubicBezTo>
                <a:cubicBezTo>
                  <a:pt x="45359" y="27718"/>
                  <a:pt x="45380" y="27714"/>
                  <a:pt x="45399" y="27711"/>
                </a:cubicBezTo>
                <a:cubicBezTo>
                  <a:pt x="45585" y="27676"/>
                  <a:pt x="45708" y="27497"/>
                  <a:pt x="45674" y="27313"/>
                </a:cubicBezTo>
                <a:cubicBezTo>
                  <a:pt x="45658" y="27233"/>
                  <a:pt x="45651" y="27156"/>
                  <a:pt x="45651" y="27083"/>
                </a:cubicBezTo>
                <a:cubicBezTo>
                  <a:pt x="45651" y="26983"/>
                  <a:pt x="45665" y="26889"/>
                  <a:pt x="45693" y="26805"/>
                </a:cubicBezTo>
                <a:cubicBezTo>
                  <a:pt x="45752" y="26625"/>
                  <a:pt x="45655" y="26433"/>
                  <a:pt x="45474" y="26374"/>
                </a:cubicBezTo>
                <a:cubicBezTo>
                  <a:pt x="45438" y="26363"/>
                  <a:pt x="45402" y="26357"/>
                  <a:pt x="45366" y="26357"/>
                </a:cubicBezTo>
                <a:close/>
                <a:moveTo>
                  <a:pt x="49492" y="27211"/>
                </a:moveTo>
                <a:cubicBezTo>
                  <a:pt x="49460" y="27211"/>
                  <a:pt x="49428" y="27215"/>
                  <a:pt x="49396" y="27224"/>
                </a:cubicBezTo>
                <a:cubicBezTo>
                  <a:pt x="49214" y="27276"/>
                  <a:pt x="49113" y="27467"/>
                  <a:pt x="49165" y="27648"/>
                </a:cubicBezTo>
                <a:cubicBezTo>
                  <a:pt x="49221" y="27843"/>
                  <a:pt x="49257" y="28044"/>
                  <a:pt x="49273" y="28248"/>
                </a:cubicBezTo>
                <a:cubicBezTo>
                  <a:pt x="49287" y="28427"/>
                  <a:pt x="49436" y="28564"/>
                  <a:pt x="49614" y="28564"/>
                </a:cubicBezTo>
                <a:lnTo>
                  <a:pt x="49640" y="28564"/>
                </a:lnTo>
                <a:cubicBezTo>
                  <a:pt x="49828" y="28550"/>
                  <a:pt x="49968" y="28389"/>
                  <a:pt x="49956" y="28199"/>
                </a:cubicBezTo>
                <a:cubicBezTo>
                  <a:pt x="49939" y="27949"/>
                  <a:pt x="49892" y="27700"/>
                  <a:pt x="49821" y="27457"/>
                </a:cubicBezTo>
                <a:cubicBezTo>
                  <a:pt x="49778" y="27307"/>
                  <a:pt x="49640" y="27211"/>
                  <a:pt x="49492" y="27211"/>
                </a:cubicBezTo>
                <a:close/>
                <a:moveTo>
                  <a:pt x="41432" y="28127"/>
                </a:moveTo>
                <a:cubicBezTo>
                  <a:pt x="41278" y="28127"/>
                  <a:pt x="41138" y="28233"/>
                  <a:pt x="41098" y="28389"/>
                </a:cubicBezTo>
                <a:cubicBezTo>
                  <a:pt x="41040" y="28625"/>
                  <a:pt x="40992" y="28858"/>
                  <a:pt x="40953" y="29082"/>
                </a:cubicBezTo>
                <a:cubicBezTo>
                  <a:pt x="40922" y="29268"/>
                  <a:pt x="41045" y="29444"/>
                  <a:pt x="41233" y="29477"/>
                </a:cubicBezTo>
                <a:cubicBezTo>
                  <a:pt x="41252" y="29478"/>
                  <a:pt x="41271" y="29482"/>
                  <a:pt x="41292" y="29482"/>
                </a:cubicBezTo>
                <a:cubicBezTo>
                  <a:pt x="41457" y="29482"/>
                  <a:pt x="41600" y="29362"/>
                  <a:pt x="41628" y="29195"/>
                </a:cubicBezTo>
                <a:cubicBezTo>
                  <a:pt x="41662" y="28988"/>
                  <a:pt x="41709" y="28771"/>
                  <a:pt x="41763" y="28549"/>
                </a:cubicBezTo>
                <a:cubicBezTo>
                  <a:pt x="41807" y="28366"/>
                  <a:pt x="41694" y="28182"/>
                  <a:pt x="41511" y="28137"/>
                </a:cubicBezTo>
                <a:cubicBezTo>
                  <a:pt x="41485" y="28130"/>
                  <a:pt x="41458" y="28127"/>
                  <a:pt x="41432" y="28127"/>
                </a:cubicBezTo>
                <a:close/>
                <a:moveTo>
                  <a:pt x="45905" y="28265"/>
                </a:moveTo>
                <a:cubicBezTo>
                  <a:pt x="45838" y="28265"/>
                  <a:pt x="45771" y="28285"/>
                  <a:pt x="45712" y="28326"/>
                </a:cubicBezTo>
                <a:cubicBezTo>
                  <a:pt x="45556" y="28432"/>
                  <a:pt x="45517" y="28644"/>
                  <a:pt x="45623" y="28801"/>
                </a:cubicBezTo>
                <a:cubicBezTo>
                  <a:pt x="45707" y="28920"/>
                  <a:pt x="45795" y="29042"/>
                  <a:pt x="45893" y="29164"/>
                </a:cubicBezTo>
                <a:cubicBezTo>
                  <a:pt x="45950" y="29237"/>
                  <a:pt x="46007" y="29308"/>
                  <a:pt x="46068" y="29374"/>
                </a:cubicBezTo>
                <a:cubicBezTo>
                  <a:pt x="46136" y="29451"/>
                  <a:pt x="46232" y="29491"/>
                  <a:pt x="46325" y="29491"/>
                </a:cubicBezTo>
                <a:cubicBezTo>
                  <a:pt x="46405" y="29491"/>
                  <a:pt x="46485" y="29461"/>
                  <a:pt x="46555" y="29404"/>
                </a:cubicBezTo>
                <a:cubicBezTo>
                  <a:pt x="46696" y="29277"/>
                  <a:pt x="46710" y="29061"/>
                  <a:pt x="46583" y="28920"/>
                </a:cubicBezTo>
                <a:cubicBezTo>
                  <a:pt x="46531" y="28861"/>
                  <a:pt x="46480" y="28801"/>
                  <a:pt x="46430" y="28738"/>
                </a:cubicBezTo>
                <a:cubicBezTo>
                  <a:pt x="46343" y="28630"/>
                  <a:pt x="46263" y="28521"/>
                  <a:pt x="46188" y="28415"/>
                </a:cubicBezTo>
                <a:cubicBezTo>
                  <a:pt x="46122" y="28318"/>
                  <a:pt x="46015" y="28265"/>
                  <a:pt x="45905" y="28265"/>
                </a:cubicBezTo>
                <a:close/>
                <a:moveTo>
                  <a:pt x="47369" y="29680"/>
                </a:moveTo>
                <a:cubicBezTo>
                  <a:pt x="47254" y="29680"/>
                  <a:pt x="47142" y="29737"/>
                  <a:pt x="47076" y="29842"/>
                </a:cubicBezTo>
                <a:cubicBezTo>
                  <a:pt x="46977" y="30003"/>
                  <a:pt x="47028" y="30214"/>
                  <a:pt x="47187" y="30313"/>
                </a:cubicBezTo>
                <a:cubicBezTo>
                  <a:pt x="47386" y="30434"/>
                  <a:pt x="47594" y="30545"/>
                  <a:pt x="47824" y="30655"/>
                </a:cubicBezTo>
                <a:cubicBezTo>
                  <a:pt x="47872" y="30676"/>
                  <a:pt x="47923" y="30686"/>
                  <a:pt x="47970" y="30686"/>
                </a:cubicBezTo>
                <a:cubicBezTo>
                  <a:pt x="48100" y="30686"/>
                  <a:pt x="48222" y="30613"/>
                  <a:pt x="48281" y="30490"/>
                </a:cubicBezTo>
                <a:cubicBezTo>
                  <a:pt x="48361" y="30320"/>
                  <a:pt x="48288" y="30116"/>
                  <a:pt x="48116" y="30034"/>
                </a:cubicBezTo>
                <a:cubicBezTo>
                  <a:pt x="47909" y="29939"/>
                  <a:pt x="47725" y="29840"/>
                  <a:pt x="47549" y="29730"/>
                </a:cubicBezTo>
                <a:cubicBezTo>
                  <a:pt x="47493" y="29696"/>
                  <a:pt x="47431" y="29680"/>
                  <a:pt x="47369" y="29680"/>
                </a:cubicBezTo>
                <a:close/>
                <a:moveTo>
                  <a:pt x="49428" y="29227"/>
                </a:moveTo>
                <a:cubicBezTo>
                  <a:pt x="49287" y="29227"/>
                  <a:pt x="49155" y="29315"/>
                  <a:pt x="49106" y="29456"/>
                </a:cubicBezTo>
                <a:cubicBezTo>
                  <a:pt x="49038" y="29647"/>
                  <a:pt x="48952" y="29835"/>
                  <a:pt x="48847" y="30017"/>
                </a:cubicBezTo>
                <a:cubicBezTo>
                  <a:pt x="48753" y="30180"/>
                  <a:pt x="48811" y="30391"/>
                  <a:pt x="48974" y="30485"/>
                </a:cubicBezTo>
                <a:cubicBezTo>
                  <a:pt x="49011" y="30507"/>
                  <a:pt x="49052" y="30519"/>
                  <a:pt x="49092" y="30526"/>
                </a:cubicBezTo>
                <a:cubicBezTo>
                  <a:pt x="49014" y="30565"/>
                  <a:pt x="48952" y="30634"/>
                  <a:pt x="48922" y="30726"/>
                </a:cubicBezTo>
                <a:cubicBezTo>
                  <a:pt x="48863" y="30903"/>
                  <a:pt x="48960" y="31098"/>
                  <a:pt x="49141" y="31155"/>
                </a:cubicBezTo>
                <a:cubicBezTo>
                  <a:pt x="49296" y="31206"/>
                  <a:pt x="49454" y="31256"/>
                  <a:pt x="49610" y="31307"/>
                </a:cubicBezTo>
                <a:lnTo>
                  <a:pt x="49794" y="31364"/>
                </a:lnTo>
                <a:cubicBezTo>
                  <a:pt x="49829" y="31376"/>
                  <a:pt x="49864" y="31380"/>
                  <a:pt x="49899" y="31380"/>
                </a:cubicBezTo>
                <a:cubicBezTo>
                  <a:pt x="50045" y="31380"/>
                  <a:pt x="50179" y="31289"/>
                  <a:pt x="50220" y="31145"/>
                </a:cubicBezTo>
                <a:cubicBezTo>
                  <a:pt x="50279" y="30964"/>
                  <a:pt x="50179" y="30771"/>
                  <a:pt x="50000" y="30714"/>
                </a:cubicBezTo>
                <a:lnTo>
                  <a:pt x="49814" y="30657"/>
                </a:lnTo>
                <a:cubicBezTo>
                  <a:pt x="49657" y="30608"/>
                  <a:pt x="49503" y="30559"/>
                  <a:pt x="49350" y="30509"/>
                </a:cubicBezTo>
                <a:cubicBezTo>
                  <a:pt x="49332" y="30502"/>
                  <a:pt x="49313" y="30497"/>
                  <a:pt x="49296" y="30495"/>
                </a:cubicBezTo>
                <a:cubicBezTo>
                  <a:pt x="49353" y="30467"/>
                  <a:pt x="49403" y="30422"/>
                  <a:pt x="49438" y="30361"/>
                </a:cubicBezTo>
                <a:cubicBezTo>
                  <a:pt x="49565" y="30142"/>
                  <a:pt x="49671" y="29913"/>
                  <a:pt x="49751" y="29683"/>
                </a:cubicBezTo>
                <a:cubicBezTo>
                  <a:pt x="49814" y="29504"/>
                  <a:pt x="49720" y="29310"/>
                  <a:pt x="49542" y="29247"/>
                </a:cubicBezTo>
                <a:cubicBezTo>
                  <a:pt x="49505" y="29233"/>
                  <a:pt x="49466" y="29227"/>
                  <a:pt x="49428" y="29227"/>
                </a:cubicBezTo>
                <a:close/>
                <a:moveTo>
                  <a:pt x="41191" y="30156"/>
                </a:moveTo>
                <a:cubicBezTo>
                  <a:pt x="41185" y="30156"/>
                  <a:pt x="41180" y="30156"/>
                  <a:pt x="41174" y="30156"/>
                </a:cubicBezTo>
                <a:cubicBezTo>
                  <a:pt x="40985" y="30165"/>
                  <a:pt x="40842" y="30326"/>
                  <a:pt x="40851" y="30516"/>
                </a:cubicBezTo>
                <a:cubicBezTo>
                  <a:pt x="40866" y="30780"/>
                  <a:pt x="40898" y="31030"/>
                  <a:pt x="40955" y="31256"/>
                </a:cubicBezTo>
                <a:cubicBezTo>
                  <a:pt x="40993" y="31413"/>
                  <a:pt x="41132" y="31517"/>
                  <a:pt x="41287" y="31517"/>
                </a:cubicBezTo>
                <a:cubicBezTo>
                  <a:pt x="41313" y="31517"/>
                  <a:pt x="41341" y="31515"/>
                  <a:pt x="41365" y="31507"/>
                </a:cubicBezTo>
                <a:cubicBezTo>
                  <a:pt x="41549" y="31463"/>
                  <a:pt x="41662" y="31275"/>
                  <a:pt x="41617" y="31093"/>
                </a:cubicBezTo>
                <a:cubicBezTo>
                  <a:pt x="41572" y="30909"/>
                  <a:pt x="41542" y="30702"/>
                  <a:pt x="41532" y="30481"/>
                </a:cubicBezTo>
                <a:cubicBezTo>
                  <a:pt x="41524" y="30297"/>
                  <a:pt x="41376" y="30156"/>
                  <a:pt x="41191" y="30156"/>
                </a:cubicBezTo>
                <a:close/>
                <a:moveTo>
                  <a:pt x="51443" y="30706"/>
                </a:moveTo>
                <a:cubicBezTo>
                  <a:pt x="51410" y="30706"/>
                  <a:pt x="51375" y="30711"/>
                  <a:pt x="51341" y="30721"/>
                </a:cubicBezTo>
                <a:cubicBezTo>
                  <a:pt x="51161" y="30778"/>
                  <a:pt x="51061" y="30970"/>
                  <a:pt x="51117" y="31150"/>
                </a:cubicBezTo>
                <a:cubicBezTo>
                  <a:pt x="51121" y="31154"/>
                  <a:pt x="51121" y="31159"/>
                  <a:pt x="51122" y="31162"/>
                </a:cubicBezTo>
                <a:cubicBezTo>
                  <a:pt x="51016" y="31185"/>
                  <a:pt x="50921" y="31258"/>
                  <a:pt x="50874" y="31368"/>
                </a:cubicBezTo>
                <a:cubicBezTo>
                  <a:pt x="50801" y="31541"/>
                  <a:pt x="50886" y="31741"/>
                  <a:pt x="51060" y="31812"/>
                </a:cubicBezTo>
                <a:lnTo>
                  <a:pt x="51168" y="31858"/>
                </a:lnTo>
                <a:cubicBezTo>
                  <a:pt x="51211" y="31877"/>
                  <a:pt x="51256" y="31885"/>
                  <a:pt x="51303" y="31885"/>
                </a:cubicBezTo>
                <a:cubicBezTo>
                  <a:pt x="51373" y="31885"/>
                  <a:pt x="51439" y="31865"/>
                  <a:pt x="51498" y="31825"/>
                </a:cubicBezTo>
                <a:cubicBezTo>
                  <a:pt x="51703" y="31682"/>
                  <a:pt x="51816" y="31468"/>
                  <a:pt x="51816" y="31228"/>
                </a:cubicBezTo>
                <a:cubicBezTo>
                  <a:pt x="51816" y="31138"/>
                  <a:pt x="51800" y="31043"/>
                  <a:pt x="51769" y="30945"/>
                </a:cubicBezTo>
                <a:cubicBezTo>
                  <a:pt x="51724" y="30798"/>
                  <a:pt x="51589" y="30706"/>
                  <a:pt x="51443" y="30706"/>
                </a:cubicBezTo>
                <a:close/>
                <a:moveTo>
                  <a:pt x="48282" y="30899"/>
                </a:moveTo>
                <a:cubicBezTo>
                  <a:pt x="48200" y="30899"/>
                  <a:pt x="48118" y="30929"/>
                  <a:pt x="48053" y="30989"/>
                </a:cubicBezTo>
                <a:cubicBezTo>
                  <a:pt x="47898" y="31128"/>
                  <a:pt x="47731" y="31263"/>
                  <a:pt x="47552" y="31388"/>
                </a:cubicBezTo>
                <a:cubicBezTo>
                  <a:pt x="47398" y="31498"/>
                  <a:pt x="47361" y="31710"/>
                  <a:pt x="47471" y="31865"/>
                </a:cubicBezTo>
                <a:cubicBezTo>
                  <a:pt x="47537" y="31960"/>
                  <a:pt x="47645" y="32011"/>
                  <a:pt x="47751" y="32011"/>
                </a:cubicBezTo>
                <a:cubicBezTo>
                  <a:pt x="47820" y="32011"/>
                  <a:pt x="47888" y="31990"/>
                  <a:pt x="47945" y="31946"/>
                </a:cubicBezTo>
                <a:cubicBezTo>
                  <a:pt x="48147" y="31806"/>
                  <a:pt x="48340" y="31651"/>
                  <a:pt x="48514" y="31493"/>
                </a:cubicBezTo>
                <a:cubicBezTo>
                  <a:pt x="48653" y="31368"/>
                  <a:pt x="48663" y="31150"/>
                  <a:pt x="48534" y="31011"/>
                </a:cubicBezTo>
                <a:cubicBezTo>
                  <a:pt x="48468" y="30937"/>
                  <a:pt x="48375" y="30899"/>
                  <a:pt x="48282" y="30899"/>
                </a:cubicBezTo>
                <a:close/>
                <a:moveTo>
                  <a:pt x="46556" y="31987"/>
                </a:moveTo>
                <a:cubicBezTo>
                  <a:pt x="46511" y="31987"/>
                  <a:pt x="46466" y="31996"/>
                  <a:pt x="46423" y="32014"/>
                </a:cubicBezTo>
                <a:cubicBezTo>
                  <a:pt x="46223" y="32097"/>
                  <a:pt x="46020" y="32172"/>
                  <a:pt x="45813" y="32237"/>
                </a:cubicBezTo>
                <a:cubicBezTo>
                  <a:pt x="45632" y="32292"/>
                  <a:pt x="45529" y="32483"/>
                  <a:pt x="45587" y="32664"/>
                </a:cubicBezTo>
                <a:cubicBezTo>
                  <a:pt x="45630" y="32812"/>
                  <a:pt x="45768" y="32906"/>
                  <a:pt x="45912" y="32906"/>
                </a:cubicBezTo>
                <a:cubicBezTo>
                  <a:pt x="45947" y="32906"/>
                  <a:pt x="45980" y="32900"/>
                  <a:pt x="46013" y="32890"/>
                </a:cubicBezTo>
                <a:cubicBezTo>
                  <a:pt x="46240" y="32820"/>
                  <a:pt x="46468" y="32737"/>
                  <a:pt x="46689" y="32645"/>
                </a:cubicBezTo>
                <a:cubicBezTo>
                  <a:pt x="46862" y="32570"/>
                  <a:pt x="46944" y="32370"/>
                  <a:pt x="46871" y="32197"/>
                </a:cubicBezTo>
                <a:cubicBezTo>
                  <a:pt x="46816" y="32066"/>
                  <a:pt x="46690" y="31987"/>
                  <a:pt x="46556" y="31987"/>
                </a:cubicBezTo>
                <a:close/>
                <a:moveTo>
                  <a:pt x="41966" y="31991"/>
                </a:moveTo>
                <a:cubicBezTo>
                  <a:pt x="41868" y="31991"/>
                  <a:pt x="41772" y="32032"/>
                  <a:pt x="41704" y="32111"/>
                </a:cubicBezTo>
                <a:cubicBezTo>
                  <a:pt x="41582" y="32257"/>
                  <a:pt x="41602" y="32473"/>
                  <a:pt x="41746" y="32595"/>
                </a:cubicBezTo>
                <a:cubicBezTo>
                  <a:pt x="41940" y="32760"/>
                  <a:pt x="42170" y="32897"/>
                  <a:pt x="42425" y="32996"/>
                </a:cubicBezTo>
                <a:cubicBezTo>
                  <a:pt x="42467" y="33012"/>
                  <a:pt x="42511" y="33020"/>
                  <a:pt x="42552" y="33020"/>
                </a:cubicBezTo>
                <a:cubicBezTo>
                  <a:pt x="42688" y="33020"/>
                  <a:pt x="42816" y="32940"/>
                  <a:pt x="42870" y="32803"/>
                </a:cubicBezTo>
                <a:cubicBezTo>
                  <a:pt x="42938" y="32628"/>
                  <a:pt x="42853" y="32429"/>
                  <a:pt x="42677" y="32360"/>
                </a:cubicBezTo>
                <a:cubicBezTo>
                  <a:pt x="42490" y="32285"/>
                  <a:pt x="42325" y="32188"/>
                  <a:pt x="42186" y="32071"/>
                </a:cubicBezTo>
                <a:cubicBezTo>
                  <a:pt x="42121" y="32017"/>
                  <a:pt x="42043" y="31991"/>
                  <a:pt x="41966" y="31991"/>
                </a:cubicBezTo>
                <a:close/>
                <a:moveTo>
                  <a:pt x="44576" y="32500"/>
                </a:moveTo>
                <a:cubicBezTo>
                  <a:pt x="44563" y="32500"/>
                  <a:pt x="44549" y="32501"/>
                  <a:pt x="44535" y="32502"/>
                </a:cubicBezTo>
                <a:cubicBezTo>
                  <a:pt x="44309" y="32532"/>
                  <a:pt x="44092" y="32546"/>
                  <a:pt x="43891" y="32549"/>
                </a:cubicBezTo>
                <a:cubicBezTo>
                  <a:pt x="43701" y="32551"/>
                  <a:pt x="43552" y="32706"/>
                  <a:pt x="43553" y="32893"/>
                </a:cubicBezTo>
                <a:cubicBezTo>
                  <a:pt x="43555" y="33081"/>
                  <a:pt x="43708" y="33231"/>
                  <a:pt x="43894" y="33231"/>
                </a:cubicBezTo>
                <a:lnTo>
                  <a:pt x="43899" y="33231"/>
                </a:lnTo>
                <a:cubicBezTo>
                  <a:pt x="44125" y="33229"/>
                  <a:pt x="44368" y="33212"/>
                  <a:pt x="44617" y="33180"/>
                </a:cubicBezTo>
                <a:cubicBezTo>
                  <a:pt x="44805" y="33159"/>
                  <a:pt x="44937" y="32987"/>
                  <a:pt x="44916" y="32801"/>
                </a:cubicBezTo>
                <a:cubicBezTo>
                  <a:pt x="44895" y="32628"/>
                  <a:pt x="44746" y="32500"/>
                  <a:pt x="44576" y="32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3" name="Google Shape;2203;p50"/>
          <p:cNvGrpSpPr/>
          <p:nvPr/>
        </p:nvGrpSpPr>
        <p:grpSpPr>
          <a:xfrm>
            <a:off x="2041902" y="3801225"/>
            <a:ext cx="559759" cy="566309"/>
            <a:chOff x="2041902" y="3801225"/>
            <a:chExt cx="559759" cy="566309"/>
          </a:xfrm>
        </p:grpSpPr>
        <p:sp>
          <p:nvSpPr>
            <p:cNvPr id="2204" name="Google Shape;2204;p50"/>
            <p:cNvSpPr/>
            <p:nvPr/>
          </p:nvSpPr>
          <p:spPr>
            <a:xfrm>
              <a:off x="2041902" y="3801225"/>
              <a:ext cx="559759" cy="566309"/>
            </a:xfrm>
            <a:custGeom>
              <a:avLst/>
              <a:gdLst/>
              <a:ahLst/>
              <a:cxnLst/>
              <a:rect l="l" t="t" r="r" b="b"/>
              <a:pathLst>
                <a:path w="15639" h="15822" extrusionOk="0">
                  <a:moveTo>
                    <a:pt x="7815" y="1"/>
                  </a:moveTo>
                  <a:cubicBezTo>
                    <a:pt x="7588" y="2"/>
                    <a:pt x="7378" y="30"/>
                    <a:pt x="7190" y="86"/>
                  </a:cubicBezTo>
                  <a:cubicBezTo>
                    <a:pt x="7133" y="102"/>
                    <a:pt x="7078" y="123"/>
                    <a:pt x="7041" y="138"/>
                  </a:cubicBezTo>
                  <a:cubicBezTo>
                    <a:pt x="6839" y="210"/>
                    <a:pt x="6646" y="306"/>
                    <a:pt x="6465" y="427"/>
                  </a:cubicBezTo>
                  <a:cubicBezTo>
                    <a:pt x="6027" y="715"/>
                    <a:pt x="5735" y="1082"/>
                    <a:pt x="5506" y="1400"/>
                  </a:cubicBezTo>
                  <a:cubicBezTo>
                    <a:pt x="5009" y="2092"/>
                    <a:pt x="4611" y="2854"/>
                    <a:pt x="4319" y="3668"/>
                  </a:cubicBezTo>
                  <a:cubicBezTo>
                    <a:pt x="4163" y="3660"/>
                    <a:pt x="4007" y="3656"/>
                    <a:pt x="3851" y="3656"/>
                  </a:cubicBezTo>
                  <a:cubicBezTo>
                    <a:pt x="3396" y="3656"/>
                    <a:pt x="2940" y="3691"/>
                    <a:pt x="2489" y="3762"/>
                  </a:cubicBezTo>
                  <a:cubicBezTo>
                    <a:pt x="2112" y="3821"/>
                    <a:pt x="1666" y="3916"/>
                    <a:pt x="1223" y="4169"/>
                  </a:cubicBezTo>
                  <a:cubicBezTo>
                    <a:pt x="1038" y="4274"/>
                    <a:pt x="869" y="4400"/>
                    <a:pt x="732" y="4534"/>
                  </a:cubicBezTo>
                  <a:cubicBezTo>
                    <a:pt x="688" y="4571"/>
                    <a:pt x="646" y="4612"/>
                    <a:pt x="605" y="4656"/>
                  </a:cubicBezTo>
                  <a:cubicBezTo>
                    <a:pt x="464" y="4807"/>
                    <a:pt x="344" y="4982"/>
                    <a:pt x="252" y="5168"/>
                  </a:cubicBezTo>
                  <a:cubicBezTo>
                    <a:pt x="155" y="5358"/>
                    <a:pt x="86" y="5557"/>
                    <a:pt x="49" y="5759"/>
                  </a:cubicBezTo>
                  <a:cubicBezTo>
                    <a:pt x="37" y="5816"/>
                    <a:pt x="30" y="5874"/>
                    <a:pt x="29" y="5915"/>
                  </a:cubicBezTo>
                  <a:cubicBezTo>
                    <a:pt x="2" y="6121"/>
                    <a:pt x="1" y="6334"/>
                    <a:pt x="25" y="6545"/>
                  </a:cubicBezTo>
                  <a:cubicBezTo>
                    <a:pt x="86" y="7051"/>
                    <a:pt x="273" y="7466"/>
                    <a:pt x="451" y="7805"/>
                  </a:cubicBezTo>
                  <a:cubicBezTo>
                    <a:pt x="833" y="8536"/>
                    <a:pt x="1321" y="9214"/>
                    <a:pt x="1899" y="9822"/>
                  </a:cubicBezTo>
                  <a:cubicBezTo>
                    <a:pt x="1631" y="10801"/>
                    <a:pt x="1510" y="11838"/>
                    <a:pt x="1548" y="12830"/>
                  </a:cubicBezTo>
                  <a:cubicBezTo>
                    <a:pt x="1564" y="13250"/>
                    <a:pt x="1608" y="13750"/>
                    <a:pt x="1825" y="14259"/>
                  </a:cubicBezTo>
                  <a:cubicBezTo>
                    <a:pt x="1913" y="14470"/>
                    <a:pt x="2027" y="14668"/>
                    <a:pt x="2154" y="14831"/>
                  </a:cubicBezTo>
                  <a:cubicBezTo>
                    <a:pt x="2185" y="14882"/>
                    <a:pt x="2223" y="14931"/>
                    <a:pt x="2263" y="14979"/>
                  </a:cubicBezTo>
                  <a:cubicBezTo>
                    <a:pt x="2405" y="15145"/>
                    <a:pt x="2573" y="15292"/>
                    <a:pt x="2757" y="15412"/>
                  </a:cubicBezTo>
                  <a:cubicBezTo>
                    <a:pt x="2944" y="15538"/>
                    <a:pt x="3144" y="15634"/>
                    <a:pt x="3353" y="15700"/>
                  </a:cubicBezTo>
                  <a:cubicBezTo>
                    <a:pt x="3411" y="15718"/>
                    <a:pt x="3469" y="15732"/>
                    <a:pt x="3509" y="15739"/>
                  </a:cubicBezTo>
                  <a:cubicBezTo>
                    <a:pt x="3727" y="15793"/>
                    <a:pt x="3954" y="15822"/>
                    <a:pt x="4184" y="15822"/>
                  </a:cubicBezTo>
                  <a:cubicBezTo>
                    <a:pt x="4736" y="15822"/>
                    <a:pt x="5215" y="15670"/>
                    <a:pt x="5607" y="15520"/>
                  </a:cubicBezTo>
                  <a:cubicBezTo>
                    <a:pt x="6505" y="15179"/>
                    <a:pt x="7351" y="14706"/>
                    <a:pt x="8125" y="14115"/>
                  </a:cubicBezTo>
                  <a:cubicBezTo>
                    <a:pt x="8684" y="14539"/>
                    <a:pt x="9286" y="14901"/>
                    <a:pt x="9921" y="15192"/>
                  </a:cubicBezTo>
                  <a:cubicBezTo>
                    <a:pt x="10292" y="15363"/>
                    <a:pt x="10744" y="15540"/>
                    <a:pt x="11283" y="15577"/>
                  </a:cubicBezTo>
                  <a:cubicBezTo>
                    <a:pt x="11344" y="15582"/>
                    <a:pt x="11404" y="15584"/>
                    <a:pt x="11464" y="15584"/>
                  </a:cubicBezTo>
                  <a:cubicBezTo>
                    <a:pt x="11625" y="15584"/>
                    <a:pt x="11781" y="15569"/>
                    <a:pt x="11924" y="15543"/>
                  </a:cubicBezTo>
                  <a:cubicBezTo>
                    <a:pt x="11982" y="15536"/>
                    <a:pt x="12043" y="15526"/>
                    <a:pt x="12103" y="15512"/>
                  </a:cubicBezTo>
                  <a:cubicBezTo>
                    <a:pt x="12310" y="15462"/>
                    <a:pt x="12513" y="15378"/>
                    <a:pt x="12700" y="15270"/>
                  </a:cubicBezTo>
                  <a:cubicBezTo>
                    <a:pt x="12891" y="15164"/>
                    <a:pt x="13066" y="15030"/>
                    <a:pt x="13215" y="14877"/>
                  </a:cubicBezTo>
                  <a:cubicBezTo>
                    <a:pt x="13258" y="14833"/>
                    <a:pt x="13296" y="14787"/>
                    <a:pt x="13322" y="14753"/>
                  </a:cubicBezTo>
                  <a:cubicBezTo>
                    <a:pt x="13466" y="14588"/>
                    <a:pt x="13589" y="14401"/>
                    <a:pt x="13692" y="14202"/>
                  </a:cubicBezTo>
                  <a:cubicBezTo>
                    <a:pt x="13933" y="13721"/>
                    <a:pt x="14008" y="13241"/>
                    <a:pt x="14051" y="12835"/>
                  </a:cubicBezTo>
                  <a:cubicBezTo>
                    <a:pt x="14160" y="11807"/>
                    <a:pt x="14092" y="10727"/>
                    <a:pt x="13859" y="9701"/>
                  </a:cubicBezTo>
                  <a:cubicBezTo>
                    <a:pt x="14385" y="9128"/>
                    <a:pt x="14833" y="8493"/>
                    <a:pt x="15192" y="7807"/>
                  </a:cubicBezTo>
                  <a:cubicBezTo>
                    <a:pt x="15368" y="7469"/>
                    <a:pt x="15557" y="7054"/>
                    <a:pt x="15619" y="6546"/>
                  </a:cubicBezTo>
                  <a:cubicBezTo>
                    <a:pt x="15638" y="6334"/>
                    <a:pt x="15636" y="6127"/>
                    <a:pt x="15611" y="5922"/>
                  </a:cubicBezTo>
                  <a:cubicBezTo>
                    <a:pt x="15607" y="5867"/>
                    <a:pt x="15600" y="5814"/>
                    <a:pt x="15590" y="5759"/>
                  </a:cubicBezTo>
                  <a:cubicBezTo>
                    <a:pt x="15550" y="5554"/>
                    <a:pt x="15484" y="5355"/>
                    <a:pt x="15387" y="5171"/>
                  </a:cubicBezTo>
                  <a:cubicBezTo>
                    <a:pt x="15293" y="4979"/>
                    <a:pt x="15174" y="4807"/>
                    <a:pt x="15032" y="4655"/>
                  </a:cubicBezTo>
                  <a:cubicBezTo>
                    <a:pt x="14993" y="4612"/>
                    <a:pt x="14951" y="4571"/>
                    <a:pt x="14918" y="4545"/>
                  </a:cubicBezTo>
                  <a:cubicBezTo>
                    <a:pt x="14769" y="4402"/>
                    <a:pt x="14598" y="4275"/>
                    <a:pt x="14413" y="4169"/>
                  </a:cubicBezTo>
                  <a:cubicBezTo>
                    <a:pt x="13970" y="3917"/>
                    <a:pt x="13524" y="3821"/>
                    <a:pt x="13147" y="3762"/>
                  </a:cubicBezTo>
                  <a:cubicBezTo>
                    <a:pt x="12694" y="3692"/>
                    <a:pt x="12235" y="3656"/>
                    <a:pt x="11778" y="3656"/>
                  </a:cubicBezTo>
                  <a:cubicBezTo>
                    <a:pt x="11623" y="3656"/>
                    <a:pt x="11469" y="3660"/>
                    <a:pt x="11315" y="3668"/>
                  </a:cubicBezTo>
                  <a:cubicBezTo>
                    <a:pt x="11024" y="2854"/>
                    <a:pt x="10626" y="2092"/>
                    <a:pt x="10129" y="1400"/>
                  </a:cubicBezTo>
                  <a:cubicBezTo>
                    <a:pt x="9900" y="1081"/>
                    <a:pt x="9607" y="715"/>
                    <a:pt x="9170" y="427"/>
                  </a:cubicBezTo>
                  <a:cubicBezTo>
                    <a:pt x="8989" y="308"/>
                    <a:pt x="8796" y="210"/>
                    <a:pt x="8612" y="146"/>
                  </a:cubicBezTo>
                  <a:cubicBezTo>
                    <a:pt x="8558" y="123"/>
                    <a:pt x="8502" y="103"/>
                    <a:pt x="8445" y="86"/>
                  </a:cubicBezTo>
                  <a:cubicBezTo>
                    <a:pt x="8252" y="30"/>
                    <a:pt x="8047" y="2"/>
                    <a:pt x="78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0"/>
            <p:cNvSpPr/>
            <p:nvPr/>
          </p:nvSpPr>
          <p:spPr>
            <a:xfrm>
              <a:off x="2089829" y="3851157"/>
              <a:ext cx="460113" cy="466233"/>
            </a:xfrm>
            <a:custGeom>
              <a:avLst/>
              <a:gdLst/>
              <a:ahLst/>
              <a:cxnLst/>
              <a:rect l="l" t="t" r="r" b="b"/>
              <a:pathLst>
                <a:path w="12855" h="13026" extrusionOk="0">
                  <a:moveTo>
                    <a:pt x="6411" y="1"/>
                  </a:moveTo>
                  <a:cubicBezTo>
                    <a:pt x="6334" y="1"/>
                    <a:pt x="6259" y="10"/>
                    <a:pt x="6186" y="31"/>
                  </a:cubicBezTo>
                  <a:lnTo>
                    <a:pt x="6208" y="31"/>
                  </a:lnTo>
                  <a:cubicBezTo>
                    <a:pt x="6077" y="64"/>
                    <a:pt x="5953" y="121"/>
                    <a:pt x="5842" y="194"/>
                  </a:cubicBezTo>
                  <a:cubicBezTo>
                    <a:pt x="5601" y="355"/>
                    <a:pt x="5415" y="584"/>
                    <a:pt x="5246" y="820"/>
                  </a:cubicBezTo>
                  <a:cubicBezTo>
                    <a:pt x="4609" y="1708"/>
                    <a:pt x="4163" y="2735"/>
                    <a:pt x="3942" y="3805"/>
                  </a:cubicBezTo>
                  <a:cubicBezTo>
                    <a:pt x="3453" y="3707"/>
                    <a:pt x="2954" y="3658"/>
                    <a:pt x="2455" y="3658"/>
                  </a:cubicBezTo>
                  <a:cubicBezTo>
                    <a:pt x="2072" y="3658"/>
                    <a:pt x="1690" y="3687"/>
                    <a:pt x="1312" y="3746"/>
                  </a:cubicBezTo>
                  <a:cubicBezTo>
                    <a:pt x="1038" y="3788"/>
                    <a:pt x="761" y="3848"/>
                    <a:pt x="519" y="3986"/>
                  </a:cubicBezTo>
                  <a:cubicBezTo>
                    <a:pt x="409" y="4047"/>
                    <a:pt x="306" y="4131"/>
                    <a:pt x="222" y="4228"/>
                  </a:cubicBezTo>
                  <a:lnTo>
                    <a:pt x="232" y="4208"/>
                  </a:lnTo>
                  <a:lnTo>
                    <a:pt x="232" y="4208"/>
                  </a:lnTo>
                  <a:cubicBezTo>
                    <a:pt x="178" y="4266"/>
                    <a:pt x="135" y="4330"/>
                    <a:pt x="101" y="4401"/>
                  </a:cubicBezTo>
                  <a:cubicBezTo>
                    <a:pt x="64" y="4471"/>
                    <a:pt x="37" y="4543"/>
                    <a:pt x="23" y="4621"/>
                  </a:cubicBezTo>
                  <a:lnTo>
                    <a:pt x="33" y="4603"/>
                  </a:lnTo>
                  <a:lnTo>
                    <a:pt x="33" y="4603"/>
                  </a:lnTo>
                  <a:cubicBezTo>
                    <a:pt x="4" y="4726"/>
                    <a:pt x="0" y="4858"/>
                    <a:pt x="14" y="4984"/>
                  </a:cubicBezTo>
                  <a:cubicBezTo>
                    <a:pt x="47" y="5259"/>
                    <a:pt x="164" y="5519"/>
                    <a:pt x="292" y="5764"/>
                  </a:cubicBezTo>
                  <a:cubicBezTo>
                    <a:pt x="739" y="6623"/>
                    <a:pt x="1362" y="7391"/>
                    <a:pt x="2102" y="8016"/>
                  </a:cubicBezTo>
                  <a:cubicBezTo>
                    <a:pt x="1696" y="9088"/>
                    <a:pt x="1504" y="10239"/>
                    <a:pt x="1546" y="11383"/>
                  </a:cubicBezTo>
                  <a:cubicBezTo>
                    <a:pt x="1558" y="11701"/>
                    <a:pt x="1589" y="12025"/>
                    <a:pt x="1713" y="12319"/>
                  </a:cubicBezTo>
                  <a:cubicBezTo>
                    <a:pt x="1769" y="12454"/>
                    <a:pt x="1849" y="12582"/>
                    <a:pt x="1947" y="12690"/>
                  </a:cubicBezTo>
                  <a:lnTo>
                    <a:pt x="1927" y="12676"/>
                  </a:lnTo>
                  <a:lnTo>
                    <a:pt x="1927" y="12676"/>
                  </a:lnTo>
                  <a:cubicBezTo>
                    <a:pt x="1987" y="12746"/>
                    <a:pt x="2055" y="12802"/>
                    <a:pt x="2132" y="12849"/>
                  </a:cubicBezTo>
                  <a:cubicBezTo>
                    <a:pt x="2207" y="12902"/>
                    <a:pt x="2287" y="12942"/>
                    <a:pt x="2372" y="12969"/>
                  </a:cubicBezTo>
                  <a:lnTo>
                    <a:pt x="2352" y="12955"/>
                  </a:lnTo>
                  <a:lnTo>
                    <a:pt x="2352" y="12955"/>
                  </a:lnTo>
                  <a:cubicBezTo>
                    <a:pt x="2491" y="13003"/>
                    <a:pt x="2641" y="13026"/>
                    <a:pt x="2786" y="13026"/>
                  </a:cubicBezTo>
                  <a:cubicBezTo>
                    <a:pt x="3105" y="13026"/>
                    <a:pt x="3415" y="12928"/>
                    <a:pt x="3714" y="12814"/>
                  </a:cubicBezTo>
                  <a:cubicBezTo>
                    <a:pt x="4839" y="12386"/>
                    <a:pt x="5874" y="11717"/>
                    <a:pt x="6726" y="10865"/>
                  </a:cubicBezTo>
                  <a:cubicBezTo>
                    <a:pt x="7413" y="11552"/>
                    <a:pt x="8221" y="12116"/>
                    <a:pt x="9107" y="12521"/>
                  </a:cubicBezTo>
                  <a:cubicBezTo>
                    <a:pt x="9384" y="12649"/>
                    <a:pt x="9675" y="12761"/>
                    <a:pt x="9981" y="12783"/>
                  </a:cubicBezTo>
                  <a:cubicBezTo>
                    <a:pt x="10008" y="12784"/>
                    <a:pt x="10036" y="12785"/>
                    <a:pt x="10064" y="12785"/>
                  </a:cubicBezTo>
                  <a:cubicBezTo>
                    <a:pt x="10177" y="12785"/>
                    <a:pt x="10292" y="12771"/>
                    <a:pt x="10400" y="12741"/>
                  </a:cubicBezTo>
                  <a:lnTo>
                    <a:pt x="10400" y="12741"/>
                  </a:lnTo>
                  <a:lnTo>
                    <a:pt x="10380" y="12753"/>
                  </a:lnTo>
                  <a:cubicBezTo>
                    <a:pt x="10465" y="12731"/>
                    <a:pt x="10543" y="12697"/>
                    <a:pt x="10617" y="12653"/>
                  </a:cubicBezTo>
                  <a:cubicBezTo>
                    <a:pt x="10694" y="12612"/>
                    <a:pt x="10764" y="12561"/>
                    <a:pt x="10823" y="12498"/>
                  </a:cubicBezTo>
                  <a:lnTo>
                    <a:pt x="10823" y="12498"/>
                  </a:lnTo>
                  <a:lnTo>
                    <a:pt x="10805" y="12511"/>
                  </a:lnTo>
                  <a:cubicBezTo>
                    <a:pt x="10906" y="12413"/>
                    <a:pt x="10990" y="12295"/>
                    <a:pt x="11054" y="12171"/>
                  </a:cubicBezTo>
                  <a:cubicBezTo>
                    <a:pt x="11190" y="11897"/>
                    <a:pt x="11241" y="11590"/>
                    <a:pt x="11274" y="11286"/>
                  </a:cubicBezTo>
                  <a:cubicBezTo>
                    <a:pt x="11392" y="10142"/>
                    <a:pt x="11267" y="8974"/>
                    <a:pt x="10909" y="7880"/>
                  </a:cubicBezTo>
                  <a:cubicBezTo>
                    <a:pt x="11582" y="7279"/>
                    <a:pt x="12148" y="6560"/>
                    <a:pt x="12564" y="5761"/>
                  </a:cubicBezTo>
                  <a:cubicBezTo>
                    <a:pt x="12692" y="5515"/>
                    <a:pt x="12810" y="5256"/>
                    <a:pt x="12841" y="4981"/>
                  </a:cubicBezTo>
                  <a:cubicBezTo>
                    <a:pt x="12854" y="4857"/>
                    <a:pt x="12850" y="4728"/>
                    <a:pt x="12823" y="4603"/>
                  </a:cubicBezTo>
                  <a:lnTo>
                    <a:pt x="12823" y="4603"/>
                  </a:lnTo>
                  <a:lnTo>
                    <a:pt x="12831" y="4621"/>
                  </a:lnTo>
                  <a:cubicBezTo>
                    <a:pt x="12817" y="4543"/>
                    <a:pt x="12789" y="4471"/>
                    <a:pt x="12753" y="4401"/>
                  </a:cubicBezTo>
                  <a:cubicBezTo>
                    <a:pt x="12719" y="4330"/>
                    <a:pt x="12677" y="4264"/>
                    <a:pt x="12624" y="4208"/>
                  </a:cubicBezTo>
                  <a:lnTo>
                    <a:pt x="12624" y="4208"/>
                  </a:lnTo>
                  <a:lnTo>
                    <a:pt x="12632" y="4228"/>
                  </a:lnTo>
                  <a:cubicBezTo>
                    <a:pt x="12549" y="4131"/>
                    <a:pt x="12446" y="4050"/>
                    <a:pt x="12335" y="3986"/>
                  </a:cubicBezTo>
                  <a:cubicBezTo>
                    <a:pt x="12094" y="3848"/>
                    <a:pt x="11817" y="3788"/>
                    <a:pt x="11544" y="3746"/>
                  </a:cubicBezTo>
                  <a:cubicBezTo>
                    <a:pt x="11166" y="3687"/>
                    <a:pt x="10783" y="3657"/>
                    <a:pt x="10400" y="3657"/>
                  </a:cubicBezTo>
                  <a:cubicBezTo>
                    <a:pt x="9901" y="3657"/>
                    <a:pt x="9401" y="3707"/>
                    <a:pt x="8912" y="3805"/>
                  </a:cubicBezTo>
                  <a:cubicBezTo>
                    <a:pt x="8695" y="2735"/>
                    <a:pt x="8247" y="1708"/>
                    <a:pt x="7609" y="820"/>
                  </a:cubicBezTo>
                  <a:cubicBezTo>
                    <a:pt x="7440" y="585"/>
                    <a:pt x="7254" y="355"/>
                    <a:pt x="7012" y="194"/>
                  </a:cubicBezTo>
                  <a:cubicBezTo>
                    <a:pt x="6901" y="122"/>
                    <a:pt x="6777" y="65"/>
                    <a:pt x="6648" y="31"/>
                  </a:cubicBezTo>
                  <a:lnTo>
                    <a:pt x="6669" y="31"/>
                  </a:lnTo>
                  <a:cubicBezTo>
                    <a:pt x="6597" y="10"/>
                    <a:pt x="6520" y="1"/>
                    <a:pt x="6445" y="1"/>
                  </a:cubicBezTo>
                  <a:cubicBezTo>
                    <a:pt x="6439" y="1"/>
                    <a:pt x="6434" y="1"/>
                    <a:pt x="6428" y="1"/>
                  </a:cubicBezTo>
                  <a:cubicBezTo>
                    <a:pt x="6422" y="1"/>
                    <a:pt x="6416" y="1"/>
                    <a:pt x="64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0"/>
            <p:cNvSpPr/>
            <p:nvPr/>
          </p:nvSpPr>
          <p:spPr>
            <a:xfrm>
              <a:off x="2208949" y="4084356"/>
              <a:ext cx="31175" cy="31175"/>
            </a:xfrm>
            <a:custGeom>
              <a:avLst/>
              <a:gdLst/>
              <a:ahLst/>
              <a:cxnLst/>
              <a:rect l="l" t="t" r="r" b="b"/>
              <a:pathLst>
                <a:path w="871" h="871" extrusionOk="0">
                  <a:moveTo>
                    <a:pt x="435" y="0"/>
                  </a:moveTo>
                  <a:cubicBezTo>
                    <a:pt x="195" y="0"/>
                    <a:pt x="0" y="195"/>
                    <a:pt x="0" y="435"/>
                  </a:cubicBezTo>
                  <a:cubicBezTo>
                    <a:pt x="0" y="676"/>
                    <a:pt x="195" y="870"/>
                    <a:pt x="435" y="870"/>
                  </a:cubicBezTo>
                  <a:cubicBezTo>
                    <a:pt x="675" y="870"/>
                    <a:pt x="870" y="676"/>
                    <a:pt x="870" y="435"/>
                  </a:cubicBezTo>
                  <a:cubicBezTo>
                    <a:pt x="870" y="195"/>
                    <a:pt x="675" y="0"/>
                    <a:pt x="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0"/>
            <p:cNvSpPr/>
            <p:nvPr/>
          </p:nvSpPr>
          <p:spPr>
            <a:xfrm>
              <a:off x="2399799" y="4084356"/>
              <a:ext cx="31211" cy="31175"/>
            </a:xfrm>
            <a:custGeom>
              <a:avLst/>
              <a:gdLst/>
              <a:ahLst/>
              <a:cxnLst/>
              <a:rect l="l" t="t" r="r" b="b"/>
              <a:pathLst>
                <a:path w="872" h="871" extrusionOk="0">
                  <a:moveTo>
                    <a:pt x="435" y="0"/>
                  </a:moveTo>
                  <a:cubicBezTo>
                    <a:pt x="195" y="0"/>
                    <a:pt x="0" y="195"/>
                    <a:pt x="0" y="435"/>
                  </a:cubicBezTo>
                  <a:cubicBezTo>
                    <a:pt x="0" y="676"/>
                    <a:pt x="195" y="870"/>
                    <a:pt x="435" y="870"/>
                  </a:cubicBezTo>
                  <a:cubicBezTo>
                    <a:pt x="675" y="870"/>
                    <a:pt x="872" y="676"/>
                    <a:pt x="872" y="435"/>
                  </a:cubicBezTo>
                  <a:cubicBezTo>
                    <a:pt x="872" y="195"/>
                    <a:pt x="677" y="0"/>
                    <a:pt x="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0"/>
            <p:cNvSpPr/>
            <p:nvPr/>
          </p:nvSpPr>
          <p:spPr>
            <a:xfrm>
              <a:off x="2277708" y="4125591"/>
              <a:ext cx="84470" cy="42271"/>
            </a:xfrm>
            <a:custGeom>
              <a:avLst/>
              <a:gdLst/>
              <a:ahLst/>
              <a:cxnLst/>
              <a:rect l="l" t="t" r="r" b="b"/>
              <a:pathLst>
                <a:path w="2360" h="1181" extrusionOk="0">
                  <a:moveTo>
                    <a:pt x="1" y="1"/>
                  </a:moveTo>
                  <a:cubicBezTo>
                    <a:pt x="1" y="653"/>
                    <a:pt x="528" y="1181"/>
                    <a:pt x="1180" y="1181"/>
                  </a:cubicBezTo>
                  <a:cubicBezTo>
                    <a:pt x="1833" y="1181"/>
                    <a:pt x="2360" y="653"/>
                    <a:pt x="23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0" name="Google Shape;2210;p50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1" name="Google Shape;2211;p50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212" name="Google Shape;2212;p50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7BFC04-3E25-4FAF-993F-BFB1E8CC4C7C}"/>
              </a:ext>
            </a:extLst>
          </p:cNvPr>
          <p:cNvSpPr/>
          <p:nvPr/>
        </p:nvSpPr>
        <p:spPr>
          <a:xfrm>
            <a:off x="3965910" y="1342279"/>
            <a:ext cx="45031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48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Kelipatan</a:t>
            </a:r>
            <a:r>
              <a:rPr lang="en-US" sz="4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2000</a:t>
            </a:r>
          </a:p>
          <a:p>
            <a:pPr algn="r"/>
            <a:r>
              <a:rPr lang="en-US" sz="4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harga</a:t>
            </a:r>
            <a:endParaRPr lang="en-US" sz="4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673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Google Shape;1795;p43"/>
          <p:cNvSpPr/>
          <p:nvPr/>
        </p:nvSpPr>
        <p:spPr>
          <a:xfrm>
            <a:off x="3249750" y="1806475"/>
            <a:ext cx="4087800" cy="103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6" name="Google Shape;1796;p43"/>
          <p:cNvSpPr/>
          <p:nvPr/>
        </p:nvSpPr>
        <p:spPr>
          <a:xfrm>
            <a:off x="1930400" y="1357515"/>
            <a:ext cx="6783066" cy="3382949"/>
          </a:xfrm>
          <a:custGeom>
            <a:avLst/>
            <a:gdLst/>
            <a:ahLst/>
            <a:cxnLst/>
            <a:rect l="l" t="t" r="r" b="b"/>
            <a:pathLst>
              <a:path w="54129" h="24752" extrusionOk="0">
                <a:moveTo>
                  <a:pt x="17871" y="6878"/>
                </a:moveTo>
                <a:lnTo>
                  <a:pt x="17871" y="6878"/>
                </a:lnTo>
                <a:cubicBezTo>
                  <a:pt x="16444" y="6923"/>
                  <a:pt x="15017" y="6977"/>
                  <a:pt x="13592" y="7054"/>
                </a:cubicBezTo>
                <a:cubicBezTo>
                  <a:pt x="12207" y="7128"/>
                  <a:pt x="10815" y="7206"/>
                  <a:pt x="9422" y="7247"/>
                </a:cubicBezTo>
                <a:cubicBezTo>
                  <a:pt x="12209" y="6960"/>
                  <a:pt x="15055" y="6892"/>
                  <a:pt x="17871" y="6878"/>
                </a:cubicBezTo>
                <a:close/>
                <a:moveTo>
                  <a:pt x="36090" y="8493"/>
                </a:moveTo>
                <a:cubicBezTo>
                  <a:pt x="36448" y="8493"/>
                  <a:pt x="36806" y="8495"/>
                  <a:pt x="37164" y="8498"/>
                </a:cubicBezTo>
                <a:cubicBezTo>
                  <a:pt x="36552" y="8504"/>
                  <a:pt x="35940" y="8508"/>
                  <a:pt x="35328" y="8508"/>
                </a:cubicBezTo>
                <a:cubicBezTo>
                  <a:pt x="35008" y="8508"/>
                  <a:pt x="34688" y="8507"/>
                  <a:pt x="34368" y="8505"/>
                </a:cubicBezTo>
                <a:cubicBezTo>
                  <a:pt x="34942" y="8497"/>
                  <a:pt x="35516" y="8493"/>
                  <a:pt x="36090" y="8493"/>
                </a:cubicBezTo>
                <a:close/>
                <a:moveTo>
                  <a:pt x="12605" y="21038"/>
                </a:moveTo>
                <a:cubicBezTo>
                  <a:pt x="12590" y="21109"/>
                  <a:pt x="12578" y="21180"/>
                  <a:pt x="12577" y="21251"/>
                </a:cubicBezTo>
                <a:cubicBezTo>
                  <a:pt x="12206" y="21223"/>
                  <a:pt x="11839" y="21181"/>
                  <a:pt x="11483" y="21124"/>
                </a:cubicBezTo>
                <a:cubicBezTo>
                  <a:pt x="11855" y="21086"/>
                  <a:pt x="12230" y="21058"/>
                  <a:pt x="12605" y="21038"/>
                </a:cubicBezTo>
                <a:close/>
                <a:moveTo>
                  <a:pt x="24817" y="1"/>
                </a:moveTo>
                <a:cubicBezTo>
                  <a:pt x="21431" y="1"/>
                  <a:pt x="18049" y="162"/>
                  <a:pt x="14673" y="646"/>
                </a:cubicBezTo>
                <a:lnTo>
                  <a:pt x="14619" y="641"/>
                </a:lnTo>
                <a:cubicBezTo>
                  <a:pt x="14581" y="637"/>
                  <a:pt x="14544" y="635"/>
                  <a:pt x="14508" y="635"/>
                </a:cubicBezTo>
                <a:cubicBezTo>
                  <a:pt x="14347" y="635"/>
                  <a:pt x="14207" y="672"/>
                  <a:pt x="14088" y="732"/>
                </a:cubicBezTo>
                <a:cubicBezTo>
                  <a:pt x="13886" y="763"/>
                  <a:pt x="13685" y="787"/>
                  <a:pt x="13482" y="821"/>
                </a:cubicBezTo>
                <a:cubicBezTo>
                  <a:pt x="13185" y="869"/>
                  <a:pt x="12985" y="1012"/>
                  <a:pt x="12861" y="1201"/>
                </a:cubicBezTo>
                <a:cubicBezTo>
                  <a:pt x="10603" y="1148"/>
                  <a:pt x="8343" y="1064"/>
                  <a:pt x="6087" y="925"/>
                </a:cubicBezTo>
                <a:cubicBezTo>
                  <a:pt x="6060" y="923"/>
                  <a:pt x="6033" y="922"/>
                  <a:pt x="6008" y="922"/>
                </a:cubicBezTo>
                <a:cubicBezTo>
                  <a:pt x="4713" y="922"/>
                  <a:pt x="4748" y="2974"/>
                  <a:pt x="6087" y="3059"/>
                </a:cubicBezTo>
                <a:cubicBezTo>
                  <a:pt x="7775" y="3163"/>
                  <a:pt x="9462" y="3237"/>
                  <a:pt x="11152" y="3291"/>
                </a:cubicBezTo>
                <a:cubicBezTo>
                  <a:pt x="11044" y="3490"/>
                  <a:pt x="11005" y="3724"/>
                  <a:pt x="11028" y="3952"/>
                </a:cubicBezTo>
                <a:cubicBezTo>
                  <a:pt x="10175" y="4137"/>
                  <a:pt x="9331" y="4365"/>
                  <a:pt x="8507" y="4662"/>
                </a:cubicBezTo>
                <a:cubicBezTo>
                  <a:pt x="8162" y="4787"/>
                  <a:pt x="7938" y="5029"/>
                  <a:pt x="7832" y="5306"/>
                </a:cubicBezTo>
                <a:cubicBezTo>
                  <a:pt x="5534" y="5595"/>
                  <a:pt x="3279" y="6056"/>
                  <a:pt x="1113" y="6797"/>
                </a:cubicBezTo>
                <a:cubicBezTo>
                  <a:pt x="196" y="7111"/>
                  <a:pt x="0" y="8644"/>
                  <a:pt x="1113" y="8853"/>
                </a:cubicBezTo>
                <a:cubicBezTo>
                  <a:pt x="2253" y="9068"/>
                  <a:pt x="3405" y="9214"/>
                  <a:pt x="4565" y="9315"/>
                </a:cubicBezTo>
                <a:cubicBezTo>
                  <a:pt x="4458" y="9329"/>
                  <a:pt x="4349" y="9341"/>
                  <a:pt x="4242" y="9356"/>
                </a:cubicBezTo>
                <a:cubicBezTo>
                  <a:pt x="3162" y="9511"/>
                  <a:pt x="3284" y="11168"/>
                  <a:pt x="4242" y="11413"/>
                </a:cubicBezTo>
                <a:cubicBezTo>
                  <a:pt x="5305" y="11685"/>
                  <a:pt x="6381" y="11865"/>
                  <a:pt x="7461" y="11988"/>
                </a:cubicBezTo>
                <a:cubicBezTo>
                  <a:pt x="6956" y="12100"/>
                  <a:pt x="6452" y="12218"/>
                  <a:pt x="5949" y="12343"/>
                </a:cubicBezTo>
                <a:cubicBezTo>
                  <a:pt x="4680" y="12660"/>
                  <a:pt x="5125" y="14290"/>
                  <a:pt x="6233" y="14438"/>
                </a:cubicBezTo>
                <a:cubicBezTo>
                  <a:pt x="6374" y="14458"/>
                  <a:pt x="6513" y="14472"/>
                  <a:pt x="6654" y="14489"/>
                </a:cubicBezTo>
                <a:cubicBezTo>
                  <a:pt x="6041" y="14685"/>
                  <a:pt x="5436" y="14899"/>
                  <a:pt x="4842" y="15153"/>
                </a:cubicBezTo>
                <a:cubicBezTo>
                  <a:pt x="3732" y="15629"/>
                  <a:pt x="4487" y="17019"/>
                  <a:pt x="5380" y="17140"/>
                </a:cubicBezTo>
                <a:cubicBezTo>
                  <a:pt x="5930" y="17215"/>
                  <a:pt x="6483" y="17275"/>
                  <a:pt x="7036" y="17329"/>
                </a:cubicBezTo>
                <a:cubicBezTo>
                  <a:pt x="6674" y="17884"/>
                  <a:pt x="6966" y="18744"/>
                  <a:pt x="7656" y="18950"/>
                </a:cubicBezTo>
                <a:cubicBezTo>
                  <a:pt x="8176" y="19105"/>
                  <a:pt x="8702" y="19222"/>
                  <a:pt x="9230" y="19321"/>
                </a:cubicBezTo>
                <a:cubicBezTo>
                  <a:pt x="8700" y="19433"/>
                  <a:pt x="8174" y="19570"/>
                  <a:pt x="7656" y="19737"/>
                </a:cubicBezTo>
                <a:cubicBezTo>
                  <a:pt x="6949" y="19966"/>
                  <a:pt x="6540" y="20968"/>
                  <a:pt x="7185" y="21520"/>
                </a:cubicBezTo>
                <a:cubicBezTo>
                  <a:pt x="7245" y="21571"/>
                  <a:pt x="7309" y="21616"/>
                  <a:pt x="7370" y="21666"/>
                </a:cubicBezTo>
                <a:cubicBezTo>
                  <a:pt x="7228" y="21676"/>
                  <a:pt x="7086" y="21680"/>
                  <a:pt x="6944" y="21690"/>
                </a:cubicBezTo>
                <a:cubicBezTo>
                  <a:pt x="5801" y="21765"/>
                  <a:pt x="5422" y="23528"/>
                  <a:pt x="6659" y="23783"/>
                </a:cubicBezTo>
                <a:cubicBezTo>
                  <a:pt x="10303" y="24536"/>
                  <a:pt x="13989" y="24752"/>
                  <a:pt x="17687" y="24752"/>
                </a:cubicBezTo>
                <a:cubicBezTo>
                  <a:pt x="19346" y="24752"/>
                  <a:pt x="21007" y="24708"/>
                  <a:pt x="22668" y="24650"/>
                </a:cubicBezTo>
                <a:cubicBezTo>
                  <a:pt x="25388" y="24556"/>
                  <a:pt x="28105" y="24427"/>
                  <a:pt x="30827" y="24394"/>
                </a:cubicBezTo>
                <a:cubicBezTo>
                  <a:pt x="30949" y="24393"/>
                  <a:pt x="31070" y="24392"/>
                  <a:pt x="31192" y="24392"/>
                </a:cubicBezTo>
                <a:cubicBezTo>
                  <a:pt x="32413" y="24392"/>
                  <a:pt x="33628" y="24459"/>
                  <a:pt x="34841" y="24459"/>
                </a:cubicBezTo>
                <a:cubicBezTo>
                  <a:pt x="35879" y="24459"/>
                  <a:pt x="36916" y="24410"/>
                  <a:pt x="37952" y="24230"/>
                </a:cubicBezTo>
                <a:cubicBezTo>
                  <a:pt x="40232" y="24248"/>
                  <a:pt x="42511" y="24267"/>
                  <a:pt x="44788" y="24301"/>
                </a:cubicBezTo>
                <a:cubicBezTo>
                  <a:pt x="46002" y="24360"/>
                  <a:pt x="47216" y="24399"/>
                  <a:pt x="48434" y="24399"/>
                </a:cubicBezTo>
                <a:cubicBezTo>
                  <a:pt x="48727" y="24399"/>
                  <a:pt x="49020" y="24396"/>
                  <a:pt x="49314" y="24392"/>
                </a:cubicBezTo>
                <a:cubicBezTo>
                  <a:pt x="50691" y="24370"/>
                  <a:pt x="50687" y="22297"/>
                  <a:pt x="49314" y="22259"/>
                </a:cubicBezTo>
                <a:cubicBezTo>
                  <a:pt x="47703" y="22213"/>
                  <a:pt x="46094" y="22185"/>
                  <a:pt x="44482" y="22162"/>
                </a:cubicBezTo>
                <a:cubicBezTo>
                  <a:pt x="44616" y="21589"/>
                  <a:pt x="44282" y="20911"/>
                  <a:pt x="43485" y="20835"/>
                </a:cubicBezTo>
                <a:cubicBezTo>
                  <a:pt x="42724" y="20762"/>
                  <a:pt x="41964" y="20707"/>
                  <a:pt x="41201" y="20664"/>
                </a:cubicBezTo>
                <a:cubicBezTo>
                  <a:pt x="41679" y="20651"/>
                  <a:pt x="42156" y="20647"/>
                  <a:pt x="42634" y="20647"/>
                </a:cubicBezTo>
                <a:cubicBezTo>
                  <a:pt x="43311" y="20647"/>
                  <a:pt x="43988" y="20655"/>
                  <a:pt x="44664" y="20655"/>
                </a:cubicBezTo>
                <a:cubicBezTo>
                  <a:pt x="46607" y="20655"/>
                  <a:pt x="48542" y="20590"/>
                  <a:pt x="50450" y="20086"/>
                </a:cubicBezTo>
                <a:cubicBezTo>
                  <a:pt x="51528" y="19801"/>
                  <a:pt x="51402" y="18368"/>
                  <a:pt x="50450" y="18028"/>
                </a:cubicBezTo>
                <a:cubicBezTo>
                  <a:pt x="49986" y="17863"/>
                  <a:pt x="49517" y="17727"/>
                  <a:pt x="49045" y="17607"/>
                </a:cubicBezTo>
                <a:cubicBezTo>
                  <a:pt x="49703" y="17521"/>
                  <a:pt x="50360" y="17403"/>
                  <a:pt x="51018" y="17242"/>
                </a:cubicBezTo>
                <a:cubicBezTo>
                  <a:pt x="51841" y="17040"/>
                  <a:pt x="52000" y="15981"/>
                  <a:pt x="51490" y="15453"/>
                </a:cubicBezTo>
                <a:cubicBezTo>
                  <a:pt x="51855" y="15444"/>
                  <a:pt x="52219" y="15440"/>
                  <a:pt x="52581" y="15432"/>
                </a:cubicBezTo>
                <a:cubicBezTo>
                  <a:pt x="53778" y="15396"/>
                  <a:pt x="54052" y="13651"/>
                  <a:pt x="52868" y="13334"/>
                </a:cubicBezTo>
                <a:cubicBezTo>
                  <a:pt x="50344" y="12652"/>
                  <a:pt x="47755" y="12565"/>
                  <a:pt x="45160" y="12565"/>
                </a:cubicBezTo>
                <a:cubicBezTo>
                  <a:pt x="44271" y="12565"/>
                  <a:pt x="43381" y="12575"/>
                  <a:pt x="42493" y="12575"/>
                </a:cubicBezTo>
                <a:cubicBezTo>
                  <a:pt x="42396" y="12575"/>
                  <a:pt x="42300" y="12575"/>
                  <a:pt x="42203" y="12575"/>
                </a:cubicBezTo>
                <a:cubicBezTo>
                  <a:pt x="42054" y="12575"/>
                  <a:pt x="41905" y="12574"/>
                  <a:pt x="41756" y="12574"/>
                </a:cubicBezTo>
                <a:cubicBezTo>
                  <a:pt x="37919" y="12574"/>
                  <a:pt x="34080" y="12730"/>
                  <a:pt x="30244" y="12865"/>
                </a:cubicBezTo>
                <a:cubicBezTo>
                  <a:pt x="26793" y="12986"/>
                  <a:pt x="23337" y="13095"/>
                  <a:pt x="19883" y="13095"/>
                </a:cubicBezTo>
                <a:cubicBezTo>
                  <a:pt x="18028" y="13095"/>
                  <a:pt x="16173" y="13063"/>
                  <a:pt x="14321" y="12986"/>
                </a:cubicBezTo>
                <a:cubicBezTo>
                  <a:pt x="18679" y="12461"/>
                  <a:pt x="23069" y="12321"/>
                  <a:pt x="27471" y="12321"/>
                </a:cubicBezTo>
                <a:cubicBezTo>
                  <a:pt x="32515" y="12321"/>
                  <a:pt x="37575" y="12505"/>
                  <a:pt x="42621" y="12505"/>
                </a:cubicBezTo>
                <a:cubicBezTo>
                  <a:pt x="45950" y="12505"/>
                  <a:pt x="49274" y="12425"/>
                  <a:pt x="52583" y="12159"/>
                </a:cubicBezTo>
                <a:cubicBezTo>
                  <a:pt x="53704" y="12069"/>
                  <a:pt x="54129" y="10274"/>
                  <a:pt x="52867" y="10064"/>
                </a:cubicBezTo>
                <a:cubicBezTo>
                  <a:pt x="51446" y="9828"/>
                  <a:pt x="50016" y="9726"/>
                  <a:pt x="48581" y="9687"/>
                </a:cubicBezTo>
                <a:cubicBezTo>
                  <a:pt x="48824" y="9645"/>
                  <a:pt x="49070" y="9606"/>
                  <a:pt x="49313" y="9562"/>
                </a:cubicBezTo>
                <a:cubicBezTo>
                  <a:pt x="50343" y="9372"/>
                  <a:pt x="50324" y="7711"/>
                  <a:pt x="49313" y="7505"/>
                </a:cubicBezTo>
                <a:cubicBezTo>
                  <a:pt x="47759" y="7191"/>
                  <a:pt x="46193" y="6963"/>
                  <a:pt x="44619" y="6795"/>
                </a:cubicBezTo>
                <a:cubicBezTo>
                  <a:pt x="45997" y="6753"/>
                  <a:pt x="47374" y="6652"/>
                  <a:pt x="48744" y="6433"/>
                </a:cubicBezTo>
                <a:cubicBezTo>
                  <a:pt x="49847" y="6258"/>
                  <a:pt x="49675" y="4661"/>
                  <a:pt x="48744" y="4377"/>
                </a:cubicBezTo>
                <a:cubicBezTo>
                  <a:pt x="48712" y="4365"/>
                  <a:pt x="48679" y="4358"/>
                  <a:pt x="48646" y="4348"/>
                </a:cubicBezTo>
                <a:cubicBezTo>
                  <a:pt x="48680" y="4344"/>
                  <a:pt x="48712" y="4341"/>
                  <a:pt x="48746" y="4338"/>
                </a:cubicBezTo>
                <a:cubicBezTo>
                  <a:pt x="49847" y="4209"/>
                  <a:pt x="50307" y="2501"/>
                  <a:pt x="49030" y="2244"/>
                </a:cubicBezTo>
                <a:cubicBezTo>
                  <a:pt x="48376" y="2112"/>
                  <a:pt x="47718" y="2002"/>
                  <a:pt x="47059" y="1903"/>
                </a:cubicBezTo>
                <a:cubicBezTo>
                  <a:pt x="47156" y="1315"/>
                  <a:pt x="46824" y="641"/>
                  <a:pt x="46056" y="641"/>
                </a:cubicBezTo>
                <a:cubicBezTo>
                  <a:pt x="46052" y="641"/>
                  <a:pt x="46048" y="641"/>
                  <a:pt x="46044" y="641"/>
                </a:cubicBezTo>
                <a:cubicBezTo>
                  <a:pt x="45743" y="643"/>
                  <a:pt x="45442" y="645"/>
                  <a:pt x="45141" y="645"/>
                </a:cubicBezTo>
                <a:cubicBezTo>
                  <a:pt x="38363" y="645"/>
                  <a:pt x="31582" y="1"/>
                  <a:pt x="248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5" name="Google Shape;1805;p43"/>
          <p:cNvSpPr txBox="1">
            <a:spLocks noGrp="1"/>
          </p:cNvSpPr>
          <p:nvPr>
            <p:ph type="subTitle" idx="8"/>
          </p:nvPr>
        </p:nvSpPr>
        <p:spPr>
          <a:xfrm>
            <a:off x="2332892" y="610990"/>
            <a:ext cx="6002216" cy="4946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d-ID" dirty="0"/>
              <a:t>CIRI </a:t>
            </a:r>
            <a:r>
              <a:rPr lang="en-US" dirty="0"/>
              <a:t>TEKNOLOGI</a:t>
            </a:r>
            <a:r>
              <a:rPr lang="id-ID" dirty="0"/>
              <a:t> INFORMASI YANG BAIK</a:t>
            </a:r>
            <a:endParaRPr dirty="0"/>
          </a:p>
        </p:txBody>
      </p:sp>
      <p:sp>
        <p:nvSpPr>
          <p:cNvPr id="1806" name="Google Shape;1806;p43"/>
          <p:cNvSpPr/>
          <p:nvPr/>
        </p:nvSpPr>
        <p:spPr>
          <a:xfrm rot="-9038913" flipH="1">
            <a:off x="7113238" y="267381"/>
            <a:ext cx="1400467" cy="118184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7" name="Google Shape;1807;p43">
            <a:hlinkClick r:id="rId3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43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43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1837" name="Google Shape;1837;p43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5F6C1218-94FF-4E28-ADDC-97CC616B4B72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156E74-2F8F-43BD-B554-A098F9C42E9F}"/>
              </a:ext>
            </a:extLst>
          </p:cNvPr>
          <p:cNvSpPr txBox="1"/>
          <p:nvPr/>
        </p:nvSpPr>
        <p:spPr>
          <a:xfrm>
            <a:off x="3456253" y="1806475"/>
            <a:ext cx="445506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400" b="1" dirty="0">
                <a:solidFill>
                  <a:schemeClr val="accent2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AMOUNT OF INFORMATION</a:t>
            </a:r>
          </a:p>
          <a:p>
            <a:pPr algn="ctr"/>
            <a:r>
              <a:rPr lang="id-ID" sz="2400" b="1" dirty="0">
                <a:solidFill>
                  <a:schemeClr val="accent2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QUALITY OF INFORMATION</a:t>
            </a:r>
          </a:p>
          <a:p>
            <a:pPr algn="ctr"/>
            <a:r>
              <a:rPr lang="id-ID" sz="2400" b="1" dirty="0">
                <a:solidFill>
                  <a:schemeClr val="accent2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RECENCY OF INFORMATION</a:t>
            </a:r>
          </a:p>
          <a:p>
            <a:pPr algn="ctr"/>
            <a:r>
              <a:rPr lang="id-ID" sz="2400" b="1" dirty="0">
                <a:solidFill>
                  <a:schemeClr val="accent2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RELEVANCE OF INFORMATION</a:t>
            </a:r>
          </a:p>
          <a:p>
            <a:pPr algn="ctr"/>
            <a:r>
              <a:rPr lang="id-ID" sz="2400" b="1" dirty="0">
                <a:solidFill>
                  <a:schemeClr val="accent2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ACCURANCY OF INFORMATION</a:t>
            </a:r>
          </a:p>
          <a:p>
            <a:pPr algn="ctr"/>
            <a:r>
              <a:rPr lang="id-ID" sz="2400" b="1" dirty="0">
                <a:solidFill>
                  <a:schemeClr val="accent2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AUTHENTICITY OF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79C3F05C-BB1B-4F1B-8546-ECF0A22F63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805" name="Google Shape;1805;p43"/>
          <p:cNvSpPr txBox="1">
            <a:spLocks noGrp="1"/>
          </p:cNvSpPr>
          <p:nvPr>
            <p:ph type="sub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d-ID" dirty="0"/>
              <a:t>CIRI TEKNIK INFORMASI YANG BAIK</a:t>
            </a:r>
            <a:endParaRPr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7126B17-782C-4DFC-AB52-130046CF0829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D1DC9F1-1657-494E-9245-D393558E2DBD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7A77CFC-1707-4C8D-A706-BEC7CCE624CE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09DCDF5F-713C-4F45-99F2-8EAD47EB1261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804" name="Google Shape;1804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d-ID" dirty="0"/>
              <a:t>CIRI TEKNOLOGI INFORMASI YANG BAIK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9F0203E-2E7B-4417-A224-428DACC68673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E22D218A-5C4D-48E9-A637-F77852E2A654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>
            <a:off x="2357014" y="1133613"/>
            <a:ext cx="2217300" cy="39420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A7EE45C5-E4EE-4973-A5AD-20A068830C0F}"/>
              </a:ext>
            </a:extLst>
          </p:cNvPr>
          <p:cNvSpPr>
            <a:spLocks noGrp="1"/>
          </p:cNvSpPr>
          <p:nvPr>
            <p:ph type="subTitle" idx="9"/>
          </p:nvPr>
        </p:nvSpPr>
        <p:spPr>
          <a:xfrm>
            <a:off x="1923821" y="1796196"/>
            <a:ext cx="3083686" cy="2922077"/>
          </a:xfrm>
        </p:spPr>
        <p:txBody>
          <a:bodyPr/>
          <a:lstStyle/>
          <a:p>
            <a:pPr marL="180975" indent="0" algn="r"/>
            <a:r>
              <a:rPr lang="id-ID" sz="1400" b="1" dirty="0">
                <a:solidFill>
                  <a:srgbClr val="FF0000"/>
                </a:solidFill>
              </a:rPr>
              <a:t>AMOUNT</a:t>
            </a:r>
            <a:r>
              <a:rPr lang="id-ID" sz="1400" dirty="0"/>
              <a:t> OF INFORMATION</a:t>
            </a:r>
            <a:br>
              <a:rPr lang="id-ID" sz="1400" dirty="0"/>
            </a:br>
            <a:endParaRPr lang="id-ID" sz="1400" dirty="0"/>
          </a:p>
          <a:p>
            <a:pPr marL="180975" indent="0" algn="r"/>
            <a:r>
              <a:rPr lang="id-ID" sz="1400" b="1" dirty="0">
                <a:solidFill>
                  <a:srgbClr val="FF0000"/>
                </a:solidFill>
              </a:rPr>
              <a:t>QUALITY</a:t>
            </a:r>
            <a:r>
              <a:rPr lang="id-ID" sz="1400" dirty="0"/>
              <a:t> OF INFORMATION</a:t>
            </a:r>
            <a:br>
              <a:rPr lang="id-ID" sz="1400" dirty="0"/>
            </a:br>
            <a:endParaRPr lang="id-ID" sz="1400" dirty="0"/>
          </a:p>
          <a:p>
            <a:pPr marL="180975" indent="0" algn="r"/>
            <a:r>
              <a:rPr lang="id-ID" sz="1400" b="1" dirty="0">
                <a:solidFill>
                  <a:srgbClr val="FF0000"/>
                </a:solidFill>
              </a:rPr>
              <a:t>RECENCY</a:t>
            </a:r>
            <a:r>
              <a:rPr lang="id-ID" sz="1400" dirty="0"/>
              <a:t> OF INFORMATION</a:t>
            </a:r>
            <a:br>
              <a:rPr lang="id-ID" sz="1400" dirty="0"/>
            </a:br>
            <a:endParaRPr lang="id-ID" sz="1400" dirty="0"/>
          </a:p>
          <a:p>
            <a:pPr marL="180975" indent="0" algn="r"/>
            <a:r>
              <a:rPr lang="id-ID" sz="1400" b="1" dirty="0">
                <a:solidFill>
                  <a:srgbClr val="FF0000"/>
                </a:solidFill>
              </a:rPr>
              <a:t>RELEVANCE</a:t>
            </a:r>
            <a:r>
              <a:rPr lang="id-ID" sz="1400" dirty="0"/>
              <a:t> OF INFORMATION</a:t>
            </a:r>
            <a:br>
              <a:rPr lang="id-ID" sz="1400" dirty="0"/>
            </a:br>
            <a:endParaRPr lang="id-ID" sz="1400" dirty="0"/>
          </a:p>
          <a:p>
            <a:pPr marL="180975" indent="0" algn="r"/>
            <a:r>
              <a:rPr lang="id-ID" sz="1400" b="1" dirty="0">
                <a:solidFill>
                  <a:srgbClr val="FF0000"/>
                </a:solidFill>
              </a:rPr>
              <a:t>ACCURANCY</a:t>
            </a:r>
            <a:r>
              <a:rPr lang="id-ID" sz="1400" dirty="0"/>
              <a:t> OF INFORMATION</a:t>
            </a:r>
            <a:br>
              <a:rPr lang="id-ID" sz="1400" dirty="0"/>
            </a:br>
            <a:endParaRPr lang="id-ID" sz="1400" dirty="0"/>
          </a:p>
          <a:p>
            <a:pPr marL="180975" indent="0" algn="r"/>
            <a:r>
              <a:rPr lang="id-ID" sz="1400" b="1" dirty="0">
                <a:solidFill>
                  <a:srgbClr val="FF0000"/>
                </a:solidFill>
              </a:rPr>
              <a:t>AUTHENTICITY</a:t>
            </a:r>
            <a:r>
              <a:rPr lang="id-ID" sz="1400" dirty="0"/>
              <a:t> OF INFORMATION</a:t>
            </a:r>
            <a:endParaRPr lang="id-ID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B585F1B6-1B09-4A68-87A8-643F815888A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500369" y="1133600"/>
            <a:ext cx="2217300" cy="39420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F2F7B7D1-5AE8-4C5B-893D-F0E3976AC8C5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4848141" y="1796196"/>
            <a:ext cx="2706631" cy="2922068"/>
          </a:xfrm>
        </p:spPr>
        <p:txBody>
          <a:bodyPr/>
          <a:lstStyle/>
          <a:p>
            <a:pPr algn="l"/>
            <a:r>
              <a:rPr lang="id-ID" b="1" dirty="0">
                <a:solidFill>
                  <a:srgbClr val="FF0000"/>
                </a:solidFill>
              </a:rPr>
              <a:t>BANYAKNYA</a:t>
            </a:r>
            <a:r>
              <a:rPr lang="id-ID" dirty="0"/>
              <a:t> INFORMASI</a:t>
            </a:r>
          </a:p>
          <a:p>
            <a:pPr algn="l"/>
            <a:endParaRPr lang="id-ID" dirty="0"/>
          </a:p>
          <a:p>
            <a:pPr algn="l"/>
            <a:r>
              <a:rPr lang="id-ID" b="1" dirty="0">
                <a:solidFill>
                  <a:srgbClr val="FF0000"/>
                </a:solidFill>
              </a:rPr>
              <a:t>KUALITAS</a:t>
            </a:r>
            <a:r>
              <a:rPr lang="id-ID" dirty="0"/>
              <a:t> INFORMASI</a:t>
            </a:r>
          </a:p>
          <a:p>
            <a:pPr algn="l"/>
            <a:endParaRPr lang="id-ID" dirty="0"/>
          </a:p>
          <a:p>
            <a:pPr algn="l"/>
            <a:r>
              <a:rPr lang="id-ID" b="1" dirty="0">
                <a:solidFill>
                  <a:srgbClr val="FF0000"/>
                </a:solidFill>
              </a:rPr>
              <a:t>INFORMASI</a:t>
            </a:r>
            <a:r>
              <a:rPr lang="id-ID" dirty="0"/>
              <a:t> YANG TERUPDATE</a:t>
            </a:r>
          </a:p>
          <a:p>
            <a:pPr algn="l"/>
            <a:endParaRPr lang="id-ID" dirty="0"/>
          </a:p>
          <a:p>
            <a:pPr algn="l"/>
            <a:r>
              <a:rPr lang="id-ID" b="1" dirty="0">
                <a:solidFill>
                  <a:srgbClr val="FF0000"/>
                </a:solidFill>
              </a:rPr>
              <a:t>KESESUAIAN</a:t>
            </a:r>
            <a:r>
              <a:rPr lang="id-ID" dirty="0"/>
              <a:t> INFORMASI</a:t>
            </a:r>
          </a:p>
          <a:p>
            <a:pPr algn="l"/>
            <a:endParaRPr lang="id-ID" dirty="0"/>
          </a:p>
          <a:p>
            <a:pPr algn="l"/>
            <a:r>
              <a:rPr lang="id-ID" b="1" dirty="0">
                <a:solidFill>
                  <a:srgbClr val="FF0000"/>
                </a:solidFill>
              </a:rPr>
              <a:t>KETEPATAN</a:t>
            </a:r>
            <a:r>
              <a:rPr lang="id-ID" dirty="0"/>
              <a:t> INFORMASI</a:t>
            </a:r>
          </a:p>
          <a:p>
            <a:pPr algn="l"/>
            <a:endParaRPr lang="id-ID" dirty="0"/>
          </a:p>
          <a:p>
            <a:pPr algn="l"/>
            <a:r>
              <a:rPr lang="id-ID" b="1" dirty="0">
                <a:solidFill>
                  <a:srgbClr val="FF0000"/>
                </a:solidFill>
              </a:rPr>
              <a:t>KEBENARAN</a:t>
            </a:r>
            <a:r>
              <a:rPr lang="id-ID" dirty="0"/>
              <a:t> INFORMASI</a:t>
            </a:r>
          </a:p>
        </p:txBody>
      </p:sp>
      <p:sp>
        <p:nvSpPr>
          <p:cNvPr id="1806" name="Google Shape;1806;p43"/>
          <p:cNvSpPr/>
          <p:nvPr/>
        </p:nvSpPr>
        <p:spPr>
          <a:xfrm rot="-9038913" flipH="1">
            <a:off x="7113238" y="267381"/>
            <a:ext cx="1400467" cy="118184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7" name="Google Shape;1807;p43">
            <a:hlinkClick r:id="rId3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43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43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1837" name="Google Shape;1837;p43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5A6A87-8E91-4E29-A25F-F733A3A8334D}"/>
              </a:ext>
            </a:extLst>
          </p:cNvPr>
          <p:cNvCxnSpPr>
            <a:cxnSpLocks/>
          </p:cNvCxnSpPr>
          <p:nvPr/>
        </p:nvCxnSpPr>
        <p:spPr>
          <a:xfrm>
            <a:off x="5007507" y="1593696"/>
            <a:ext cx="0" cy="2896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74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p43"/>
          <p:cNvSpPr/>
          <p:nvPr/>
        </p:nvSpPr>
        <p:spPr>
          <a:xfrm>
            <a:off x="1902117" y="1179168"/>
            <a:ext cx="6783066" cy="3539340"/>
          </a:xfrm>
          <a:custGeom>
            <a:avLst/>
            <a:gdLst/>
            <a:ahLst/>
            <a:cxnLst/>
            <a:rect l="l" t="t" r="r" b="b"/>
            <a:pathLst>
              <a:path w="54129" h="24752" extrusionOk="0">
                <a:moveTo>
                  <a:pt x="17871" y="6878"/>
                </a:moveTo>
                <a:lnTo>
                  <a:pt x="17871" y="6878"/>
                </a:lnTo>
                <a:cubicBezTo>
                  <a:pt x="16444" y="6923"/>
                  <a:pt x="15017" y="6977"/>
                  <a:pt x="13592" y="7054"/>
                </a:cubicBezTo>
                <a:cubicBezTo>
                  <a:pt x="12207" y="7128"/>
                  <a:pt x="10815" y="7206"/>
                  <a:pt x="9422" y="7247"/>
                </a:cubicBezTo>
                <a:cubicBezTo>
                  <a:pt x="12209" y="6960"/>
                  <a:pt x="15055" y="6892"/>
                  <a:pt x="17871" y="6878"/>
                </a:cubicBezTo>
                <a:close/>
                <a:moveTo>
                  <a:pt x="36090" y="8493"/>
                </a:moveTo>
                <a:cubicBezTo>
                  <a:pt x="36448" y="8493"/>
                  <a:pt x="36806" y="8495"/>
                  <a:pt x="37164" y="8498"/>
                </a:cubicBezTo>
                <a:cubicBezTo>
                  <a:pt x="36552" y="8504"/>
                  <a:pt x="35940" y="8508"/>
                  <a:pt x="35328" y="8508"/>
                </a:cubicBezTo>
                <a:cubicBezTo>
                  <a:pt x="35008" y="8508"/>
                  <a:pt x="34688" y="8507"/>
                  <a:pt x="34368" y="8505"/>
                </a:cubicBezTo>
                <a:cubicBezTo>
                  <a:pt x="34942" y="8497"/>
                  <a:pt x="35516" y="8493"/>
                  <a:pt x="36090" y="8493"/>
                </a:cubicBezTo>
                <a:close/>
                <a:moveTo>
                  <a:pt x="12605" y="21038"/>
                </a:moveTo>
                <a:cubicBezTo>
                  <a:pt x="12590" y="21109"/>
                  <a:pt x="12578" y="21180"/>
                  <a:pt x="12577" y="21251"/>
                </a:cubicBezTo>
                <a:cubicBezTo>
                  <a:pt x="12206" y="21223"/>
                  <a:pt x="11839" y="21181"/>
                  <a:pt x="11483" y="21124"/>
                </a:cubicBezTo>
                <a:cubicBezTo>
                  <a:pt x="11855" y="21086"/>
                  <a:pt x="12230" y="21058"/>
                  <a:pt x="12605" y="21038"/>
                </a:cubicBezTo>
                <a:close/>
                <a:moveTo>
                  <a:pt x="24817" y="1"/>
                </a:moveTo>
                <a:cubicBezTo>
                  <a:pt x="21431" y="1"/>
                  <a:pt x="18049" y="162"/>
                  <a:pt x="14673" y="646"/>
                </a:cubicBezTo>
                <a:lnTo>
                  <a:pt x="14619" y="641"/>
                </a:lnTo>
                <a:cubicBezTo>
                  <a:pt x="14581" y="637"/>
                  <a:pt x="14544" y="635"/>
                  <a:pt x="14508" y="635"/>
                </a:cubicBezTo>
                <a:cubicBezTo>
                  <a:pt x="14347" y="635"/>
                  <a:pt x="14207" y="672"/>
                  <a:pt x="14088" y="732"/>
                </a:cubicBezTo>
                <a:cubicBezTo>
                  <a:pt x="13886" y="763"/>
                  <a:pt x="13685" y="787"/>
                  <a:pt x="13482" y="821"/>
                </a:cubicBezTo>
                <a:cubicBezTo>
                  <a:pt x="13185" y="869"/>
                  <a:pt x="12985" y="1012"/>
                  <a:pt x="12861" y="1201"/>
                </a:cubicBezTo>
                <a:cubicBezTo>
                  <a:pt x="10603" y="1148"/>
                  <a:pt x="8343" y="1064"/>
                  <a:pt x="6087" y="925"/>
                </a:cubicBezTo>
                <a:cubicBezTo>
                  <a:pt x="6060" y="923"/>
                  <a:pt x="6033" y="922"/>
                  <a:pt x="6008" y="922"/>
                </a:cubicBezTo>
                <a:cubicBezTo>
                  <a:pt x="4713" y="922"/>
                  <a:pt x="4748" y="2974"/>
                  <a:pt x="6087" y="3059"/>
                </a:cubicBezTo>
                <a:cubicBezTo>
                  <a:pt x="7775" y="3163"/>
                  <a:pt x="9462" y="3237"/>
                  <a:pt x="11152" y="3291"/>
                </a:cubicBezTo>
                <a:cubicBezTo>
                  <a:pt x="11044" y="3490"/>
                  <a:pt x="11005" y="3724"/>
                  <a:pt x="11028" y="3952"/>
                </a:cubicBezTo>
                <a:cubicBezTo>
                  <a:pt x="10175" y="4137"/>
                  <a:pt x="9331" y="4365"/>
                  <a:pt x="8507" y="4662"/>
                </a:cubicBezTo>
                <a:cubicBezTo>
                  <a:pt x="8162" y="4787"/>
                  <a:pt x="7938" y="5029"/>
                  <a:pt x="7832" y="5306"/>
                </a:cubicBezTo>
                <a:cubicBezTo>
                  <a:pt x="5534" y="5595"/>
                  <a:pt x="3279" y="6056"/>
                  <a:pt x="1113" y="6797"/>
                </a:cubicBezTo>
                <a:cubicBezTo>
                  <a:pt x="196" y="7111"/>
                  <a:pt x="0" y="8644"/>
                  <a:pt x="1113" y="8853"/>
                </a:cubicBezTo>
                <a:cubicBezTo>
                  <a:pt x="2253" y="9068"/>
                  <a:pt x="3405" y="9214"/>
                  <a:pt x="4565" y="9315"/>
                </a:cubicBezTo>
                <a:cubicBezTo>
                  <a:pt x="4458" y="9329"/>
                  <a:pt x="4349" y="9341"/>
                  <a:pt x="4242" y="9356"/>
                </a:cubicBezTo>
                <a:cubicBezTo>
                  <a:pt x="3162" y="9511"/>
                  <a:pt x="3284" y="11168"/>
                  <a:pt x="4242" y="11413"/>
                </a:cubicBezTo>
                <a:cubicBezTo>
                  <a:pt x="5305" y="11685"/>
                  <a:pt x="6381" y="11865"/>
                  <a:pt x="7461" y="11988"/>
                </a:cubicBezTo>
                <a:cubicBezTo>
                  <a:pt x="6956" y="12100"/>
                  <a:pt x="6452" y="12218"/>
                  <a:pt x="5949" y="12343"/>
                </a:cubicBezTo>
                <a:cubicBezTo>
                  <a:pt x="4680" y="12660"/>
                  <a:pt x="5125" y="14290"/>
                  <a:pt x="6233" y="14438"/>
                </a:cubicBezTo>
                <a:cubicBezTo>
                  <a:pt x="6374" y="14458"/>
                  <a:pt x="6513" y="14472"/>
                  <a:pt x="6654" y="14489"/>
                </a:cubicBezTo>
                <a:cubicBezTo>
                  <a:pt x="6041" y="14685"/>
                  <a:pt x="5436" y="14899"/>
                  <a:pt x="4842" y="15153"/>
                </a:cubicBezTo>
                <a:cubicBezTo>
                  <a:pt x="3732" y="15629"/>
                  <a:pt x="4487" y="17019"/>
                  <a:pt x="5380" y="17140"/>
                </a:cubicBezTo>
                <a:cubicBezTo>
                  <a:pt x="5930" y="17215"/>
                  <a:pt x="6483" y="17275"/>
                  <a:pt x="7036" y="17329"/>
                </a:cubicBezTo>
                <a:cubicBezTo>
                  <a:pt x="6674" y="17884"/>
                  <a:pt x="6966" y="18744"/>
                  <a:pt x="7656" y="18950"/>
                </a:cubicBezTo>
                <a:cubicBezTo>
                  <a:pt x="8176" y="19105"/>
                  <a:pt x="8702" y="19222"/>
                  <a:pt x="9230" y="19321"/>
                </a:cubicBezTo>
                <a:cubicBezTo>
                  <a:pt x="8700" y="19433"/>
                  <a:pt x="8174" y="19570"/>
                  <a:pt x="7656" y="19737"/>
                </a:cubicBezTo>
                <a:cubicBezTo>
                  <a:pt x="6949" y="19966"/>
                  <a:pt x="6540" y="20968"/>
                  <a:pt x="7185" y="21520"/>
                </a:cubicBezTo>
                <a:cubicBezTo>
                  <a:pt x="7245" y="21571"/>
                  <a:pt x="7309" y="21616"/>
                  <a:pt x="7370" y="21666"/>
                </a:cubicBezTo>
                <a:cubicBezTo>
                  <a:pt x="7228" y="21676"/>
                  <a:pt x="7086" y="21680"/>
                  <a:pt x="6944" y="21690"/>
                </a:cubicBezTo>
                <a:cubicBezTo>
                  <a:pt x="5801" y="21765"/>
                  <a:pt x="5422" y="23528"/>
                  <a:pt x="6659" y="23783"/>
                </a:cubicBezTo>
                <a:cubicBezTo>
                  <a:pt x="10303" y="24536"/>
                  <a:pt x="13989" y="24752"/>
                  <a:pt x="17687" y="24752"/>
                </a:cubicBezTo>
                <a:cubicBezTo>
                  <a:pt x="19346" y="24752"/>
                  <a:pt x="21007" y="24708"/>
                  <a:pt x="22668" y="24650"/>
                </a:cubicBezTo>
                <a:cubicBezTo>
                  <a:pt x="25388" y="24556"/>
                  <a:pt x="28105" y="24427"/>
                  <a:pt x="30827" y="24394"/>
                </a:cubicBezTo>
                <a:cubicBezTo>
                  <a:pt x="30949" y="24393"/>
                  <a:pt x="31070" y="24392"/>
                  <a:pt x="31192" y="24392"/>
                </a:cubicBezTo>
                <a:cubicBezTo>
                  <a:pt x="32413" y="24392"/>
                  <a:pt x="33628" y="24459"/>
                  <a:pt x="34841" y="24459"/>
                </a:cubicBezTo>
                <a:cubicBezTo>
                  <a:pt x="35879" y="24459"/>
                  <a:pt x="36916" y="24410"/>
                  <a:pt x="37952" y="24230"/>
                </a:cubicBezTo>
                <a:cubicBezTo>
                  <a:pt x="40232" y="24248"/>
                  <a:pt x="42511" y="24267"/>
                  <a:pt x="44788" y="24301"/>
                </a:cubicBezTo>
                <a:cubicBezTo>
                  <a:pt x="46002" y="24360"/>
                  <a:pt x="47216" y="24399"/>
                  <a:pt x="48434" y="24399"/>
                </a:cubicBezTo>
                <a:cubicBezTo>
                  <a:pt x="48727" y="24399"/>
                  <a:pt x="49020" y="24396"/>
                  <a:pt x="49314" y="24392"/>
                </a:cubicBezTo>
                <a:cubicBezTo>
                  <a:pt x="50691" y="24370"/>
                  <a:pt x="50687" y="22297"/>
                  <a:pt x="49314" y="22259"/>
                </a:cubicBezTo>
                <a:cubicBezTo>
                  <a:pt x="47703" y="22213"/>
                  <a:pt x="46094" y="22185"/>
                  <a:pt x="44482" y="22162"/>
                </a:cubicBezTo>
                <a:cubicBezTo>
                  <a:pt x="44616" y="21589"/>
                  <a:pt x="44282" y="20911"/>
                  <a:pt x="43485" y="20835"/>
                </a:cubicBezTo>
                <a:cubicBezTo>
                  <a:pt x="42724" y="20762"/>
                  <a:pt x="41964" y="20707"/>
                  <a:pt x="41201" y="20664"/>
                </a:cubicBezTo>
                <a:cubicBezTo>
                  <a:pt x="41679" y="20651"/>
                  <a:pt x="42156" y="20647"/>
                  <a:pt x="42634" y="20647"/>
                </a:cubicBezTo>
                <a:cubicBezTo>
                  <a:pt x="43311" y="20647"/>
                  <a:pt x="43988" y="20655"/>
                  <a:pt x="44664" y="20655"/>
                </a:cubicBezTo>
                <a:cubicBezTo>
                  <a:pt x="46607" y="20655"/>
                  <a:pt x="48542" y="20590"/>
                  <a:pt x="50450" y="20086"/>
                </a:cubicBezTo>
                <a:cubicBezTo>
                  <a:pt x="51528" y="19801"/>
                  <a:pt x="51402" y="18368"/>
                  <a:pt x="50450" y="18028"/>
                </a:cubicBezTo>
                <a:cubicBezTo>
                  <a:pt x="49986" y="17863"/>
                  <a:pt x="49517" y="17727"/>
                  <a:pt x="49045" y="17607"/>
                </a:cubicBezTo>
                <a:cubicBezTo>
                  <a:pt x="49703" y="17521"/>
                  <a:pt x="50360" y="17403"/>
                  <a:pt x="51018" y="17242"/>
                </a:cubicBezTo>
                <a:cubicBezTo>
                  <a:pt x="51841" y="17040"/>
                  <a:pt x="52000" y="15981"/>
                  <a:pt x="51490" y="15453"/>
                </a:cubicBezTo>
                <a:cubicBezTo>
                  <a:pt x="51855" y="15444"/>
                  <a:pt x="52219" y="15440"/>
                  <a:pt x="52581" y="15432"/>
                </a:cubicBezTo>
                <a:cubicBezTo>
                  <a:pt x="53778" y="15396"/>
                  <a:pt x="54052" y="13651"/>
                  <a:pt x="52868" y="13334"/>
                </a:cubicBezTo>
                <a:cubicBezTo>
                  <a:pt x="50344" y="12652"/>
                  <a:pt x="47755" y="12565"/>
                  <a:pt x="45160" y="12565"/>
                </a:cubicBezTo>
                <a:cubicBezTo>
                  <a:pt x="44271" y="12565"/>
                  <a:pt x="43381" y="12575"/>
                  <a:pt x="42493" y="12575"/>
                </a:cubicBezTo>
                <a:cubicBezTo>
                  <a:pt x="42396" y="12575"/>
                  <a:pt x="42300" y="12575"/>
                  <a:pt x="42203" y="12575"/>
                </a:cubicBezTo>
                <a:cubicBezTo>
                  <a:pt x="42054" y="12575"/>
                  <a:pt x="41905" y="12574"/>
                  <a:pt x="41756" y="12574"/>
                </a:cubicBezTo>
                <a:cubicBezTo>
                  <a:pt x="37919" y="12574"/>
                  <a:pt x="34080" y="12730"/>
                  <a:pt x="30244" y="12865"/>
                </a:cubicBezTo>
                <a:cubicBezTo>
                  <a:pt x="26793" y="12986"/>
                  <a:pt x="23337" y="13095"/>
                  <a:pt x="19883" y="13095"/>
                </a:cubicBezTo>
                <a:cubicBezTo>
                  <a:pt x="18028" y="13095"/>
                  <a:pt x="16173" y="13063"/>
                  <a:pt x="14321" y="12986"/>
                </a:cubicBezTo>
                <a:cubicBezTo>
                  <a:pt x="18679" y="12461"/>
                  <a:pt x="23069" y="12321"/>
                  <a:pt x="27471" y="12321"/>
                </a:cubicBezTo>
                <a:cubicBezTo>
                  <a:pt x="32515" y="12321"/>
                  <a:pt x="37575" y="12505"/>
                  <a:pt x="42621" y="12505"/>
                </a:cubicBezTo>
                <a:cubicBezTo>
                  <a:pt x="45950" y="12505"/>
                  <a:pt x="49274" y="12425"/>
                  <a:pt x="52583" y="12159"/>
                </a:cubicBezTo>
                <a:cubicBezTo>
                  <a:pt x="53704" y="12069"/>
                  <a:pt x="54129" y="10274"/>
                  <a:pt x="52867" y="10064"/>
                </a:cubicBezTo>
                <a:cubicBezTo>
                  <a:pt x="51446" y="9828"/>
                  <a:pt x="50016" y="9726"/>
                  <a:pt x="48581" y="9687"/>
                </a:cubicBezTo>
                <a:cubicBezTo>
                  <a:pt x="48824" y="9645"/>
                  <a:pt x="49070" y="9606"/>
                  <a:pt x="49313" y="9562"/>
                </a:cubicBezTo>
                <a:cubicBezTo>
                  <a:pt x="50343" y="9372"/>
                  <a:pt x="50324" y="7711"/>
                  <a:pt x="49313" y="7505"/>
                </a:cubicBezTo>
                <a:cubicBezTo>
                  <a:pt x="47759" y="7191"/>
                  <a:pt x="46193" y="6963"/>
                  <a:pt x="44619" y="6795"/>
                </a:cubicBezTo>
                <a:cubicBezTo>
                  <a:pt x="45997" y="6753"/>
                  <a:pt x="47374" y="6652"/>
                  <a:pt x="48744" y="6433"/>
                </a:cubicBezTo>
                <a:cubicBezTo>
                  <a:pt x="49847" y="6258"/>
                  <a:pt x="49675" y="4661"/>
                  <a:pt x="48744" y="4377"/>
                </a:cubicBezTo>
                <a:cubicBezTo>
                  <a:pt x="48712" y="4365"/>
                  <a:pt x="48679" y="4358"/>
                  <a:pt x="48646" y="4348"/>
                </a:cubicBezTo>
                <a:cubicBezTo>
                  <a:pt x="48680" y="4344"/>
                  <a:pt x="48712" y="4341"/>
                  <a:pt x="48746" y="4338"/>
                </a:cubicBezTo>
                <a:cubicBezTo>
                  <a:pt x="49847" y="4209"/>
                  <a:pt x="50307" y="2501"/>
                  <a:pt x="49030" y="2244"/>
                </a:cubicBezTo>
                <a:cubicBezTo>
                  <a:pt x="48376" y="2112"/>
                  <a:pt x="47718" y="2002"/>
                  <a:pt x="47059" y="1903"/>
                </a:cubicBezTo>
                <a:cubicBezTo>
                  <a:pt x="47156" y="1315"/>
                  <a:pt x="46824" y="641"/>
                  <a:pt x="46056" y="641"/>
                </a:cubicBezTo>
                <a:cubicBezTo>
                  <a:pt x="46052" y="641"/>
                  <a:pt x="46048" y="641"/>
                  <a:pt x="46044" y="641"/>
                </a:cubicBezTo>
                <a:cubicBezTo>
                  <a:pt x="45743" y="643"/>
                  <a:pt x="45442" y="645"/>
                  <a:pt x="45141" y="645"/>
                </a:cubicBezTo>
                <a:cubicBezTo>
                  <a:pt x="38363" y="645"/>
                  <a:pt x="31582" y="1"/>
                  <a:pt x="248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5" name="Google Shape;1805;p43"/>
          <p:cNvSpPr txBox="1">
            <a:spLocks noGrp="1"/>
          </p:cNvSpPr>
          <p:nvPr>
            <p:ph type="subTitle" idx="8"/>
          </p:nvPr>
        </p:nvSpPr>
        <p:spPr>
          <a:xfrm>
            <a:off x="2562579" y="610990"/>
            <a:ext cx="5725636" cy="4946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d-ID" dirty="0"/>
              <a:t>CIRI TEKNOLOGI </a:t>
            </a:r>
            <a:r>
              <a:rPr lang="en-US" dirty="0"/>
              <a:t>KOMPUTER</a:t>
            </a:r>
            <a:endParaRPr lang="id-ID" dirty="0"/>
          </a:p>
        </p:txBody>
      </p:sp>
      <p:sp>
        <p:nvSpPr>
          <p:cNvPr id="1806" name="Google Shape;1806;p43"/>
          <p:cNvSpPr/>
          <p:nvPr/>
        </p:nvSpPr>
        <p:spPr>
          <a:xfrm rot="-9038913" flipH="1">
            <a:off x="7113238" y="267381"/>
            <a:ext cx="1400467" cy="118184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7" name="Google Shape;1807;p43">
            <a:hlinkClick r:id="rId3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43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43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1837" name="Google Shape;1837;p43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5F6C1218-94FF-4E28-ADDC-97CC616B4B72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EF220B-9F13-4A3F-86E5-E6F736B7AACA}"/>
              </a:ext>
            </a:extLst>
          </p:cNvPr>
          <p:cNvSpPr txBox="1"/>
          <p:nvPr/>
        </p:nvSpPr>
        <p:spPr>
          <a:xfrm>
            <a:off x="2562578" y="1302188"/>
            <a:ext cx="55423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d-ID" sz="2400" b="1" dirty="0">
                <a:solidFill>
                  <a:schemeClr val="accent2"/>
                </a:solidFill>
                <a:latin typeface="Back to School " panose="02000603000000000000" pitchFamily="2" charset="0"/>
              </a:rPr>
              <a:t>ELECTRONIC DEVICES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d-ID" sz="2400" b="1" dirty="0">
                <a:solidFill>
                  <a:schemeClr val="accent2"/>
                </a:solidFill>
                <a:latin typeface="Back to School " panose="02000603000000000000" pitchFamily="2" charset="0"/>
              </a:rPr>
              <a:t>ACCEPT INPUT DATA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d-ID" sz="2400" b="1" dirty="0">
                <a:solidFill>
                  <a:schemeClr val="accent2"/>
                </a:solidFill>
                <a:latin typeface="Back to School " panose="02000603000000000000" pitchFamily="2" charset="0"/>
              </a:rPr>
              <a:t>PROCESSING DATA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d-ID" sz="2400" b="1" dirty="0">
                <a:solidFill>
                  <a:schemeClr val="accent2"/>
                </a:solidFill>
                <a:latin typeface="Back to School " panose="02000603000000000000" pitchFamily="2" charset="0"/>
              </a:rPr>
              <a:t>DAPAT MEMBERIKAN INFORMASI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d-ID" sz="2400" b="1" dirty="0">
                <a:solidFill>
                  <a:schemeClr val="accent2"/>
                </a:solidFill>
                <a:latin typeface="Back to School " panose="02000603000000000000" pitchFamily="2" charset="0"/>
              </a:rPr>
              <a:t>MENGGUNAKAN PROGRAM </a:t>
            </a:r>
            <a:br>
              <a:rPr lang="id-ID" sz="2400" b="1" dirty="0">
                <a:solidFill>
                  <a:schemeClr val="accent2"/>
                </a:solidFill>
                <a:latin typeface="Back to School " panose="02000603000000000000" pitchFamily="2" charset="0"/>
              </a:rPr>
            </a:br>
            <a:r>
              <a:rPr lang="id-ID" sz="2400" b="1" dirty="0">
                <a:solidFill>
                  <a:schemeClr val="accent2"/>
                </a:solidFill>
                <a:latin typeface="Back to School " panose="02000603000000000000" pitchFamily="2" charset="0"/>
              </a:rPr>
              <a:t>YANG TERSIMPAN DI DALAMNYA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d-ID" sz="2400" b="1" dirty="0">
                <a:solidFill>
                  <a:schemeClr val="accent2"/>
                </a:solidFill>
                <a:latin typeface="Back to School " panose="02000603000000000000" pitchFamily="2" charset="0"/>
              </a:rPr>
              <a:t>DAPAT MENYIMPAN PROGRAM </a:t>
            </a:r>
            <a:br>
              <a:rPr lang="id-ID" sz="2400" b="1" dirty="0">
                <a:solidFill>
                  <a:schemeClr val="accent2"/>
                </a:solidFill>
                <a:latin typeface="Back to School " panose="02000603000000000000" pitchFamily="2" charset="0"/>
              </a:rPr>
            </a:br>
            <a:r>
              <a:rPr lang="id-ID" sz="2400" b="1" dirty="0">
                <a:solidFill>
                  <a:schemeClr val="accent2"/>
                </a:solidFill>
                <a:latin typeface="Back to School " panose="02000603000000000000" pitchFamily="2" charset="0"/>
              </a:rPr>
              <a:t>DAN HASIL PENGOLAHAN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d-ID" sz="2400" b="1" dirty="0">
                <a:solidFill>
                  <a:schemeClr val="accent2"/>
                </a:solidFill>
                <a:latin typeface="Back to School " panose="02000603000000000000" pitchFamily="2" charset="0"/>
              </a:rPr>
              <a:t>BEKERJA SECARA OTOMATIS</a:t>
            </a:r>
          </a:p>
        </p:txBody>
      </p:sp>
    </p:spTree>
    <p:extLst>
      <p:ext uri="{BB962C8B-B14F-4D97-AF65-F5344CB8AC3E}">
        <p14:creationId xmlns:p14="http://schemas.microsoft.com/office/powerpoint/2010/main" val="294739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79C3F05C-BB1B-4F1B-8546-ECF0A22F63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805" name="Google Shape;1805;p43"/>
          <p:cNvSpPr txBox="1">
            <a:spLocks noGrp="1"/>
          </p:cNvSpPr>
          <p:nvPr>
            <p:ph type="sub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d-ID" dirty="0"/>
              <a:t>CIRI TEKNIK INFORMASI YANG BAIK</a:t>
            </a:r>
            <a:endParaRPr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7126B17-782C-4DFC-AB52-130046CF0829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D1DC9F1-1657-494E-9245-D393558E2DBD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7A77CFC-1707-4C8D-A706-BEC7CCE624CE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09DCDF5F-713C-4F45-99F2-8EAD47EB1261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804" name="Google Shape;1804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d-ID" dirty="0"/>
              <a:t>CIRI TEKNOLOGI </a:t>
            </a:r>
            <a:r>
              <a:rPr lang="en-US"/>
              <a:t>KOMPUTER</a:t>
            </a:r>
            <a:endParaRPr lang="id-ID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9F0203E-2E7B-4417-A224-428DACC68673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E22D218A-5C4D-48E9-A637-F77852E2A654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>
            <a:off x="2357014" y="1133613"/>
            <a:ext cx="2217300" cy="39420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A7EE45C5-E4EE-4973-A5AD-20A068830C0F}"/>
              </a:ext>
            </a:extLst>
          </p:cNvPr>
          <p:cNvSpPr>
            <a:spLocks noGrp="1"/>
          </p:cNvSpPr>
          <p:nvPr>
            <p:ph type="subTitle" idx="9"/>
          </p:nvPr>
        </p:nvSpPr>
        <p:spPr>
          <a:xfrm>
            <a:off x="1923821" y="1796196"/>
            <a:ext cx="3083686" cy="2922077"/>
          </a:xfrm>
        </p:spPr>
        <p:txBody>
          <a:bodyPr/>
          <a:lstStyle/>
          <a:p>
            <a:pPr algn="r"/>
            <a:r>
              <a:rPr lang="id-ID" b="1" dirty="0">
                <a:solidFill>
                  <a:srgbClr val="FF0000"/>
                </a:solidFill>
              </a:rPr>
              <a:t>ELECTRONIC</a:t>
            </a:r>
            <a:r>
              <a:rPr lang="id-ID" b="1" dirty="0"/>
              <a:t> DEVICES</a:t>
            </a:r>
          </a:p>
          <a:p>
            <a:pPr algn="r"/>
            <a:r>
              <a:rPr lang="id-ID" b="1" dirty="0"/>
              <a:t>ACCEPT </a:t>
            </a:r>
            <a:r>
              <a:rPr lang="id-ID" b="1" dirty="0">
                <a:solidFill>
                  <a:srgbClr val="FF0000"/>
                </a:solidFill>
              </a:rPr>
              <a:t>INPUT</a:t>
            </a:r>
            <a:r>
              <a:rPr lang="id-ID" b="1" dirty="0"/>
              <a:t> DATA</a:t>
            </a:r>
          </a:p>
          <a:p>
            <a:pPr algn="r"/>
            <a:r>
              <a:rPr lang="id-ID" b="1" dirty="0">
                <a:solidFill>
                  <a:srgbClr val="FF0000"/>
                </a:solidFill>
              </a:rPr>
              <a:t>PROCESSING</a:t>
            </a:r>
            <a:r>
              <a:rPr lang="id-ID" b="1" dirty="0"/>
              <a:t> DATA</a:t>
            </a:r>
          </a:p>
          <a:p>
            <a:pPr algn="r"/>
            <a:r>
              <a:rPr lang="id-ID" b="1" dirty="0"/>
              <a:t>DAPAT MEMBERIKAN </a:t>
            </a:r>
            <a:r>
              <a:rPr lang="id-ID" b="1" dirty="0">
                <a:solidFill>
                  <a:srgbClr val="FF0000"/>
                </a:solidFill>
              </a:rPr>
              <a:t>INFORMASI</a:t>
            </a:r>
          </a:p>
          <a:p>
            <a:pPr algn="r"/>
            <a:r>
              <a:rPr lang="id-ID" b="1" dirty="0"/>
              <a:t>MENGGUNAKAN </a:t>
            </a:r>
            <a:r>
              <a:rPr lang="id-ID" b="1" dirty="0">
                <a:solidFill>
                  <a:srgbClr val="FF0000"/>
                </a:solidFill>
              </a:rPr>
              <a:t>PROGRAM</a:t>
            </a:r>
            <a:r>
              <a:rPr lang="id-ID" b="1" dirty="0"/>
              <a:t> </a:t>
            </a:r>
            <a:br>
              <a:rPr lang="id-ID" b="1" dirty="0"/>
            </a:br>
            <a:r>
              <a:rPr lang="id-ID" b="1" dirty="0"/>
              <a:t>YANG TERSIMPAN DI DALAMNYA</a:t>
            </a:r>
          </a:p>
          <a:p>
            <a:pPr algn="r"/>
            <a:r>
              <a:rPr lang="id-ID" b="1" dirty="0"/>
              <a:t>DAPAT </a:t>
            </a:r>
            <a:r>
              <a:rPr lang="id-ID" b="1" dirty="0">
                <a:solidFill>
                  <a:srgbClr val="FF0000"/>
                </a:solidFill>
              </a:rPr>
              <a:t>MENYIMPAN</a:t>
            </a:r>
            <a:r>
              <a:rPr lang="id-ID" b="1" dirty="0"/>
              <a:t> PROGRAM </a:t>
            </a:r>
            <a:br>
              <a:rPr lang="id-ID" b="1" dirty="0"/>
            </a:br>
            <a:r>
              <a:rPr lang="id-ID" b="1" dirty="0"/>
              <a:t>DAN HASIL PENGOLAHAN</a:t>
            </a:r>
          </a:p>
          <a:p>
            <a:pPr algn="r"/>
            <a:r>
              <a:rPr lang="id-ID" b="1" dirty="0"/>
              <a:t>BEKERJA SECARA </a:t>
            </a:r>
            <a:r>
              <a:rPr lang="id-ID" b="1" dirty="0">
                <a:solidFill>
                  <a:srgbClr val="FF0000"/>
                </a:solidFill>
              </a:rPr>
              <a:t>OTOMATIS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B585F1B6-1B09-4A68-87A8-643F815888A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500369" y="1133600"/>
            <a:ext cx="2217300" cy="39420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F2F7B7D1-5AE8-4C5B-893D-F0E3976AC8C5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4848141" y="1796196"/>
            <a:ext cx="2706631" cy="2922068"/>
          </a:xfrm>
        </p:spPr>
        <p:txBody>
          <a:bodyPr/>
          <a:lstStyle/>
          <a:p>
            <a:pPr algn="l"/>
            <a:r>
              <a:rPr lang="id-ID" b="1" dirty="0">
                <a:solidFill>
                  <a:srgbClr val="FF0000"/>
                </a:solidFill>
              </a:rPr>
              <a:t>UNSUR ELEKTRONIK</a:t>
            </a:r>
          </a:p>
          <a:p>
            <a:pPr algn="l"/>
            <a:r>
              <a:rPr lang="id-ID" b="1" dirty="0">
                <a:solidFill>
                  <a:srgbClr val="FF0000"/>
                </a:solidFill>
              </a:rPr>
              <a:t>MEMASUKKAN DATA</a:t>
            </a:r>
            <a:endParaRPr lang="id-ID" dirty="0"/>
          </a:p>
          <a:p>
            <a:pPr algn="l"/>
            <a:r>
              <a:rPr lang="id-ID" b="1" dirty="0">
                <a:solidFill>
                  <a:srgbClr val="FF0000"/>
                </a:solidFill>
              </a:rPr>
              <a:t>PENGELOLAAN INFORMASI</a:t>
            </a:r>
          </a:p>
        </p:txBody>
      </p:sp>
      <p:sp>
        <p:nvSpPr>
          <p:cNvPr id="1806" name="Google Shape;1806;p43"/>
          <p:cNvSpPr/>
          <p:nvPr/>
        </p:nvSpPr>
        <p:spPr>
          <a:xfrm rot="-9038913" flipH="1">
            <a:off x="7113238" y="267381"/>
            <a:ext cx="1400467" cy="118184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7" name="Google Shape;1807;p43">
            <a:hlinkClick r:id="rId3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43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43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1837" name="Google Shape;1837;p43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5A6A87-8E91-4E29-A25F-F733A3A8334D}"/>
              </a:ext>
            </a:extLst>
          </p:cNvPr>
          <p:cNvCxnSpPr>
            <a:cxnSpLocks/>
          </p:cNvCxnSpPr>
          <p:nvPr/>
        </p:nvCxnSpPr>
        <p:spPr>
          <a:xfrm>
            <a:off x="5007507" y="1593696"/>
            <a:ext cx="0" cy="2896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13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Google Shape;1950;p45"/>
          <p:cNvSpPr/>
          <p:nvPr/>
        </p:nvSpPr>
        <p:spPr>
          <a:xfrm>
            <a:off x="4042600" y="2171025"/>
            <a:ext cx="1535100" cy="684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1" name="Google Shape;1951;p45"/>
          <p:cNvSpPr/>
          <p:nvPr/>
        </p:nvSpPr>
        <p:spPr>
          <a:xfrm rot="-1344">
            <a:off x="-239000" y="1561920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2" name="Google Shape;1952;p45"/>
          <p:cNvSpPr/>
          <p:nvPr/>
        </p:nvSpPr>
        <p:spPr>
          <a:xfrm rot="353896">
            <a:off x="3490058" y="1822237"/>
            <a:ext cx="2635011" cy="1427144"/>
          </a:xfrm>
          <a:custGeom>
            <a:avLst/>
            <a:gdLst/>
            <a:ahLst/>
            <a:cxnLst/>
            <a:rect l="l" t="t" r="r" b="b"/>
            <a:pathLst>
              <a:path w="54129" h="24752" extrusionOk="0">
                <a:moveTo>
                  <a:pt x="17871" y="6878"/>
                </a:moveTo>
                <a:lnTo>
                  <a:pt x="17871" y="6878"/>
                </a:lnTo>
                <a:cubicBezTo>
                  <a:pt x="16444" y="6923"/>
                  <a:pt x="15017" y="6977"/>
                  <a:pt x="13592" y="7054"/>
                </a:cubicBezTo>
                <a:cubicBezTo>
                  <a:pt x="12207" y="7128"/>
                  <a:pt x="10815" y="7206"/>
                  <a:pt x="9422" y="7247"/>
                </a:cubicBezTo>
                <a:cubicBezTo>
                  <a:pt x="12209" y="6960"/>
                  <a:pt x="15055" y="6892"/>
                  <a:pt x="17871" y="6878"/>
                </a:cubicBezTo>
                <a:close/>
                <a:moveTo>
                  <a:pt x="36090" y="8493"/>
                </a:moveTo>
                <a:cubicBezTo>
                  <a:pt x="36448" y="8493"/>
                  <a:pt x="36806" y="8495"/>
                  <a:pt x="37164" y="8498"/>
                </a:cubicBezTo>
                <a:cubicBezTo>
                  <a:pt x="36552" y="8504"/>
                  <a:pt x="35940" y="8508"/>
                  <a:pt x="35328" y="8508"/>
                </a:cubicBezTo>
                <a:cubicBezTo>
                  <a:pt x="35008" y="8508"/>
                  <a:pt x="34688" y="8507"/>
                  <a:pt x="34368" y="8505"/>
                </a:cubicBezTo>
                <a:cubicBezTo>
                  <a:pt x="34942" y="8497"/>
                  <a:pt x="35516" y="8493"/>
                  <a:pt x="36090" y="8493"/>
                </a:cubicBezTo>
                <a:close/>
                <a:moveTo>
                  <a:pt x="12605" y="21038"/>
                </a:moveTo>
                <a:cubicBezTo>
                  <a:pt x="12590" y="21109"/>
                  <a:pt x="12578" y="21180"/>
                  <a:pt x="12577" y="21251"/>
                </a:cubicBezTo>
                <a:cubicBezTo>
                  <a:pt x="12206" y="21223"/>
                  <a:pt x="11839" y="21181"/>
                  <a:pt x="11483" y="21124"/>
                </a:cubicBezTo>
                <a:cubicBezTo>
                  <a:pt x="11855" y="21086"/>
                  <a:pt x="12230" y="21058"/>
                  <a:pt x="12605" y="21038"/>
                </a:cubicBezTo>
                <a:close/>
                <a:moveTo>
                  <a:pt x="24817" y="1"/>
                </a:moveTo>
                <a:cubicBezTo>
                  <a:pt x="21431" y="1"/>
                  <a:pt x="18049" y="162"/>
                  <a:pt x="14673" y="646"/>
                </a:cubicBezTo>
                <a:lnTo>
                  <a:pt x="14619" y="641"/>
                </a:lnTo>
                <a:cubicBezTo>
                  <a:pt x="14581" y="637"/>
                  <a:pt x="14544" y="635"/>
                  <a:pt x="14508" y="635"/>
                </a:cubicBezTo>
                <a:cubicBezTo>
                  <a:pt x="14347" y="635"/>
                  <a:pt x="14207" y="672"/>
                  <a:pt x="14088" y="732"/>
                </a:cubicBezTo>
                <a:cubicBezTo>
                  <a:pt x="13886" y="763"/>
                  <a:pt x="13685" y="787"/>
                  <a:pt x="13482" y="821"/>
                </a:cubicBezTo>
                <a:cubicBezTo>
                  <a:pt x="13185" y="869"/>
                  <a:pt x="12985" y="1012"/>
                  <a:pt x="12861" y="1201"/>
                </a:cubicBezTo>
                <a:cubicBezTo>
                  <a:pt x="10603" y="1148"/>
                  <a:pt x="8343" y="1064"/>
                  <a:pt x="6087" y="925"/>
                </a:cubicBezTo>
                <a:cubicBezTo>
                  <a:pt x="6060" y="923"/>
                  <a:pt x="6033" y="922"/>
                  <a:pt x="6008" y="922"/>
                </a:cubicBezTo>
                <a:cubicBezTo>
                  <a:pt x="4713" y="922"/>
                  <a:pt x="4748" y="2974"/>
                  <a:pt x="6087" y="3059"/>
                </a:cubicBezTo>
                <a:cubicBezTo>
                  <a:pt x="7775" y="3163"/>
                  <a:pt x="9462" y="3237"/>
                  <a:pt x="11152" y="3291"/>
                </a:cubicBezTo>
                <a:cubicBezTo>
                  <a:pt x="11044" y="3490"/>
                  <a:pt x="11005" y="3724"/>
                  <a:pt x="11028" y="3952"/>
                </a:cubicBezTo>
                <a:cubicBezTo>
                  <a:pt x="10175" y="4137"/>
                  <a:pt x="9331" y="4365"/>
                  <a:pt x="8507" y="4662"/>
                </a:cubicBezTo>
                <a:cubicBezTo>
                  <a:pt x="8162" y="4787"/>
                  <a:pt x="7938" y="5029"/>
                  <a:pt x="7832" y="5306"/>
                </a:cubicBezTo>
                <a:cubicBezTo>
                  <a:pt x="5534" y="5595"/>
                  <a:pt x="3279" y="6056"/>
                  <a:pt x="1113" y="6797"/>
                </a:cubicBezTo>
                <a:cubicBezTo>
                  <a:pt x="196" y="7111"/>
                  <a:pt x="0" y="8644"/>
                  <a:pt x="1113" y="8853"/>
                </a:cubicBezTo>
                <a:cubicBezTo>
                  <a:pt x="2253" y="9068"/>
                  <a:pt x="3405" y="9214"/>
                  <a:pt x="4565" y="9315"/>
                </a:cubicBezTo>
                <a:cubicBezTo>
                  <a:pt x="4458" y="9329"/>
                  <a:pt x="4349" y="9341"/>
                  <a:pt x="4242" y="9356"/>
                </a:cubicBezTo>
                <a:cubicBezTo>
                  <a:pt x="3162" y="9511"/>
                  <a:pt x="3284" y="11168"/>
                  <a:pt x="4242" y="11413"/>
                </a:cubicBezTo>
                <a:cubicBezTo>
                  <a:pt x="5305" y="11685"/>
                  <a:pt x="6381" y="11865"/>
                  <a:pt x="7461" y="11988"/>
                </a:cubicBezTo>
                <a:cubicBezTo>
                  <a:pt x="6956" y="12100"/>
                  <a:pt x="6452" y="12218"/>
                  <a:pt x="5949" y="12343"/>
                </a:cubicBezTo>
                <a:cubicBezTo>
                  <a:pt x="4680" y="12660"/>
                  <a:pt x="5125" y="14290"/>
                  <a:pt x="6233" y="14438"/>
                </a:cubicBezTo>
                <a:cubicBezTo>
                  <a:pt x="6374" y="14458"/>
                  <a:pt x="6513" y="14472"/>
                  <a:pt x="6654" y="14489"/>
                </a:cubicBezTo>
                <a:cubicBezTo>
                  <a:pt x="6041" y="14685"/>
                  <a:pt x="5436" y="14899"/>
                  <a:pt x="4842" y="15153"/>
                </a:cubicBezTo>
                <a:cubicBezTo>
                  <a:pt x="3732" y="15629"/>
                  <a:pt x="4487" y="17019"/>
                  <a:pt x="5380" y="17140"/>
                </a:cubicBezTo>
                <a:cubicBezTo>
                  <a:pt x="5930" y="17215"/>
                  <a:pt x="6483" y="17275"/>
                  <a:pt x="7036" y="17329"/>
                </a:cubicBezTo>
                <a:cubicBezTo>
                  <a:pt x="6674" y="17884"/>
                  <a:pt x="6966" y="18744"/>
                  <a:pt x="7656" y="18950"/>
                </a:cubicBezTo>
                <a:cubicBezTo>
                  <a:pt x="8176" y="19105"/>
                  <a:pt x="8702" y="19222"/>
                  <a:pt x="9230" y="19321"/>
                </a:cubicBezTo>
                <a:cubicBezTo>
                  <a:pt x="8700" y="19433"/>
                  <a:pt x="8174" y="19570"/>
                  <a:pt x="7656" y="19737"/>
                </a:cubicBezTo>
                <a:cubicBezTo>
                  <a:pt x="6949" y="19966"/>
                  <a:pt x="6540" y="20968"/>
                  <a:pt x="7185" y="21520"/>
                </a:cubicBezTo>
                <a:cubicBezTo>
                  <a:pt x="7245" y="21571"/>
                  <a:pt x="7309" y="21616"/>
                  <a:pt x="7370" y="21666"/>
                </a:cubicBezTo>
                <a:cubicBezTo>
                  <a:pt x="7228" y="21676"/>
                  <a:pt x="7086" y="21680"/>
                  <a:pt x="6944" y="21690"/>
                </a:cubicBezTo>
                <a:cubicBezTo>
                  <a:pt x="5801" y="21765"/>
                  <a:pt x="5422" y="23528"/>
                  <a:pt x="6659" y="23783"/>
                </a:cubicBezTo>
                <a:cubicBezTo>
                  <a:pt x="10303" y="24536"/>
                  <a:pt x="13989" y="24752"/>
                  <a:pt x="17687" y="24752"/>
                </a:cubicBezTo>
                <a:cubicBezTo>
                  <a:pt x="19346" y="24752"/>
                  <a:pt x="21007" y="24708"/>
                  <a:pt x="22668" y="24650"/>
                </a:cubicBezTo>
                <a:cubicBezTo>
                  <a:pt x="25388" y="24556"/>
                  <a:pt x="28105" y="24427"/>
                  <a:pt x="30827" y="24394"/>
                </a:cubicBezTo>
                <a:cubicBezTo>
                  <a:pt x="30949" y="24393"/>
                  <a:pt x="31070" y="24392"/>
                  <a:pt x="31192" y="24392"/>
                </a:cubicBezTo>
                <a:cubicBezTo>
                  <a:pt x="32413" y="24392"/>
                  <a:pt x="33628" y="24459"/>
                  <a:pt x="34841" y="24459"/>
                </a:cubicBezTo>
                <a:cubicBezTo>
                  <a:pt x="35879" y="24459"/>
                  <a:pt x="36916" y="24410"/>
                  <a:pt x="37952" y="24230"/>
                </a:cubicBezTo>
                <a:cubicBezTo>
                  <a:pt x="40232" y="24248"/>
                  <a:pt x="42511" y="24267"/>
                  <a:pt x="44788" y="24301"/>
                </a:cubicBezTo>
                <a:cubicBezTo>
                  <a:pt x="46002" y="24360"/>
                  <a:pt x="47216" y="24399"/>
                  <a:pt x="48434" y="24399"/>
                </a:cubicBezTo>
                <a:cubicBezTo>
                  <a:pt x="48727" y="24399"/>
                  <a:pt x="49020" y="24396"/>
                  <a:pt x="49314" y="24392"/>
                </a:cubicBezTo>
                <a:cubicBezTo>
                  <a:pt x="50691" y="24370"/>
                  <a:pt x="50687" y="22297"/>
                  <a:pt x="49314" y="22259"/>
                </a:cubicBezTo>
                <a:cubicBezTo>
                  <a:pt x="47703" y="22213"/>
                  <a:pt x="46094" y="22185"/>
                  <a:pt x="44482" y="22162"/>
                </a:cubicBezTo>
                <a:cubicBezTo>
                  <a:pt x="44616" y="21589"/>
                  <a:pt x="44282" y="20911"/>
                  <a:pt x="43485" y="20835"/>
                </a:cubicBezTo>
                <a:cubicBezTo>
                  <a:pt x="42724" y="20762"/>
                  <a:pt x="41964" y="20707"/>
                  <a:pt x="41201" y="20664"/>
                </a:cubicBezTo>
                <a:cubicBezTo>
                  <a:pt x="41679" y="20651"/>
                  <a:pt x="42156" y="20647"/>
                  <a:pt x="42634" y="20647"/>
                </a:cubicBezTo>
                <a:cubicBezTo>
                  <a:pt x="43311" y="20647"/>
                  <a:pt x="43988" y="20655"/>
                  <a:pt x="44664" y="20655"/>
                </a:cubicBezTo>
                <a:cubicBezTo>
                  <a:pt x="46607" y="20655"/>
                  <a:pt x="48542" y="20590"/>
                  <a:pt x="50450" y="20086"/>
                </a:cubicBezTo>
                <a:cubicBezTo>
                  <a:pt x="51528" y="19801"/>
                  <a:pt x="51402" y="18368"/>
                  <a:pt x="50450" y="18028"/>
                </a:cubicBezTo>
                <a:cubicBezTo>
                  <a:pt x="49986" y="17863"/>
                  <a:pt x="49517" y="17727"/>
                  <a:pt x="49045" y="17607"/>
                </a:cubicBezTo>
                <a:cubicBezTo>
                  <a:pt x="49703" y="17521"/>
                  <a:pt x="50360" y="17403"/>
                  <a:pt x="51018" y="17242"/>
                </a:cubicBezTo>
                <a:cubicBezTo>
                  <a:pt x="51841" y="17040"/>
                  <a:pt x="52000" y="15981"/>
                  <a:pt x="51490" y="15453"/>
                </a:cubicBezTo>
                <a:cubicBezTo>
                  <a:pt x="51855" y="15444"/>
                  <a:pt x="52219" y="15440"/>
                  <a:pt x="52581" y="15432"/>
                </a:cubicBezTo>
                <a:cubicBezTo>
                  <a:pt x="53778" y="15396"/>
                  <a:pt x="54052" y="13651"/>
                  <a:pt x="52868" y="13334"/>
                </a:cubicBezTo>
                <a:cubicBezTo>
                  <a:pt x="50344" y="12652"/>
                  <a:pt x="47755" y="12565"/>
                  <a:pt x="45160" y="12565"/>
                </a:cubicBezTo>
                <a:cubicBezTo>
                  <a:pt x="44271" y="12565"/>
                  <a:pt x="43381" y="12575"/>
                  <a:pt x="42493" y="12575"/>
                </a:cubicBezTo>
                <a:cubicBezTo>
                  <a:pt x="42396" y="12575"/>
                  <a:pt x="42300" y="12575"/>
                  <a:pt x="42203" y="12575"/>
                </a:cubicBezTo>
                <a:cubicBezTo>
                  <a:pt x="42054" y="12575"/>
                  <a:pt x="41905" y="12574"/>
                  <a:pt x="41756" y="12574"/>
                </a:cubicBezTo>
                <a:cubicBezTo>
                  <a:pt x="37919" y="12574"/>
                  <a:pt x="34080" y="12730"/>
                  <a:pt x="30244" y="12865"/>
                </a:cubicBezTo>
                <a:cubicBezTo>
                  <a:pt x="26793" y="12986"/>
                  <a:pt x="23337" y="13095"/>
                  <a:pt x="19883" y="13095"/>
                </a:cubicBezTo>
                <a:cubicBezTo>
                  <a:pt x="18028" y="13095"/>
                  <a:pt x="16173" y="13063"/>
                  <a:pt x="14321" y="12986"/>
                </a:cubicBezTo>
                <a:cubicBezTo>
                  <a:pt x="18679" y="12461"/>
                  <a:pt x="23069" y="12321"/>
                  <a:pt x="27471" y="12321"/>
                </a:cubicBezTo>
                <a:cubicBezTo>
                  <a:pt x="32515" y="12321"/>
                  <a:pt x="37575" y="12505"/>
                  <a:pt x="42621" y="12505"/>
                </a:cubicBezTo>
                <a:cubicBezTo>
                  <a:pt x="45950" y="12505"/>
                  <a:pt x="49274" y="12425"/>
                  <a:pt x="52583" y="12159"/>
                </a:cubicBezTo>
                <a:cubicBezTo>
                  <a:pt x="53704" y="12069"/>
                  <a:pt x="54129" y="10274"/>
                  <a:pt x="52867" y="10064"/>
                </a:cubicBezTo>
                <a:cubicBezTo>
                  <a:pt x="51446" y="9828"/>
                  <a:pt x="50016" y="9726"/>
                  <a:pt x="48581" y="9687"/>
                </a:cubicBezTo>
                <a:cubicBezTo>
                  <a:pt x="48824" y="9645"/>
                  <a:pt x="49070" y="9606"/>
                  <a:pt x="49313" y="9562"/>
                </a:cubicBezTo>
                <a:cubicBezTo>
                  <a:pt x="50343" y="9372"/>
                  <a:pt x="50324" y="7711"/>
                  <a:pt x="49313" y="7505"/>
                </a:cubicBezTo>
                <a:cubicBezTo>
                  <a:pt x="47759" y="7191"/>
                  <a:pt x="46193" y="6963"/>
                  <a:pt x="44619" y="6795"/>
                </a:cubicBezTo>
                <a:cubicBezTo>
                  <a:pt x="45997" y="6753"/>
                  <a:pt x="47374" y="6652"/>
                  <a:pt x="48744" y="6433"/>
                </a:cubicBezTo>
                <a:cubicBezTo>
                  <a:pt x="49847" y="6258"/>
                  <a:pt x="49675" y="4661"/>
                  <a:pt x="48744" y="4377"/>
                </a:cubicBezTo>
                <a:cubicBezTo>
                  <a:pt x="48712" y="4365"/>
                  <a:pt x="48679" y="4358"/>
                  <a:pt x="48646" y="4348"/>
                </a:cubicBezTo>
                <a:cubicBezTo>
                  <a:pt x="48680" y="4344"/>
                  <a:pt x="48712" y="4341"/>
                  <a:pt x="48746" y="4338"/>
                </a:cubicBezTo>
                <a:cubicBezTo>
                  <a:pt x="49847" y="4209"/>
                  <a:pt x="50307" y="2501"/>
                  <a:pt x="49030" y="2244"/>
                </a:cubicBezTo>
                <a:cubicBezTo>
                  <a:pt x="48376" y="2112"/>
                  <a:pt x="47718" y="2002"/>
                  <a:pt x="47059" y="1903"/>
                </a:cubicBezTo>
                <a:cubicBezTo>
                  <a:pt x="47156" y="1315"/>
                  <a:pt x="46824" y="641"/>
                  <a:pt x="46056" y="641"/>
                </a:cubicBezTo>
                <a:cubicBezTo>
                  <a:pt x="46052" y="641"/>
                  <a:pt x="46048" y="641"/>
                  <a:pt x="46044" y="641"/>
                </a:cubicBezTo>
                <a:cubicBezTo>
                  <a:pt x="45743" y="643"/>
                  <a:pt x="45442" y="645"/>
                  <a:pt x="45141" y="645"/>
                </a:cubicBezTo>
                <a:cubicBezTo>
                  <a:pt x="38363" y="645"/>
                  <a:pt x="31582" y="1"/>
                  <a:pt x="248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0" name="Google Shape;1960;p45"/>
          <p:cNvSpPr txBox="1">
            <a:spLocks noGrp="1"/>
          </p:cNvSpPr>
          <p:nvPr>
            <p:ph type="title"/>
          </p:nvPr>
        </p:nvSpPr>
        <p:spPr>
          <a:xfrm rot="300111">
            <a:off x="2456113" y="2158577"/>
            <a:ext cx="4799979" cy="8420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BROWSER</a:t>
            </a:r>
            <a:endParaRPr dirty="0"/>
          </a:p>
        </p:txBody>
      </p:sp>
      <p:grpSp>
        <p:nvGrpSpPr>
          <p:cNvPr id="1962" name="Google Shape;1962;p45"/>
          <p:cNvGrpSpPr/>
          <p:nvPr/>
        </p:nvGrpSpPr>
        <p:grpSpPr>
          <a:xfrm>
            <a:off x="5500585" y="3962209"/>
            <a:ext cx="406173" cy="817165"/>
            <a:chOff x="5500585" y="3962209"/>
            <a:chExt cx="406173" cy="817165"/>
          </a:xfrm>
        </p:grpSpPr>
        <p:sp>
          <p:nvSpPr>
            <p:cNvPr id="1963" name="Google Shape;1963;p45"/>
            <p:cNvSpPr/>
            <p:nvPr/>
          </p:nvSpPr>
          <p:spPr>
            <a:xfrm rot="573293">
              <a:off x="5548868" y="3983690"/>
              <a:ext cx="309606" cy="607627"/>
            </a:xfrm>
            <a:custGeom>
              <a:avLst/>
              <a:gdLst/>
              <a:ahLst/>
              <a:cxnLst/>
              <a:rect l="l" t="t" r="r" b="b"/>
              <a:pathLst>
                <a:path w="11064" h="21714" extrusionOk="0">
                  <a:moveTo>
                    <a:pt x="6003" y="0"/>
                  </a:moveTo>
                  <a:cubicBezTo>
                    <a:pt x="5956" y="0"/>
                    <a:pt x="5909" y="1"/>
                    <a:pt x="5862" y="3"/>
                  </a:cubicBezTo>
                  <a:cubicBezTo>
                    <a:pt x="2663" y="98"/>
                    <a:pt x="950" y="1601"/>
                    <a:pt x="333" y="4334"/>
                  </a:cubicBezTo>
                  <a:cubicBezTo>
                    <a:pt x="108" y="5326"/>
                    <a:pt x="58" y="6339"/>
                    <a:pt x="40" y="7354"/>
                  </a:cubicBezTo>
                  <a:cubicBezTo>
                    <a:pt x="0" y="9375"/>
                    <a:pt x="232" y="11373"/>
                    <a:pt x="569" y="13357"/>
                  </a:cubicBezTo>
                  <a:cubicBezTo>
                    <a:pt x="931" y="15483"/>
                    <a:pt x="1461" y="17570"/>
                    <a:pt x="2132" y="19621"/>
                  </a:cubicBezTo>
                  <a:cubicBezTo>
                    <a:pt x="2535" y="20852"/>
                    <a:pt x="3397" y="21517"/>
                    <a:pt x="4666" y="21681"/>
                  </a:cubicBezTo>
                  <a:cubicBezTo>
                    <a:pt x="4844" y="21704"/>
                    <a:pt x="5021" y="21713"/>
                    <a:pt x="5198" y="21713"/>
                  </a:cubicBezTo>
                  <a:cubicBezTo>
                    <a:pt x="5656" y="21713"/>
                    <a:pt x="6112" y="21651"/>
                    <a:pt x="6570" y="21599"/>
                  </a:cubicBezTo>
                  <a:cubicBezTo>
                    <a:pt x="7686" y="21471"/>
                    <a:pt x="8447" y="20842"/>
                    <a:pt x="9000" y="19907"/>
                  </a:cubicBezTo>
                  <a:cubicBezTo>
                    <a:pt x="9452" y="19139"/>
                    <a:pt x="9725" y="18302"/>
                    <a:pt x="9955" y="17449"/>
                  </a:cubicBezTo>
                  <a:cubicBezTo>
                    <a:pt x="10738" y="14565"/>
                    <a:pt x="10906" y="11602"/>
                    <a:pt x="11034" y="9071"/>
                  </a:cubicBezTo>
                  <a:cubicBezTo>
                    <a:pt x="11059" y="7507"/>
                    <a:pt x="11064" y="6379"/>
                    <a:pt x="10926" y="5255"/>
                  </a:cubicBezTo>
                  <a:cubicBezTo>
                    <a:pt x="10840" y="4564"/>
                    <a:pt x="10707" y="3885"/>
                    <a:pt x="10477" y="3226"/>
                  </a:cubicBezTo>
                  <a:cubicBezTo>
                    <a:pt x="10137" y="2256"/>
                    <a:pt x="9564" y="1455"/>
                    <a:pt x="8727" y="852"/>
                  </a:cubicBezTo>
                  <a:cubicBezTo>
                    <a:pt x="7914" y="268"/>
                    <a:pt x="6929" y="0"/>
                    <a:pt x="6003" y="0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5"/>
            <p:cNvSpPr/>
            <p:nvPr/>
          </p:nvSpPr>
          <p:spPr>
            <a:xfrm rot="573293">
              <a:off x="5580493" y="4603359"/>
              <a:ext cx="148647" cy="164821"/>
            </a:xfrm>
            <a:custGeom>
              <a:avLst/>
              <a:gdLst/>
              <a:ahLst/>
              <a:cxnLst/>
              <a:rect l="l" t="t" r="r" b="b"/>
              <a:pathLst>
                <a:path w="5312" h="5890" extrusionOk="0">
                  <a:moveTo>
                    <a:pt x="2856" y="1"/>
                  </a:moveTo>
                  <a:cubicBezTo>
                    <a:pt x="2797" y="1"/>
                    <a:pt x="2739" y="11"/>
                    <a:pt x="2682" y="35"/>
                  </a:cubicBezTo>
                  <a:cubicBezTo>
                    <a:pt x="2107" y="280"/>
                    <a:pt x="1456" y="376"/>
                    <a:pt x="981" y="835"/>
                  </a:cubicBezTo>
                  <a:cubicBezTo>
                    <a:pt x="310" y="1488"/>
                    <a:pt x="49" y="2309"/>
                    <a:pt x="0" y="3301"/>
                  </a:cubicBezTo>
                  <a:cubicBezTo>
                    <a:pt x="20" y="3450"/>
                    <a:pt x="42" y="3682"/>
                    <a:pt x="86" y="3908"/>
                  </a:cubicBezTo>
                  <a:cubicBezTo>
                    <a:pt x="276" y="4883"/>
                    <a:pt x="1063" y="5664"/>
                    <a:pt x="2023" y="5836"/>
                  </a:cubicBezTo>
                  <a:cubicBezTo>
                    <a:pt x="2219" y="5871"/>
                    <a:pt x="2403" y="5889"/>
                    <a:pt x="2578" y="5889"/>
                  </a:cubicBezTo>
                  <a:cubicBezTo>
                    <a:pt x="3382" y="5889"/>
                    <a:pt x="3969" y="5509"/>
                    <a:pt x="4460" y="4694"/>
                  </a:cubicBezTo>
                  <a:cubicBezTo>
                    <a:pt x="4669" y="4345"/>
                    <a:pt x="4824" y="3972"/>
                    <a:pt x="4929" y="3581"/>
                  </a:cubicBezTo>
                  <a:cubicBezTo>
                    <a:pt x="5311" y="2171"/>
                    <a:pt x="4721" y="848"/>
                    <a:pt x="3424" y="200"/>
                  </a:cubicBezTo>
                  <a:cubicBezTo>
                    <a:pt x="3246" y="110"/>
                    <a:pt x="3047" y="1"/>
                    <a:pt x="2856" y="1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5" name="Google Shape;1965;p45"/>
          <p:cNvGrpSpPr/>
          <p:nvPr/>
        </p:nvGrpSpPr>
        <p:grpSpPr>
          <a:xfrm>
            <a:off x="2231352" y="125234"/>
            <a:ext cx="905878" cy="1057372"/>
            <a:chOff x="2231352" y="125234"/>
            <a:chExt cx="905878" cy="1057372"/>
          </a:xfrm>
        </p:grpSpPr>
        <p:sp>
          <p:nvSpPr>
            <p:cNvPr id="1966" name="Google Shape;1966;p45"/>
            <p:cNvSpPr/>
            <p:nvPr/>
          </p:nvSpPr>
          <p:spPr>
            <a:xfrm rot="-705577">
              <a:off x="2318195" y="190112"/>
              <a:ext cx="732192" cy="927617"/>
            </a:xfrm>
            <a:custGeom>
              <a:avLst/>
              <a:gdLst/>
              <a:ahLst/>
              <a:cxnLst/>
              <a:rect l="l" t="t" r="r" b="b"/>
              <a:pathLst>
                <a:path w="24166" h="30616" extrusionOk="0">
                  <a:moveTo>
                    <a:pt x="9603" y="1"/>
                  </a:moveTo>
                  <a:cubicBezTo>
                    <a:pt x="9592" y="1"/>
                    <a:pt x="9580" y="1"/>
                    <a:pt x="9569" y="1"/>
                  </a:cubicBezTo>
                  <a:cubicBezTo>
                    <a:pt x="7773" y="44"/>
                    <a:pt x="7878" y="2692"/>
                    <a:pt x="7608" y="2791"/>
                  </a:cubicBezTo>
                  <a:cubicBezTo>
                    <a:pt x="7603" y="2792"/>
                    <a:pt x="7598" y="2793"/>
                    <a:pt x="7593" y="2793"/>
                  </a:cubicBezTo>
                  <a:cubicBezTo>
                    <a:pt x="7336" y="2793"/>
                    <a:pt x="6159" y="935"/>
                    <a:pt x="4806" y="935"/>
                  </a:cubicBezTo>
                  <a:cubicBezTo>
                    <a:pt x="4517" y="935"/>
                    <a:pt x="4220" y="1020"/>
                    <a:pt x="3923" y="1226"/>
                  </a:cubicBezTo>
                  <a:cubicBezTo>
                    <a:pt x="2573" y="2158"/>
                    <a:pt x="3805" y="4689"/>
                    <a:pt x="3582" y="5145"/>
                  </a:cubicBezTo>
                  <a:cubicBezTo>
                    <a:pt x="3540" y="5232"/>
                    <a:pt x="3441" y="5261"/>
                    <a:pt x="3305" y="5261"/>
                  </a:cubicBezTo>
                  <a:cubicBezTo>
                    <a:pt x="3041" y="5261"/>
                    <a:pt x="2634" y="5155"/>
                    <a:pt x="2208" y="5155"/>
                  </a:cubicBezTo>
                  <a:cubicBezTo>
                    <a:pt x="1693" y="5155"/>
                    <a:pt x="1149" y="5310"/>
                    <a:pt x="796" y="5995"/>
                  </a:cubicBezTo>
                  <a:cubicBezTo>
                    <a:pt x="1" y="7540"/>
                    <a:pt x="2743" y="8545"/>
                    <a:pt x="2671" y="9146"/>
                  </a:cubicBezTo>
                  <a:cubicBezTo>
                    <a:pt x="2600" y="9748"/>
                    <a:pt x="1297" y="11410"/>
                    <a:pt x="1112" y="15485"/>
                  </a:cubicBezTo>
                  <a:cubicBezTo>
                    <a:pt x="893" y="20282"/>
                    <a:pt x="4335" y="21883"/>
                    <a:pt x="4335" y="22686"/>
                  </a:cubicBezTo>
                  <a:cubicBezTo>
                    <a:pt x="4335" y="23489"/>
                    <a:pt x="3897" y="23662"/>
                    <a:pt x="3646" y="24693"/>
                  </a:cubicBezTo>
                  <a:cubicBezTo>
                    <a:pt x="3394" y="25723"/>
                    <a:pt x="4142" y="26010"/>
                    <a:pt x="4142" y="26010"/>
                  </a:cubicBezTo>
                  <a:cubicBezTo>
                    <a:pt x="4142" y="26010"/>
                    <a:pt x="3612" y="26995"/>
                    <a:pt x="3761" y="27624"/>
                  </a:cubicBezTo>
                  <a:cubicBezTo>
                    <a:pt x="3910" y="28252"/>
                    <a:pt x="4812" y="29188"/>
                    <a:pt x="8884" y="30090"/>
                  </a:cubicBezTo>
                  <a:cubicBezTo>
                    <a:pt x="10612" y="30473"/>
                    <a:pt x="12046" y="30615"/>
                    <a:pt x="13146" y="30615"/>
                  </a:cubicBezTo>
                  <a:cubicBezTo>
                    <a:pt x="14638" y="30615"/>
                    <a:pt x="15514" y="30354"/>
                    <a:pt x="15668" y="30081"/>
                  </a:cubicBezTo>
                  <a:cubicBezTo>
                    <a:pt x="16483" y="28643"/>
                    <a:pt x="15363" y="28061"/>
                    <a:pt x="15363" y="28061"/>
                  </a:cubicBezTo>
                  <a:cubicBezTo>
                    <a:pt x="15363" y="28061"/>
                    <a:pt x="16413" y="27704"/>
                    <a:pt x="16450" y="26766"/>
                  </a:cubicBezTo>
                  <a:cubicBezTo>
                    <a:pt x="16498" y="25551"/>
                    <a:pt x="15958" y="25228"/>
                    <a:pt x="16326" y="24308"/>
                  </a:cubicBezTo>
                  <a:cubicBezTo>
                    <a:pt x="16527" y="23803"/>
                    <a:pt x="22188" y="22595"/>
                    <a:pt x="23212" y="16706"/>
                  </a:cubicBezTo>
                  <a:cubicBezTo>
                    <a:pt x="24165" y="11221"/>
                    <a:pt x="21006" y="6879"/>
                    <a:pt x="16771" y="5233"/>
                  </a:cubicBezTo>
                  <a:cubicBezTo>
                    <a:pt x="15326" y="4671"/>
                    <a:pt x="14196" y="4564"/>
                    <a:pt x="13363" y="4564"/>
                  </a:cubicBezTo>
                  <a:cubicBezTo>
                    <a:pt x="12852" y="4564"/>
                    <a:pt x="12453" y="4605"/>
                    <a:pt x="12161" y="4605"/>
                  </a:cubicBezTo>
                  <a:cubicBezTo>
                    <a:pt x="11861" y="4605"/>
                    <a:pt x="11674" y="4562"/>
                    <a:pt x="11595" y="4391"/>
                  </a:cubicBezTo>
                  <a:cubicBezTo>
                    <a:pt x="11317" y="3782"/>
                    <a:pt x="11523" y="1"/>
                    <a:pt x="96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5"/>
            <p:cNvSpPr/>
            <p:nvPr/>
          </p:nvSpPr>
          <p:spPr>
            <a:xfrm rot="-705577">
              <a:off x="2401244" y="369373"/>
              <a:ext cx="583851" cy="633631"/>
            </a:xfrm>
            <a:custGeom>
              <a:avLst/>
              <a:gdLst/>
              <a:ahLst/>
              <a:cxnLst/>
              <a:rect l="l" t="t" r="r" b="b"/>
              <a:pathLst>
                <a:path w="19270" h="20913" extrusionOk="0">
                  <a:moveTo>
                    <a:pt x="9673" y="0"/>
                  </a:moveTo>
                  <a:cubicBezTo>
                    <a:pt x="9272" y="0"/>
                    <a:pt x="8864" y="22"/>
                    <a:pt x="8451" y="68"/>
                  </a:cubicBezTo>
                  <a:cubicBezTo>
                    <a:pt x="1462" y="843"/>
                    <a:pt x="1" y="6889"/>
                    <a:pt x="249" y="10212"/>
                  </a:cubicBezTo>
                  <a:cubicBezTo>
                    <a:pt x="471" y="13195"/>
                    <a:pt x="2438" y="15311"/>
                    <a:pt x="3549" y="16505"/>
                  </a:cubicBezTo>
                  <a:cubicBezTo>
                    <a:pt x="4230" y="17235"/>
                    <a:pt x="3707" y="19122"/>
                    <a:pt x="3798" y="19311"/>
                  </a:cubicBezTo>
                  <a:cubicBezTo>
                    <a:pt x="4411" y="20597"/>
                    <a:pt x="8137" y="20913"/>
                    <a:pt x="10088" y="20913"/>
                  </a:cubicBezTo>
                  <a:cubicBezTo>
                    <a:pt x="10669" y="20913"/>
                    <a:pt x="11093" y="20885"/>
                    <a:pt x="11230" y="20846"/>
                  </a:cubicBezTo>
                  <a:cubicBezTo>
                    <a:pt x="11829" y="20677"/>
                    <a:pt x="11723" y="19121"/>
                    <a:pt x="11998" y="18045"/>
                  </a:cubicBezTo>
                  <a:cubicBezTo>
                    <a:pt x="12269" y="16968"/>
                    <a:pt x="18292" y="16624"/>
                    <a:pt x="18927" y="8454"/>
                  </a:cubicBezTo>
                  <a:cubicBezTo>
                    <a:pt x="19270" y="4050"/>
                    <a:pt x="15097" y="0"/>
                    <a:pt x="96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5"/>
            <p:cNvSpPr/>
            <p:nvPr/>
          </p:nvSpPr>
          <p:spPr>
            <a:xfrm rot="-705577">
              <a:off x="2574955" y="602071"/>
              <a:ext cx="249205" cy="382669"/>
            </a:xfrm>
            <a:custGeom>
              <a:avLst/>
              <a:gdLst/>
              <a:ahLst/>
              <a:cxnLst/>
              <a:rect l="l" t="t" r="r" b="b"/>
              <a:pathLst>
                <a:path w="8225" h="12630" extrusionOk="0">
                  <a:moveTo>
                    <a:pt x="1136" y="526"/>
                  </a:moveTo>
                  <a:cubicBezTo>
                    <a:pt x="1258" y="526"/>
                    <a:pt x="1402" y="578"/>
                    <a:pt x="1541" y="663"/>
                  </a:cubicBezTo>
                  <a:cubicBezTo>
                    <a:pt x="1688" y="754"/>
                    <a:pt x="1837" y="875"/>
                    <a:pt x="1965" y="1005"/>
                  </a:cubicBezTo>
                  <a:cubicBezTo>
                    <a:pt x="2080" y="1132"/>
                    <a:pt x="2185" y="1284"/>
                    <a:pt x="2263" y="1459"/>
                  </a:cubicBezTo>
                  <a:cubicBezTo>
                    <a:pt x="2429" y="1801"/>
                    <a:pt x="2520" y="2192"/>
                    <a:pt x="2579" y="2584"/>
                  </a:cubicBezTo>
                  <a:cubicBezTo>
                    <a:pt x="2623" y="2902"/>
                    <a:pt x="2651" y="3222"/>
                    <a:pt x="2667" y="3544"/>
                  </a:cubicBezTo>
                  <a:lnTo>
                    <a:pt x="2667" y="3544"/>
                  </a:lnTo>
                  <a:cubicBezTo>
                    <a:pt x="2354" y="3456"/>
                    <a:pt x="2047" y="3352"/>
                    <a:pt x="1750" y="3229"/>
                  </a:cubicBezTo>
                  <a:cubicBezTo>
                    <a:pt x="1398" y="3077"/>
                    <a:pt x="1037" y="2890"/>
                    <a:pt x="809" y="2644"/>
                  </a:cubicBezTo>
                  <a:cubicBezTo>
                    <a:pt x="600" y="2392"/>
                    <a:pt x="490" y="2012"/>
                    <a:pt x="488" y="1656"/>
                  </a:cubicBezTo>
                  <a:cubicBezTo>
                    <a:pt x="488" y="1298"/>
                    <a:pt x="589" y="924"/>
                    <a:pt x="787" y="698"/>
                  </a:cubicBezTo>
                  <a:cubicBezTo>
                    <a:pt x="885" y="586"/>
                    <a:pt x="994" y="534"/>
                    <a:pt x="1118" y="527"/>
                  </a:cubicBezTo>
                  <a:cubicBezTo>
                    <a:pt x="1124" y="526"/>
                    <a:pt x="1130" y="526"/>
                    <a:pt x="1136" y="526"/>
                  </a:cubicBezTo>
                  <a:close/>
                  <a:moveTo>
                    <a:pt x="6881" y="1141"/>
                  </a:moveTo>
                  <a:cubicBezTo>
                    <a:pt x="7100" y="1141"/>
                    <a:pt x="7310" y="1230"/>
                    <a:pt x="7457" y="1405"/>
                  </a:cubicBezTo>
                  <a:cubicBezTo>
                    <a:pt x="7683" y="1652"/>
                    <a:pt x="7769" y="2019"/>
                    <a:pt x="7736" y="2368"/>
                  </a:cubicBezTo>
                  <a:cubicBezTo>
                    <a:pt x="7734" y="2456"/>
                    <a:pt x="7706" y="2545"/>
                    <a:pt x="7697" y="2633"/>
                  </a:cubicBezTo>
                  <a:cubicBezTo>
                    <a:pt x="7672" y="2718"/>
                    <a:pt x="7652" y="2807"/>
                    <a:pt x="7619" y="2893"/>
                  </a:cubicBezTo>
                  <a:cubicBezTo>
                    <a:pt x="7550" y="3073"/>
                    <a:pt x="7489" y="3212"/>
                    <a:pt x="7373" y="3336"/>
                  </a:cubicBezTo>
                  <a:cubicBezTo>
                    <a:pt x="7143" y="3586"/>
                    <a:pt x="6777" y="3757"/>
                    <a:pt x="6400" y="3846"/>
                  </a:cubicBezTo>
                  <a:cubicBezTo>
                    <a:pt x="6052" y="3921"/>
                    <a:pt x="5695" y="3952"/>
                    <a:pt x="5336" y="3952"/>
                  </a:cubicBezTo>
                  <a:cubicBezTo>
                    <a:pt x="5237" y="3952"/>
                    <a:pt x="5137" y="3949"/>
                    <a:pt x="5037" y="3945"/>
                  </a:cubicBezTo>
                  <a:lnTo>
                    <a:pt x="5037" y="3945"/>
                  </a:lnTo>
                  <a:cubicBezTo>
                    <a:pt x="5115" y="3634"/>
                    <a:pt x="5205" y="3327"/>
                    <a:pt x="5314" y="3028"/>
                  </a:cubicBezTo>
                  <a:cubicBezTo>
                    <a:pt x="5445" y="2653"/>
                    <a:pt x="5604" y="2286"/>
                    <a:pt x="5805" y="1956"/>
                  </a:cubicBezTo>
                  <a:cubicBezTo>
                    <a:pt x="6001" y="1625"/>
                    <a:pt x="6262" y="1331"/>
                    <a:pt x="6571" y="1202"/>
                  </a:cubicBezTo>
                  <a:cubicBezTo>
                    <a:pt x="6672" y="1161"/>
                    <a:pt x="6778" y="1141"/>
                    <a:pt x="6881" y="1141"/>
                  </a:cubicBezTo>
                  <a:close/>
                  <a:moveTo>
                    <a:pt x="1098" y="1"/>
                  </a:moveTo>
                  <a:cubicBezTo>
                    <a:pt x="816" y="1"/>
                    <a:pt x="549" y="155"/>
                    <a:pt x="387" y="349"/>
                  </a:cubicBezTo>
                  <a:cubicBezTo>
                    <a:pt x="218" y="544"/>
                    <a:pt x="127" y="771"/>
                    <a:pt x="72" y="993"/>
                  </a:cubicBezTo>
                  <a:cubicBezTo>
                    <a:pt x="18" y="1219"/>
                    <a:pt x="1" y="1445"/>
                    <a:pt x="16" y="1668"/>
                  </a:cubicBezTo>
                  <a:cubicBezTo>
                    <a:pt x="49" y="2115"/>
                    <a:pt x="176" y="2553"/>
                    <a:pt x="484" y="2928"/>
                  </a:cubicBezTo>
                  <a:cubicBezTo>
                    <a:pt x="816" y="3272"/>
                    <a:pt x="1206" y="3447"/>
                    <a:pt x="1590" y="3612"/>
                  </a:cubicBezTo>
                  <a:cubicBezTo>
                    <a:pt x="1947" y="3753"/>
                    <a:pt x="2312" y="3868"/>
                    <a:pt x="2682" y="3959"/>
                  </a:cubicBezTo>
                  <a:lnTo>
                    <a:pt x="2682" y="3959"/>
                  </a:lnTo>
                  <a:cubicBezTo>
                    <a:pt x="2688" y="4300"/>
                    <a:pt x="2682" y="4642"/>
                    <a:pt x="2667" y="4983"/>
                  </a:cubicBezTo>
                  <a:cubicBezTo>
                    <a:pt x="2634" y="5786"/>
                    <a:pt x="2563" y="6589"/>
                    <a:pt x="2485" y="7390"/>
                  </a:cubicBezTo>
                  <a:cubicBezTo>
                    <a:pt x="2327" y="8992"/>
                    <a:pt x="2108" y="10592"/>
                    <a:pt x="1872" y="12188"/>
                  </a:cubicBezTo>
                  <a:cubicBezTo>
                    <a:pt x="1865" y="12238"/>
                    <a:pt x="1896" y="12288"/>
                    <a:pt x="1948" y="12298"/>
                  </a:cubicBezTo>
                  <a:cubicBezTo>
                    <a:pt x="1955" y="12299"/>
                    <a:pt x="1963" y="12300"/>
                    <a:pt x="1970" y="12300"/>
                  </a:cubicBezTo>
                  <a:cubicBezTo>
                    <a:pt x="2015" y="12300"/>
                    <a:pt x="2055" y="12269"/>
                    <a:pt x="2066" y="12224"/>
                  </a:cubicBezTo>
                  <a:cubicBezTo>
                    <a:pt x="2412" y="10638"/>
                    <a:pt x="2658" y="9035"/>
                    <a:pt x="2819" y="7420"/>
                  </a:cubicBezTo>
                  <a:cubicBezTo>
                    <a:pt x="2898" y="6612"/>
                    <a:pt x="2942" y="5802"/>
                    <a:pt x="2955" y="4989"/>
                  </a:cubicBezTo>
                  <a:cubicBezTo>
                    <a:pt x="2959" y="4667"/>
                    <a:pt x="2958" y="4344"/>
                    <a:pt x="2951" y="4022"/>
                  </a:cubicBezTo>
                  <a:lnTo>
                    <a:pt x="2951" y="4022"/>
                  </a:lnTo>
                  <a:cubicBezTo>
                    <a:pt x="3295" y="4095"/>
                    <a:pt x="3642" y="4149"/>
                    <a:pt x="3991" y="4186"/>
                  </a:cubicBezTo>
                  <a:cubicBezTo>
                    <a:pt x="4198" y="4205"/>
                    <a:pt x="4404" y="4220"/>
                    <a:pt x="4611" y="4229"/>
                  </a:cubicBezTo>
                  <a:lnTo>
                    <a:pt x="4611" y="4229"/>
                  </a:lnTo>
                  <a:cubicBezTo>
                    <a:pt x="4297" y="5364"/>
                    <a:pt x="4056" y="6515"/>
                    <a:pt x="3946" y="7682"/>
                  </a:cubicBezTo>
                  <a:cubicBezTo>
                    <a:pt x="3748" y="9292"/>
                    <a:pt x="3647" y="10911"/>
                    <a:pt x="3569" y="12525"/>
                  </a:cubicBezTo>
                  <a:cubicBezTo>
                    <a:pt x="3565" y="12575"/>
                    <a:pt x="3602" y="12622"/>
                    <a:pt x="3652" y="12629"/>
                  </a:cubicBezTo>
                  <a:cubicBezTo>
                    <a:pt x="3656" y="12629"/>
                    <a:pt x="3660" y="12630"/>
                    <a:pt x="3665" y="12630"/>
                  </a:cubicBezTo>
                  <a:cubicBezTo>
                    <a:pt x="3714" y="12630"/>
                    <a:pt x="3757" y="12594"/>
                    <a:pt x="3764" y="12545"/>
                  </a:cubicBezTo>
                  <a:cubicBezTo>
                    <a:pt x="3882" y="11743"/>
                    <a:pt x="3977" y="10940"/>
                    <a:pt x="4076" y="10140"/>
                  </a:cubicBezTo>
                  <a:cubicBezTo>
                    <a:pt x="4180" y="9339"/>
                    <a:pt x="4277" y="8539"/>
                    <a:pt x="4393" y="7741"/>
                  </a:cubicBezTo>
                  <a:lnTo>
                    <a:pt x="4763" y="5360"/>
                  </a:lnTo>
                  <a:cubicBezTo>
                    <a:pt x="4820" y="4984"/>
                    <a:pt x="4886" y="4609"/>
                    <a:pt x="4968" y="4239"/>
                  </a:cubicBezTo>
                  <a:lnTo>
                    <a:pt x="4968" y="4239"/>
                  </a:lnTo>
                  <a:cubicBezTo>
                    <a:pt x="4992" y="4239"/>
                    <a:pt x="5016" y="4239"/>
                    <a:pt x="5040" y="4239"/>
                  </a:cubicBezTo>
                  <a:cubicBezTo>
                    <a:pt x="5100" y="4239"/>
                    <a:pt x="5161" y="4238"/>
                    <a:pt x="5222" y="4237"/>
                  </a:cubicBezTo>
                  <a:cubicBezTo>
                    <a:pt x="5634" y="4233"/>
                    <a:pt x="6046" y="4202"/>
                    <a:pt x="6457" y="4122"/>
                  </a:cubicBezTo>
                  <a:cubicBezTo>
                    <a:pt x="6863" y="4041"/>
                    <a:pt x="7294" y="3939"/>
                    <a:pt x="7659" y="3632"/>
                  </a:cubicBezTo>
                  <a:cubicBezTo>
                    <a:pt x="7744" y="3548"/>
                    <a:pt x="7830" y="3463"/>
                    <a:pt x="7892" y="3355"/>
                  </a:cubicBezTo>
                  <a:cubicBezTo>
                    <a:pt x="7965" y="3249"/>
                    <a:pt x="7993" y="3153"/>
                    <a:pt x="8043" y="3050"/>
                  </a:cubicBezTo>
                  <a:cubicBezTo>
                    <a:pt x="8084" y="2950"/>
                    <a:pt x="8112" y="2839"/>
                    <a:pt x="8145" y="2732"/>
                  </a:cubicBezTo>
                  <a:cubicBezTo>
                    <a:pt x="8162" y="2623"/>
                    <a:pt x="8192" y="2512"/>
                    <a:pt x="8192" y="2398"/>
                  </a:cubicBezTo>
                  <a:cubicBezTo>
                    <a:pt x="8225" y="1949"/>
                    <a:pt x="8097" y="1462"/>
                    <a:pt x="7761" y="1116"/>
                  </a:cubicBezTo>
                  <a:cubicBezTo>
                    <a:pt x="7598" y="943"/>
                    <a:pt x="7378" y="811"/>
                    <a:pt x="7133" y="765"/>
                  </a:cubicBezTo>
                  <a:cubicBezTo>
                    <a:pt x="7062" y="752"/>
                    <a:pt x="6991" y="745"/>
                    <a:pt x="6920" y="745"/>
                  </a:cubicBezTo>
                  <a:cubicBezTo>
                    <a:pt x="6749" y="745"/>
                    <a:pt x="6580" y="783"/>
                    <a:pt x="6427" y="846"/>
                  </a:cubicBezTo>
                  <a:cubicBezTo>
                    <a:pt x="5989" y="1050"/>
                    <a:pt x="5716" y="1418"/>
                    <a:pt x="5509" y="1779"/>
                  </a:cubicBezTo>
                  <a:cubicBezTo>
                    <a:pt x="5299" y="2144"/>
                    <a:pt x="5144" y="2530"/>
                    <a:pt x="5007" y="2917"/>
                  </a:cubicBezTo>
                  <a:cubicBezTo>
                    <a:pt x="4899" y="3250"/>
                    <a:pt x="4796" y="3586"/>
                    <a:pt x="4698" y="3922"/>
                  </a:cubicBezTo>
                  <a:lnTo>
                    <a:pt x="4698" y="3922"/>
                  </a:lnTo>
                  <a:cubicBezTo>
                    <a:pt x="4477" y="3902"/>
                    <a:pt x="4256" y="3874"/>
                    <a:pt x="4038" y="3839"/>
                  </a:cubicBezTo>
                  <a:cubicBezTo>
                    <a:pt x="3668" y="3780"/>
                    <a:pt x="3299" y="3707"/>
                    <a:pt x="2937" y="3616"/>
                  </a:cubicBezTo>
                  <a:lnTo>
                    <a:pt x="2937" y="3616"/>
                  </a:lnTo>
                  <a:cubicBezTo>
                    <a:pt x="2920" y="3259"/>
                    <a:pt x="2893" y="2903"/>
                    <a:pt x="2849" y="2546"/>
                  </a:cubicBezTo>
                  <a:cubicBezTo>
                    <a:pt x="2792" y="2137"/>
                    <a:pt x="2719" y="1730"/>
                    <a:pt x="2584" y="1324"/>
                  </a:cubicBezTo>
                  <a:cubicBezTo>
                    <a:pt x="2519" y="1119"/>
                    <a:pt x="2419" y="919"/>
                    <a:pt x="2280" y="730"/>
                  </a:cubicBezTo>
                  <a:cubicBezTo>
                    <a:pt x="2145" y="556"/>
                    <a:pt x="2000" y="396"/>
                    <a:pt x="1811" y="258"/>
                  </a:cubicBezTo>
                  <a:cubicBezTo>
                    <a:pt x="1626" y="123"/>
                    <a:pt x="1392" y="5"/>
                    <a:pt x="1109" y="1"/>
                  </a:cubicBezTo>
                  <a:cubicBezTo>
                    <a:pt x="1105" y="1"/>
                    <a:pt x="1102" y="1"/>
                    <a:pt x="10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5"/>
            <p:cNvSpPr/>
            <p:nvPr/>
          </p:nvSpPr>
          <p:spPr>
            <a:xfrm rot="-705577">
              <a:off x="2557492" y="942917"/>
              <a:ext cx="274413" cy="94380"/>
            </a:xfrm>
            <a:custGeom>
              <a:avLst/>
              <a:gdLst/>
              <a:ahLst/>
              <a:cxnLst/>
              <a:rect l="l" t="t" r="r" b="b"/>
              <a:pathLst>
                <a:path w="9057" h="3115" extrusionOk="0">
                  <a:moveTo>
                    <a:pt x="852" y="1"/>
                  </a:moveTo>
                  <a:cubicBezTo>
                    <a:pt x="763" y="1"/>
                    <a:pt x="681" y="12"/>
                    <a:pt x="602" y="36"/>
                  </a:cubicBezTo>
                  <a:cubicBezTo>
                    <a:pt x="292" y="129"/>
                    <a:pt x="1" y="631"/>
                    <a:pt x="162" y="1165"/>
                  </a:cubicBezTo>
                  <a:cubicBezTo>
                    <a:pt x="324" y="1698"/>
                    <a:pt x="2049" y="2311"/>
                    <a:pt x="4486" y="2645"/>
                  </a:cubicBezTo>
                  <a:cubicBezTo>
                    <a:pt x="6023" y="2855"/>
                    <a:pt x="7054" y="3115"/>
                    <a:pt x="7752" y="3115"/>
                  </a:cubicBezTo>
                  <a:cubicBezTo>
                    <a:pt x="8175" y="3115"/>
                    <a:pt x="8475" y="3020"/>
                    <a:pt x="8691" y="2761"/>
                  </a:cubicBezTo>
                  <a:cubicBezTo>
                    <a:pt x="9056" y="2322"/>
                    <a:pt x="8926" y="1585"/>
                    <a:pt x="8557" y="1404"/>
                  </a:cubicBezTo>
                  <a:cubicBezTo>
                    <a:pt x="8189" y="1222"/>
                    <a:pt x="5984" y="1224"/>
                    <a:pt x="4472" y="931"/>
                  </a:cubicBezTo>
                  <a:cubicBezTo>
                    <a:pt x="2394" y="531"/>
                    <a:pt x="1470" y="1"/>
                    <a:pt x="8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5"/>
            <p:cNvSpPr/>
            <p:nvPr/>
          </p:nvSpPr>
          <p:spPr>
            <a:xfrm rot="-705577">
              <a:off x="2561673" y="991256"/>
              <a:ext cx="274383" cy="94380"/>
            </a:xfrm>
            <a:custGeom>
              <a:avLst/>
              <a:gdLst/>
              <a:ahLst/>
              <a:cxnLst/>
              <a:rect l="l" t="t" r="r" b="b"/>
              <a:pathLst>
                <a:path w="9056" h="3115" extrusionOk="0">
                  <a:moveTo>
                    <a:pt x="854" y="1"/>
                  </a:moveTo>
                  <a:cubicBezTo>
                    <a:pt x="765" y="1"/>
                    <a:pt x="682" y="12"/>
                    <a:pt x="603" y="36"/>
                  </a:cubicBezTo>
                  <a:cubicBezTo>
                    <a:pt x="292" y="130"/>
                    <a:pt x="1" y="631"/>
                    <a:pt x="163" y="1166"/>
                  </a:cubicBezTo>
                  <a:cubicBezTo>
                    <a:pt x="323" y="1699"/>
                    <a:pt x="2048" y="2311"/>
                    <a:pt x="4486" y="2645"/>
                  </a:cubicBezTo>
                  <a:cubicBezTo>
                    <a:pt x="6021" y="2856"/>
                    <a:pt x="7052" y="3115"/>
                    <a:pt x="7750" y="3115"/>
                  </a:cubicBezTo>
                  <a:cubicBezTo>
                    <a:pt x="8174" y="3115"/>
                    <a:pt x="8474" y="3019"/>
                    <a:pt x="8691" y="2760"/>
                  </a:cubicBezTo>
                  <a:cubicBezTo>
                    <a:pt x="9056" y="2322"/>
                    <a:pt x="8925" y="1585"/>
                    <a:pt x="8557" y="1403"/>
                  </a:cubicBezTo>
                  <a:cubicBezTo>
                    <a:pt x="8189" y="1222"/>
                    <a:pt x="5983" y="1224"/>
                    <a:pt x="4471" y="931"/>
                  </a:cubicBezTo>
                  <a:cubicBezTo>
                    <a:pt x="2395" y="530"/>
                    <a:pt x="1471" y="1"/>
                    <a:pt x="8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5"/>
            <p:cNvSpPr/>
            <p:nvPr/>
          </p:nvSpPr>
          <p:spPr>
            <a:xfrm rot="-705577">
              <a:off x="2574446" y="458048"/>
              <a:ext cx="23481" cy="28996"/>
            </a:xfrm>
            <a:custGeom>
              <a:avLst/>
              <a:gdLst/>
              <a:ahLst/>
              <a:cxnLst/>
              <a:rect l="l" t="t" r="r" b="b"/>
              <a:pathLst>
                <a:path w="775" h="957" extrusionOk="0">
                  <a:moveTo>
                    <a:pt x="412" y="1"/>
                  </a:moveTo>
                  <a:cubicBezTo>
                    <a:pt x="228" y="1"/>
                    <a:pt x="61" y="187"/>
                    <a:pt x="30" y="436"/>
                  </a:cubicBezTo>
                  <a:cubicBezTo>
                    <a:pt x="1" y="699"/>
                    <a:pt x="134" y="932"/>
                    <a:pt x="330" y="955"/>
                  </a:cubicBezTo>
                  <a:cubicBezTo>
                    <a:pt x="341" y="956"/>
                    <a:pt x="351" y="957"/>
                    <a:pt x="362" y="957"/>
                  </a:cubicBezTo>
                  <a:cubicBezTo>
                    <a:pt x="547" y="957"/>
                    <a:pt x="714" y="770"/>
                    <a:pt x="745" y="521"/>
                  </a:cubicBezTo>
                  <a:cubicBezTo>
                    <a:pt x="775" y="258"/>
                    <a:pt x="641" y="27"/>
                    <a:pt x="444" y="3"/>
                  </a:cubicBezTo>
                  <a:cubicBezTo>
                    <a:pt x="433" y="1"/>
                    <a:pt x="423" y="1"/>
                    <a:pt x="4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5"/>
            <p:cNvSpPr/>
            <p:nvPr/>
          </p:nvSpPr>
          <p:spPr>
            <a:xfrm rot="-705577">
              <a:off x="2726895" y="444849"/>
              <a:ext cx="23512" cy="28965"/>
            </a:xfrm>
            <a:custGeom>
              <a:avLst/>
              <a:gdLst/>
              <a:ahLst/>
              <a:cxnLst/>
              <a:rect l="l" t="t" r="r" b="b"/>
              <a:pathLst>
                <a:path w="776" h="956" extrusionOk="0">
                  <a:moveTo>
                    <a:pt x="412" y="0"/>
                  </a:moveTo>
                  <a:cubicBezTo>
                    <a:pt x="227" y="0"/>
                    <a:pt x="60" y="186"/>
                    <a:pt x="30" y="435"/>
                  </a:cubicBezTo>
                  <a:cubicBezTo>
                    <a:pt x="1" y="698"/>
                    <a:pt x="133" y="931"/>
                    <a:pt x="330" y="954"/>
                  </a:cubicBezTo>
                  <a:cubicBezTo>
                    <a:pt x="341" y="955"/>
                    <a:pt x="351" y="956"/>
                    <a:pt x="362" y="956"/>
                  </a:cubicBezTo>
                  <a:cubicBezTo>
                    <a:pt x="547" y="956"/>
                    <a:pt x="714" y="769"/>
                    <a:pt x="744" y="521"/>
                  </a:cubicBezTo>
                  <a:cubicBezTo>
                    <a:pt x="775" y="258"/>
                    <a:pt x="642" y="25"/>
                    <a:pt x="444" y="2"/>
                  </a:cubicBezTo>
                  <a:cubicBezTo>
                    <a:pt x="433" y="1"/>
                    <a:pt x="423" y="0"/>
                    <a:pt x="4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5"/>
            <p:cNvSpPr/>
            <p:nvPr/>
          </p:nvSpPr>
          <p:spPr>
            <a:xfrm rot="-705577">
              <a:off x="2623749" y="462068"/>
              <a:ext cx="84957" cy="38449"/>
            </a:xfrm>
            <a:custGeom>
              <a:avLst/>
              <a:gdLst/>
              <a:ahLst/>
              <a:cxnLst/>
              <a:rect l="l" t="t" r="r" b="b"/>
              <a:pathLst>
                <a:path w="2804" h="1269" extrusionOk="0">
                  <a:moveTo>
                    <a:pt x="139" y="0"/>
                  </a:moveTo>
                  <a:cubicBezTo>
                    <a:pt x="128" y="0"/>
                    <a:pt x="116" y="2"/>
                    <a:pt x="105" y="5"/>
                  </a:cubicBezTo>
                  <a:cubicBezTo>
                    <a:pt x="39" y="23"/>
                    <a:pt x="1" y="92"/>
                    <a:pt x="18" y="160"/>
                  </a:cubicBezTo>
                  <a:cubicBezTo>
                    <a:pt x="99" y="453"/>
                    <a:pt x="267" y="695"/>
                    <a:pt x="498" y="889"/>
                  </a:cubicBezTo>
                  <a:cubicBezTo>
                    <a:pt x="726" y="1087"/>
                    <a:pt x="1020" y="1208"/>
                    <a:pt x="1318" y="1252"/>
                  </a:cubicBezTo>
                  <a:cubicBezTo>
                    <a:pt x="1391" y="1263"/>
                    <a:pt x="1465" y="1269"/>
                    <a:pt x="1540" y="1269"/>
                  </a:cubicBezTo>
                  <a:cubicBezTo>
                    <a:pt x="1775" y="1269"/>
                    <a:pt x="2017" y="1212"/>
                    <a:pt x="2224" y="1093"/>
                  </a:cubicBezTo>
                  <a:cubicBezTo>
                    <a:pt x="2496" y="932"/>
                    <a:pt x="2695" y="695"/>
                    <a:pt x="2789" y="402"/>
                  </a:cubicBezTo>
                  <a:cubicBezTo>
                    <a:pt x="2803" y="356"/>
                    <a:pt x="2793" y="305"/>
                    <a:pt x="2757" y="271"/>
                  </a:cubicBezTo>
                  <a:cubicBezTo>
                    <a:pt x="2731" y="249"/>
                    <a:pt x="2700" y="238"/>
                    <a:pt x="2670" y="238"/>
                  </a:cubicBezTo>
                  <a:cubicBezTo>
                    <a:pt x="2636" y="238"/>
                    <a:pt x="2603" y="252"/>
                    <a:pt x="2579" y="278"/>
                  </a:cubicBezTo>
                  <a:lnTo>
                    <a:pt x="2565" y="294"/>
                  </a:lnTo>
                  <a:cubicBezTo>
                    <a:pt x="2408" y="462"/>
                    <a:pt x="2214" y="608"/>
                    <a:pt x="2019" y="679"/>
                  </a:cubicBezTo>
                  <a:cubicBezTo>
                    <a:pt x="1886" y="727"/>
                    <a:pt x="1748" y="752"/>
                    <a:pt x="1606" y="752"/>
                  </a:cubicBezTo>
                  <a:cubicBezTo>
                    <a:pt x="1536" y="752"/>
                    <a:pt x="1466" y="746"/>
                    <a:pt x="1394" y="733"/>
                  </a:cubicBezTo>
                  <a:cubicBezTo>
                    <a:pt x="1175" y="702"/>
                    <a:pt x="967" y="631"/>
                    <a:pt x="775" y="513"/>
                  </a:cubicBezTo>
                  <a:cubicBezTo>
                    <a:pt x="584" y="399"/>
                    <a:pt x="400" y="234"/>
                    <a:pt x="247" y="58"/>
                  </a:cubicBezTo>
                  <a:lnTo>
                    <a:pt x="234" y="44"/>
                  </a:lnTo>
                  <a:cubicBezTo>
                    <a:pt x="210" y="17"/>
                    <a:pt x="176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5"/>
            <p:cNvSpPr/>
            <p:nvPr/>
          </p:nvSpPr>
          <p:spPr>
            <a:xfrm rot="-705577">
              <a:off x="2327044" y="436502"/>
              <a:ext cx="88290" cy="68565"/>
            </a:xfrm>
            <a:custGeom>
              <a:avLst/>
              <a:gdLst/>
              <a:ahLst/>
              <a:cxnLst/>
              <a:rect l="l" t="t" r="r" b="b"/>
              <a:pathLst>
                <a:path w="2914" h="2263" extrusionOk="0">
                  <a:moveTo>
                    <a:pt x="363" y="0"/>
                  </a:moveTo>
                  <a:cubicBezTo>
                    <a:pt x="302" y="0"/>
                    <a:pt x="241" y="12"/>
                    <a:pt x="181" y="41"/>
                  </a:cubicBezTo>
                  <a:cubicBezTo>
                    <a:pt x="93" y="82"/>
                    <a:pt x="19" y="165"/>
                    <a:pt x="13" y="267"/>
                  </a:cubicBezTo>
                  <a:cubicBezTo>
                    <a:pt x="0" y="470"/>
                    <a:pt x="90" y="607"/>
                    <a:pt x="248" y="732"/>
                  </a:cubicBezTo>
                  <a:cubicBezTo>
                    <a:pt x="353" y="814"/>
                    <a:pt x="455" y="895"/>
                    <a:pt x="566" y="968"/>
                  </a:cubicBezTo>
                  <a:cubicBezTo>
                    <a:pt x="800" y="1124"/>
                    <a:pt x="1031" y="1285"/>
                    <a:pt x="1262" y="1445"/>
                  </a:cubicBezTo>
                  <a:cubicBezTo>
                    <a:pt x="1485" y="1601"/>
                    <a:pt x="1716" y="1751"/>
                    <a:pt x="1939" y="1906"/>
                  </a:cubicBezTo>
                  <a:cubicBezTo>
                    <a:pt x="2168" y="2063"/>
                    <a:pt x="2422" y="2262"/>
                    <a:pt x="2710" y="2262"/>
                  </a:cubicBezTo>
                  <a:cubicBezTo>
                    <a:pt x="2715" y="2262"/>
                    <a:pt x="2720" y="2262"/>
                    <a:pt x="2725" y="2262"/>
                  </a:cubicBezTo>
                  <a:cubicBezTo>
                    <a:pt x="2725" y="2262"/>
                    <a:pt x="2726" y="2262"/>
                    <a:pt x="2726" y="2262"/>
                  </a:cubicBezTo>
                  <a:cubicBezTo>
                    <a:pt x="2829" y="2262"/>
                    <a:pt x="2914" y="2130"/>
                    <a:pt x="2895" y="2032"/>
                  </a:cubicBezTo>
                  <a:cubicBezTo>
                    <a:pt x="2841" y="1759"/>
                    <a:pt x="2573" y="1549"/>
                    <a:pt x="2371" y="1377"/>
                  </a:cubicBezTo>
                  <a:cubicBezTo>
                    <a:pt x="2158" y="1194"/>
                    <a:pt x="1944" y="1009"/>
                    <a:pt x="1720" y="838"/>
                  </a:cubicBezTo>
                  <a:cubicBezTo>
                    <a:pt x="1504" y="673"/>
                    <a:pt x="1285" y="510"/>
                    <a:pt x="1065" y="348"/>
                  </a:cubicBezTo>
                  <a:cubicBezTo>
                    <a:pt x="872" y="209"/>
                    <a:pt x="615" y="0"/>
                    <a:pt x="3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5"/>
            <p:cNvSpPr/>
            <p:nvPr/>
          </p:nvSpPr>
          <p:spPr>
            <a:xfrm rot="-705577">
              <a:off x="2392557" y="287809"/>
              <a:ext cx="85169" cy="147705"/>
            </a:xfrm>
            <a:custGeom>
              <a:avLst/>
              <a:gdLst/>
              <a:ahLst/>
              <a:cxnLst/>
              <a:rect l="l" t="t" r="r" b="b"/>
              <a:pathLst>
                <a:path w="2811" h="4875" extrusionOk="0">
                  <a:moveTo>
                    <a:pt x="395" y="0"/>
                  </a:moveTo>
                  <a:cubicBezTo>
                    <a:pt x="232" y="0"/>
                    <a:pt x="80" y="127"/>
                    <a:pt x="46" y="303"/>
                  </a:cubicBezTo>
                  <a:cubicBezTo>
                    <a:pt x="1" y="544"/>
                    <a:pt x="97" y="768"/>
                    <a:pt x="182" y="987"/>
                  </a:cubicBezTo>
                  <a:cubicBezTo>
                    <a:pt x="261" y="1190"/>
                    <a:pt x="353" y="1389"/>
                    <a:pt x="444" y="1588"/>
                  </a:cubicBezTo>
                  <a:cubicBezTo>
                    <a:pt x="626" y="1985"/>
                    <a:pt x="818" y="2377"/>
                    <a:pt x="1021" y="2762"/>
                  </a:cubicBezTo>
                  <a:cubicBezTo>
                    <a:pt x="1224" y="3144"/>
                    <a:pt x="1433" y="3525"/>
                    <a:pt x="1668" y="3889"/>
                  </a:cubicBezTo>
                  <a:cubicBezTo>
                    <a:pt x="1888" y="4233"/>
                    <a:pt x="2128" y="4695"/>
                    <a:pt x="2524" y="4861"/>
                  </a:cubicBezTo>
                  <a:cubicBezTo>
                    <a:pt x="2546" y="4870"/>
                    <a:pt x="2571" y="4874"/>
                    <a:pt x="2595" y="4874"/>
                  </a:cubicBezTo>
                  <a:cubicBezTo>
                    <a:pt x="2696" y="4874"/>
                    <a:pt x="2805" y="4803"/>
                    <a:pt x="2807" y="4695"/>
                  </a:cubicBezTo>
                  <a:cubicBezTo>
                    <a:pt x="2810" y="4285"/>
                    <a:pt x="2540" y="3916"/>
                    <a:pt x="2354" y="3565"/>
                  </a:cubicBezTo>
                  <a:cubicBezTo>
                    <a:pt x="2149" y="3181"/>
                    <a:pt x="1940" y="2799"/>
                    <a:pt x="1746" y="2408"/>
                  </a:cubicBezTo>
                  <a:cubicBezTo>
                    <a:pt x="1558" y="2029"/>
                    <a:pt x="1380" y="1645"/>
                    <a:pt x="1213" y="1254"/>
                  </a:cubicBezTo>
                  <a:cubicBezTo>
                    <a:pt x="1052" y="875"/>
                    <a:pt x="933" y="329"/>
                    <a:pt x="595" y="70"/>
                  </a:cubicBezTo>
                  <a:cubicBezTo>
                    <a:pt x="531" y="22"/>
                    <a:pt x="462" y="0"/>
                    <a:pt x="3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5"/>
            <p:cNvSpPr/>
            <p:nvPr/>
          </p:nvSpPr>
          <p:spPr>
            <a:xfrm rot="-705577">
              <a:off x="2525672" y="259489"/>
              <a:ext cx="31813" cy="121042"/>
            </a:xfrm>
            <a:custGeom>
              <a:avLst/>
              <a:gdLst/>
              <a:ahLst/>
              <a:cxnLst/>
              <a:rect l="l" t="t" r="r" b="b"/>
              <a:pathLst>
                <a:path w="1050" h="3995" extrusionOk="0">
                  <a:moveTo>
                    <a:pt x="488" y="0"/>
                  </a:moveTo>
                  <a:cubicBezTo>
                    <a:pt x="373" y="0"/>
                    <a:pt x="254" y="53"/>
                    <a:pt x="193" y="142"/>
                  </a:cubicBezTo>
                  <a:cubicBezTo>
                    <a:pt x="1" y="421"/>
                    <a:pt x="104" y="826"/>
                    <a:pt x="137" y="1141"/>
                  </a:cubicBezTo>
                  <a:cubicBezTo>
                    <a:pt x="168" y="1426"/>
                    <a:pt x="195" y="1710"/>
                    <a:pt x="229" y="1997"/>
                  </a:cubicBezTo>
                  <a:cubicBezTo>
                    <a:pt x="298" y="2587"/>
                    <a:pt x="350" y="3175"/>
                    <a:pt x="436" y="3762"/>
                  </a:cubicBezTo>
                  <a:cubicBezTo>
                    <a:pt x="458" y="3917"/>
                    <a:pt x="590" y="3995"/>
                    <a:pt x="720" y="3995"/>
                  </a:cubicBezTo>
                  <a:cubicBezTo>
                    <a:pt x="851" y="3995"/>
                    <a:pt x="981" y="3915"/>
                    <a:pt x="995" y="3753"/>
                  </a:cubicBezTo>
                  <a:cubicBezTo>
                    <a:pt x="1049" y="3137"/>
                    <a:pt x="1040" y="2526"/>
                    <a:pt x="1021" y="1910"/>
                  </a:cubicBezTo>
                  <a:cubicBezTo>
                    <a:pt x="1011" y="1612"/>
                    <a:pt x="993" y="1315"/>
                    <a:pt x="967" y="1016"/>
                  </a:cubicBezTo>
                  <a:cubicBezTo>
                    <a:pt x="939" y="690"/>
                    <a:pt x="946" y="307"/>
                    <a:pt x="690" y="73"/>
                  </a:cubicBezTo>
                  <a:cubicBezTo>
                    <a:pt x="636" y="23"/>
                    <a:pt x="563" y="0"/>
                    <a:pt x="4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7" name="Google Shape;1977;p45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8" name="Google Shape;1978;p45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5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accent5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1979" name="Google Shape;1979;p45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5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accent5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grpSp>
        <p:nvGrpSpPr>
          <p:cNvPr id="1980" name="Google Shape;1980;p45"/>
          <p:cNvGrpSpPr/>
          <p:nvPr/>
        </p:nvGrpSpPr>
        <p:grpSpPr>
          <a:xfrm>
            <a:off x="4385398" y="1600651"/>
            <a:ext cx="1192313" cy="453445"/>
            <a:chOff x="4385398" y="1600651"/>
            <a:chExt cx="1192313" cy="453445"/>
          </a:xfrm>
        </p:grpSpPr>
        <p:sp>
          <p:nvSpPr>
            <p:cNvPr id="1981" name="Google Shape;1981;p45"/>
            <p:cNvSpPr/>
            <p:nvPr/>
          </p:nvSpPr>
          <p:spPr>
            <a:xfrm rot="571526">
              <a:off x="5307426" y="1763894"/>
              <a:ext cx="249547" cy="271424"/>
            </a:xfrm>
            <a:custGeom>
              <a:avLst/>
              <a:gdLst/>
              <a:ahLst/>
              <a:cxnLst/>
              <a:rect l="l" t="t" r="r" b="b"/>
              <a:pathLst>
                <a:path w="9981" h="10856" extrusionOk="0">
                  <a:moveTo>
                    <a:pt x="3974" y="1"/>
                  </a:moveTo>
                  <a:lnTo>
                    <a:pt x="3974" y="139"/>
                  </a:lnTo>
                  <a:lnTo>
                    <a:pt x="0" y="10643"/>
                  </a:lnTo>
                  <a:lnTo>
                    <a:pt x="6" y="10855"/>
                  </a:lnTo>
                  <a:cubicBezTo>
                    <a:pt x="5115" y="10726"/>
                    <a:pt x="9151" y="10534"/>
                    <a:pt x="9202" y="10295"/>
                  </a:cubicBezTo>
                  <a:cubicBezTo>
                    <a:pt x="9330" y="9724"/>
                    <a:pt x="8906" y="8529"/>
                    <a:pt x="8885" y="8255"/>
                  </a:cubicBezTo>
                  <a:cubicBezTo>
                    <a:pt x="8859" y="7977"/>
                    <a:pt x="9981" y="7423"/>
                    <a:pt x="9905" y="7103"/>
                  </a:cubicBezTo>
                  <a:cubicBezTo>
                    <a:pt x="9831" y="6785"/>
                    <a:pt x="8808" y="5752"/>
                    <a:pt x="8932" y="5562"/>
                  </a:cubicBezTo>
                  <a:cubicBezTo>
                    <a:pt x="9063" y="5370"/>
                    <a:pt x="9905" y="4487"/>
                    <a:pt x="9905" y="3976"/>
                  </a:cubicBezTo>
                  <a:cubicBezTo>
                    <a:pt x="9905" y="3465"/>
                    <a:pt x="8687" y="2867"/>
                    <a:pt x="8687" y="2421"/>
                  </a:cubicBezTo>
                  <a:cubicBezTo>
                    <a:pt x="8687" y="1973"/>
                    <a:pt x="9421" y="718"/>
                    <a:pt x="9075" y="335"/>
                  </a:cubicBezTo>
                  <a:cubicBezTo>
                    <a:pt x="8852" y="86"/>
                    <a:pt x="6870" y="1"/>
                    <a:pt x="3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82" name="Google Shape;1982;p45"/>
            <p:cNvSpPr/>
            <p:nvPr/>
          </p:nvSpPr>
          <p:spPr>
            <a:xfrm rot="571526">
              <a:off x="5110258" y="1731987"/>
              <a:ext cx="260598" cy="274599"/>
            </a:xfrm>
            <a:custGeom>
              <a:avLst/>
              <a:gdLst/>
              <a:ahLst/>
              <a:cxnLst/>
              <a:rect l="l" t="t" r="r" b="b"/>
              <a:pathLst>
                <a:path w="10423" h="10983" extrusionOk="0">
                  <a:moveTo>
                    <a:pt x="10423" y="0"/>
                  </a:moveTo>
                  <a:cubicBezTo>
                    <a:pt x="8784" y="14"/>
                    <a:pt x="6941" y="47"/>
                    <a:pt x="5007" y="90"/>
                  </a:cubicBezTo>
                  <a:lnTo>
                    <a:pt x="5011" y="314"/>
                  </a:lnTo>
                  <a:lnTo>
                    <a:pt x="0" y="10983"/>
                  </a:lnTo>
                  <a:cubicBezTo>
                    <a:pt x="2005" y="10961"/>
                    <a:pt x="4057" y="10931"/>
                    <a:pt x="6017" y="10890"/>
                  </a:cubicBezTo>
                  <a:lnTo>
                    <a:pt x="6017" y="10822"/>
                  </a:lnTo>
                  <a:lnTo>
                    <a:pt x="10423" y="130"/>
                  </a:lnTo>
                  <a:lnTo>
                    <a:pt x="104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83" name="Google Shape;1983;p45"/>
            <p:cNvSpPr/>
            <p:nvPr/>
          </p:nvSpPr>
          <p:spPr>
            <a:xfrm rot="571526">
              <a:off x="4932432" y="1705527"/>
              <a:ext cx="262098" cy="272149"/>
            </a:xfrm>
            <a:custGeom>
              <a:avLst/>
              <a:gdLst/>
              <a:ahLst/>
              <a:cxnLst/>
              <a:rect l="l" t="t" r="r" b="b"/>
              <a:pathLst>
                <a:path w="10483" h="10885" extrusionOk="0">
                  <a:moveTo>
                    <a:pt x="10482" y="1"/>
                  </a:moveTo>
                  <a:lnTo>
                    <a:pt x="10482" y="1"/>
                  </a:lnTo>
                  <a:cubicBezTo>
                    <a:pt x="8618" y="45"/>
                    <a:pt x="6702" y="93"/>
                    <a:pt x="4832" y="137"/>
                  </a:cubicBezTo>
                  <a:lnTo>
                    <a:pt x="4835" y="278"/>
                  </a:lnTo>
                  <a:lnTo>
                    <a:pt x="0" y="10865"/>
                  </a:lnTo>
                  <a:lnTo>
                    <a:pt x="0" y="10879"/>
                  </a:lnTo>
                  <a:cubicBezTo>
                    <a:pt x="559" y="10883"/>
                    <a:pt x="1145" y="10884"/>
                    <a:pt x="1754" y="10884"/>
                  </a:cubicBezTo>
                  <a:cubicBezTo>
                    <a:pt x="2907" y="10884"/>
                    <a:pt x="4139" y="10879"/>
                    <a:pt x="5412" y="10869"/>
                  </a:cubicBezTo>
                  <a:lnTo>
                    <a:pt x="5412" y="10865"/>
                  </a:lnTo>
                  <a:lnTo>
                    <a:pt x="104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84" name="Google Shape;1984;p45"/>
            <p:cNvSpPr/>
            <p:nvPr/>
          </p:nvSpPr>
          <p:spPr>
            <a:xfrm rot="571526">
              <a:off x="4740729" y="1678855"/>
              <a:ext cx="274224" cy="267199"/>
            </a:xfrm>
            <a:custGeom>
              <a:avLst/>
              <a:gdLst/>
              <a:ahLst/>
              <a:cxnLst/>
              <a:rect l="l" t="t" r="r" b="b"/>
              <a:pathLst>
                <a:path w="10968" h="10687" extrusionOk="0">
                  <a:moveTo>
                    <a:pt x="10967" y="0"/>
                  </a:moveTo>
                  <a:cubicBezTo>
                    <a:pt x="9512" y="34"/>
                    <a:pt x="8106" y="64"/>
                    <a:pt x="6793" y="83"/>
                  </a:cubicBezTo>
                  <a:cubicBezTo>
                    <a:pt x="6211" y="93"/>
                    <a:pt x="5605" y="97"/>
                    <a:pt x="4980" y="97"/>
                  </a:cubicBezTo>
                  <a:lnTo>
                    <a:pt x="0" y="10512"/>
                  </a:lnTo>
                  <a:lnTo>
                    <a:pt x="0" y="10516"/>
                  </a:lnTo>
                  <a:cubicBezTo>
                    <a:pt x="1102" y="10542"/>
                    <a:pt x="2132" y="10576"/>
                    <a:pt x="3026" y="10617"/>
                  </a:cubicBezTo>
                  <a:cubicBezTo>
                    <a:pt x="3701" y="10647"/>
                    <a:pt x="4647" y="10673"/>
                    <a:pt x="5794" y="10687"/>
                  </a:cubicBezTo>
                  <a:lnTo>
                    <a:pt x="10967" y="24"/>
                  </a:lnTo>
                  <a:lnTo>
                    <a:pt x="109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85" name="Google Shape;1985;p45"/>
            <p:cNvSpPr/>
            <p:nvPr/>
          </p:nvSpPr>
          <p:spPr>
            <a:xfrm rot="571526">
              <a:off x="4547363" y="1647505"/>
              <a:ext cx="280225" cy="261298"/>
            </a:xfrm>
            <a:custGeom>
              <a:avLst/>
              <a:gdLst/>
              <a:ahLst/>
              <a:cxnLst/>
              <a:rect l="l" t="t" r="r" b="b"/>
              <a:pathLst>
                <a:path w="11208" h="10451" extrusionOk="0">
                  <a:moveTo>
                    <a:pt x="5699" y="1"/>
                  </a:moveTo>
                  <a:lnTo>
                    <a:pt x="0" y="10300"/>
                  </a:lnTo>
                  <a:cubicBezTo>
                    <a:pt x="1943" y="10364"/>
                    <a:pt x="4160" y="10403"/>
                    <a:pt x="6253" y="10450"/>
                  </a:cubicBezTo>
                  <a:lnTo>
                    <a:pt x="11207" y="70"/>
                  </a:lnTo>
                  <a:cubicBezTo>
                    <a:pt x="9411" y="62"/>
                    <a:pt x="7528" y="31"/>
                    <a:pt x="56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86" name="Google Shape;1986;p45"/>
            <p:cNvSpPr/>
            <p:nvPr/>
          </p:nvSpPr>
          <p:spPr>
            <a:xfrm rot="571526">
              <a:off x="4404962" y="1620006"/>
              <a:ext cx="255398" cy="257723"/>
            </a:xfrm>
            <a:custGeom>
              <a:avLst/>
              <a:gdLst/>
              <a:ahLst/>
              <a:cxnLst/>
              <a:rect l="l" t="t" r="r" b="b"/>
              <a:pathLst>
                <a:path w="10215" h="10308" extrusionOk="0">
                  <a:moveTo>
                    <a:pt x="5983" y="1"/>
                  </a:moveTo>
                  <a:cubicBezTo>
                    <a:pt x="2688" y="1"/>
                    <a:pt x="334" y="119"/>
                    <a:pt x="279" y="567"/>
                  </a:cubicBezTo>
                  <a:cubicBezTo>
                    <a:pt x="150" y="1589"/>
                    <a:pt x="1489" y="2162"/>
                    <a:pt x="1426" y="2608"/>
                  </a:cubicBezTo>
                  <a:cubicBezTo>
                    <a:pt x="1362" y="3055"/>
                    <a:pt x="261" y="3631"/>
                    <a:pt x="271" y="4143"/>
                  </a:cubicBezTo>
                  <a:cubicBezTo>
                    <a:pt x="279" y="4653"/>
                    <a:pt x="1679" y="4947"/>
                    <a:pt x="1679" y="5280"/>
                  </a:cubicBezTo>
                  <a:cubicBezTo>
                    <a:pt x="1679" y="5611"/>
                    <a:pt x="195" y="6567"/>
                    <a:pt x="271" y="6887"/>
                  </a:cubicBezTo>
                  <a:cubicBezTo>
                    <a:pt x="342" y="7205"/>
                    <a:pt x="1489" y="7589"/>
                    <a:pt x="1426" y="7907"/>
                  </a:cubicBezTo>
                  <a:cubicBezTo>
                    <a:pt x="1365" y="8227"/>
                    <a:pt x="1" y="9183"/>
                    <a:pt x="268" y="9821"/>
                  </a:cubicBezTo>
                  <a:cubicBezTo>
                    <a:pt x="372" y="10069"/>
                    <a:pt x="2019" y="10211"/>
                    <a:pt x="4321" y="10307"/>
                  </a:cubicBezTo>
                  <a:lnTo>
                    <a:pt x="10214" y="43"/>
                  </a:lnTo>
                  <a:cubicBezTo>
                    <a:pt x="8714" y="19"/>
                    <a:pt x="7276" y="1"/>
                    <a:pt x="59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grpSp>
          <p:nvGrpSpPr>
            <p:cNvPr id="1987" name="Google Shape;1987;p45"/>
            <p:cNvGrpSpPr/>
            <p:nvPr/>
          </p:nvGrpSpPr>
          <p:grpSpPr>
            <a:xfrm rot="571526">
              <a:off x="4506692" y="1684668"/>
              <a:ext cx="906381" cy="275475"/>
              <a:chOff x="2431525" y="-689150"/>
              <a:chExt cx="906300" cy="275450"/>
            </a:xfrm>
          </p:grpSpPr>
          <p:sp>
            <p:nvSpPr>
              <p:cNvPr id="1988" name="Google Shape;1988;p45"/>
              <p:cNvSpPr/>
              <p:nvPr/>
            </p:nvSpPr>
            <p:spPr>
              <a:xfrm>
                <a:off x="2431525" y="-681050"/>
                <a:ext cx="179625" cy="257950"/>
              </a:xfrm>
              <a:custGeom>
                <a:avLst/>
                <a:gdLst/>
                <a:ahLst/>
                <a:cxnLst/>
                <a:rect l="l" t="t" r="r" b="b"/>
                <a:pathLst>
                  <a:path w="7185" h="10318" extrusionOk="0">
                    <a:moveTo>
                      <a:pt x="5894" y="1"/>
                    </a:moveTo>
                    <a:lnTo>
                      <a:pt x="1" y="10267"/>
                    </a:lnTo>
                    <a:cubicBezTo>
                      <a:pt x="470" y="10284"/>
                      <a:pt x="967" y="10302"/>
                      <a:pt x="1486" y="10318"/>
                    </a:cubicBezTo>
                    <a:lnTo>
                      <a:pt x="7185" y="21"/>
                    </a:lnTo>
                    <a:cubicBezTo>
                      <a:pt x="6751" y="12"/>
                      <a:pt x="6319" y="6"/>
                      <a:pt x="58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1989" name="Google Shape;1989;p45"/>
              <p:cNvSpPr/>
              <p:nvPr/>
            </p:nvSpPr>
            <p:spPr>
              <a:xfrm>
                <a:off x="2624975" y="-678800"/>
                <a:ext cx="164550" cy="260500"/>
              </a:xfrm>
              <a:custGeom>
                <a:avLst/>
                <a:gdLst/>
                <a:ahLst/>
                <a:cxnLst/>
                <a:rect l="l" t="t" r="r" b="b"/>
                <a:pathLst>
                  <a:path w="6582" h="10420" extrusionOk="0">
                    <a:moveTo>
                      <a:pt x="4955" y="0"/>
                    </a:moveTo>
                    <a:lnTo>
                      <a:pt x="1" y="10379"/>
                    </a:lnTo>
                    <a:cubicBezTo>
                      <a:pt x="545" y="10393"/>
                      <a:pt x="1082" y="10404"/>
                      <a:pt x="1602" y="10420"/>
                    </a:cubicBezTo>
                    <a:lnTo>
                      <a:pt x="1602" y="10417"/>
                    </a:lnTo>
                    <a:lnTo>
                      <a:pt x="6582" y="2"/>
                    </a:lnTo>
                    <a:lnTo>
                      <a:pt x="6582" y="2"/>
                    </a:lnTo>
                    <a:cubicBezTo>
                      <a:pt x="6361" y="2"/>
                      <a:pt x="6139" y="3"/>
                      <a:pt x="5915" y="3"/>
                    </a:cubicBezTo>
                    <a:cubicBezTo>
                      <a:pt x="5599" y="3"/>
                      <a:pt x="5279" y="2"/>
                      <a:pt x="49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1990" name="Google Shape;1990;p45"/>
              <p:cNvSpPr/>
              <p:nvPr/>
            </p:nvSpPr>
            <p:spPr>
              <a:xfrm>
                <a:off x="3189350" y="-689150"/>
                <a:ext cx="148475" cy="272500"/>
              </a:xfrm>
              <a:custGeom>
                <a:avLst/>
                <a:gdLst/>
                <a:ahLst/>
                <a:cxnLst/>
                <a:rect l="l" t="t" r="r" b="b"/>
                <a:pathLst>
                  <a:path w="5939" h="10900" extrusionOk="0">
                    <a:moveTo>
                      <a:pt x="5939" y="1"/>
                    </a:moveTo>
                    <a:cubicBezTo>
                      <a:pt x="5453" y="1"/>
                      <a:pt x="4940" y="4"/>
                      <a:pt x="4406" y="9"/>
                    </a:cubicBezTo>
                    <a:lnTo>
                      <a:pt x="4406" y="139"/>
                    </a:lnTo>
                    <a:lnTo>
                      <a:pt x="0" y="10831"/>
                    </a:lnTo>
                    <a:lnTo>
                      <a:pt x="0" y="10899"/>
                    </a:lnTo>
                    <a:cubicBezTo>
                      <a:pt x="668" y="10885"/>
                      <a:pt x="1329" y="10871"/>
                      <a:pt x="1970" y="10855"/>
                    </a:cubicBezTo>
                    <a:lnTo>
                      <a:pt x="1964" y="10643"/>
                    </a:lnTo>
                    <a:lnTo>
                      <a:pt x="5939" y="139"/>
                    </a:lnTo>
                    <a:lnTo>
                      <a:pt x="593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1991" name="Google Shape;1991;p45"/>
              <p:cNvSpPr/>
              <p:nvPr/>
            </p:nvSpPr>
            <p:spPr>
              <a:xfrm>
                <a:off x="2994250" y="-686725"/>
                <a:ext cx="169950" cy="272725"/>
              </a:xfrm>
              <a:custGeom>
                <a:avLst/>
                <a:gdLst/>
                <a:ahLst/>
                <a:cxnLst/>
                <a:rect l="l" t="t" r="r" b="b"/>
                <a:pathLst>
                  <a:path w="6798" h="10909" extrusionOk="0">
                    <a:moveTo>
                      <a:pt x="6794" y="0"/>
                    </a:moveTo>
                    <a:cubicBezTo>
                      <a:pt x="6227" y="13"/>
                      <a:pt x="5653" y="27"/>
                      <a:pt x="5071" y="40"/>
                    </a:cubicBezTo>
                    <a:lnTo>
                      <a:pt x="1" y="10905"/>
                    </a:lnTo>
                    <a:lnTo>
                      <a:pt x="1" y="10909"/>
                    </a:lnTo>
                    <a:cubicBezTo>
                      <a:pt x="591" y="10905"/>
                      <a:pt x="1187" y="10899"/>
                      <a:pt x="1787" y="10893"/>
                    </a:cubicBezTo>
                    <a:lnTo>
                      <a:pt x="6798" y="225"/>
                    </a:lnTo>
                    <a:lnTo>
                      <a:pt x="67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1992" name="Google Shape;1992;p45"/>
              <p:cNvSpPr/>
              <p:nvPr/>
            </p:nvSpPr>
            <p:spPr>
              <a:xfrm>
                <a:off x="2809900" y="-682275"/>
                <a:ext cx="170025" cy="26857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10743" extrusionOk="0">
                    <a:moveTo>
                      <a:pt x="6796" y="0"/>
                    </a:moveTo>
                    <a:cubicBezTo>
                      <a:pt x="6252" y="14"/>
                      <a:pt x="5708" y="27"/>
                      <a:pt x="5173" y="41"/>
                    </a:cubicBezTo>
                    <a:lnTo>
                      <a:pt x="5173" y="65"/>
                    </a:lnTo>
                    <a:lnTo>
                      <a:pt x="1" y="10728"/>
                    </a:lnTo>
                    <a:cubicBezTo>
                      <a:pt x="603" y="10736"/>
                      <a:pt x="1264" y="10738"/>
                      <a:pt x="1965" y="10742"/>
                    </a:cubicBezTo>
                    <a:lnTo>
                      <a:pt x="1965" y="10728"/>
                    </a:lnTo>
                    <a:lnTo>
                      <a:pt x="6801" y="141"/>
                    </a:lnTo>
                    <a:lnTo>
                      <a:pt x="67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</p:grpSp>
      </p:grpSp>
      <p:sp>
        <p:nvSpPr>
          <p:cNvPr id="15" name="Subtitle 14">
            <a:extLst>
              <a:ext uri="{FF2B5EF4-FFF2-40B4-BE49-F238E27FC236}">
                <a16:creationId xmlns:a16="http://schemas.microsoft.com/office/drawing/2014/main" id="{23F8FFAF-5DD2-4CEF-9ABD-8BF476234850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p46"/>
          <p:cNvSpPr/>
          <p:nvPr/>
        </p:nvSpPr>
        <p:spPr>
          <a:xfrm>
            <a:off x="4214149" y="1379789"/>
            <a:ext cx="2217259" cy="586932"/>
          </a:xfrm>
          <a:custGeom>
            <a:avLst/>
            <a:gdLst/>
            <a:ahLst/>
            <a:cxnLst/>
            <a:rect l="l" t="t" r="r" b="b"/>
            <a:pathLst>
              <a:path w="54129" h="24752" extrusionOk="0">
                <a:moveTo>
                  <a:pt x="17871" y="6878"/>
                </a:moveTo>
                <a:lnTo>
                  <a:pt x="17871" y="6878"/>
                </a:lnTo>
                <a:cubicBezTo>
                  <a:pt x="16444" y="6923"/>
                  <a:pt x="15017" y="6977"/>
                  <a:pt x="13592" y="7054"/>
                </a:cubicBezTo>
                <a:cubicBezTo>
                  <a:pt x="12207" y="7128"/>
                  <a:pt x="10815" y="7206"/>
                  <a:pt x="9422" y="7247"/>
                </a:cubicBezTo>
                <a:cubicBezTo>
                  <a:pt x="12209" y="6960"/>
                  <a:pt x="15055" y="6892"/>
                  <a:pt x="17871" y="6878"/>
                </a:cubicBezTo>
                <a:close/>
                <a:moveTo>
                  <a:pt x="36090" y="8493"/>
                </a:moveTo>
                <a:cubicBezTo>
                  <a:pt x="36448" y="8493"/>
                  <a:pt x="36806" y="8495"/>
                  <a:pt x="37164" y="8498"/>
                </a:cubicBezTo>
                <a:cubicBezTo>
                  <a:pt x="36552" y="8504"/>
                  <a:pt x="35940" y="8508"/>
                  <a:pt x="35328" y="8508"/>
                </a:cubicBezTo>
                <a:cubicBezTo>
                  <a:pt x="35008" y="8508"/>
                  <a:pt x="34688" y="8507"/>
                  <a:pt x="34368" y="8505"/>
                </a:cubicBezTo>
                <a:cubicBezTo>
                  <a:pt x="34942" y="8497"/>
                  <a:pt x="35516" y="8493"/>
                  <a:pt x="36090" y="8493"/>
                </a:cubicBezTo>
                <a:close/>
                <a:moveTo>
                  <a:pt x="12605" y="21038"/>
                </a:moveTo>
                <a:cubicBezTo>
                  <a:pt x="12590" y="21109"/>
                  <a:pt x="12578" y="21180"/>
                  <a:pt x="12577" y="21251"/>
                </a:cubicBezTo>
                <a:cubicBezTo>
                  <a:pt x="12206" y="21223"/>
                  <a:pt x="11839" y="21181"/>
                  <a:pt x="11483" y="21124"/>
                </a:cubicBezTo>
                <a:cubicBezTo>
                  <a:pt x="11855" y="21086"/>
                  <a:pt x="12230" y="21058"/>
                  <a:pt x="12605" y="21038"/>
                </a:cubicBezTo>
                <a:close/>
                <a:moveTo>
                  <a:pt x="24817" y="1"/>
                </a:moveTo>
                <a:cubicBezTo>
                  <a:pt x="21431" y="1"/>
                  <a:pt x="18049" y="162"/>
                  <a:pt x="14673" y="646"/>
                </a:cubicBezTo>
                <a:lnTo>
                  <a:pt x="14619" y="641"/>
                </a:lnTo>
                <a:cubicBezTo>
                  <a:pt x="14581" y="637"/>
                  <a:pt x="14544" y="635"/>
                  <a:pt x="14508" y="635"/>
                </a:cubicBezTo>
                <a:cubicBezTo>
                  <a:pt x="14347" y="635"/>
                  <a:pt x="14207" y="672"/>
                  <a:pt x="14088" y="732"/>
                </a:cubicBezTo>
                <a:cubicBezTo>
                  <a:pt x="13886" y="763"/>
                  <a:pt x="13685" y="787"/>
                  <a:pt x="13482" y="821"/>
                </a:cubicBezTo>
                <a:cubicBezTo>
                  <a:pt x="13185" y="869"/>
                  <a:pt x="12985" y="1012"/>
                  <a:pt x="12861" y="1201"/>
                </a:cubicBezTo>
                <a:cubicBezTo>
                  <a:pt x="10603" y="1148"/>
                  <a:pt x="8343" y="1064"/>
                  <a:pt x="6087" y="925"/>
                </a:cubicBezTo>
                <a:cubicBezTo>
                  <a:pt x="6060" y="923"/>
                  <a:pt x="6033" y="922"/>
                  <a:pt x="6008" y="922"/>
                </a:cubicBezTo>
                <a:cubicBezTo>
                  <a:pt x="4713" y="922"/>
                  <a:pt x="4748" y="2974"/>
                  <a:pt x="6087" y="3059"/>
                </a:cubicBezTo>
                <a:cubicBezTo>
                  <a:pt x="7775" y="3163"/>
                  <a:pt x="9462" y="3237"/>
                  <a:pt x="11152" y="3291"/>
                </a:cubicBezTo>
                <a:cubicBezTo>
                  <a:pt x="11044" y="3490"/>
                  <a:pt x="11005" y="3724"/>
                  <a:pt x="11028" y="3952"/>
                </a:cubicBezTo>
                <a:cubicBezTo>
                  <a:pt x="10175" y="4137"/>
                  <a:pt x="9331" y="4365"/>
                  <a:pt x="8507" y="4662"/>
                </a:cubicBezTo>
                <a:cubicBezTo>
                  <a:pt x="8162" y="4787"/>
                  <a:pt x="7938" y="5029"/>
                  <a:pt x="7832" y="5306"/>
                </a:cubicBezTo>
                <a:cubicBezTo>
                  <a:pt x="5534" y="5595"/>
                  <a:pt x="3279" y="6056"/>
                  <a:pt x="1113" y="6797"/>
                </a:cubicBezTo>
                <a:cubicBezTo>
                  <a:pt x="196" y="7111"/>
                  <a:pt x="0" y="8644"/>
                  <a:pt x="1113" y="8853"/>
                </a:cubicBezTo>
                <a:cubicBezTo>
                  <a:pt x="2253" y="9068"/>
                  <a:pt x="3405" y="9214"/>
                  <a:pt x="4565" y="9315"/>
                </a:cubicBezTo>
                <a:cubicBezTo>
                  <a:pt x="4458" y="9329"/>
                  <a:pt x="4349" y="9341"/>
                  <a:pt x="4242" y="9356"/>
                </a:cubicBezTo>
                <a:cubicBezTo>
                  <a:pt x="3162" y="9511"/>
                  <a:pt x="3284" y="11168"/>
                  <a:pt x="4242" y="11413"/>
                </a:cubicBezTo>
                <a:cubicBezTo>
                  <a:pt x="5305" y="11685"/>
                  <a:pt x="6381" y="11865"/>
                  <a:pt x="7461" y="11988"/>
                </a:cubicBezTo>
                <a:cubicBezTo>
                  <a:pt x="6956" y="12100"/>
                  <a:pt x="6452" y="12218"/>
                  <a:pt x="5949" y="12343"/>
                </a:cubicBezTo>
                <a:cubicBezTo>
                  <a:pt x="4680" y="12660"/>
                  <a:pt x="5125" y="14290"/>
                  <a:pt x="6233" y="14438"/>
                </a:cubicBezTo>
                <a:cubicBezTo>
                  <a:pt x="6374" y="14458"/>
                  <a:pt x="6513" y="14472"/>
                  <a:pt x="6654" y="14489"/>
                </a:cubicBezTo>
                <a:cubicBezTo>
                  <a:pt x="6041" y="14685"/>
                  <a:pt x="5436" y="14899"/>
                  <a:pt x="4842" y="15153"/>
                </a:cubicBezTo>
                <a:cubicBezTo>
                  <a:pt x="3732" y="15629"/>
                  <a:pt x="4487" y="17019"/>
                  <a:pt x="5380" y="17140"/>
                </a:cubicBezTo>
                <a:cubicBezTo>
                  <a:pt x="5930" y="17215"/>
                  <a:pt x="6483" y="17275"/>
                  <a:pt x="7036" y="17329"/>
                </a:cubicBezTo>
                <a:cubicBezTo>
                  <a:pt x="6674" y="17884"/>
                  <a:pt x="6966" y="18744"/>
                  <a:pt x="7656" y="18950"/>
                </a:cubicBezTo>
                <a:cubicBezTo>
                  <a:pt x="8176" y="19105"/>
                  <a:pt x="8702" y="19222"/>
                  <a:pt x="9230" y="19321"/>
                </a:cubicBezTo>
                <a:cubicBezTo>
                  <a:pt x="8700" y="19433"/>
                  <a:pt x="8174" y="19570"/>
                  <a:pt x="7656" y="19737"/>
                </a:cubicBezTo>
                <a:cubicBezTo>
                  <a:pt x="6949" y="19966"/>
                  <a:pt x="6540" y="20968"/>
                  <a:pt x="7185" y="21520"/>
                </a:cubicBezTo>
                <a:cubicBezTo>
                  <a:pt x="7245" y="21571"/>
                  <a:pt x="7309" y="21616"/>
                  <a:pt x="7370" y="21666"/>
                </a:cubicBezTo>
                <a:cubicBezTo>
                  <a:pt x="7228" y="21676"/>
                  <a:pt x="7086" y="21680"/>
                  <a:pt x="6944" y="21690"/>
                </a:cubicBezTo>
                <a:cubicBezTo>
                  <a:pt x="5801" y="21765"/>
                  <a:pt x="5422" y="23528"/>
                  <a:pt x="6659" y="23783"/>
                </a:cubicBezTo>
                <a:cubicBezTo>
                  <a:pt x="10303" y="24536"/>
                  <a:pt x="13989" y="24752"/>
                  <a:pt x="17687" y="24752"/>
                </a:cubicBezTo>
                <a:cubicBezTo>
                  <a:pt x="19346" y="24752"/>
                  <a:pt x="21007" y="24708"/>
                  <a:pt x="22668" y="24650"/>
                </a:cubicBezTo>
                <a:cubicBezTo>
                  <a:pt x="25388" y="24556"/>
                  <a:pt x="28105" y="24427"/>
                  <a:pt x="30827" y="24394"/>
                </a:cubicBezTo>
                <a:cubicBezTo>
                  <a:pt x="30949" y="24393"/>
                  <a:pt x="31070" y="24392"/>
                  <a:pt x="31192" y="24392"/>
                </a:cubicBezTo>
                <a:cubicBezTo>
                  <a:pt x="32413" y="24392"/>
                  <a:pt x="33628" y="24459"/>
                  <a:pt x="34841" y="24459"/>
                </a:cubicBezTo>
                <a:cubicBezTo>
                  <a:pt x="35879" y="24459"/>
                  <a:pt x="36916" y="24410"/>
                  <a:pt x="37952" y="24230"/>
                </a:cubicBezTo>
                <a:cubicBezTo>
                  <a:pt x="40232" y="24248"/>
                  <a:pt x="42511" y="24267"/>
                  <a:pt x="44788" y="24301"/>
                </a:cubicBezTo>
                <a:cubicBezTo>
                  <a:pt x="46002" y="24360"/>
                  <a:pt x="47216" y="24399"/>
                  <a:pt x="48434" y="24399"/>
                </a:cubicBezTo>
                <a:cubicBezTo>
                  <a:pt x="48727" y="24399"/>
                  <a:pt x="49020" y="24396"/>
                  <a:pt x="49314" y="24392"/>
                </a:cubicBezTo>
                <a:cubicBezTo>
                  <a:pt x="50691" y="24370"/>
                  <a:pt x="50687" y="22297"/>
                  <a:pt x="49314" y="22259"/>
                </a:cubicBezTo>
                <a:cubicBezTo>
                  <a:pt x="47703" y="22213"/>
                  <a:pt x="46094" y="22185"/>
                  <a:pt x="44482" y="22162"/>
                </a:cubicBezTo>
                <a:cubicBezTo>
                  <a:pt x="44616" y="21589"/>
                  <a:pt x="44282" y="20911"/>
                  <a:pt x="43485" y="20835"/>
                </a:cubicBezTo>
                <a:cubicBezTo>
                  <a:pt x="42724" y="20762"/>
                  <a:pt x="41964" y="20707"/>
                  <a:pt x="41201" y="20664"/>
                </a:cubicBezTo>
                <a:cubicBezTo>
                  <a:pt x="41679" y="20651"/>
                  <a:pt x="42156" y="20647"/>
                  <a:pt x="42634" y="20647"/>
                </a:cubicBezTo>
                <a:cubicBezTo>
                  <a:pt x="43311" y="20647"/>
                  <a:pt x="43988" y="20655"/>
                  <a:pt x="44664" y="20655"/>
                </a:cubicBezTo>
                <a:cubicBezTo>
                  <a:pt x="46607" y="20655"/>
                  <a:pt x="48542" y="20590"/>
                  <a:pt x="50450" y="20086"/>
                </a:cubicBezTo>
                <a:cubicBezTo>
                  <a:pt x="51528" y="19801"/>
                  <a:pt x="51402" y="18368"/>
                  <a:pt x="50450" y="18028"/>
                </a:cubicBezTo>
                <a:cubicBezTo>
                  <a:pt x="49986" y="17863"/>
                  <a:pt x="49517" y="17727"/>
                  <a:pt x="49045" y="17607"/>
                </a:cubicBezTo>
                <a:cubicBezTo>
                  <a:pt x="49703" y="17521"/>
                  <a:pt x="50360" y="17403"/>
                  <a:pt x="51018" y="17242"/>
                </a:cubicBezTo>
                <a:cubicBezTo>
                  <a:pt x="51841" y="17040"/>
                  <a:pt x="52000" y="15981"/>
                  <a:pt x="51490" y="15453"/>
                </a:cubicBezTo>
                <a:cubicBezTo>
                  <a:pt x="51855" y="15444"/>
                  <a:pt x="52219" y="15440"/>
                  <a:pt x="52581" y="15432"/>
                </a:cubicBezTo>
                <a:cubicBezTo>
                  <a:pt x="53778" y="15396"/>
                  <a:pt x="54052" y="13651"/>
                  <a:pt x="52868" y="13334"/>
                </a:cubicBezTo>
                <a:cubicBezTo>
                  <a:pt x="50344" y="12652"/>
                  <a:pt x="47755" y="12565"/>
                  <a:pt x="45160" y="12565"/>
                </a:cubicBezTo>
                <a:cubicBezTo>
                  <a:pt x="44271" y="12565"/>
                  <a:pt x="43381" y="12575"/>
                  <a:pt x="42493" y="12575"/>
                </a:cubicBezTo>
                <a:cubicBezTo>
                  <a:pt x="42396" y="12575"/>
                  <a:pt x="42300" y="12575"/>
                  <a:pt x="42203" y="12575"/>
                </a:cubicBezTo>
                <a:cubicBezTo>
                  <a:pt x="42054" y="12575"/>
                  <a:pt x="41905" y="12574"/>
                  <a:pt x="41756" y="12574"/>
                </a:cubicBezTo>
                <a:cubicBezTo>
                  <a:pt x="37919" y="12574"/>
                  <a:pt x="34080" y="12730"/>
                  <a:pt x="30244" y="12865"/>
                </a:cubicBezTo>
                <a:cubicBezTo>
                  <a:pt x="26793" y="12986"/>
                  <a:pt x="23337" y="13095"/>
                  <a:pt x="19883" y="13095"/>
                </a:cubicBezTo>
                <a:cubicBezTo>
                  <a:pt x="18028" y="13095"/>
                  <a:pt x="16173" y="13063"/>
                  <a:pt x="14321" y="12986"/>
                </a:cubicBezTo>
                <a:cubicBezTo>
                  <a:pt x="18679" y="12461"/>
                  <a:pt x="23069" y="12321"/>
                  <a:pt x="27471" y="12321"/>
                </a:cubicBezTo>
                <a:cubicBezTo>
                  <a:pt x="32515" y="12321"/>
                  <a:pt x="37575" y="12505"/>
                  <a:pt x="42621" y="12505"/>
                </a:cubicBezTo>
                <a:cubicBezTo>
                  <a:pt x="45950" y="12505"/>
                  <a:pt x="49274" y="12425"/>
                  <a:pt x="52583" y="12159"/>
                </a:cubicBezTo>
                <a:cubicBezTo>
                  <a:pt x="53704" y="12069"/>
                  <a:pt x="54129" y="10274"/>
                  <a:pt x="52867" y="10064"/>
                </a:cubicBezTo>
                <a:cubicBezTo>
                  <a:pt x="51446" y="9828"/>
                  <a:pt x="50016" y="9726"/>
                  <a:pt x="48581" y="9687"/>
                </a:cubicBezTo>
                <a:cubicBezTo>
                  <a:pt x="48824" y="9645"/>
                  <a:pt x="49070" y="9606"/>
                  <a:pt x="49313" y="9562"/>
                </a:cubicBezTo>
                <a:cubicBezTo>
                  <a:pt x="50343" y="9372"/>
                  <a:pt x="50324" y="7711"/>
                  <a:pt x="49313" y="7505"/>
                </a:cubicBezTo>
                <a:cubicBezTo>
                  <a:pt x="47759" y="7191"/>
                  <a:pt x="46193" y="6963"/>
                  <a:pt x="44619" y="6795"/>
                </a:cubicBezTo>
                <a:cubicBezTo>
                  <a:pt x="45997" y="6753"/>
                  <a:pt x="47374" y="6652"/>
                  <a:pt x="48744" y="6433"/>
                </a:cubicBezTo>
                <a:cubicBezTo>
                  <a:pt x="49847" y="6258"/>
                  <a:pt x="49675" y="4661"/>
                  <a:pt x="48744" y="4377"/>
                </a:cubicBezTo>
                <a:cubicBezTo>
                  <a:pt x="48712" y="4365"/>
                  <a:pt x="48679" y="4358"/>
                  <a:pt x="48646" y="4348"/>
                </a:cubicBezTo>
                <a:cubicBezTo>
                  <a:pt x="48680" y="4344"/>
                  <a:pt x="48712" y="4341"/>
                  <a:pt x="48746" y="4338"/>
                </a:cubicBezTo>
                <a:cubicBezTo>
                  <a:pt x="49847" y="4209"/>
                  <a:pt x="50307" y="2501"/>
                  <a:pt x="49030" y="2244"/>
                </a:cubicBezTo>
                <a:cubicBezTo>
                  <a:pt x="48376" y="2112"/>
                  <a:pt x="47718" y="2002"/>
                  <a:pt x="47059" y="1903"/>
                </a:cubicBezTo>
                <a:cubicBezTo>
                  <a:pt x="47156" y="1315"/>
                  <a:pt x="46824" y="641"/>
                  <a:pt x="46056" y="641"/>
                </a:cubicBezTo>
                <a:cubicBezTo>
                  <a:pt x="46052" y="641"/>
                  <a:pt x="46048" y="641"/>
                  <a:pt x="46044" y="641"/>
                </a:cubicBezTo>
                <a:cubicBezTo>
                  <a:pt x="45743" y="643"/>
                  <a:pt x="45442" y="645"/>
                  <a:pt x="45141" y="645"/>
                </a:cubicBezTo>
                <a:cubicBezTo>
                  <a:pt x="38363" y="645"/>
                  <a:pt x="31582" y="1"/>
                  <a:pt x="248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9" name="Google Shape;1999;p46"/>
          <p:cNvSpPr/>
          <p:nvPr/>
        </p:nvSpPr>
        <p:spPr>
          <a:xfrm rot="-1344">
            <a:off x="-239000" y="1561920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46"/>
          <p:cNvSpPr txBox="1">
            <a:spLocks noGrp="1"/>
          </p:cNvSpPr>
          <p:nvPr>
            <p:ph type="title"/>
          </p:nvPr>
        </p:nvSpPr>
        <p:spPr>
          <a:xfrm>
            <a:off x="1883425" y="709025"/>
            <a:ext cx="654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Pengertian dari Browser</a:t>
            </a:r>
            <a:endParaRPr dirty="0"/>
          </a:p>
        </p:txBody>
      </p:sp>
      <p:sp>
        <p:nvSpPr>
          <p:cNvPr id="2008" name="Google Shape;2008;p46">
            <a:hlinkClick r:id="rId3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46"/>
          <p:cNvSpPr/>
          <p:nvPr/>
        </p:nvSpPr>
        <p:spPr>
          <a:xfrm rot="-9038913" flipH="1">
            <a:off x="7459838" y="357206"/>
            <a:ext cx="1400467" cy="118184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0" name="Google Shape;2010;p46"/>
          <p:cNvSpPr txBox="1">
            <a:spLocks noGrp="1"/>
          </p:cNvSpPr>
          <p:nvPr>
            <p:ph type="subTitle" idx="8"/>
          </p:nvPr>
        </p:nvSpPr>
        <p:spPr>
          <a:xfrm>
            <a:off x="4214136" y="1548306"/>
            <a:ext cx="2217300" cy="3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id-ID" b="1" dirty="0"/>
              <a:t>Secara Umum</a:t>
            </a:r>
            <a:endParaRPr dirty="0"/>
          </a:p>
        </p:txBody>
      </p:sp>
      <p:sp>
        <p:nvSpPr>
          <p:cNvPr id="2011" name="Google Shape;2011;p46"/>
          <p:cNvSpPr txBox="1">
            <a:spLocks noGrp="1"/>
          </p:cNvSpPr>
          <p:nvPr>
            <p:ph type="subTitle" idx="9"/>
          </p:nvPr>
        </p:nvSpPr>
        <p:spPr>
          <a:xfrm>
            <a:off x="2158416" y="1998695"/>
            <a:ext cx="6422876" cy="21957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d-ID" sz="4000" b="1" dirty="0">
                <a:solidFill>
                  <a:srgbClr val="FF0000"/>
                </a:solidFill>
              </a:rPr>
              <a:t>Browser</a:t>
            </a:r>
            <a:r>
              <a:rPr lang="id-ID" sz="4000" dirty="0"/>
              <a:t> </a:t>
            </a:r>
          </a:p>
          <a:p>
            <a:r>
              <a:rPr lang="id-ID" sz="4000" dirty="0"/>
              <a:t>yaitu </a:t>
            </a:r>
          </a:p>
          <a:p>
            <a:r>
              <a:rPr lang="id-ID" sz="4000" dirty="0"/>
              <a:t>sebuah media penjelajah. </a:t>
            </a:r>
            <a:endParaRPr lang="id-ID" sz="3200" dirty="0"/>
          </a:p>
        </p:txBody>
      </p:sp>
      <p:sp>
        <p:nvSpPr>
          <p:cNvPr id="2014" name="Google Shape;2014;p46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46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016" name="Google Shape;2016;p46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EB4E84FD-D5D9-4460-A1DD-BA62C17822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12E892A1-7221-4BDC-B37E-C96F1F402A6C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AEFD2FEE-FB99-4323-9062-45B89BEE642C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7424B776-FF57-45C5-A2BB-FFB88ECDB361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9" name="Subtitle 18">
            <a:extLst>
              <a:ext uri="{FF2B5EF4-FFF2-40B4-BE49-F238E27FC236}">
                <a16:creationId xmlns:a16="http://schemas.microsoft.com/office/drawing/2014/main" id="{83A8F6CD-2FF7-4C27-8D1F-DAC0850128BE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3CF7E009-5220-43DB-9885-A00EA4E91684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C1CBF624-D190-44BE-8AC5-A4730DB37E96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1323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p3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SILABUS</a:t>
            </a:r>
            <a:endParaRPr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A5FD2CA-232A-46F6-9839-94F4D97326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7861673"/>
              </p:ext>
            </p:extLst>
          </p:nvPr>
        </p:nvGraphicFramePr>
        <p:xfrm>
          <a:off x="713225" y="1251650"/>
          <a:ext cx="7717200" cy="334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80" name="Google Shape;1580;p38"/>
          <p:cNvGrpSpPr/>
          <p:nvPr/>
        </p:nvGrpSpPr>
        <p:grpSpPr>
          <a:xfrm>
            <a:off x="6408455" y="189175"/>
            <a:ext cx="1276993" cy="1178851"/>
            <a:chOff x="5555013" y="-199784"/>
            <a:chExt cx="1802390" cy="1663869"/>
          </a:xfrm>
        </p:grpSpPr>
        <p:sp>
          <p:nvSpPr>
            <p:cNvPr id="1581" name="Google Shape;1581;p38"/>
            <p:cNvSpPr/>
            <p:nvPr/>
          </p:nvSpPr>
          <p:spPr>
            <a:xfrm rot="-7414829">
              <a:off x="5954758" y="-116657"/>
              <a:ext cx="1002901" cy="1497615"/>
            </a:xfrm>
            <a:custGeom>
              <a:avLst/>
              <a:gdLst/>
              <a:ahLst/>
              <a:cxnLst/>
              <a:rect l="l" t="t" r="r" b="b"/>
              <a:pathLst>
                <a:path w="40421" h="60360" extrusionOk="0">
                  <a:moveTo>
                    <a:pt x="19427" y="0"/>
                  </a:moveTo>
                  <a:cubicBezTo>
                    <a:pt x="17878" y="0"/>
                    <a:pt x="16829" y="1064"/>
                    <a:pt x="16325" y="1575"/>
                  </a:cubicBezTo>
                  <a:lnTo>
                    <a:pt x="16300" y="1599"/>
                  </a:lnTo>
                  <a:cubicBezTo>
                    <a:pt x="15778" y="2127"/>
                    <a:pt x="15295" y="2724"/>
                    <a:pt x="14737" y="3530"/>
                  </a:cubicBezTo>
                  <a:cubicBezTo>
                    <a:pt x="13628" y="5128"/>
                    <a:pt x="12687" y="6860"/>
                    <a:pt x="11941" y="8674"/>
                  </a:cubicBezTo>
                  <a:cubicBezTo>
                    <a:pt x="11848" y="8897"/>
                    <a:pt x="11763" y="9115"/>
                    <a:pt x="11682" y="9330"/>
                  </a:cubicBezTo>
                  <a:cubicBezTo>
                    <a:pt x="10756" y="9196"/>
                    <a:pt x="9835" y="9079"/>
                    <a:pt x="8922" y="8983"/>
                  </a:cubicBezTo>
                  <a:cubicBezTo>
                    <a:pt x="8059" y="8890"/>
                    <a:pt x="7184" y="8813"/>
                    <a:pt x="6318" y="8752"/>
                  </a:cubicBezTo>
                  <a:lnTo>
                    <a:pt x="5861" y="8718"/>
                  </a:lnTo>
                  <a:cubicBezTo>
                    <a:pt x="5255" y="8672"/>
                    <a:pt x="4627" y="8624"/>
                    <a:pt x="3965" y="8624"/>
                  </a:cubicBezTo>
                  <a:cubicBezTo>
                    <a:pt x="3892" y="8624"/>
                    <a:pt x="3818" y="8625"/>
                    <a:pt x="3747" y="8625"/>
                  </a:cubicBezTo>
                  <a:cubicBezTo>
                    <a:pt x="1783" y="8659"/>
                    <a:pt x="300" y="9955"/>
                    <a:pt x="139" y="11778"/>
                  </a:cubicBezTo>
                  <a:cubicBezTo>
                    <a:pt x="1" y="13345"/>
                    <a:pt x="842" y="14500"/>
                    <a:pt x="1292" y="15119"/>
                  </a:cubicBezTo>
                  <a:cubicBezTo>
                    <a:pt x="2202" y="16366"/>
                    <a:pt x="3217" y="17510"/>
                    <a:pt x="4308" y="18516"/>
                  </a:cubicBezTo>
                  <a:cubicBezTo>
                    <a:pt x="4721" y="18895"/>
                    <a:pt x="5154" y="19262"/>
                    <a:pt x="5612" y="19621"/>
                  </a:cubicBezTo>
                  <a:cubicBezTo>
                    <a:pt x="4101" y="21324"/>
                    <a:pt x="2732" y="23320"/>
                    <a:pt x="1577" y="25517"/>
                  </a:cubicBezTo>
                  <a:lnTo>
                    <a:pt x="1452" y="25749"/>
                  </a:lnTo>
                  <a:cubicBezTo>
                    <a:pt x="1113" y="26388"/>
                    <a:pt x="727" y="27112"/>
                    <a:pt x="478" y="27945"/>
                  </a:cubicBezTo>
                  <a:cubicBezTo>
                    <a:pt x="146" y="29048"/>
                    <a:pt x="311" y="30168"/>
                    <a:pt x="932" y="31021"/>
                  </a:cubicBezTo>
                  <a:cubicBezTo>
                    <a:pt x="1534" y="31849"/>
                    <a:pt x="2492" y="32323"/>
                    <a:pt x="3562" y="32323"/>
                  </a:cubicBezTo>
                  <a:cubicBezTo>
                    <a:pt x="3765" y="32323"/>
                    <a:pt x="3976" y="32304"/>
                    <a:pt x="4187" y="32271"/>
                  </a:cubicBezTo>
                  <a:cubicBezTo>
                    <a:pt x="5314" y="32092"/>
                    <a:pt x="6385" y="31693"/>
                    <a:pt x="7168" y="31401"/>
                  </a:cubicBezTo>
                  <a:cubicBezTo>
                    <a:pt x="7852" y="31148"/>
                    <a:pt x="8573" y="30846"/>
                    <a:pt x="9365" y="30485"/>
                  </a:cubicBezTo>
                  <a:cubicBezTo>
                    <a:pt x="9892" y="35261"/>
                    <a:pt x="10994" y="39635"/>
                    <a:pt x="12650" y="43529"/>
                  </a:cubicBezTo>
                  <a:cubicBezTo>
                    <a:pt x="15765" y="50850"/>
                    <a:pt x="20950" y="56644"/>
                    <a:pt x="27249" y="59841"/>
                  </a:cubicBezTo>
                  <a:cubicBezTo>
                    <a:pt x="27580" y="60009"/>
                    <a:pt x="28267" y="60360"/>
                    <a:pt x="29159" y="60360"/>
                  </a:cubicBezTo>
                  <a:cubicBezTo>
                    <a:pt x="29238" y="60360"/>
                    <a:pt x="29319" y="60357"/>
                    <a:pt x="29401" y="60350"/>
                  </a:cubicBezTo>
                  <a:cubicBezTo>
                    <a:pt x="29600" y="60335"/>
                    <a:pt x="29788" y="60303"/>
                    <a:pt x="29964" y="60260"/>
                  </a:cubicBezTo>
                  <a:cubicBezTo>
                    <a:pt x="29983" y="60251"/>
                    <a:pt x="30004" y="60243"/>
                    <a:pt x="30023" y="60234"/>
                  </a:cubicBezTo>
                  <a:cubicBezTo>
                    <a:pt x="30510" y="60017"/>
                    <a:pt x="30965" y="59725"/>
                    <a:pt x="31401" y="59417"/>
                  </a:cubicBezTo>
                  <a:cubicBezTo>
                    <a:pt x="31912" y="59057"/>
                    <a:pt x="32405" y="58674"/>
                    <a:pt x="32900" y="58294"/>
                  </a:cubicBezTo>
                  <a:cubicBezTo>
                    <a:pt x="33534" y="57805"/>
                    <a:pt x="34176" y="57311"/>
                    <a:pt x="34763" y="56766"/>
                  </a:cubicBezTo>
                  <a:cubicBezTo>
                    <a:pt x="35778" y="55826"/>
                    <a:pt x="36816" y="54908"/>
                    <a:pt x="37784" y="53919"/>
                  </a:cubicBezTo>
                  <a:cubicBezTo>
                    <a:pt x="38277" y="53413"/>
                    <a:pt x="38751" y="52888"/>
                    <a:pt x="39179" y="52325"/>
                  </a:cubicBezTo>
                  <a:cubicBezTo>
                    <a:pt x="39591" y="51787"/>
                    <a:pt x="40006" y="51199"/>
                    <a:pt x="40267" y="50570"/>
                  </a:cubicBezTo>
                  <a:cubicBezTo>
                    <a:pt x="40334" y="50403"/>
                    <a:pt x="40385" y="50232"/>
                    <a:pt x="40419" y="50060"/>
                  </a:cubicBezTo>
                  <a:cubicBezTo>
                    <a:pt x="40418" y="50002"/>
                    <a:pt x="40421" y="49943"/>
                    <a:pt x="40417" y="49884"/>
                  </a:cubicBezTo>
                  <a:cubicBezTo>
                    <a:pt x="40360" y="49036"/>
                    <a:pt x="39951" y="48299"/>
                    <a:pt x="39205" y="47691"/>
                  </a:cubicBezTo>
                  <a:cubicBezTo>
                    <a:pt x="34343" y="43733"/>
                    <a:pt x="30370" y="38866"/>
                    <a:pt x="27622" y="33523"/>
                  </a:cubicBezTo>
                  <a:cubicBezTo>
                    <a:pt x="28195" y="32703"/>
                    <a:pt x="28489" y="31638"/>
                    <a:pt x="28431" y="30465"/>
                  </a:cubicBezTo>
                  <a:cubicBezTo>
                    <a:pt x="28357" y="28963"/>
                    <a:pt x="27819" y="27611"/>
                    <a:pt x="27320" y="26464"/>
                  </a:cubicBezTo>
                  <a:cubicBezTo>
                    <a:pt x="26851" y="25380"/>
                    <a:pt x="26322" y="24351"/>
                    <a:pt x="25810" y="23354"/>
                  </a:cubicBezTo>
                  <a:cubicBezTo>
                    <a:pt x="25810" y="23354"/>
                    <a:pt x="25484" y="22719"/>
                    <a:pt x="25421" y="22597"/>
                  </a:cubicBezTo>
                  <a:cubicBezTo>
                    <a:pt x="25929" y="22305"/>
                    <a:pt x="26466" y="22032"/>
                    <a:pt x="27024" y="21745"/>
                  </a:cubicBezTo>
                  <a:cubicBezTo>
                    <a:pt x="27450" y="21526"/>
                    <a:pt x="27876" y="21308"/>
                    <a:pt x="28297" y="21080"/>
                  </a:cubicBezTo>
                  <a:cubicBezTo>
                    <a:pt x="29053" y="20670"/>
                    <a:pt x="29698" y="20252"/>
                    <a:pt x="30272" y="19801"/>
                  </a:cubicBezTo>
                  <a:cubicBezTo>
                    <a:pt x="30950" y="19267"/>
                    <a:pt x="31657" y="18677"/>
                    <a:pt x="32211" y="17878"/>
                  </a:cubicBezTo>
                  <a:cubicBezTo>
                    <a:pt x="33256" y="16373"/>
                    <a:pt x="32757" y="15075"/>
                    <a:pt x="32493" y="14587"/>
                  </a:cubicBezTo>
                  <a:cubicBezTo>
                    <a:pt x="32030" y="13727"/>
                    <a:pt x="31284" y="13359"/>
                    <a:pt x="30955" y="13197"/>
                  </a:cubicBezTo>
                  <a:cubicBezTo>
                    <a:pt x="30285" y="12867"/>
                    <a:pt x="29616" y="12693"/>
                    <a:pt x="29043" y="12556"/>
                  </a:cubicBezTo>
                  <a:cubicBezTo>
                    <a:pt x="27725" y="12243"/>
                    <a:pt x="26422" y="12062"/>
                    <a:pt x="25161" y="11887"/>
                  </a:cubicBezTo>
                  <a:lnTo>
                    <a:pt x="24363" y="11776"/>
                  </a:lnTo>
                  <a:cubicBezTo>
                    <a:pt x="24074" y="11736"/>
                    <a:pt x="23785" y="11696"/>
                    <a:pt x="23498" y="11655"/>
                  </a:cubicBezTo>
                  <a:cubicBezTo>
                    <a:pt x="23315" y="10498"/>
                    <a:pt x="23357" y="9229"/>
                    <a:pt x="23402" y="7895"/>
                  </a:cubicBezTo>
                  <a:lnTo>
                    <a:pt x="23411" y="7623"/>
                  </a:lnTo>
                  <a:cubicBezTo>
                    <a:pt x="23434" y="6911"/>
                    <a:pt x="23459" y="6176"/>
                    <a:pt x="23435" y="5410"/>
                  </a:cubicBezTo>
                  <a:cubicBezTo>
                    <a:pt x="23407" y="4508"/>
                    <a:pt x="23328" y="3540"/>
                    <a:pt x="22952" y="2577"/>
                  </a:cubicBezTo>
                  <a:cubicBezTo>
                    <a:pt x="22441" y="1266"/>
                    <a:pt x="21275" y="273"/>
                    <a:pt x="19982" y="48"/>
                  </a:cubicBezTo>
                  <a:cubicBezTo>
                    <a:pt x="19800" y="16"/>
                    <a:pt x="19614" y="0"/>
                    <a:pt x="1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8"/>
            <p:cNvSpPr/>
            <p:nvPr/>
          </p:nvSpPr>
          <p:spPr>
            <a:xfrm rot="-7414829">
              <a:off x="6380001" y="23393"/>
              <a:ext cx="489429" cy="935612"/>
            </a:xfrm>
            <a:custGeom>
              <a:avLst/>
              <a:gdLst/>
              <a:ahLst/>
              <a:cxnLst/>
              <a:rect l="l" t="t" r="r" b="b"/>
              <a:pathLst>
                <a:path w="19726" h="37709" extrusionOk="0">
                  <a:moveTo>
                    <a:pt x="1934" y="1"/>
                  </a:moveTo>
                  <a:lnTo>
                    <a:pt x="1934" y="1"/>
                  </a:lnTo>
                  <a:cubicBezTo>
                    <a:pt x="1209" y="450"/>
                    <a:pt x="554" y="1000"/>
                    <a:pt x="0" y="1681"/>
                  </a:cubicBezTo>
                  <a:lnTo>
                    <a:pt x="211" y="2277"/>
                  </a:lnTo>
                  <a:cubicBezTo>
                    <a:pt x="91" y="9137"/>
                    <a:pt x="964" y="16103"/>
                    <a:pt x="3649" y="22415"/>
                  </a:cubicBezTo>
                  <a:cubicBezTo>
                    <a:pt x="6335" y="28728"/>
                    <a:pt x="10952" y="34359"/>
                    <a:pt x="17069" y="37464"/>
                  </a:cubicBezTo>
                  <a:cubicBezTo>
                    <a:pt x="17309" y="37587"/>
                    <a:pt x="17565" y="37709"/>
                    <a:pt x="17833" y="37709"/>
                  </a:cubicBezTo>
                  <a:cubicBezTo>
                    <a:pt x="17854" y="37709"/>
                    <a:pt x="17875" y="37708"/>
                    <a:pt x="17896" y="37706"/>
                  </a:cubicBezTo>
                  <a:cubicBezTo>
                    <a:pt x="18236" y="37682"/>
                    <a:pt x="18522" y="37457"/>
                    <a:pt x="18786" y="37241"/>
                  </a:cubicBezTo>
                  <a:cubicBezTo>
                    <a:pt x="19102" y="36979"/>
                    <a:pt x="19412" y="36711"/>
                    <a:pt x="19725" y="36446"/>
                  </a:cubicBezTo>
                  <a:cubicBezTo>
                    <a:pt x="8364" y="28282"/>
                    <a:pt x="1791" y="14015"/>
                    <a:pt x="19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8"/>
            <p:cNvSpPr/>
            <p:nvPr/>
          </p:nvSpPr>
          <p:spPr>
            <a:xfrm rot="-7414829">
              <a:off x="6203170" y="-17592"/>
              <a:ext cx="487370" cy="842619"/>
            </a:xfrm>
            <a:custGeom>
              <a:avLst/>
              <a:gdLst/>
              <a:ahLst/>
              <a:cxnLst/>
              <a:rect l="l" t="t" r="r" b="b"/>
              <a:pathLst>
                <a:path w="19643" h="33961" extrusionOk="0">
                  <a:moveTo>
                    <a:pt x="2684" y="0"/>
                  </a:moveTo>
                  <a:cubicBezTo>
                    <a:pt x="1801" y="113"/>
                    <a:pt x="896" y="238"/>
                    <a:pt x="0" y="404"/>
                  </a:cubicBezTo>
                  <a:cubicBezTo>
                    <a:pt x="53" y="13714"/>
                    <a:pt x="7220" y="26316"/>
                    <a:pt x="17918" y="33960"/>
                  </a:cubicBezTo>
                  <a:cubicBezTo>
                    <a:pt x="18411" y="33486"/>
                    <a:pt x="18902" y="33009"/>
                    <a:pt x="19385" y="32523"/>
                  </a:cubicBezTo>
                  <a:cubicBezTo>
                    <a:pt x="19509" y="32400"/>
                    <a:pt x="19643" y="32251"/>
                    <a:pt x="19631" y="32076"/>
                  </a:cubicBezTo>
                  <a:cubicBezTo>
                    <a:pt x="19618" y="31906"/>
                    <a:pt x="19475" y="31779"/>
                    <a:pt x="19342" y="31671"/>
                  </a:cubicBezTo>
                  <a:cubicBezTo>
                    <a:pt x="9799" y="23901"/>
                    <a:pt x="2991" y="12304"/>
                    <a:pt x="26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8"/>
            <p:cNvSpPr/>
            <p:nvPr/>
          </p:nvSpPr>
          <p:spPr>
            <a:xfrm rot="-7414829">
              <a:off x="6251650" y="-18207"/>
              <a:ext cx="523694" cy="901646"/>
            </a:xfrm>
            <a:custGeom>
              <a:avLst/>
              <a:gdLst/>
              <a:ahLst/>
              <a:cxnLst/>
              <a:rect l="l" t="t" r="r" b="b"/>
              <a:pathLst>
                <a:path w="21107" h="36340" extrusionOk="0">
                  <a:moveTo>
                    <a:pt x="3188" y="0"/>
                  </a:moveTo>
                  <a:cubicBezTo>
                    <a:pt x="2338" y="158"/>
                    <a:pt x="1497" y="355"/>
                    <a:pt x="689" y="614"/>
                  </a:cubicBezTo>
                  <a:cubicBezTo>
                    <a:pt x="0" y="14634"/>
                    <a:pt x="7418" y="27635"/>
                    <a:pt x="18098" y="36340"/>
                  </a:cubicBezTo>
                  <a:cubicBezTo>
                    <a:pt x="19119" y="35431"/>
                    <a:pt x="20121" y="34503"/>
                    <a:pt x="21106" y="33556"/>
                  </a:cubicBezTo>
                  <a:cubicBezTo>
                    <a:pt x="10408" y="25913"/>
                    <a:pt x="3241" y="13310"/>
                    <a:pt x="3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8"/>
            <p:cNvSpPr/>
            <p:nvPr/>
          </p:nvSpPr>
          <p:spPr>
            <a:xfrm rot="-7414829">
              <a:off x="6324208" y="940"/>
              <a:ext cx="497791" cy="932337"/>
            </a:xfrm>
            <a:custGeom>
              <a:avLst/>
              <a:gdLst/>
              <a:ahLst/>
              <a:cxnLst/>
              <a:rect l="l" t="t" r="r" b="b"/>
              <a:pathLst>
                <a:path w="20063" h="37577" extrusionOk="0">
                  <a:moveTo>
                    <a:pt x="2654" y="0"/>
                  </a:moveTo>
                  <a:lnTo>
                    <a:pt x="2654" y="0"/>
                  </a:lnTo>
                  <a:cubicBezTo>
                    <a:pt x="1763" y="288"/>
                    <a:pt x="913" y="651"/>
                    <a:pt x="143" y="1131"/>
                  </a:cubicBezTo>
                  <a:cubicBezTo>
                    <a:pt x="0" y="15143"/>
                    <a:pt x="6573" y="29412"/>
                    <a:pt x="17934" y="37576"/>
                  </a:cubicBezTo>
                  <a:cubicBezTo>
                    <a:pt x="18652" y="36970"/>
                    <a:pt x="19360" y="36351"/>
                    <a:pt x="20063" y="35726"/>
                  </a:cubicBezTo>
                  <a:cubicBezTo>
                    <a:pt x="9383" y="27021"/>
                    <a:pt x="1965" y="14021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8"/>
            <p:cNvSpPr/>
            <p:nvPr/>
          </p:nvSpPr>
          <p:spPr>
            <a:xfrm rot="-7414829">
              <a:off x="6403816" y="28385"/>
              <a:ext cx="460946" cy="823217"/>
            </a:xfrm>
            <a:custGeom>
              <a:avLst/>
              <a:gdLst/>
              <a:ahLst/>
              <a:cxnLst/>
              <a:rect l="l" t="t" r="r" b="b"/>
              <a:pathLst>
                <a:path w="18578" h="33179" extrusionOk="0">
                  <a:moveTo>
                    <a:pt x="222" y="1"/>
                  </a:moveTo>
                  <a:cubicBezTo>
                    <a:pt x="190" y="1"/>
                    <a:pt x="158" y="21"/>
                    <a:pt x="156" y="64"/>
                  </a:cubicBezTo>
                  <a:cubicBezTo>
                    <a:pt x="0" y="2887"/>
                    <a:pt x="456" y="5721"/>
                    <a:pt x="1158" y="8449"/>
                  </a:cubicBezTo>
                  <a:cubicBezTo>
                    <a:pt x="1790" y="10902"/>
                    <a:pt x="2647" y="13292"/>
                    <a:pt x="3684" y="15605"/>
                  </a:cubicBezTo>
                  <a:cubicBezTo>
                    <a:pt x="5724" y="20151"/>
                    <a:pt x="8478" y="24369"/>
                    <a:pt x="11852" y="28038"/>
                  </a:cubicBezTo>
                  <a:cubicBezTo>
                    <a:pt x="12792" y="29061"/>
                    <a:pt x="13756" y="30067"/>
                    <a:pt x="14788" y="31000"/>
                  </a:cubicBezTo>
                  <a:cubicBezTo>
                    <a:pt x="15809" y="31925"/>
                    <a:pt x="17002" y="32904"/>
                    <a:pt x="18389" y="33177"/>
                  </a:cubicBezTo>
                  <a:cubicBezTo>
                    <a:pt x="18395" y="33178"/>
                    <a:pt x="18401" y="33179"/>
                    <a:pt x="18408" y="33179"/>
                  </a:cubicBezTo>
                  <a:cubicBezTo>
                    <a:pt x="18500" y="33179"/>
                    <a:pt x="18578" y="33050"/>
                    <a:pt x="18474" y="32999"/>
                  </a:cubicBezTo>
                  <a:cubicBezTo>
                    <a:pt x="17325" y="32442"/>
                    <a:pt x="16281" y="31792"/>
                    <a:pt x="15320" y="30946"/>
                  </a:cubicBezTo>
                  <a:cubicBezTo>
                    <a:pt x="14398" y="30134"/>
                    <a:pt x="13533" y="29253"/>
                    <a:pt x="12695" y="28353"/>
                  </a:cubicBezTo>
                  <a:cubicBezTo>
                    <a:pt x="11022" y="26556"/>
                    <a:pt x="9514" y="24592"/>
                    <a:pt x="8140" y="22558"/>
                  </a:cubicBezTo>
                  <a:cubicBezTo>
                    <a:pt x="5402" y="18506"/>
                    <a:pt x="3314" y="14053"/>
                    <a:pt x="1888" y="9377"/>
                  </a:cubicBezTo>
                  <a:cubicBezTo>
                    <a:pt x="967" y="6349"/>
                    <a:pt x="392" y="3238"/>
                    <a:pt x="294" y="70"/>
                  </a:cubicBezTo>
                  <a:cubicBezTo>
                    <a:pt x="292" y="25"/>
                    <a:pt x="256" y="1"/>
                    <a:pt x="2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8"/>
            <p:cNvSpPr/>
            <p:nvPr/>
          </p:nvSpPr>
          <p:spPr>
            <a:xfrm rot="-7414829">
              <a:off x="6380970" y="23470"/>
              <a:ext cx="438864" cy="731638"/>
            </a:xfrm>
            <a:custGeom>
              <a:avLst/>
              <a:gdLst/>
              <a:ahLst/>
              <a:cxnLst/>
              <a:rect l="l" t="t" r="r" b="b"/>
              <a:pathLst>
                <a:path w="17688" h="29488" extrusionOk="0">
                  <a:moveTo>
                    <a:pt x="83" y="0"/>
                  </a:moveTo>
                  <a:cubicBezTo>
                    <a:pt x="48" y="0"/>
                    <a:pt x="15" y="22"/>
                    <a:pt x="15" y="70"/>
                  </a:cubicBezTo>
                  <a:cubicBezTo>
                    <a:pt x="0" y="4615"/>
                    <a:pt x="1470" y="8950"/>
                    <a:pt x="3618" y="12911"/>
                  </a:cubicBezTo>
                  <a:cubicBezTo>
                    <a:pt x="4700" y="14904"/>
                    <a:pt x="5946" y="16805"/>
                    <a:pt x="7269" y="18646"/>
                  </a:cubicBezTo>
                  <a:cubicBezTo>
                    <a:pt x="8599" y="20495"/>
                    <a:pt x="9995" y="22316"/>
                    <a:pt x="11502" y="24026"/>
                  </a:cubicBezTo>
                  <a:cubicBezTo>
                    <a:pt x="12393" y="25040"/>
                    <a:pt x="13330" y="26020"/>
                    <a:pt x="14314" y="26945"/>
                  </a:cubicBezTo>
                  <a:cubicBezTo>
                    <a:pt x="15281" y="27855"/>
                    <a:pt x="16307" y="28820"/>
                    <a:pt x="17469" y="29474"/>
                  </a:cubicBezTo>
                  <a:cubicBezTo>
                    <a:pt x="17486" y="29484"/>
                    <a:pt x="17504" y="29488"/>
                    <a:pt x="17522" y="29488"/>
                  </a:cubicBezTo>
                  <a:cubicBezTo>
                    <a:pt x="17609" y="29488"/>
                    <a:pt x="17688" y="29383"/>
                    <a:pt x="17608" y="29309"/>
                  </a:cubicBezTo>
                  <a:cubicBezTo>
                    <a:pt x="16741" y="28497"/>
                    <a:pt x="15785" y="27785"/>
                    <a:pt x="14916" y="26974"/>
                  </a:cubicBezTo>
                  <a:cubicBezTo>
                    <a:pt x="14045" y="26159"/>
                    <a:pt x="13219" y="25299"/>
                    <a:pt x="12433" y="24402"/>
                  </a:cubicBezTo>
                  <a:cubicBezTo>
                    <a:pt x="10947" y="22707"/>
                    <a:pt x="9571" y="20905"/>
                    <a:pt x="8233" y="19092"/>
                  </a:cubicBezTo>
                  <a:cubicBezTo>
                    <a:pt x="5592" y="15511"/>
                    <a:pt x="3214" y="11667"/>
                    <a:pt x="1728" y="7452"/>
                  </a:cubicBezTo>
                  <a:cubicBezTo>
                    <a:pt x="886" y="5073"/>
                    <a:pt x="328" y="2598"/>
                    <a:pt x="167" y="77"/>
                  </a:cubicBezTo>
                  <a:cubicBezTo>
                    <a:pt x="163" y="27"/>
                    <a:pt x="122" y="0"/>
                    <a:pt x="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8"/>
            <p:cNvSpPr/>
            <p:nvPr/>
          </p:nvSpPr>
          <p:spPr>
            <a:xfrm rot="-7414829">
              <a:off x="6349296" y="16817"/>
              <a:ext cx="428765" cy="603909"/>
            </a:xfrm>
            <a:custGeom>
              <a:avLst/>
              <a:gdLst/>
              <a:ahLst/>
              <a:cxnLst/>
              <a:rect l="l" t="t" r="r" b="b"/>
              <a:pathLst>
                <a:path w="17281" h="24340" extrusionOk="0">
                  <a:moveTo>
                    <a:pt x="104" y="0"/>
                  </a:moveTo>
                  <a:cubicBezTo>
                    <a:pt x="51" y="0"/>
                    <a:pt x="1" y="39"/>
                    <a:pt x="19" y="104"/>
                  </a:cubicBezTo>
                  <a:cubicBezTo>
                    <a:pt x="1081" y="3904"/>
                    <a:pt x="2606" y="7528"/>
                    <a:pt x="4626" y="10921"/>
                  </a:cubicBezTo>
                  <a:cubicBezTo>
                    <a:pt x="6640" y="14302"/>
                    <a:pt x="9131" y="17419"/>
                    <a:pt x="11942" y="20172"/>
                  </a:cubicBezTo>
                  <a:cubicBezTo>
                    <a:pt x="12731" y="20945"/>
                    <a:pt x="13565" y="21676"/>
                    <a:pt x="14409" y="22386"/>
                  </a:cubicBezTo>
                  <a:cubicBezTo>
                    <a:pt x="14824" y="22734"/>
                    <a:pt x="15245" y="23072"/>
                    <a:pt x="15674" y="23403"/>
                  </a:cubicBezTo>
                  <a:cubicBezTo>
                    <a:pt x="16109" y="23740"/>
                    <a:pt x="16548" y="24090"/>
                    <a:pt x="17048" y="24327"/>
                  </a:cubicBezTo>
                  <a:cubicBezTo>
                    <a:pt x="17066" y="24335"/>
                    <a:pt x="17084" y="24339"/>
                    <a:pt x="17101" y="24339"/>
                  </a:cubicBezTo>
                  <a:cubicBezTo>
                    <a:pt x="17212" y="24339"/>
                    <a:pt x="17280" y="24175"/>
                    <a:pt x="17201" y="24088"/>
                  </a:cubicBezTo>
                  <a:cubicBezTo>
                    <a:pt x="16885" y="23739"/>
                    <a:pt x="16502" y="23454"/>
                    <a:pt x="16135" y="23158"/>
                  </a:cubicBezTo>
                  <a:cubicBezTo>
                    <a:pt x="15752" y="22850"/>
                    <a:pt x="15375" y="22536"/>
                    <a:pt x="15000" y="22215"/>
                  </a:cubicBezTo>
                  <a:cubicBezTo>
                    <a:pt x="14265" y="21587"/>
                    <a:pt x="13551" y="20935"/>
                    <a:pt x="12859" y="20259"/>
                  </a:cubicBezTo>
                  <a:cubicBezTo>
                    <a:pt x="11472" y="18902"/>
                    <a:pt x="10149" y="17490"/>
                    <a:pt x="8923" y="15988"/>
                  </a:cubicBezTo>
                  <a:cubicBezTo>
                    <a:pt x="6473" y="12988"/>
                    <a:pt x="4380" y="9680"/>
                    <a:pt x="2697" y="6192"/>
                  </a:cubicBezTo>
                  <a:cubicBezTo>
                    <a:pt x="1736" y="4203"/>
                    <a:pt x="876" y="2167"/>
                    <a:pt x="193" y="64"/>
                  </a:cubicBezTo>
                  <a:cubicBezTo>
                    <a:pt x="179" y="2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8"/>
            <p:cNvSpPr/>
            <p:nvPr/>
          </p:nvSpPr>
          <p:spPr>
            <a:xfrm rot="-7414829">
              <a:off x="5902103" y="508082"/>
              <a:ext cx="689558" cy="747393"/>
            </a:xfrm>
            <a:custGeom>
              <a:avLst/>
              <a:gdLst/>
              <a:ahLst/>
              <a:cxnLst/>
              <a:rect l="l" t="t" r="r" b="b"/>
              <a:pathLst>
                <a:path w="27792" h="30123" extrusionOk="0">
                  <a:moveTo>
                    <a:pt x="16827" y="0"/>
                  </a:moveTo>
                  <a:cubicBezTo>
                    <a:pt x="16322" y="0"/>
                    <a:pt x="15821" y="520"/>
                    <a:pt x="15497" y="848"/>
                  </a:cubicBezTo>
                  <a:cubicBezTo>
                    <a:pt x="15017" y="1335"/>
                    <a:pt x="14601" y="1882"/>
                    <a:pt x="14213" y="2443"/>
                  </a:cubicBezTo>
                  <a:cubicBezTo>
                    <a:pt x="13204" y="3896"/>
                    <a:pt x="12350" y="5474"/>
                    <a:pt x="11677" y="7110"/>
                  </a:cubicBezTo>
                  <a:cubicBezTo>
                    <a:pt x="11338" y="7931"/>
                    <a:pt x="11046" y="8777"/>
                    <a:pt x="10855" y="9645"/>
                  </a:cubicBezTo>
                  <a:cubicBezTo>
                    <a:pt x="9263" y="9366"/>
                    <a:pt x="7663" y="9139"/>
                    <a:pt x="6056" y="8966"/>
                  </a:cubicBezTo>
                  <a:cubicBezTo>
                    <a:pt x="5220" y="8878"/>
                    <a:pt x="4381" y="8804"/>
                    <a:pt x="3543" y="8744"/>
                  </a:cubicBezTo>
                  <a:cubicBezTo>
                    <a:pt x="2827" y="8695"/>
                    <a:pt x="2099" y="8624"/>
                    <a:pt x="1381" y="8624"/>
                  </a:cubicBezTo>
                  <a:cubicBezTo>
                    <a:pt x="1317" y="8624"/>
                    <a:pt x="1254" y="8625"/>
                    <a:pt x="1191" y="8626"/>
                  </a:cubicBezTo>
                  <a:cubicBezTo>
                    <a:pt x="645" y="8635"/>
                    <a:pt x="108" y="8875"/>
                    <a:pt x="56" y="9476"/>
                  </a:cubicBezTo>
                  <a:cubicBezTo>
                    <a:pt x="0" y="10084"/>
                    <a:pt x="396" y="10642"/>
                    <a:pt x="735" y="11106"/>
                  </a:cubicBezTo>
                  <a:cubicBezTo>
                    <a:pt x="1529" y="12198"/>
                    <a:pt x="2426" y="13219"/>
                    <a:pt x="3420" y="14133"/>
                  </a:cubicBezTo>
                  <a:cubicBezTo>
                    <a:pt x="4501" y="15131"/>
                    <a:pt x="5703" y="15983"/>
                    <a:pt x="6964" y="16736"/>
                  </a:cubicBezTo>
                  <a:cubicBezTo>
                    <a:pt x="4586" y="18768"/>
                    <a:pt x="2660" y="21412"/>
                    <a:pt x="1210" y="24167"/>
                  </a:cubicBezTo>
                  <a:cubicBezTo>
                    <a:pt x="880" y="24796"/>
                    <a:pt x="501" y="25465"/>
                    <a:pt x="295" y="26148"/>
                  </a:cubicBezTo>
                  <a:cubicBezTo>
                    <a:pt x="211" y="26428"/>
                    <a:pt x="194" y="26764"/>
                    <a:pt x="373" y="27010"/>
                  </a:cubicBezTo>
                  <a:cubicBezTo>
                    <a:pt x="517" y="27207"/>
                    <a:pt x="737" y="27273"/>
                    <a:pt x="963" y="27273"/>
                  </a:cubicBezTo>
                  <a:cubicBezTo>
                    <a:pt x="1039" y="27273"/>
                    <a:pt x="1116" y="27265"/>
                    <a:pt x="1191" y="27253"/>
                  </a:cubicBezTo>
                  <a:cubicBezTo>
                    <a:pt x="2039" y="27118"/>
                    <a:pt x="2886" y="26809"/>
                    <a:pt x="3688" y="26512"/>
                  </a:cubicBezTo>
                  <a:cubicBezTo>
                    <a:pt x="4522" y="26200"/>
                    <a:pt x="5338" y="25844"/>
                    <a:pt x="6144" y="25466"/>
                  </a:cubicBezTo>
                  <a:cubicBezTo>
                    <a:pt x="6971" y="25079"/>
                    <a:pt x="7788" y="24666"/>
                    <a:pt x="8604" y="24253"/>
                  </a:cubicBezTo>
                  <a:cubicBezTo>
                    <a:pt x="9014" y="24046"/>
                    <a:pt x="9424" y="23838"/>
                    <a:pt x="9836" y="23630"/>
                  </a:cubicBezTo>
                  <a:cubicBezTo>
                    <a:pt x="10024" y="23536"/>
                    <a:pt x="10213" y="23442"/>
                    <a:pt x="10402" y="23348"/>
                  </a:cubicBezTo>
                  <a:cubicBezTo>
                    <a:pt x="10615" y="23243"/>
                    <a:pt x="10841" y="23094"/>
                    <a:pt x="11070" y="23036"/>
                  </a:cubicBezTo>
                  <a:cubicBezTo>
                    <a:pt x="11108" y="23027"/>
                    <a:pt x="11145" y="23022"/>
                    <a:pt x="11180" y="23022"/>
                  </a:cubicBezTo>
                  <a:cubicBezTo>
                    <a:pt x="11510" y="23022"/>
                    <a:pt x="11769" y="23394"/>
                    <a:pt x="11990" y="23611"/>
                  </a:cubicBezTo>
                  <a:cubicBezTo>
                    <a:pt x="12198" y="23818"/>
                    <a:pt x="12410" y="24019"/>
                    <a:pt x="12624" y="24219"/>
                  </a:cubicBezTo>
                  <a:cubicBezTo>
                    <a:pt x="13098" y="24662"/>
                    <a:pt x="13582" y="25093"/>
                    <a:pt x="14074" y="25515"/>
                  </a:cubicBezTo>
                  <a:cubicBezTo>
                    <a:pt x="15105" y="26396"/>
                    <a:pt x="16173" y="27236"/>
                    <a:pt x="17288" y="28008"/>
                  </a:cubicBezTo>
                  <a:cubicBezTo>
                    <a:pt x="18236" y="28663"/>
                    <a:pt x="19229" y="29295"/>
                    <a:pt x="20298" y="29736"/>
                  </a:cubicBezTo>
                  <a:cubicBezTo>
                    <a:pt x="20740" y="29918"/>
                    <a:pt x="21286" y="30123"/>
                    <a:pt x="21803" y="30123"/>
                  </a:cubicBezTo>
                  <a:cubicBezTo>
                    <a:pt x="22024" y="30123"/>
                    <a:pt x="22240" y="30085"/>
                    <a:pt x="22439" y="29993"/>
                  </a:cubicBezTo>
                  <a:cubicBezTo>
                    <a:pt x="23148" y="29662"/>
                    <a:pt x="23346" y="28773"/>
                    <a:pt x="23311" y="28066"/>
                  </a:cubicBezTo>
                  <a:cubicBezTo>
                    <a:pt x="23256" y="26984"/>
                    <a:pt x="22832" y="25925"/>
                    <a:pt x="22406" y="24944"/>
                  </a:cubicBezTo>
                  <a:cubicBezTo>
                    <a:pt x="21910" y="23798"/>
                    <a:pt x="21327" y="22692"/>
                    <a:pt x="20758" y="21580"/>
                  </a:cubicBezTo>
                  <a:cubicBezTo>
                    <a:pt x="20500" y="21077"/>
                    <a:pt x="20244" y="20573"/>
                    <a:pt x="20007" y="20060"/>
                  </a:cubicBezTo>
                  <a:cubicBezTo>
                    <a:pt x="19911" y="19850"/>
                    <a:pt x="19755" y="19598"/>
                    <a:pt x="19715" y="19367"/>
                  </a:cubicBezTo>
                  <a:cubicBezTo>
                    <a:pt x="19663" y="19061"/>
                    <a:pt x="19963" y="18914"/>
                    <a:pt x="20180" y="18763"/>
                  </a:cubicBezTo>
                  <a:cubicBezTo>
                    <a:pt x="20382" y="18622"/>
                    <a:pt x="20588" y="18484"/>
                    <a:pt x="20796" y="18349"/>
                  </a:cubicBezTo>
                  <a:cubicBezTo>
                    <a:pt x="21981" y="17583"/>
                    <a:pt x="23258" y="17008"/>
                    <a:pt x="24495" y="16336"/>
                  </a:cubicBezTo>
                  <a:cubicBezTo>
                    <a:pt x="25059" y="16030"/>
                    <a:pt x="25604" y="15691"/>
                    <a:pt x="26110" y="15294"/>
                  </a:cubicBezTo>
                  <a:cubicBezTo>
                    <a:pt x="26615" y="14894"/>
                    <a:pt x="27169" y="14446"/>
                    <a:pt x="27539" y="13913"/>
                  </a:cubicBezTo>
                  <a:cubicBezTo>
                    <a:pt x="27667" y="13727"/>
                    <a:pt x="27791" y="13480"/>
                    <a:pt x="27673" y="13260"/>
                  </a:cubicBezTo>
                  <a:cubicBezTo>
                    <a:pt x="27589" y="13105"/>
                    <a:pt x="27391" y="13011"/>
                    <a:pt x="27239" y="12936"/>
                  </a:cubicBezTo>
                  <a:cubicBezTo>
                    <a:pt x="26805" y="12722"/>
                    <a:pt x="26328" y="12598"/>
                    <a:pt x="25858" y="12487"/>
                  </a:cubicBezTo>
                  <a:cubicBezTo>
                    <a:pt x="24548" y="12174"/>
                    <a:pt x="23208" y="12000"/>
                    <a:pt x="21877" y="11815"/>
                  </a:cubicBezTo>
                  <a:cubicBezTo>
                    <a:pt x="21243" y="11727"/>
                    <a:pt x="20610" y="11644"/>
                    <a:pt x="19979" y="11543"/>
                  </a:cubicBezTo>
                  <a:cubicBezTo>
                    <a:pt x="19678" y="11495"/>
                    <a:pt x="19320" y="11476"/>
                    <a:pt x="19049" y="11331"/>
                  </a:cubicBezTo>
                  <a:cubicBezTo>
                    <a:pt x="18679" y="11133"/>
                    <a:pt x="18612" y="10551"/>
                    <a:pt x="18528" y="10179"/>
                  </a:cubicBezTo>
                  <a:cubicBezTo>
                    <a:pt x="18165" y="8556"/>
                    <a:pt x="18228" y="6869"/>
                    <a:pt x="18282" y="5219"/>
                  </a:cubicBezTo>
                  <a:cubicBezTo>
                    <a:pt x="18306" y="4469"/>
                    <a:pt x="18337" y="3717"/>
                    <a:pt x="18313" y="2967"/>
                  </a:cubicBezTo>
                  <a:cubicBezTo>
                    <a:pt x="18292" y="2304"/>
                    <a:pt x="18245" y="1594"/>
                    <a:pt x="18001" y="970"/>
                  </a:cubicBezTo>
                  <a:cubicBezTo>
                    <a:pt x="17835" y="542"/>
                    <a:pt x="17429" y="93"/>
                    <a:pt x="16949" y="11"/>
                  </a:cubicBezTo>
                  <a:cubicBezTo>
                    <a:pt x="16908" y="4"/>
                    <a:pt x="16868" y="0"/>
                    <a:pt x="168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0" name="Google Shape;1590;p38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38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5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accent5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1592" name="Google Shape;1592;p38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5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accent5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1593" name="Google Shape;1593;p38">
            <a:hlinkClick r:id="rId8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9082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p46"/>
          <p:cNvSpPr/>
          <p:nvPr/>
        </p:nvSpPr>
        <p:spPr>
          <a:xfrm>
            <a:off x="4214108" y="1267023"/>
            <a:ext cx="2217259" cy="586932"/>
          </a:xfrm>
          <a:custGeom>
            <a:avLst/>
            <a:gdLst/>
            <a:ahLst/>
            <a:cxnLst/>
            <a:rect l="l" t="t" r="r" b="b"/>
            <a:pathLst>
              <a:path w="54129" h="24752" extrusionOk="0">
                <a:moveTo>
                  <a:pt x="17871" y="6878"/>
                </a:moveTo>
                <a:lnTo>
                  <a:pt x="17871" y="6878"/>
                </a:lnTo>
                <a:cubicBezTo>
                  <a:pt x="16444" y="6923"/>
                  <a:pt x="15017" y="6977"/>
                  <a:pt x="13592" y="7054"/>
                </a:cubicBezTo>
                <a:cubicBezTo>
                  <a:pt x="12207" y="7128"/>
                  <a:pt x="10815" y="7206"/>
                  <a:pt x="9422" y="7247"/>
                </a:cubicBezTo>
                <a:cubicBezTo>
                  <a:pt x="12209" y="6960"/>
                  <a:pt x="15055" y="6892"/>
                  <a:pt x="17871" y="6878"/>
                </a:cubicBezTo>
                <a:close/>
                <a:moveTo>
                  <a:pt x="36090" y="8493"/>
                </a:moveTo>
                <a:cubicBezTo>
                  <a:pt x="36448" y="8493"/>
                  <a:pt x="36806" y="8495"/>
                  <a:pt x="37164" y="8498"/>
                </a:cubicBezTo>
                <a:cubicBezTo>
                  <a:pt x="36552" y="8504"/>
                  <a:pt x="35940" y="8508"/>
                  <a:pt x="35328" y="8508"/>
                </a:cubicBezTo>
                <a:cubicBezTo>
                  <a:pt x="35008" y="8508"/>
                  <a:pt x="34688" y="8507"/>
                  <a:pt x="34368" y="8505"/>
                </a:cubicBezTo>
                <a:cubicBezTo>
                  <a:pt x="34942" y="8497"/>
                  <a:pt x="35516" y="8493"/>
                  <a:pt x="36090" y="8493"/>
                </a:cubicBezTo>
                <a:close/>
                <a:moveTo>
                  <a:pt x="12605" y="21038"/>
                </a:moveTo>
                <a:cubicBezTo>
                  <a:pt x="12590" y="21109"/>
                  <a:pt x="12578" y="21180"/>
                  <a:pt x="12577" y="21251"/>
                </a:cubicBezTo>
                <a:cubicBezTo>
                  <a:pt x="12206" y="21223"/>
                  <a:pt x="11839" y="21181"/>
                  <a:pt x="11483" y="21124"/>
                </a:cubicBezTo>
                <a:cubicBezTo>
                  <a:pt x="11855" y="21086"/>
                  <a:pt x="12230" y="21058"/>
                  <a:pt x="12605" y="21038"/>
                </a:cubicBezTo>
                <a:close/>
                <a:moveTo>
                  <a:pt x="24817" y="1"/>
                </a:moveTo>
                <a:cubicBezTo>
                  <a:pt x="21431" y="1"/>
                  <a:pt x="18049" y="162"/>
                  <a:pt x="14673" y="646"/>
                </a:cubicBezTo>
                <a:lnTo>
                  <a:pt x="14619" y="641"/>
                </a:lnTo>
                <a:cubicBezTo>
                  <a:pt x="14581" y="637"/>
                  <a:pt x="14544" y="635"/>
                  <a:pt x="14508" y="635"/>
                </a:cubicBezTo>
                <a:cubicBezTo>
                  <a:pt x="14347" y="635"/>
                  <a:pt x="14207" y="672"/>
                  <a:pt x="14088" y="732"/>
                </a:cubicBezTo>
                <a:cubicBezTo>
                  <a:pt x="13886" y="763"/>
                  <a:pt x="13685" y="787"/>
                  <a:pt x="13482" y="821"/>
                </a:cubicBezTo>
                <a:cubicBezTo>
                  <a:pt x="13185" y="869"/>
                  <a:pt x="12985" y="1012"/>
                  <a:pt x="12861" y="1201"/>
                </a:cubicBezTo>
                <a:cubicBezTo>
                  <a:pt x="10603" y="1148"/>
                  <a:pt x="8343" y="1064"/>
                  <a:pt x="6087" y="925"/>
                </a:cubicBezTo>
                <a:cubicBezTo>
                  <a:pt x="6060" y="923"/>
                  <a:pt x="6033" y="922"/>
                  <a:pt x="6008" y="922"/>
                </a:cubicBezTo>
                <a:cubicBezTo>
                  <a:pt x="4713" y="922"/>
                  <a:pt x="4748" y="2974"/>
                  <a:pt x="6087" y="3059"/>
                </a:cubicBezTo>
                <a:cubicBezTo>
                  <a:pt x="7775" y="3163"/>
                  <a:pt x="9462" y="3237"/>
                  <a:pt x="11152" y="3291"/>
                </a:cubicBezTo>
                <a:cubicBezTo>
                  <a:pt x="11044" y="3490"/>
                  <a:pt x="11005" y="3724"/>
                  <a:pt x="11028" y="3952"/>
                </a:cubicBezTo>
                <a:cubicBezTo>
                  <a:pt x="10175" y="4137"/>
                  <a:pt x="9331" y="4365"/>
                  <a:pt x="8507" y="4662"/>
                </a:cubicBezTo>
                <a:cubicBezTo>
                  <a:pt x="8162" y="4787"/>
                  <a:pt x="7938" y="5029"/>
                  <a:pt x="7832" y="5306"/>
                </a:cubicBezTo>
                <a:cubicBezTo>
                  <a:pt x="5534" y="5595"/>
                  <a:pt x="3279" y="6056"/>
                  <a:pt x="1113" y="6797"/>
                </a:cubicBezTo>
                <a:cubicBezTo>
                  <a:pt x="196" y="7111"/>
                  <a:pt x="0" y="8644"/>
                  <a:pt x="1113" y="8853"/>
                </a:cubicBezTo>
                <a:cubicBezTo>
                  <a:pt x="2253" y="9068"/>
                  <a:pt x="3405" y="9214"/>
                  <a:pt x="4565" y="9315"/>
                </a:cubicBezTo>
                <a:cubicBezTo>
                  <a:pt x="4458" y="9329"/>
                  <a:pt x="4349" y="9341"/>
                  <a:pt x="4242" y="9356"/>
                </a:cubicBezTo>
                <a:cubicBezTo>
                  <a:pt x="3162" y="9511"/>
                  <a:pt x="3284" y="11168"/>
                  <a:pt x="4242" y="11413"/>
                </a:cubicBezTo>
                <a:cubicBezTo>
                  <a:pt x="5305" y="11685"/>
                  <a:pt x="6381" y="11865"/>
                  <a:pt x="7461" y="11988"/>
                </a:cubicBezTo>
                <a:cubicBezTo>
                  <a:pt x="6956" y="12100"/>
                  <a:pt x="6452" y="12218"/>
                  <a:pt x="5949" y="12343"/>
                </a:cubicBezTo>
                <a:cubicBezTo>
                  <a:pt x="4680" y="12660"/>
                  <a:pt x="5125" y="14290"/>
                  <a:pt x="6233" y="14438"/>
                </a:cubicBezTo>
                <a:cubicBezTo>
                  <a:pt x="6374" y="14458"/>
                  <a:pt x="6513" y="14472"/>
                  <a:pt x="6654" y="14489"/>
                </a:cubicBezTo>
                <a:cubicBezTo>
                  <a:pt x="6041" y="14685"/>
                  <a:pt x="5436" y="14899"/>
                  <a:pt x="4842" y="15153"/>
                </a:cubicBezTo>
                <a:cubicBezTo>
                  <a:pt x="3732" y="15629"/>
                  <a:pt x="4487" y="17019"/>
                  <a:pt x="5380" y="17140"/>
                </a:cubicBezTo>
                <a:cubicBezTo>
                  <a:pt x="5930" y="17215"/>
                  <a:pt x="6483" y="17275"/>
                  <a:pt x="7036" y="17329"/>
                </a:cubicBezTo>
                <a:cubicBezTo>
                  <a:pt x="6674" y="17884"/>
                  <a:pt x="6966" y="18744"/>
                  <a:pt x="7656" y="18950"/>
                </a:cubicBezTo>
                <a:cubicBezTo>
                  <a:pt x="8176" y="19105"/>
                  <a:pt x="8702" y="19222"/>
                  <a:pt x="9230" y="19321"/>
                </a:cubicBezTo>
                <a:cubicBezTo>
                  <a:pt x="8700" y="19433"/>
                  <a:pt x="8174" y="19570"/>
                  <a:pt x="7656" y="19737"/>
                </a:cubicBezTo>
                <a:cubicBezTo>
                  <a:pt x="6949" y="19966"/>
                  <a:pt x="6540" y="20968"/>
                  <a:pt x="7185" y="21520"/>
                </a:cubicBezTo>
                <a:cubicBezTo>
                  <a:pt x="7245" y="21571"/>
                  <a:pt x="7309" y="21616"/>
                  <a:pt x="7370" y="21666"/>
                </a:cubicBezTo>
                <a:cubicBezTo>
                  <a:pt x="7228" y="21676"/>
                  <a:pt x="7086" y="21680"/>
                  <a:pt x="6944" y="21690"/>
                </a:cubicBezTo>
                <a:cubicBezTo>
                  <a:pt x="5801" y="21765"/>
                  <a:pt x="5422" y="23528"/>
                  <a:pt x="6659" y="23783"/>
                </a:cubicBezTo>
                <a:cubicBezTo>
                  <a:pt x="10303" y="24536"/>
                  <a:pt x="13989" y="24752"/>
                  <a:pt x="17687" y="24752"/>
                </a:cubicBezTo>
                <a:cubicBezTo>
                  <a:pt x="19346" y="24752"/>
                  <a:pt x="21007" y="24708"/>
                  <a:pt x="22668" y="24650"/>
                </a:cubicBezTo>
                <a:cubicBezTo>
                  <a:pt x="25388" y="24556"/>
                  <a:pt x="28105" y="24427"/>
                  <a:pt x="30827" y="24394"/>
                </a:cubicBezTo>
                <a:cubicBezTo>
                  <a:pt x="30949" y="24393"/>
                  <a:pt x="31070" y="24392"/>
                  <a:pt x="31192" y="24392"/>
                </a:cubicBezTo>
                <a:cubicBezTo>
                  <a:pt x="32413" y="24392"/>
                  <a:pt x="33628" y="24459"/>
                  <a:pt x="34841" y="24459"/>
                </a:cubicBezTo>
                <a:cubicBezTo>
                  <a:pt x="35879" y="24459"/>
                  <a:pt x="36916" y="24410"/>
                  <a:pt x="37952" y="24230"/>
                </a:cubicBezTo>
                <a:cubicBezTo>
                  <a:pt x="40232" y="24248"/>
                  <a:pt x="42511" y="24267"/>
                  <a:pt x="44788" y="24301"/>
                </a:cubicBezTo>
                <a:cubicBezTo>
                  <a:pt x="46002" y="24360"/>
                  <a:pt x="47216" y="24399"/>
                  <a:pt x="48434" y="24399"/>
                </a:cubicBezTo>
                <a:cubicBezTo>
                  <a:pt x="48727" y="24399"/>
                  <a:pt x="49020" y="24396"/>
                  <a:pt x="49314" y="24392"/>
                </a:cubicBezTo>
                <a:cubicBezTo>
                  <a:pt x="50691" y="24370"/>
                  <a:pt x="50687" y="22297"/>
                  <a:pt x="49314" y="22259"/>
                </a:cubicBezTo>
                <a:cubicBezTo>
                  <a:pt x="47703" y="22213"/>
                  <a:pt x="46094" y="22185"/>
                  <a:pt x="44482" y="22162"/>
                </a:cubicBezTo>
                <a:cubicBezTo>
                  <a:pt x="44616" y="21589"/>
                  <a:pt x="44282" y="20911"/>
                  <a:pt x="43485" y="20835"/>
                </a:cubicBezTo>
                <a:cubicBezTo>
                  <a:pt x="42724" y="20762"/>
                  <a:pt x="41964" y="20707"/>
                  <a:pt x="41201" y="20664"/>
                </a:cubicBezTo>
                <a:cubicBezTo>
                  <a:pt x="41679" y="20651"/>
                  <a:pt x="42156" y="20647"/>
                  <a:pt x="42634" y="20647"/>
                </a:cubicBezTo>
                <a:cubicBezTo>
                  <a:pt x="43311" y="20647"/>
                  <a:pt x="43988" y="20655"/>
                  <a:pt x="44664" y="20655"/>
                </a:cubicBezTo>
                <a:cubicBezTo>
                  <a:pt x="46607" y="20655"/>
                  <a:pt x="48542" y="20590"/>
                  <a:pt x="50450" y="20086"/>
                </a:cubicBezTo>
                <a:cubicBezTo>
                  <a:pt x="51528" y="19801"/>
                  <a:pt x="51402" y="18368"/>
                  <a:pt x="50450" y="18028"/>
                </a:cubicBezTo>
                <a:cubicBezTo>
                  <a:pt x="49986" y="17863"/>
                  <a:pt x="49517" y="17727"/>
                  <a:pt x="49045" y="17607"/>
                </a:cubicBezTo>
                <a:cubicBezTo>
                  <a:pt x="49703" y="17521"/>
                  <a:pt x="50360" y="17403"/>
                  <a:pt x="51018" y="17242"/>
                </a:cubicBezTo>
                <a:cubicBezTo>
                  <a:pt x="51841" y="17040"/>
                  <a:pt x="52000" y="15981"/>
                  <a:pt x="51490" y="15453"/>
                </a:cubicBezTo>
                <a:cubicBezTo>
                  <a:pt x="51855" y="15444"/>
                  <a:pt x="52219" y="15440"/>
                  <a:pt x="52581" y="15432"/>
                </a:cubicBezTo>
                <a:cubicBezTo>
                  <a:pt x="53778" y="15396"/>
                  <a:pt x="54052" y="13651"/>
                  <a:pt x="52868" y="13334"/>
                </a:cubicBezTo>
                <a:cubicBezTo>
                  <a:pt x="50344" y="12652"/>
                  <a:pt x="47755" y="12565"/>
                  <a:pt x="45160" y="12565"/>
                </a:cubicBezTo>
                <a:cubicBezTo>
                  <a:pt x="44271" y="12565"/>
                  <a:pt x="43381" y="12575"/>
                  <a:pt x="42493" y="12575"/>
                </a:cubicBezTo>
                <a:cubicBezTo>
                  <a:pt x="42396" y="12575"/>
                  <a:pt x="42300" y="12575"/>
                  <a:pt x="42203" y="12575"/>
                </a:cubicBezTo>
                <a:cubicBezTo>
                  <a:pt x="42054" y="12575"/>
                  <a:pt x="41905" y="12574"/>
                  <a:pt x="41756" y="12574"/>
                </a:cubicBezTo>
                <a:cubicBezTo>
                  <a:pt x="37919" y="12574"/>
                  <a:pt x="34080" y="12730"/>
                  <a:pt x="30244" y="12865"/>
                </a:cubicBezTo>
                <a:cubicBezTo>
                  <a:pt x="26793" y="12986"/>
                  <a:pt x="23337" y="13095"/>
                  <a:pt x="19883" y="13095"/>
                </a:cubicBezTo>
                <a:cubicBezTo>
                  <a:pt x="18028" y="13095"/>
                  <a:pt x="16173" y="13063"/>
                  <a:pt x="14321" y="12986"/>
                </a:cubicBezTo>
                <a:cubicBezTo>
                  <a:pt x="18679" y="12461"/>
                  <a:pt x="23069" y="12321"/>
                  <a:pt x="27471" y="12321"/>
                </a:cubicBezTo>
                <a:cubicBezTo>
                  <a:pt x="32515" y="12321"/>
                  <a:pt x="37575" y="12505"/>
                  <a:pt x="42621" y="12505"/>
                </a:cubicBezTo>
                <a:cubicBezTo>
                  <a:pt x="45950" y="12505"/>
                  <a:pt x="49274" y="12425"/>
                  <a:pt x="52583" y="12159"/>
                </a:cubicBezTo>
                <a:cubicBezTo>
                  <a:pt x="53704" y="12069"/>
                  <a:pt x="54129" y="10274"/>
                  <a:pt x="52867" y="10064"/>
                </a:cubicBezTo>
                <a:cubicBezTo>
                  <a:pt x="51446" y="9828"/>
                  <a:pt x="50016" y="9726"/>
                  <a:pt x="48581" y="9687"/>
                </a:cubicBezTo>
                <a:cubicBezTo>
                  <a:pt x="48824" y="9645"/>
                  <a:pt x="49070" y="9606"/>
                  <a:pt x="49313" y="9562"/>
                </a:cubicBezTo>
                <a:cubicBezTo>
                  <a:pt x="50343" y="9372"/>
                  <a:pt x="50324" y="7711"/>
                  <a:pt x="49313" y="7505"/>
                </a:cubicBezTo>
                <a:cubicBezTo>
                  <a:pt x="47759" y="7191"/>
                  <a:pt x="46193" y="6963"/>
                  <a:pt x="44619" y="6795"/>
                </a:cubicBezTo>
                <a:cubicBezTo>
                  <a:pt x="45997" y="6753"/>
                  <a:pt x="47374" y="6652"/>
                  <a:pt x="48744" y="6433"/>
                </a:cubicBezTo>
                <a:cubicBezTo>
                  <a:pt x="49847" y="6258"/>
                  <a:pt x="49675" y="4661"/>
                  <a:pt x="48744" y="4377"/>
                </a:cubicBezTo>
                <a:cubicBezTo>
                  <a:pt x="48712" y="4365"/>
                  <a:pt x="48679" y="4358"/>
                  <a:pt x="48646" y="4348"/>
                </a:cubicBezTo>
                <a:cubicBezTo>
                  <a:pt x="48680" y="4344"/>
                  <a:pt x="48712" y="4341"/>
                  <a:pt x="48746" y="4338"/>
                </a:cubicBezTo>
                <a:cubicBezTo>
                  <a:pt x="49847" y="4209"/>
                  <a:pt x="50307" y="2501"/>
                  <a:pt x="49030" y="2244"/>
                </a:cubicBezTo>
                <a:cubicBezTo>
                  <a:pt x="48376" y="2112"/>
                  <a:pt x="47718" y="2002"/>
                  <a:pt x="47059" y="1903"/>
                </a:cubicBezTo>
                <a:cubicBezTo>
                  <a:pt x="47156" y="1315"/>
                  <a:pt x="46824" y="641"/>
                  <a:pt x="46056" y="641"/>
                </a:cubicBezTo>
                <a:cubicBezTo>
                  <a:pt x="46052" y="641"/>
                  <a:pt x="46048" y="641"/>
                  <a:pt x="46044" y="641"/>
                </a:cubicBezTo>
                <a:cubicBezTo>
                  <a:pt x="45743" y="643"/>
                  <a:pt x="45442" y="645"/>
                  <a:pt x="45141" y="645"/>
                </a:cubicBezTo>
                <a:cubicBezTo>
                  <a:pt x="38363" y="645"/>
                  <a:pt x="31582" y="1"/>
                  <a:pt x="248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46"/>
          <p:cNvSpPr txBox="1">
            <a:spLocks noGrp="1"/>
          </p:cNvSpPr>
          <p:nvPr>
            <p:ph type="title"/>
          </p:nvPr>
        </p:nvSpPr>
        <p:spPr>
          <a:xfrm>
            <a:off x="1883425" y="709025"/>
            <a:ext cx="654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Sejarah dari Browser</a:t>
            </a:r>
            <a:endParaRPr dirty="0"/>
          </a:p>
        </p:txBody>
      </p:sp>
      <p:sp>
        <p:nvSpPr>
          <p:cNvPr id="2008" name="Google Shape;2008;p46">
            <a:hlinkClick r:id="rId3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46"/>
          <p:cNvSpPr/>
          <p:nvPr/>
        </p:nvSpPr>
        <p:spPr>
          <a:xfrm rot="-9038913" flipH="1">
            <a:off x="7459838" y="357206"/>
            <a:ext cx="1400467" cy="118184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0" name="Google Shape;2010;p46"/>
          <p:cNvSpPr txBox="1">
            <a:spLocks noGrp="1"/>
          </p:cNvSpPr>
          <p:nvPr>
            <p:ph type="subTitle" idx="8"/>
          </p:nvPr>
        </p:nvSpPr>
        <p:spPr>
          <a:xfrm>
            <a:off x="4214108" y="1446065"/>
            <a:ext cx="2217300" cy="3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id-ID" sz="1800" dirty="0"/>
              <a:t>Browser</a:t>
            </a:r>
            <a:endParaRPr dirty="0"/>
          </a:p>
        </p:txBody>
      </p:sp>
      <p:sp>
        <p:nvSpPr>
          <p:cNvPr id="2011" name="Google Shape;2011;p46"/>
          <p:cNvSpPr txBox="1">
            <a:spLocks noGrp="1"/>
          </p:cNvSpPr>
          <p:nvPr>
            <p:ph type="subTitle" idx="9"/>
          </p:nvPr>
        </p:nvSpPr>
        <p:spPr>
          <a:xfrm>
            <a:off x="1883425" y="1933753"/>
            <a:ext cx="6547200" cy="23686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d-ID" sz="3200" dirty="0"/>
              <a:t>Browser dikembangkan oleh ilmuwan bernama </a:t>
            </a:r>
            <a:r>
              <a:rPr lang="id-ID" sz="3200" b="1" dirty="0">
                <a:solidFill>
                  <a:srgbClr val="FF0000"/>
                </a:solidFill>
              </a:rPr>
              <a:t>Tim Berners Lee </a:t>
            </a:r>
            <a:r>
              <a:rPr lang="id-ID" sz="3200" dirty="0"/>
              <a:t>(dijuluki Bapak Internet) pada tahun 1980an</a:t>
            </a:r>
            <a:br>
              <a:rPr lang="id-ID" sz="3200" dirty="0"/>
            </a:br>
            <a:endParaRPr lang="id-ID" sz="3200" dirty="0"/>
          </a:p>
        </p:txBody>
      </p:sp>
      <p:sp>
        <p:nvSpPr>
          <p:cNvPr id="2014" name="Google Shape;2014;p46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46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016" name="Google Shape;2016;p46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E72800-88B5-4133-92A4-73F5595574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9C701D9-5DE4-41F2-8654-59782883E6DD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4F11AE1-103F-4496-8C4A-8A6158624296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E503298A-C1A7-4596-86FB-31DAE95B0411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29ABBB0E-8409-440B-A1E6-18466B97912F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1C982E17-A8AB-4469-AADA-8A743F6AAF8D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BCE489B5-309F-47A2-A33F-68ADDAA4A5EA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43799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p46"/>
          <p:cNvSpPr/>
          <p:nvPr/>
        </p:nvSpPr>
        <p:spPr>
          <a:xfrm>
            <a:off x="4214108" y="1267023"/>
            <a:ext cx="2217259" cy="586932"/>
          </a:xfrm>
          <a:custGeom>
            <a:avLst/>
            <a:gdLst/>
            <a:ahLst/>
            <a:cxnLst/>
            <a:rect l="l" t="t" r="r" b="b"/>
            <a:pathLst>
              <a:path w="54129" h="24752" extrusionOk="0">
                <a:moveTo>
                  <a:pt x="17871" y="6878"/>
                </a:moveTo>
                <a:lnTo>
                  <a:pt x="17871" y="6878"/>
                </a:lnTo>
                <a:cubicBezTo>
                  <a:pt x="16444" y="6923"/>
                  <a:pt x="15017" y="6977"/>
                  <a:pt x="13592" y="7054"/>
                </a:cubicBezTo>
                <a:cubicBezTo>
                  <a:pt x="12207" y="7128"/>
                  <a:pt x="10815" y="7206"/>
                  <a:pt x="9422" y="7247"/>
                </a:cubicBezTo>
                <a:cubicBezTo>
                  <a:pt x="12209" y="6960"/>
                  <a:pt x="15055" y="6892"/>
                  <a:pt x="17871" y="6878"/>
                </a:cubicBezTo>
                <a:close/>
                <a:moveTo>
                  <a:pt x="36090" y="8493"/>
                </a:moveTo>
                <a:cubicBezTo>
                  <a:pt x="36448" y="8493"/>
                  <a:pt x="36806" y="8495"/>
                  <a:pt x="37164" y="8498"/>
                </a:cubicBezTo>
                <a:cubicBezTo>
                  <a:pt x="36552" y="8504"/>
                  <a:pt x="35940" y="8508"/>
                  <a:pt x="35328" y="8508"/>
                </a:cubicBezTo>
                <a:cubicBezTo>
                  <a:pt x="35008" y="8508"/>
                  <a:pt x="34688" y="8507"/>
                  <a:pt x="34368" y="8505"/>
                </a:cubicBezTo>
                <a:cubicBezTo>
                  <a:pt x="34942" y="8497"/>
                  <a:pt x="35516" y="8493"/>
                  <a:pt x="36090" y="8493"/>
                </a:cubicBezTo>
                <a:close/>
                <a:moveTo>
                  <a:pt x="12605" y="21038"/>
                </a:moveTo>
                <a:cubicBezTo>
                  <a:pt x="12590" y="21109"/>
                  <a:pt x="12578" y="21180"/>
                  <a:pt x="12577" y="21251"/>
                </a:cubicBezTo>
                <a:cubicBezTo>
                  <a:pt x="12206" y="21223"/>
                  <a:pt x="11839" y="21181"/>
                  <a:pt x="11483" y="21124"/>
                </a:cubicBezTo>
                <a:cubicBezTo>
                  <a:pt x="11855" y="21086"/>
                  <a:pt x="12230" y="21058"/>
                  <a:pt x="12605" y="21038"/>
                </a:cubicBezTo>
                <a:close/>
                <a:moveTo>
                  <a:pt x="24817" y="1"/>
                </a:moveTo>
                <a:cubicBezTo>
                  <a:pt x="21431" y="1"/>
                  <a:pt x="18049" y="162"/>
                  <a:pt x="14673" y="646"/>
                </a:cubicBezTo>
                <a:lnTo>
                  <a:pt x="14619" y="641"/>
                </a:lnTo>
                <a:cubicBezTo>
                  <a:pt x="14581" y="637"/>
                  <a:pt x="14544" y="635"/>
                  <a:pt x="14508" y="635"/>
                </a:cubicBezTo>
                <a:cubicBezTo>
                  <a:pt x="14347" y="635"/>
                  <a:pt x="14207" y="672"/>
                  <a:pt x="14088" y="732"/>
                </a:cubicBezTo>
                <a:cubicBezTo>
                  <a:pt x="13886" y="763"/>
                  <a:pt x="13685" y="787"/>
                  <a:pt x="13482" y="821"/>
                </a:cubicBezTo>
                <a:cubicBezTo>
                  <a:pt x="13185" y="869"/>
                  <a:pt x="12985" y="1012"/>
                  <a:pt x="12861" y="1201"/>
                </a:cubicBezTo>
                <a:cubicBezTo>
                  <a:pt x="10603" y="1148"/>
                  <a:pt x="8343" y="1064"/>
                  <a:pt x="6087" y="925"/>
                </a:cubicBezTo>
                <a:cubicBezTo>
                  <a:pt x="6060" y="923"/>
                  <a:pt x="6033" y="922"/>
                  <a:pt x="6008" y="922"/>
                </a:cubicBezTo>
                <a:cubicBezTo>
                  <a:pt x="4713" y="922"/>
                  <a:pt x="4748" y="2974"/>
                  <a:pt x="6087" y="3059"/>
                </a:cubicBezTo>
                <a:cubicBezTo>
                  <a:pt x="7775" y="3163"/>
                  <a:pt x="9462" y="3237"/>
                  <a:pt x="11152" y="3291"/>
                </a:cubicBezTo>
                <a:cubicBezTo>
                  <a:pt x="11044" y="3490"/>
                  <a:pt x="11005" y="3724"/>
                  <a:pt x="11028" y="3952"/>
                </a:cubicBezTo>
                <a:cubicBezTo>
                  <a:pt x="10175" y="4137"/>
                  <a:pt x="9331" y="4365"/>
                  <a:pt x="8507" y="4662"/>
                </a:cubicBezTo>
                <a:cubicBezTo>
                  <a:pt x="8162" y="4787"/>
                  <a:pt x="7938" y="5029"/>
                  <a:pt x="7832" y="5306"/>
                </a:cubicBezTo>
                <a:cubicBezTo>
                  <a:pt x="5534" y="5595"/>
                  <a:pt x="3279" y="6056"/>
                  <a:pt x="1113" y="6797"/>
                </a:cubicBezTo>
                <a:cubicBezTo>
                  <a:pt x="196" y="7111"/>
                  <a:pt x="0" y="8644"/>
                  <a:pt x="1113" y="8853"/>
                </a:cubicBezTo>
                <a:cubicBezTo>
                  <a:pt x="2253" y="9068"/>
                  <a:pt x="3405" y="9214"/>
                  <a:pt x="4565" y="9315"/>
                </a:cubicBezTo>
                <a:cubicBezTo>
                  <a:pt x="4458" y="9329"/>
                  <a:pt x="4349" y="9341"/>
                  <a:pt x="4242" y="9356"/>
                </a:cubicBezTo>
                <a:cubicBezTo>
                  <a:pt x="3162" y="9511"/>
                  <a:pt x="3284" y="11168"/>
                  <a:pt x="4242" y="11413"/>
                </a:cubicBezTo>
                <a:cubicBezTo>
                  <a:pt x="5305" y="11685"/>
                  <a:pt x="6381" y="11865"/>
                  <a:pt x="7461" y="11988"/>
                </a:cubicBezTo>
                <a:cubicBezTo>
                  <a:pt x="6956" y="12100"/>
                  <a:pt x="6452" y="12218"/>
                  <a:pt x="5949" y="12343"/>
                </a:cubicBezTo>
                <a:cubicBezTo>
                  <a:pt x="4680" y="12660"/>
                  <a:pt x="5125" y="14290"/>
                  <a:pt x="6233" y="14438"/>
                </a:cubicBezTo>
                <a:cubicBezTo>
                  <a:pt x="6374" y="14458"/>
                  <a:pt x="6513" y="14472"/>
                  <a:pt x="6654" y="14489"/>
                </a:cubicBezTo>
                <a:cubicBezTo>
                  <a:pt x="6041" y="14685"/>
                  <a:pt x="5436" y="14899"/>
                  <a:pt x="4842" y="15153"/>
                </a:cubicBezTo>
                <a:cubicBezTo>
                  <a:pt x="3732" y="15629"/>
                  <a:pt x="4487" y="17019"/>
                  <a:pt x="5380" y="17140"/>
                </a:cubicBezTo>
                <a:cubicBezTo>
                  <a:pt x="5930" y="17215"/>
                  <a:pt x="6483" y="17275"/>
                  <a:pt x="7036" y="17329"/>
                </a:cubicBezTo>
                <a:cubicBezTo>
                  <a:pt x="6674" y="17884"/>
                  <a:pt x="6966" y="18744"/>
                  <a:pt x="7656" y="18950"/>
                </a:cubicBezTo>
                <a:cubicBezTo>
                  <a:pt x="8176" y="19105"/>
                  <a:pt x="8702" y="19222"/>
                  <a:pt x="9230" y="19321"/>
                </a:cubicBezTo>
                <a:cubicBezTo>
                  <a:pt x="8700" y="19433"/>
                  <a:pt x="8174" y="19570"/>
                  <a:pt x="7656" y="19737"/>
                </a:cubicBezTo>
                <a:cubicBezTo>
                  <a:pt x="6949" y="19966"/>
                  <a:pt x="6540" y="20968"/>
                  <a:pt x="7185" y="21520"/>
                </a:cubicBezTo>
                <a:cubicBezTo>
                  <a:pt x="7245" y="21571"/>
                  <a:pt x="7309" y="21616"/>
                  <a:pt x="7370" y="21666"/>
                </a:cubicBezTo>
                <a:cubicBezTo>
                  <a:pt x="7228" y="21676"/>
                  <a:pt x="7086" y="21680"/>
                  <a:pt x="6944" y="21690"/>
                </a:cubicBezTo>
                <a:cubicBezTo>
                  <a:pt x="5801" y="21765"/>
                  <a:pt x="5422" y="23528"/>
                  <a:pt x="6659" y="23783"/>
                </a:cubicBezTo>
                <a:cubicBezTo>
                  <a:pt x="10303" y="24536"/>
                  <a:pt x="13989" y="24752"/>
                  <a:pt x="17687" y="24752"/>
                </a:cubicBezTo>
                <a:cubicBezTo>
                  <a:pt x="19346" y="24752"/>
                  <a:pt x="21007" y="24708"/>
                  <a:pt x="22668" y="24650"/>
                </a:cubicBezTo>
                <a:cubicBezTo>
                  <a:pt x="25388" y="24556"/>
                  <a:pt x="28105" y="24427"/>
                  <a:pt x="30827" y="24394"/>
                </a:cubicBezTo>
                <a:cubicBezTo>
                  <a:pt x="30949" y="24393"/>
                  <a:pt x="31070" y="24392"/>
                  <a:pt x="31192" y="24392"/>
                </a:cubicBezTo>
                <a:cubicBezTo>
                  <a:pt x="32413" y="24392"/>
                  <a:pt x="33628" y="24459"/>
                  <a:pt x="34841" y="24459"/>
                </a:cubicBezTo>
                <a:cubicBezTo>
                  <a:pt x="35879" y="24459"/>
                  <a:pt x="36916" y="24410"/>
                  <a:pt x="37952" y="24230"/>
                </a:cubicBezTo>
                <a:cubicBezTo>
                  <a:pt x="40232" y="24248"/>
                  <a:pt x="42511" y="24267"/>
                  <a:pt x="44788" y="24301"/>
                </a:cubicBezTo>
                <a:cubicBezTo>
                  <a:pt x="46002" y="24360"/>
                  <a:pt x="47216" y="24399"/>
                  <a:pt x="48434" y="24399"/>
                </a:cubicBezTo>
                <a:cubicBezTo>
                  <a:pt x="48727" y="24399"/>
                  <a:pt x="49020" y="24396"/>
                  <a:pt x="49314" y="24392"/>
                </a:cubicBezTo>
                <a:cubicBezTo>
                  <a:pt x="50691" y="24370"/>
                  <a:pt x="50687" y="22297"/>
                  <a:pt x="49314" y="22259"/>
                </a:cubicBezTo>
                <a:cubicBezTo>
                  <a:pt x="47703" y="22213"/>
                  <a:pt x="46094" y="22185"/>
                  <a:pt x="44482" y="22162"/>
                </a:cubicBezTo>
                <a:cubicBezTo>
                  <a:pt x="44616" y="21589"/>
                  <a:pt x="44282" y="20911"/>
                  <a:pt x="43485" y="20835"/>
                </a:cubicBezTo>
                <a:cubicBezTo>
                  <a:pt x="42724" y="20762"/>
                  <a:pt x="41964" y="20707"/>
                  <a:pt x="41201" y="20664"/>
                </a:cubicBezTo>
                <a:cubicBezTo>
                  <a:pt x="41679" y="20651"/>
                  <a:pt x="42156" y="20647"/>
                  <a:pt x="42634" y="20647"/>
                </a:cubicBezTo>
                <a:cubicBezTo>
                  <a:pt x="43311" y="20647"/>
                  <a:pt x="43988" y="20655"/>
                  <a:pt x="44664" y="20655"/>
                </a:cubicBezTo>
                <a:cubicBezTo>
                  <a:pt x="46607" y="20655"/>
                  <a:pt x="48542" y="20590"/>
                  <a:pt x="50450" y="20086"/>
                </a:cubicBezTo>
                <a:cubicBezTo>
                  <a:pt x="51528" y="19801"/>
                  <a:pt x="51402" y="18368"/>
                  <a:pt x="50450" y="18028"/>
                </a:cubicBezTo>
                <a:cubicBezTo>
                  <a:pt x="49986" y="17863"/>
                  <a:pt x="49517" y="17727"/>
                  <a:pt x="49045" y="17607"/>
                </a:cubicBezTo>
                <a:cubicBezTo>
                  <a:pt x="49703" y="17521"/>
                  <a:pt x="50360" y="17403"/>
                  <a:pt x="51018" y="17242"/>
                </a:cubicBezTo>
                <a:cubicBezTo>
                  <a:pt x="51841" y="17040"/>
                  <a:pt x="52000" y="15981"/>
                  <a:pt x="51490" y="15453"/>
                </a:cubicBezTo>
                <a:cubicBezTo>
                  <a:pt x="51855" y="15444"/>
                  <a:pt x="52219" y="15440"/>
                  <a:pt x="52581" y="15432"/>
                </a:cubicBezTo>
                <a:cubicBezTo>
                  <a:pt x="53778" y="15396"/>
                  <a:pt x="54052" y="13651"/>
                  <a:pt x="52868" y="13334"/>
                </a:cubicBezTo>
                <a:cubicBezTo>
                  <a:pt x="50344" y="12652"/>
                  <a:pt x="47755" y="12565"/>
                  <a:pt x="45160" y="12565"/>
                </a:cubicBezTo>
                <a:cubicBezTo>
                  <a:pt x="44271" y="12565"/>
                  <a:pt x="43381" y="12575"/>
                  <a:pt x="42493" y="12575"/>
                </a:cubicBezTo>
                <a:cubicBezTo>
                  <a:pt x="42396" y="12575"/>
                  <a:pt x="42300" y="12575"/>
                  <a:pt x="42203" y="12575"/>
                </a:cubicBezTo>
                <a:cubicBezTo>
                  <a:pt x="42054" y="12575"/>
                  <a:pt x="41905" y="12574"/>
                  <a:pt x="41756" y="12574"/>
                </a:cubicBezTo>
                <a:cubicBezTo>
                  <a:pt x="37919" y="12574"/>
                  <a:pt x="34080" y="12730"/>
                  <a:pt x="30244" y="12865"/>
                </a:cubicBezTo>
                <a:cubicBezTo>
                  <a:pt x="26793" y="12986"/>
                  <a:pt x="23337" y="13095"/>
                  <a:pt x="19883" y="13095"/>
                </a:cubicBezTo>
                <a:cubicBezTo>
                  <a:pt x="18028" y="13095"/>
                  <a:pt x="16173" y="13063"/>
                  <a:pt x="14321" y="12986"/>
                </a:cubicBezTo>
                <a:cubicBezTo>
                  <a:pt x="18679" y="12461"/>
                  <a:pt x="23069" y="12321"/>
                  <a:pt x="27471" y="12321"/>
                </a:cubicBezTo>
                <a:cubicBezTo>
                  <a:pt x="32515" y="12321"/>
                  <a:pt x="37575" y="12505"/>
                  <a:pt x="42621" y="12505"/>
                </a:cubicBezTo>
                <a:cubicBezTo>
                  <a:pt x="45950" y="12505"/>
                  <a:pt x="49274" y="12425"/>
                  <a:pt x="52583" y="12159"/>
                </a:cubicBezTo>
                <a:cubicBezTo>
                  <a:pt x="53704" y="12069"/>
                  <a:pt x="54129" y="10274"/>
                  <a:pt x="52867" y="10064"/>
                </a:cubicBezTo>
                <a:cubicBezTo>
                  <a:pt x="51446" y="9828"/>
                  <a:pt x="50016" y="9726"/>
                  <a:pt x="48581" y="9687"/>
                </a:cubicBezTo>
                <a:cubicBezTo>
                  <a:pt x="48824" y="9645"/>
                  <a:pt x="49070" y="9606"/>
                  <a:pt x="49313" y="9562"/>
                </a:cubicBezTo>
                <a:cubicBezTo>
                  <a:pt x="50343" y="9372"/>
                  <a:pt x="50324" y="7711"/>
                  <a:pt x="49313" y="7505"/>
                </a:cubicBezTo>
                <a:cubicBezTo>
                  <a:pt x="47759" y="7191"/>
                  <a:pt x="46193" y="6963"/>
                  <a:pt x="44619" y="6795"/>
                </a:cubicBezTo>
                <a:cubicBezTo>
                  <a:pt x="45997" y="6753"/>
                  <a:pt x="47374" y="6652"/>
                  <a:pt x="48744" y="6433"/>
                </a:cubicBezTo>
                <a:cubicBezTo>
                  <a:pt x="49847" y="6258"/>
                  <a:pt x="49675" y="4661"/>
                  <a:pt x="48744" y="4377"/>
                </a:cubicBezTo>
                <a:cubicBezTo>
                  <a:pt x="48712" y="4365"/>
                  <a:pt x="48679" y="4358"/>
                  <a:pt x="48646" y="4348"/>
                </a:cubicBezTo>
                <a:cubicBezTo>
                  <a:pt x="48680" y="4344"/>
                  <a:pt x="48712" y="4341"/>
                  <a:pt x="48746" y="4338"/>
                </a:cubicBezTo>
                <a:cubicBezTo>
                  <a:pt x="49847" y="4209"/>
                  <a:pt x="50307" y="2501"/>
                  <a:pt x="49030" y="2244"/>
                </a:cubicBezTo>
                <a:cubicBezTo>
                  <a:pt x="48376" y="2112"/>
                  <a:pt x="47718" y="2002"/>
                  <a:pt x="47059" y="1903"/>
                </a:cubicBezTo>
                <a:cubicBezTo>
                  <a:pt x="47156" y="1315"/>
                  <a:pt x="46824" y="641"/>
                  <a:pt x="46056" y="641"/>
                </a:cubicBezTo>
                <a:cubicBezTo>
                  <a:pt x="46052" y="641"/>
                  <a:pt x="46048" y="641"/>
                  <a:pt x="46044" y="641"/>
                </a:cubicBezTo>
                <a:cubicBezTo>
                  <a:pt x="45743" y="643"/>
                  <a:pt x="45442" y="645"/>
                  <a:pt x="45141" y="645"/>
                </a:cubicBezTo>
                <a:cubicBezTo>
                  <a:pt x="38363" y="645"/>
                  <a:pt x="31582" y="1"/>
                  <a:pt x="248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9" name="Google Shape;1999;p46"/>
          <p:cNvSpPr/>
          <p:nvPr/>
        </p:nvSpPr>
        <p:spPr>
          <a:xfrm rot="-1344">
            <a:off x="-239000" y="1561920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46"/>
          <p:cNvSpPr txBox="1">
            <a:spLocks noGrp="1"/>
          </p:cNvSpPr>
          <p:nvPr>
            <p:ph type="title"/>
          </p:nvPr>
        </p:nvSpPr>
        <p:spPr>
          <a:xfrm>
            <a:off x="1883425" y="709025"/>
            <a:ext cx="654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Sejarah dari Browser</a:t>
            </a:r>
            <a:endParaRPr dirty="0"/>
          </a:p>
        </p:txBody>
      </p:sp>
      <p:sp>
        <p:nvSpPr>
          <p:cNvPr id="2008" name="Google Shape;2008;p46">
            <a:hlinkClick r:id="rId3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46"/>
          <p:cNvSpPr/>
          <p:nvPr/>
        </p:nvSpPr>
        <p:spPr>
          <a:xfrm rot="-9038913" flipH="1">
            <a:off x="7459838" y="357206"/>
            <a:ext cx="1400467" cy="118184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0" name="Google Shape;2010;p46"/>
          <p:cNvSpPr txBox="1">
            <a:spLocks noGrp="1"/>
          </p:cNvSpPr>
          <p:nvPr>
            <p:ph type="subTitle" idx="8"/>
          </p:nvPr>
        </p:nvSpPr>
        <p:spPr>
          <a:xfrm>
            <a:off x="4214108" y="1446065"/>
            <a:ext cx="2217300" cy="3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id-ID" sz="1800" dirty="0"/>
              <a:t>Browser</a:t>
            </a:r>
            <a:endParaRPr dirty="0"/>
          </a:p>
        </p:txBody>
      </p:sp>
      <p:sp>
        <p:nvSpPr>
          <p:cNvPr id="2011" name="Google Shape;2011;p46"/>
          <p:cNvSpPr txBox="1">
            <a:spLocks noGrp="1"/>
          </p:cNvSpPr>
          <p:nvPr>
            <p:ph type="subTitle" idx="9"/>
          </p:nvPr>
        </p:nvSpPr>
        <p:spPr>
          <a:xfrm>
            <a:off x="1883425" y="1933753"/>
            <a:ext cx="6547200" cy="16133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d-ID" sz="3200" dirty="0"/>
              <a:t>Hanya saja pada saat itu belum terhubung ke jaringan.</a:t>
            </a:r>
          </a:p>
        </p:txBody>
      </p:sp>
      <p:sp>
        <p:nvSpPr>
          <p:cNvPr id="2014" name="Google Shape;2014;p46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46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016" name="Google Shape;2016;p46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846F71-240B-4F39-BDF5-532C0B34DB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66890D4-4E39-42C4-B7C3-74A40186094F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B119FF0-5D3D-4E09-A747-B5CD68570208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C8AFE59-B24C-4D69-A509-556E2453BB53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6F2026AC-2E63-45C4-8FDA-2153212AA14B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87FCAFEE-BC93-4DEC-8990-D5E7338D20CE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36AA4A86-8D4F-4172-8B35-1DA62868601E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1513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p46"/>
          <p:cNvSpPr/>
          <p:nvPr/>
        </p:nvSpPr>
        <p:spPr>
          <a:xfrm>
            <a:off x="4214108" y="1267023"/>
            <a:ext cx="2217259" cy="586932"/>
          </a:xfrm>
          <a:custGeom>
            <a:avLst/>
            <a:gdLst/>
            <a:ahLst/>
            <a:cxnLst/>
            <a:rect l="l" t="t" r="r" b="b"/>
            <a:pathLst>
              <a:path w="54129" h="24752" extrusionOk="0">
                <a:moveTo>
                  <a:pt x="17871" y="6878"/>
                </a:moveTo>
                <a:lnTo>
                  <a:pt x="17871" y="6878"/>
                </a:lnTo>
                <a:cubicBezTo>
                  <a:pt x="16444" y="6923"/>
                  <a:pt x="15017" y="6977"/>
                  <a:pt x="13592" y="7054"/>
                </a:cubicBezTo>
                <a:cubicBezTo>
                  <a:pt x="12207" y="7128"/>
                  <a:pt x="10815" y="7206"/>
                  <a:pt x="9422" y="7247"/>
                </a:cubicBezTo>
                <a:cubicBezTo>
                  <a:pt x="12209" y="6960"/>
                  <a:pt x="15055" y="6892"/>
                  <a:pt x="17871" y="6878"/>
                </a:cubicBezTo>
                <a:close/>
                <a:moveTo>
                  <a:pt x="36090" y="8493"/>
                </a:moveTo>
                <a:cubicBezTo>
                  <a:pt x="36448" y="8493"/>
                  <a:pt x="36806" y="8495"/>
                  <a:pt x="37164" y="8498"/>
                </a:cubicBezTo>
                <a:cubicBezTo>
                  <a:pt x="36552" y="8504"/>
                  <a:pt x="35940" y="8508"/>
                  <a:pt x="35328" y="8508"/>
                </a:cubicBezTo>
                <a:cubicBezTo>
                  <a:pt x="35008" y="8508"/>
                  <a:pt x="34688" y="8507"/>
                  <a:pt x="34368" y="8505"/>
                </a:cubicBezTo>
                <a:cubicBezTo>
                  <a:pt x="34942" y="8497"/>
                  <a:pt x="35516" y="8493"/>
                  <a:pt x="36090" y="8493"/>
                </a:cubicBezTo>
                <a:close/>
                <a:moveTo>
                  <a:pt x="12605" y="21038"/>
                </a:moveTo>
                <a:cubicBezTo>
                  <a:pt x="12590" y="21109"/>
                  <a:pt x="12578" y="21180"/>
                  <a:pt x="12577" y="21251"/>
                </a:cubicBezTo>
                <a:cubicBezTo>
                  <a:pt x="12206" y="21223"/>
                  <a:pt x="11839" y="21181"/>
                  <a:pt x="11483" y="21124"/>
                </a:cubicBezTo>
                <a:cubicBezTo>
                  <a:pt x="11855" y="21086"/>
                  <a:pt x="12230" y="21058"/>
                  <a:pt x="12605" y="21038"/>
                </a:cubicBezTo>
                <a:close/>
                <a:moveTo>
                  <a:pt x="24817" y="1"/>
                </a:moveTo>
                <a:cubicBezTo>
                  <a:pt x="21431" y="1"/>
                  <a:pt x="18049" y="162"/>
                  <a:pt x="14673" y="646"/>
                </a:cubicBezTo>
                <a:lnTo>
                  <a:pt x="14619" y="641"/>
                </a:lnTo>
                <a:cubicBezTo>
                  <a:pt x="14581" y="637"/>
                  <a:pt x="14544" y="635"/>
                  <a:pt x="14508" y="635"/>
                </a:cubicBezTo>
                <a:cubicBezTo>
                  <a:pt x="14347" y="635"/>
                  <a:pt x="14207" y="672"/>
                  <a:pt x="14088" y="732"/>
                </a:cubicBezTo>
                <a:cubicBezTo>
                  <a:pt x="13886" y="763"/>
                  <a:pt x="13685" y="787"/>
                  <a:pt x="13482" y="821"/>
                </a:cubicBezTo>
                <a:cubicBezTo>
                  <a:pt x="13185" y="869"/>
                  <a:pt x="12985" y="1012"/>
                  <a:pt x="12861" y="1201"/>
                </a:cubicBezTo>
                <a:cubicBezTo>
                  <a:pt x="10603" y="1148"/>
                  <a:pt x="8343" y="1064"/>
                  <a:pt x="6087" y="925"/>
                </a:cubicBezTo>
                <a:cubicBezTo>
                  <a:pt x="6060" y="923"/>
                  <a:pt x="6033" y="922"/>
                  <a:pt x="6008" y="922"/>
                </a:cubicBezTo>
                <a:cubicBezTo>
                  <a:pt x="4713" y="922"/>
                  <a:pt x="4748" y="2974"/>
                  <a:pt x="6087" y="3059"/>
                </a:cubicBezTo>
                <a:cubicBezTo>
                  <a:pt x="7775" y="3163"/>
                  <a:pt x="9462" y="3237"/>
                  <a:pt x="11152" y="3291"/>
                </a:cubicBezTo>
                <a:cubicBezTo>
                  <a:pt x="11044" y="3490"/>
                  <a:pt x="11005" y="3724"/>
                  <a:pt x="11028" y="3952"/>
                </a:cubicBezTo>
                <a:cubicBezTo>
                  <a:pt x="10175" y="4137"/>
                  <a:pt x="9331" y="4365"/>
                  <a:pt x="8507" y="4662"/>
                </a:cubicBezTo>
                <a:cubicBezTo>
                  <a:pt x="8162" y="4787"/>
                  <a:pt x="7938" y="5029"/>
                  <a:pt x="7832" y="5306"/>
                </a:cubicBezTo>
                <a:cubicBezTo>
                  <a:pt x="5534" y="5595"/>
                  <a:pt x="3279" y="6056"/>
                  <a:pt x="1113" y="6797"/>
                </a:cubicBezTo>
                <a:cubicBezTo>
                  <a:pt x="196" y="7111"/>
                  <a:pt x="0" y="8644"/>
                  <a:pt x="1113" y="8853"/>
                </a:cubicBezTo>
                <a:cubicBezTo>
                  <a:pt x="2253" y="9068"/>
                  <a:pt x="3405" y="9214"/>
                  <a:pt x="4565" y="9315"/>
                </a:cubicBezTo>
                <a:cubicBezTo>
                  <a:pt x="4458" y="9329"/>
                  <a:pt x="4349" y="9341"/>
                  <a:pt x="4242" y="9356"/>
                </a:cubicBezTo>
                <a:cubicBezTo>
                  <a:pt x="3162" y="9511"/>
                  <a:pt x="3284" y="11168"/>
                  <a:pt x="4242" y="11413"/>
                </a:cubicBezTo>
                <a:cubicBezTo>
                  <a:pt x="5305" y="11685"/>
                  <a:pt x="6381" y="11865"/>
                  <a:pt x="7461" y="11988"/>
                </a:cubicBezTo>
                <a:cubicBezTo>
                  <a:pt x="6956" y="12100"/>
                  <a:pt x="6452" y="12218"/>
                  <a:pt x="5949" y="12343"/>
                </a:cubicBezTo>
                <a:cubicBezTo>
                  <a:pt x="4680" y="12660"/>
                  <a:pt x="5125" y="14290"/>
                  <a:pt x="6233" y="14438"/>
                </a:cubicBezTo>
                <a:cubicBezTo>
                  <a:pt x="6374" y="14458"/>
                  <a:pt x="6513" y="14472"/>
                  <a:pt x="6654" y="14489"/>
                </a:cubicBezTo>
                <a:cubicBezTo>
                  <a:pt x="6041" y="14685"/>
                  <a:pt x="5436" y="14899"/>
                  <a:pt x="4842" y="15153"/>
                </a:cubicBezTo>
                <a:cubicBezTo>
                  <a:pt x="3732" y="15629"/>
                  <a:pt x="4487" y="17019"/>
                  <a:pt x="5380" y="17140"/>
                </a:cubicBezTo>
                <a:cubicBezTo>
                  <a:pt x="5930" y="17215"/>
                  <a:pt x="6483" y="17275"/>
                  <a:pt x="7036" y="17329"/>
                </a:cubicBezTo>
                <a:cubicBezTo>
                  <a:pt x="6674" y="17884"/>
                  <a:pt x="6966" y="18744"/>
                  <a:pt x="7656" y="18950"/>
                </a:cubicBezTo>
                <a:cubicBezTo>
                  <a:pt x="8176" y="19105"/>
                  <a:pt x="8702" y="19222"/>
                  <a:pt x="9230" y="19321"/>
                </a:cubicBezTo>
                <a:cubicBezTo>
                  <a:pt x="8700" y="19433"/>
                  <a:pt x="8174" y="19570"/>
                  <a:pt x="7656" y="19737"/>
                </a:cubicBezTo>
                <a:cubicBezTo>
                  <a:pt x="6949" y="19966"/>
                  <a:pt x="6540" y="20968"/>
                  <a:pt x="7185" y="21520"/>
                </a:cubicBezTo>
                <a:cubicBezTo>
                  <a:pt x="7245" y="21571"/>
                  <a:pt x="7309" y="21616"/>
                  <a:pt x="7370" y="21666"/>
                </a:cubicBezTo>
                <a:cubicBezTo>
                  <a:pt x="7228" y="21676"/>
                  <a:pt x="7086" y="21680"/>
                  <a:pt x="6944" y="21690"/>
                </a:cubicBezTo>
                <a:cubicBezTo>
                  <a:pt x="5801" y="21765"/>
                  <a:pt x="5422" y="23528"/>
                  <a:pt x="6659" y="23783"/>
                </a:cubicBezTo>
                <a:cubicBezTo>
                  <a:pt x="10303" y="24536"/>
                  <a:pt x="13989" y="24752"/>
                  <a:pt x="17687" y="24752"/>
                </a:cubicBezTo>
                <a:cubicBezTo>
                  <a:pt x="19346" y="24752"/>
                  <a:pt x="21007" y="24708"/>
                  <a:pt x="22668" y="24650"/>
                </a:cubicBezTo>
                <a:cubicBezTo>
                  <a:pt x="25388" y="24556"/>
                  <a:pt x="28105" y="24427"/>
                  <a:pt x="30827" y="24394"/>
                </a:cubicBezTo>
                <a:cubicBezTo>
                  <a:pt x="30949" y="24393"/>
                  <a:pt x="31070" y="24392"/>
                  <a:pt x="31192" y="24392"/>
                </a:cubicBezTo>
                <a:cubicBezTo>
                  <a:pt x="32413" y="24392"/>
                  <a:pt x="33628" y="24459"/>
                  <a:pt x="34841" y="24459"/>
                </a:cubicBezTo>
                <a:cubicBezTo>
                  <a:pt x="35879" y="24459"/>
                  <a:pt x="36916" y="24410"/>
                  <a:pt x="37952" y="24230"/>
                </a:cubicBezTo>
                <a:cubicBezTo>
                  <a:pt x="40232" y="24248"/>
                  <a:pt x="42511" y="24267"/>
                  <a:pt x="44788" y="24301"/>
                </a:cubicBezTo>
                <a:cubicBezTo>
                  <a:pt x="46002" y="24360"/>
                  <a:pt x="47216" y="24399"/>
                  <a:pt x="48434" y="24399"/>
                </a:cubicBezTo>
                <a:cubicBezTo>
                  <a:pt x="48727" y="24399"/>
                  <a:pt x="49020" y="24396"/>
                  <a:pt x="49314" y="24392"/>
                </a:cubicBezTo>
                <a:cubicBezTo>
                  <a:pt x="50691" y="24370"/>
                  <a:pt x="50687" y="22297"/>
                  <a:pt x="49314" y="22259"/>
                </a:cubicBezTo>
                <a:cubicBezTo>
                  <a:pt x="47703" y="22213"/>
                  <a:pt x="46094" y="22185"/>
                  <a:pt x="44482" y="22162"/>
                </a:cubicBezTo>
                <a:cubicBezTo>
                  <a:pt x="44616" y="21589"/>
                  <a:pt x="44282" y="20911"/>
                  <a:pt x="43485" y="20835"/>
                </a:cubicBezTo>
                <a:cubicBezTo>
                  <a:pt x="42724" y="20762"/>
                  <a:pt x="41964" y="20707"/>
                  <a:pt x="41201" y="20664"/>
                </a:cubicBezTo>
                <a:cubicBezTo>
                  <a:pt x="41679" y="20651"/>
                  <a:pt x="42156" y="20647"/>
                  <a:pt x="42634" y="20647"/>
                </a:cubicBezTo>
                <a:cubicBezTo>
                  <a:pt x="43311" y="20647"/>
                  <a:pt x="43988" y="20655"/>
                  <a:pt x="44664" y="20655"/>
                </a:cubicBezTo>
                <a:cubicBezTo>
                  <a:pt x="46607" y="20655"/>
                  <a:pt x="48542" y="20590"/>
                  <a:pt x="50450" y="20086"/>
                </a:cubicBezTo>
                <a:cubicBezTo>
                  <a:pt x="51528" y="19801"/>
                  <a:pt x="51402" y="18368"/>
                  <a:pt x="50450" y="18028"/>
                </a:cubicBezTo>
                <a:cubicBezTo>
                  <a:pt x="49986" y="17863"/>
                  <a:pt x="49517" y="17727"/>
                  <a:pt x="49045" y="17607"/>
                </a:cubicBezTo>
                <a:cubicBezTo>
                  <a:pt x="49703" y="17521"/>
                  <a:pt x="50360" y="17403"/>
                  <a:pt x="51018" y="17242"/>
                </a:cubicBezTo>
                <a:cubicBezTo>
                  <a:pt x="51841" y="17040"/>
                  <a:pt x="52000" y="15981"/>
                  <a:pt x="51490" y="15453"/>
                </a:cubicBezTo>
                <a:cubicBezTo>
                  <a:pt x="51855" y="15444"/>
                  <a:pt x="52219" y="15440"/>
                  <a:pt x="52581" y="15432"/>
                </a:cubicBezTo>
                <a:cubicBezTo>
                  <a:pt x="53778" y="15396"/>
                  <a:pt x="54052" y="13651"/>
                  <a:pt x="52868" y="13334"/>
                </a:cubicBezTo>
                <a:cubicBezTo>
                  <a:pt x="50344" y="12652"/>
                  <a:pt x="47755" y="12565"/>
                  <a:pt x="45160" y="12565"/>
                </a:cubicBezTo>
                <a:cubicBezTo>
                  <a:pt x="44271" y="12565"/>
                  <a:pt x="43381" y="12575"/>
                  <a:pt x="42493" y="12575"/>
                </a:cubicBezTo>
                <a:cubicBezTo>
                  <a:pt x="42396" y="12575"/>
                  <a:pt x="42300" y="12575"/>
                  <a:pt x="42203" y="12575"/>
                </a:cubicBezTo>
                <a:cubicBezTo>
                  <a:pt x="42054" y="12575"/>
                  <a:pt x="41905" y="12574"/>
                  <a:pt x="41756" y="12574"/>
                </a:cubicBezTo>
                <a:cubicBezTo>
                  <a:pt x="37919" y="12574"/>
                  <a:pt x="34080" y="12730"/>
                  <a:pt x="30244" y="12865"/>
                </a:cubicBezTo>
                <a:cubicBezTo>
                  <a:pt x="26793" y="12986"/>
                  <a:pt x="23337" y="13095"/>
                  <a:pt x="19883" y="13095"/>
                </a:cubicBezTo>
                <a:cubicBezTo>
                  <a:pt x="18028" y="13095"/>
                  <a:pt x="16173" y="13063"/>
                  <a:pt x="14321" y="12986"/>
                </a:cubicBezTo>
                <a:cubicBezTo>
                  <a:pt x="18679" y="12461"/>
                  <a:pt x="23069" y="12321"/>
                  <a:pt x="27471" y="12321"/>
                </a:cubicBezTo>
                <a:cubicBezTo>
                  <a:pt x="32515" y="12321"/>
                  <a:pt x="37575" y="12505"/>
                  <a:pt x="42621" y="12505"/>
                </a:cubicBezTo>
                <a:cubicBezTo>
                  <a:pt x="45950" y="12505"/>
                  <a:pt x="49274" y="12425"/>
                  <a:pt x="52583" y="12159"/>
                </a:cubicBezTo>
                <a:cubicBezTo>
                  <a:pt x="53704" y="12069"/>
                  <a:pt x="54129" y="10274"/>
                  <a:pt x="52867" y="10064"/>
                </a:cubicBezTo>
                <a:cubicBezTo>
                  <a:pt x="51446" y="9828"/>
                  <a:pt x="50016" y="9726"/>
                  <a:pt x="48581" y="9687"/>
                </a:cubicBezTo>
                <a:cubicBezTo>
                  <a:pt x="48824" y="9645"/>
                  <a:pt x="49070" y="9606"/>
                  <a:pt x="49313" y="9562"/>
                </a:cubicBezTo>
                <a:cubicBezTo>
                  <a:pt x="50343" y="9372"/>
                  <a:pt x="50324" y="7711"/>
                  <a:pt x="49313" y="7505"/>
                </a:cubicBezTo>
                <a:cubicBezTo>
                  <a:pt x="47759" y="7191"/>
                  <a:pt x="46193" y="6963"/>
                  <a:pt x="44619" y="6795"/>
                </a:cubicBezTo>
                <a:cubicBezTo>
                  <a:pt x="45997" y="6753"/>
                  <a:pt x="47374" y="6652"/>
                  <a:pt x="48744" y="6433"/>
                </a:cubicBezTo>
                <a:cubicBezTo>
                  <a:pt x="49847" y="6258"/>
                  <a:pt x="49675" y="4661"/>
                  <a:pt x="48744" y="4377"/>
                </a:cubicBezTo>
                <a:cubicBezTo>
                  <a:pt x="48712" y="4365"/>
                  <a:pt x="48679" y="4358"/>
                  <a:pt x="48646" y="4348"/>
                </a:cubicBezTo>
                <a:cubicBezTo>
                  <a:pt x="48680" y="4344"/>
                  <a:pt x="48712" y="4341"/>
                  <a:pt x="48746" y="4338"/>
                </a:cubicBezTo>
                <a:cubicBezTo>
                  <a:pt x="49847" y="4209"/>
                  <a:pt x="50307" y="2501"/>
                  <a:pt x="49030" y="2244"/>
                </a:cubicBezTo>
                <a:cubicBezTo>
                  <a:pt x="48376" y="2112"/>
                  <a:pt x="47718" y="2002"/>
                  <a:pt x="47059" y="1903"/>
                </a:cubicBezTo>
                <a:cubicBezTo>
                  <a:pt x="47156" y="1315"/>
                  <a:pt x="46824" y="641"/>
                  <a:pt x="46056" y="641"/>
                </a:cubicBezTo>
                <a:cubicBezTo>
                  <a:pt x="46052" y="641"/>
                  <a:pt x="46048" y="641"/>
                  <a:pt x="46044" y="641"/>
                </a:cubicBezTo>
                <a:cubicBezTo>
                  <a:pt x="45743" y="643"/>
                  <a:pt x="45442" y="645"/>
                  <a:pt x="45141" y="645"/>
                </a:cubicBezTo>
                <a:cubicBezTo>
                  <a:pt x="38363" y="645"/>
                  <a:pt x="31582" y="1"/>
                  <a:pt x="248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9" name="Google Shape;1999;p46"/>
          <p:cNvSpPr/>
          <p:nvPr/>
        </p:nvSpPr>
        <p:spPr>
          <a:xfrm rot="-1344">
            <a:off x="-239000" y="1561920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46"/>
          <p:cNvSpPr txBox="1">
            <a:spLocks noGrp="1"/>
          </p:cNvSpPr>
          <p:nvPr>
            <p:ph type="title"/>
          </p:nvPr>
        </p:nvSpPr>
        <p:spPr>
          <a:xfrm>
            <a:off x="1883425" y="709025"/>
            <a:ext cx="654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Sejarah dari Browser</a:t>
            </a:r>
            <a:endParaRPr dirty="0"/>
          </a:p>
        </p:txBody>
      </p:sp>
      <p:sp>
        <p:nvSpPr>
          <p:cNvPr id="2008" name="Google Shape;2008;p46">
            <a:hlinkClick r:id="rId3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46"/>
          <p:cNvSpPr/>
          <p:nvPr/>
        </p:nvSpPr>
        <p:spPr>
          <a:xfrm rot="-9038913" flipH="1">
            <a:off x="7459838" y="357206"/>
            <a:ext cx="1400467" cy="118184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0" name="Google Shape;2010;p46"/>
          <p:cNvSpPr txBox="1">
            <a:spLocks noGrp="1"/>
          </p:cNvSpPr>
          <p:nvPr>
            <p:ph type="subTitle" idx="8"/>
          </p:nvPr>
        </p:nvSpPr>
        <p:spPr>
          <a:xfrm>
            <a:off x="4214108" y="1446065"/>
            <a:ext cx="2217300" cy="3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id-ID" sz="1800" dirty="0"/>
              <a:t>Browser</a:t>
            </a:r>
            <a:endParaRPr dirty="0"/>
          </a:p>
        </p:txBody>
      </p:sp>
      <p:sp>
        <p:nvSpPr>
          <p:cNvPr id="2011" name="Google Shape;2011;p46"/>
          <p:cNvSpPr txBox="1">
            <a:spLocks noGrp="1"/>
          </p:cNvSpPr>
          <p:nvPr>
            <p:ph type="subTitle" idx="9"/>
          </p:nvPr>
        </p:nvSpPr>
        <p:spPr>
          <a:xfrm>
            <a:off x="1883425" y="1933753"/>
            <a:ext cx="6547200" cy="16133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d-ID" sz="3200" dirty="0"/>
              <a:t>Barulah pada tahun 1991, </a:t>
            </a:r>
            <a:br>
              <a:rPr lang="id-ID" sz="3200" dirty="0"/>
            </a:br>
            <a:r>
              <a:rPr lang="id-ID" sz="3200" dirty="0"/>
              <a:t>Tim Bernes Lee meluncurkan browser pertamanya. </a:t>
            </a:r>
          </a:p>
        </p:txBody>
      </p:sp>
      <p:sp>
        <p:nvSpPr>
          <p:cNvPr id="2014" name="Google Shape;2014;p46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46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016" name="Google Shape;2016;p46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29B3B-4CAF-4C67-8A03-F9091F34EC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A8E023A-A28C-4844-9E6B-1885F099F93B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E176CFA-0CEF-444D-B65E-06FFDAB28497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69DE0409-A5BC-4162-B220-DBB9EA3F3815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0F6747E7-8B85-4D07-BD91-E7BA478FB6E9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F8E8E381-374C-4F1C-8934-5FE4F317EA82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FF190A45-C6DF-40F1-AD57-30E50B038864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9667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p46"/>
          <p:cNvSpPr/>
          <p:nvPr/>
        </p:nvSpPr>
        <p:spPr>
          <a:xfrm>
            <a:off x="4214108" y="1267023"/>
            <a:ext cx="2217259" cy="586932"/>
          </a:xfrm>
          <a:custGeom>
            <a:avLst/>
            <a:gdLst/>
            <a:ahLst/>
            <a:cxnLst/>
            <a:rect l="l" t="t" r="r" b="b"/>
            <a:pathLst>
              <a:path w="54129" h="24752" extrusionOk="0">
                <a:moveTo>
                  <a:pt x="17871" y="6878"/>
                </a:moveTo>
                <a:lnTo>
                  <a:pt x="17871" y="6878"/>
                </a:lnTo>
                <a:cubicBezTo>
                  <a:pt x="16444" y="6923"/>
                  <a:pt x="15017" y="6977"/>
                  <a:pt x="13592" y="7054"/>
                </a:cubicBezTo>
                <a:cubicBezTo>
                  <a:pt x="12207" y="7128"/>
                  <a:pt x="10815" y="7206"/>
                  <a:pt x="9422" y="7247"/>
                </a:cubicBezTo>
                <a:cubicBezTo>
                  <a:pt x="12209" y="6960"/>
                  <a:pt x="15055" y="6892"/>
                  <a:pt x="17871" y="6878"/>
                </a:cubicBezTo>
                <a:close/>
                <a:moveTo>
                  <a:pt x="36090" y="8493"/>
                </a:moveTo>
                <a:cubicBezTo>
                  <a:pt x="36448" y="8493"/>
                  <a:pt x="36806" y="8495"/>
                  <a:pt x="37164" y="8498"/>
                </a:cubicBezTo>
                <a:cubicBezTo>
                  <a:pt x="36552" y="8504"/>
                  <a:pt x="35940" y="8508"/>
                  <a:pt x="35328" y="8508"/>
                </a:cubicBezTo>
                <a:cubicBezTo>
                  <a:pt x="35008" y="8508"/>
                  <a:pt x="34688" y="8507"/>
                  <a:pt x="34368" y="8505"/>
                </a:cubicBezTo>
                <a:cubicBezTo>
                  <a:pt x="34942" y="8497"/>
                  <a:pt x="35516" y="8493"/>
                  <a:pt x="36090" y="8493"/>
                </a:cubicBezTo>
                <a:close/>
                <a:moveTo>
                  <a:pt x="12605" y="21038"/>
                </a:moveTo>
                <a:cubicBezTo>
                  <a:pt x="12590" y="21109"/>
                  <a:pt x="12578" y="21180"/>
                  <a:pt x="12577" y="21251"/>
                </a:cubicBezTo>
                <a:cubicBezTo>
                  <a:pt x="12206" y="21223"/>
                  <a:pt x="11839" y="21181"/>
                  <a:pt x="11483" y="21124"/>
                </a:cubicBezTo>
                <a:cubicBezTo>
                  <a:pt x="11855" y="21086"/>
                  <a:pt x="12230" y="21058"/>
                  <a:pt x="12605" y="21038"/>
                </a:cubicBezTo>
                <a:close/>
                <a:moveTo>
                  <a:pt x="24817" y="1"/>
                </a:moveTo>
                <a:cubicBezTo>
                  <a:pt x="21431" y="1"/>
                  <a:pt x="18049" y="162"/>
                  <a:pt x="14673" y="646"/>
                </a:cubicBezTo>
                <a:lnTo>
                  <a:pt x="14619" y="641"/>
                </a:lnTo>
                <a:cubicBezTo>
                  <a:pt x="14581" y="637"/>
                  <a:pt x="14544" y="635"/>
                  <a:pt x="14508" y="635"/>
                </a:cubicBezTo>
                <a:cubicBezTo>
                  <a:pt x="14347" y="635"/>
                  <a:pt x="14207" y="672"/>
                  <a:pt x="14088" y="732"/>
                </a:cubicBezTo>
                <a:cubicBezTo>
                  <a:pt x="13886" y="763"/>
                  <a:pt x="13685" y="787"/>
                  <a:pt x="13482" y="821"/>
                </a:cubicBezTo>
                <a:cubicBezTo>
                  <a:pt x="13185" y="869"/>
                  <a:pt x="12985" y="1012"/>
                  <a:pt x="12861" y="1201"/>
                </a:cubicBezTo>
                <a:cubicBezTo>
                  <a:pt x="10603" y="1148"/>
                  <a:pt x="8343" y="1064"/>
                  <a:pt x="6087" y="925"/>
                </a:cubicBezTo>
                <a:cubicBezTo>
                  <a:pt x="6060" y="923"/>
                  <a:pt x="6033" y="922"/>
                  <a:pt x="6008" y="922"/>
                </a:cubicBezTo>
                <a:cubicBezTo>
                  <a:pt x="4713" y="922"/>
                  <a:pt x="4748" y="2974"/>
                  <a:pt x="6087" y="3059"/>
                </a:cubicBezTo>
                <a:cubicBezTo>
                  <a:pt x="7775" y="3163"/>
                  <a:pt x="9462" y="3237"/>
                  <a:pt x="11152" y="3291"/>
                </a:cubicBezTo>
                <a:cubicBezTo>
                  <a:pt x="11044" y="3490"/>
                  <a:pt x="11005" y="3724"/>
                  <a:pt x="11028" y="3952"/>
                </a:cubicBezTo>
                <a:cubicBezTo>
                  <a:pt x="10175" y="4137"/>
                  <a:pt x="9331" y="4365"/>
                  <a:pt x="8507" y="4662"/>
                </a:cubicBezTo>
                <a:cubicBezTo>
                  <a:pt x="8162" y="4787"/>
                  <a:pt x="7938" y="5029"/>
                  <a:pt x="7832" y="5306"/>
                </a:cubicBezTo>
                <a:cubicBezTo>
                  <a:pt x="5534" y="5595"/>
                  <a:pt x="3279" y="6056"/>
                  <a:pt x="1113" y="6797"/>
                </a:cubicBezTo>
                <a:cubicBezTo>
                  <a:pt x="196" y="7111"/>
                  <a:pt x="0" y="8644"/>
                  <a:pt x="1113" y="8853"/>
                </a:cubicBezTo>
                <a:cubicBezTo>
                  <a:pt x="2253" y="9068"/>
                  <a:pt x="3405" y="9214"/>
                  <a:pt x="4565" y="9315"/>
                </a:cubicBezTo>
                <a:cubicBezTo>
                  <a:pt x="4458" y="9329"/>
                  <a:pt x="4349" y="9341"/>
                  <a:pt x="4242" y="9356"/>
                </a:cubicBezTo>
                <a:cubicBezTo>
                  <a:pt x="3162" y="9511"/>
                  <a:pt x="3284" y="11168"/>
                  <a:pt x="4242" y="11413"/>
                </a:cubicBezTo>
                <a:cubicBezTo>
                  <a:pt x="5305" y="11685"/>
                  <a:pt x="6381" y="11865"/>
                  <a:pt x="7461" y="11988"/>
                </a:cubicBezTo>
                <a:cubicBezTo>
                  <a:pt x="6956" y="12100"/>
                  <a:pt x="6452" y="12218"/>
                  <a:pt x="5949" y="12343"/>
                </a:cubicBezTo>
                <a:cubicBezTo>
                  <a:pt x="4680" y="12660"/>
                  <a:pt x="5125" y="14290"/>
                  <a:pt x="6233" y="14438"/>
                </a:cubicBezTo>
                <a:cubicBezTo>
                  <a:pt x="6374" y="14458"/>
                  <a:pt x="6513" y="14472"/>
                  <a:pt x="6654" y="14489"/>
                </a:cubicBezTo>
                <a:cubicBezTo>
                  <a:pt x="6041" y="14685"/>
                  <a:pt x="5436" y="14899"/>
                  <a:pt x="4842" y="15153"/>
                </a:cubicBezTo>
                <a:cubicBezTo>
                  <a:pt x="3732" y="15629"/>
                  <a:pt x="4487" y="17019"/>
                  <a:pt x="5380" y="17140"/>
                </a:cubicBezTo>
                <a:cubicBezTo>
                  <a:pt x="5930" y="17215"/>
                  <a:pt x="6483" y="17275"/>
                  <a:pt x="7036" y="17329"/>
                </a:cubicBezTo>
                <a:cubicBezTo>
                  <a:pt x="6674" y="17884"/>
                  <a:pt x="6966" y="18744"/>
                  <a:pt x="7656" y="18950"/>
                </a:cubicBezTo>
                <a:cubicBezTo>
                  <a:pt x="8176" y="19105"/>
                  <a:pt x="8702" y="19222"/>
                  <a:pt x="9230" y="19321"/>
                </a:cubicBezTo>
                <a:cubicBezTo>
                  <a:pt x="8700" y="19433"/>
                  <a:pt x="8174" y="19570"/>
                  <a:pt x="7656" y="19737"/>
                </a:cubicBezTo>
                <a:cubicBezTo>
                  <a:pt x="6949" y="19966"/>
                  <a:pt x="6540" y="20968"/>
                  <a:pt x="7185" y="21520"/>
                </a:cubicBezTo>
                <a:cubicBezTo>
                  <a:pt x="7245" y="21571"/>
                  <a:pt x="7309" y="21616"/>
                  <a:pt x="7370" y="21666"/>
                </a:cubicBezTo>
                <a:cubicBezTo>
                  <a:pt x="7228" y="21676"/>
                  <a:pt x="7086" y="21680"/>
                  <a:pt x="6944" y="21690"/>
                </a:cubicBezTo>
                <a:cubicBezTo>
                  <a:pt x="5801" y="21765"/>
                  <a:pt x="5422" y="23528"/>
                  <a:pt x="6659" y="23783"/>
                </a:cubicBezTo>
                <a:cubicBezTo>
                  <a:pt x="10303" y="24536"/>
                  <a:pt x="13989" y="24752"/>
                  <a:pt x="17687" y="24752"/>
                </a:cubicBezTo>
                <a:cubicBezTo>
                  <a:pt x="19346" y="24752"/>
                  <a:pt x="21007" y="24708"/>
                  <a:pt x="22668" y="24650"/>
                </a:cubicBezTo>
                <a:cubicBezTo>
                  <a:pt x="25388" y="24556"/>
                  <a:pt x="28105" y="24427"/>
                  <a:pt x="30827" y="24394"/>
                </a:cubicBezTo>
                <a:cubicBezTo>
                  <a:pt x="30949" y="24393"/>
                  <a:pt x="31070" y="24392"/>
                  <a:pt x="31192" y="24392"/>
                </a:cubicBezTo>
                <a:cubicBezTo>
                  <a:pt x="32413" y="24392"/>
                  <a:pt x="33628" y="24459"/>
                  <a:pt x="34841" y="24459"/>
                </a:cubicBezTo>
                <a:cubicBezTo>
                  <a:pt x="35879" y="24459"/>
                  <a:pt x="36916" y="24410"/>
                  <a:pt x="37952" y="24230"/>
                </a:cubicBezTo>
                <a:cubicBezTo>
                  <a:pt x="40232" y="24248"/>
                  <a:pt x="42511" y="24267"/>
                  <a:pt x="44788" y="24301"/>
                </a:cubicBezTo>
                <a:cubicBezTo>
                  <a:pt x="46002" y="24360"/>
                  <a:pt x="47216" y="24399"/>
                  <a:pt x="48434" y="24399"/>
                </a:cubicBezTo>
                <a:cubicBezTo>
                  <a:pt x="48727" y="24399"/>
                  <a:pt x="49020" y="24396"/>
                  <a:pt x="49314" y="24392"/>
                </a:cubicBezTo>
                <a:cubicBezTo>
                  <a:pt x="50691" y="24370"/>
                  <a:pt x="50687" y="22297"/>
                  <a:pt x="49314" y="22259"/>
                </a:cubicBezTo>
                <a:cubicBezTo>
                  <a:pt x="47703" y="22213"/>
                  <a:pt x="46094" y="22185"/>
                  <a:pt x="44482" y="22162"/>
                </a:cubicBezTo>
                <a:cubicBezTo>
                  <a:pt x="44616" y="21589"/>
                  <a:pt x="44282" y="20911"/>
                  <a:pt x="43485" y="20835"/>
                </a:cubicBezTo>
                <a:cubicBezTo>
                  <a:pt x="42724" y="20762"/>
                  <a:pt x="41964" y="20707"/>
                  <a:pt x="41201" y="20664"/>
                </a:cubicBezTo>
                <a:cubicBezTo>
                  <a:pt x="41679" y="20651"/>
                  <a:pt x="42156" y="20647"/>
                  <a:pt x="42634" y="20647"/>
                </a:cubicBezTo>
                <a:cubicBezTo>
                  <a:pt x="43311" y="20647"/>
                  <a:pt x="43988" y="20655"/>
                  <a:pt x="44664" y="20655"/>
                </a:cubicBezTo>
                <a:cubicBezTo>
                  <a:pt x="46607" y="20655"/>
                  <a:pt x="48542" y="20590"/>
                  <a:pt x="50450" y="20086"/>
                </a:cubicBezTo>
                <a:cubicBezTo>
                  <a:pt x="51528" y="19801"/>
                  <a:pt x="51402" y="18368"/>
                  <a:pt x="50450" y="18028"/>
                </a:cubicBezTo>
                <a:cubicBezTo>
                  <a:pt x="49986" y="17863"/>
                  <a:pt x="49517" y="17727"/>
                  <a:pt x="49045" y="17607"/>
                </a:cubicBezTo>
                <a:cubicBezTo>
                  <a:pt x="49703" y="17521"/>
                  <a:pt x="50360" y="17403"/>
                  <a:pt x="51018" y="17242"/>
                </a:cubicBezTo>
                <a:cubicBezTo>
                  <a:pt x="51841" y="17040"/>
                  <a:pt x="52000" y="15981"/>
                  <a:pt x="51490" y="15453"/>
                </a:cubicBezTo>
                <a:cubicBezTo>
                  <a:pt x="51855" y="15444"/>
                  <a:pt x="52219" y="15440"/>
                  <a:pt x="52581" y="15432"/>
                </a:cubicBezTo>
                <a:cubicBezTo>
                  <a:pt x="53778" y="15396"/>
                  <a:pt x="54052" y="13651"/>
                  <a:pt x="52868" y="13334"/>
                </a:cubicBezTo>
                <a:cubicBezTo>
                  <a:pt x="50344" y="12652"/>
                  <a:pt x="47755" y="12565"/>
                  <a:pt x="45160" y="12565"/>
                </a:cubicBezTo>
                <a:cubicBezTo>
                  <a:pt x="44271" y="12565"/>
                  <a:pt x="43381" y="12575"/>
                  <a:pt x="42493" y="12575"/>
                </a:cubicBezTo>
                <a:cubicBezTo>
                  <a:pt x="42396" y="12575"/>
                  <a:pt x="42300" y="12575"/>
                  <a:pt x="42203" y="12575"/>
                </a:cubicBezTo>
                <a:cubicBezTo>
                  <a:pt x="42054" y="12575"/>
                  <a:pt x="41905" y="12574"/>
                  <a:pt x="41756" y="12574"/>
                </a:cubicBezTo>
                <a:cubicBezTo>
                  <a:pt x="37919" y="12574"/>
                  <a:pt x="34080" y="12730"/>
                  <a:pt x="30244" y="12865"/>
                </a:cubicBezTo>
                <a:cubicBezTo>
                  <a:pt x="26793" y="12986"/>
                  <a:pt x="23337" y="13095"/>
                  <a:pt x="19883" y="13095"/>
                </a:cubicBezTo>
                <a:cubicBezTo>
                  <a:pt x="18028" y="13095"/>
                  <a:pt x="16173" y="13063"/>
                  <a:pt x="14321" y="12986"/>
                </a:cubicBezTo>
                <a:cubicBezTo>
                  <a:pt x="18679" y="12461"/>
                  <a:pt x="23069" y="12321"/>
                  <a:pt x="27471" y="12321"/>
                </a:cubicBezTo>
                <a:cubicBezTo>
                  <a:pt x="32515" y="12321"/>
                  <a:pt x="37575" y="12505"/>
                  <a:pt x="42621" y="12505"/>
                </a:cubicBezTo>
                <a:cubicBezTo>
                  <a:pt x="45950" y="12505"/>
                  <a:pt x="49274" y="12425"/>
                  <a:pt x="52583" y="12159"/>
                </a:cubicBezTo>
                <a:cubicBezTo>
                  <a:pt x="53704" y="12069"/>
                  <a:pt x="54129" y="10274"/>
                  <a:pt x="52867" y="10064"/>
                </a:cubicBezTo>
                <a:cubicBezTo>
                  <a:pt x="51446" y="9828"/>
                  <a:pt x="50016" y="9726"/>
                  <a:pt x="48581" y="9687"/>
                </a:cubicBezTo>
                <a:cubicBezTo>
                  <a:pt x="48824" y="9645"/>
                  <a:pt x="49070" y="9606"/>
                  <a:pt x="49313" y="9562"/>
                </a:cubicBezTo>
                <a:cubicBezTo>
                  <a:pt x="50343" y="9372"/>
                  <a:pt x="50324" y="7711"/>
                  <a:pt x="49313" y="7505"/>
                </a:cubicBezTo>
                <a:cubicBezTo>
                  <a:pt x="47759" y="7191"/>
                  <a:pt x="46193" y="6963"/>
                  <a:pt x="44619" y="6795"/>
                </a:cubicBezTo>
                <a:cubicBezTo>
                  <a:pt x="45997" y="6753"/>
                  <a:pt x="47374" y="6652"/>
                  <a:pt x="48744" y="6433"/>
                </a:cubicBezTo>
                <a:cubicBezTo>
                  <a:pt x="49847" y="6258"/>
                  <a:pt x="49675" y="4661"/>
                  <a:pt x="48744" y="4377"/>
                </a:cubicBezTo>
                <a:cubicBezTo>
                  <a:pt x="48712" y="4365"/>
                  <a:pt x="48679" y="4358"/>
                  <a:pt x="48646" y="4348"/>
                </a:cubicBezTo>
                <a:cubicBezTo>
                  <a:pt x="48680" y="4344"/>
                  <a:pt x="48712" y="4341"/>
                  <a:pt x="48746" y="4338"/>
                </a:cubicBezTo>
                <a:cubicBezTo>
                  <a:pt x="49847" y="4209"/>
                  <a:pt x="50307" y="2501"/>
                  <a:pt x="49030" y="2244"/>
                </a:cubicBezTo>
                <a:cubicBezTo>
                  <a:pt x="48376" y="2112"/>
                  <a:pt x="47718" y="2002"/>
                  <a:pt x="47059" y="1903"/>
                </a:cubicBezTo>
                <a:cubicBezTo>
                  <a:pt x="47156" y="1315"/>
                  <a:pt x="46824" y="641"/>
                  <a:pt x="46056" y="641"/>
                </a:cubicBezTo>
                <a:cubicBezTo>
                  <a:pt x="46052" y="641"/>
                  <a:pt x="46048" y="641"/>
                  <a:pt x="46044" y="641"/>
                </a:cubicBezTo>
                <a:cubicBezTo>
                  <a:pt x="45743" y="643"/>
                  <a:pt x="45442" y="645"/>
                  <a:pt x="45141" y="645"/>
                </a:cubicBezTo>
                <a:cubicBezTo>
                  <a:pt x="38363" y="645"/>
                  <a:pt x="31582" y="1"/>
                  <a:pt x="248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9" name="Google Shape;1999;p46"/>
          <p:cNvSpPr/>
          <p:nvPr/>
        </p:nvSpPr>
        <p:spPr>
          <a:xfrm rot="-1344">
            <a:off x="-239000" y="1561920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46"/>
          <p:cNvSpPr txBox="1">
            <a:spLocks noGrp="1"/>
          </p:cNvSpPr>
          <p:nvPr>
            <p:ph type="title"/>
          </p:nvPr>
        </p:nvSpPr>
        <p:spPr>
          <a:xfrm>
            <a:off x="1883425" y="709025"/>
            <a:ext cx="654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Sejarah dari Browser</a:t>
            </a:r>
            <a:endParaRPr dirty="0"/>
          </a:p>
        </p:txBody>
      </p:sp>
      <p:sp>
        <p:nvSpPr>
          <p:cNvPr id="2008" name="Google Shape;2008;p46">
            <a:hlinkClick r:id="rId3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46"/>
          <p:cNvSpPr/>
          <p:nvPr/>
        </p:nvSpPr>
        <p:spPr>
          <a:xfrm rot="-9038913" flipH="1">
            <a:off x="7459838" y="357206"/>
            <a:ext cx="1400467" cy="118184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0" name="Google Shape;2010;p46"/>
          <p:cNvSpPr txBox="1">
            <a:spLocks noGrp="1"/>
          </p:cNvSpPr>
          <p:nvPr>
            <p:ph type="subTitle" idx="8"/>
          </p:nvPr>
        </p:nvSpPr>
        <p:spPr>
          <a:xfrm>
            <a:off x="4214108" y="1446065"/>
            <a:ext cx="2217300" cy="3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id-ID" sz="1800" dirty="0"/>
              <a:t>Browser</a:t>
            </a:r>
            <a:endParaRPr dirty="0"/>
          </a:p>
        </p:txBody>
      </p:sp>
      <p:sp>
        <p:nvSpPr>
          <p:cNvPr id="2011" name="Google Shape;2011;p46"/>
          <p:cNvSpPr txBox="1">
            <a:spLocks noGrp="1"/>
          </p:cNvSpPr>
          <p:nvPr>
            <p:ph type="subTitle" idx="9"/>
          </p:nvPr>
        </p:nvSpPr>
        <p:spPr>
          <a:xfrm>
            <a:off x="1883425" y="1933753"/>
            <a:ext cx="6547200" cy="21455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d-ID" sz="3200" dirty="0"/>
              <a:t>Tim yang diketuai oleh Berners Lee itu menemukan browser pertama di dunia di awal tahun </a:t>
            </a:r>
            <a:r>
              <a:rPr lang="id-ID" sz="3200" dirty="0">
                <a:solidFill>
                  <a:srgbClr val="FF0000"/>
                </a:solidFill>
              </a:rPr>
              <a:t>1991</a:t>
            </a:r>
            <a:r>
              <a:rPr lang="id-ID" sz="3200" dirty="0"/>
              <a:t> di </a:t>
            </a:r>
            <a:r>
              <a:rPr lang="id-ID" sz="3200" dirty="0">
                <a:solidFill>
                  <a:srgbClr val="FF0000"/>
                </a:solidFill>
              </a:rPr>
              <a:t>CERN</a:t>
            </a:r>
            <a:r>
              <a:rPr lang="id-ID" sz="3200" dirty="0"/>
              <a:t>.</a:t>
            </a:r>
          </a:p>
        </p:txBody>
      </p:sp>
      <p:sp>
        <p:nvSpPr>
          <p:cNvPr id="2014" name="Google Shape;2014;p46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46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016" name="Google Shape;2016;p46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0E0B09-E03D-4A7C-A860-CD4800A9EA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3C34613-9382-495E-9719-5E7F56978726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C6DC0A0-B94B-4BE4-BF14-42BBCFE855EC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82AA4AE8-BD7B-40C3-8E92-397D2EF9FD98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EFAB25C4-7210-4D97-B5EA-A0059C5440A6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F5932F71-5499-4048-B35A-FB8A6C6DF94F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057253E3-29EF-4A42-9C56-643EAD80CA69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69623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p46"/>
          <p:cNvSpPr/>
          <p:nvPr/>
        </p:nvSpPr>
        <p:spPr>
          <a:xfrm>
            <a:off x="4214108" y="1267023"/>
            <a:ext cx="2217259" cy="586932"/>
          </a:xfrm>
          <a:custGeom>
            <a:avLst/>
            <a:gdLst/>
            <a:ahLst/>
            <a:cxnLst/>
            <a:rect l="l" t="t" r="r" b="b"/>
            <a:pathLst>
              <a:path w="54129" h="24752" extrusionOk="0">
                <a:moveTo>
                  <a:pt x="17871" y="6878"/>
                </a:moveTo>
                <a:lnTo>
                  <a:pt x="17871" y="6878"/>
                </a:lnTo>
                <a:cubicBezTo>
                  <a:pt x="16444" y="6923"/>
                  <a:pt x="15017" y="6977"/>
                  <a:pt x="13592" y="7054"/>
                </a:cubicBezTo>
                <a:cubicBezTo>
                  <a:pt x="12207" y="7128"/>
                  <a:pt x="10815" y="7206"/>
                  <a:pt x="9422" y="7247"/>
                </a:cubicBezTo>
                <a:cubicBezTo>
                  <a:pt x="12209" y="6960"/>
                  <a:pt x="15055" y="6892"/>
                  <a:pt x="17871" y="6878"/>
                </a:cubicBezTo>
                <a:close/>
                <a:moveTo>
                  <a:pt x="36090" y="8493"/>
                </a:moveTo>
                <a:cubicBezTo>
                  <a:pt x="36448" y="8493"/>
                  <a:pt x="36806" y="8495"/>
                  <a:pt x="37164" y="8498"/>
                </a:cubicBezTo>
                <a:cubicBezTo>
                  <a:pt x="36552" y="8504"/>
                  <a:pt x="35940" y="8508"/>
                  <a:pt x="35328" y="8508"/>
                </a:cubicBezTo>
                <a:cubicBezTo>
                  <a:pt x="35008" y="8508"/>
                  <a:pt x="34688" y="8507"/>
                  <a:pt x="34368" y="8505"/>
                </a:cubicBezTo>
                <a:cubicBezTo>
                  <a:pt x="34942" y="8497"/>
                  <a:pt x="35516" y="8493"/>
                  <a:pt x="36090" y="8493"/>
                </a:cubicBezTo>
                <a:close/>
                <a:moveTo>
                  <a:pt x="12605" y="21038"/>
                </a:moveTo>
                <a:cubicBezTo>
                  <a:pt x="12590" y="21109"/>
                  <a:pt x="12578" y="21180"/>
                  <a:pt x="12577" y="21251"/>
                </a:cubicBezTo>
                <a:cubicBezTo>
                  <a:pt x="12206" y="21223"/>
                  <a:pt x="11839" y="21181"/>
                  <a:pt x="11483" y="21124"/>
                </a:cubicBezTo>
                <a:cubicBezTo>
                  <a:pt x="11855" y="21086"/>
                  <a:pt x="12230" y="21058"/>
                  <a:pt x="12605" y="21038"/>
                </a:cubicBezTo>
                <a:close/>
                <a:moveTo>
                  <a:pt x="24817" y="1"/>
                </a:moveTo>
                <a:cubicBezTo>
                  <a:pt x="21431" y="1"/>
                  <a:pt x="18049" y="162"/>
                  <a:pt x="14673" y="646"/>
                </a:cubicBezTo>
                <a:lnTo>
                  <a:pt x="14619" y="641"/>
                </a:lnTo>
                <a:cubicBezTo>
                  <a:pt x="14581" y="637"/>
                  <a:pt x="14544" y="635"/>
                  <a:pt x="14508" y="635"/>
                </a:cubicBezTo>
                <a:cubicBezTo>
                  <a:pt x="14347" y="635"/>
                  <a:pt x="14207" y="672"/>
                  <a:pt x="14088" y="732"/>
                </a:cubicBezTo>
                <a:cubicBezTo>
                  <a:pt x="13886" y="763"/>
                  <a:pt x="13685" y="787"/>
                  <a:pt x="13482" y="821"/>
                </a:cubicBezTo>
                <a:cubicBezTo>
                  <a:pt x="13185" y="869"/>
                  <a:pt x="12985" y="1012"/>
                  <a:pt x="12861" y="1201"/>
                </a:cubicBezTo>
                <a:cubicBezTo>
                  <a:pt x="10603" y="1148"/>
                  <a:pt x="8343" y="1064"/>
                  <a:pt x="6087" y="925"/>
                </a:cubicBezTo>
                <a:cubicBezTo>
                  <a:pt x="6060" y="923"/>
                  <a:pt x="6033" y="922"/>
                  <a:pt x="6008" y="922"/>
                </a:cubicBezTo>
                <a:cubicBezTo>
                  <a:pt x="4713" y="922"/>
                  <a:pt x="4748" y="2974"/>
                  <a:pt x="6087" y="3059"/>
                </a:cubicBezTo>
                <a:cubicBezTo>
                  <a:pt x="7775" y="3163"/>
                  <a:pt x="9462" y="3237"/>
                  <a:pt x="11152" y="3291"/>
                </a:cubicBezTo>
                <a:cubicBezTo>
                  <a:pt x="11044" y="3490"/>
                  <a:pt x="11005" y="3724"/>
                  <a:pt x="11028" y="3952"/>
                </a:cubicBezTo>
                <a:cubicBezTo>
                  <a:pt x="10175" y="4137"/>
                  <a:pt x="9331" y="4365"/>
                  <a:pt x="8507" y="4662"/>
                </a:cubicBezTo>
                <a:cubicBezTo>
                  <a:pt x="8162" y="4787"/>
                  <a:pt x="7938" y="5029"/>
                  <a:pt x="7832" y="5306"/>
                </a:cubicBezTo>
                <a:cubicBezTo>
                  <a:pt x="5534" y="5595"/>
                  <a:pt x="3279" y="6056"/>
                  <a:pt x="1113" y="6797"/>
                </a:cubicBezTo>
                <a:cubicBezTo>
                  <a:pt x="196" y="7111"/>
                  <a:pt x="0" y="8644"/>
                  <a:pt x="1113" y="8853"/>
                </a:cubicBezTo>
                <a:cubicBezTo>
                  <a:pt x="2253" y="9068"/>
                  <a:pt x="3405" y="9214"/>
                  <a:pt x="4565" y="9315"/>
                </a:cubicBezTo>
                <a:cubicBezTo>
                  <a:pt x="4458" y="9329"/>
                  <a:pt x="4349" y="9341"/>
                  <a:pt x="4242" y="9356"/>
                </a:cubicBezTo>
                <a:cubicBezTo>
                  <a:pt x="3162" y="9511"/>
                  <a:pt x="3284" y="11168"/>
                  <a:pt x="4242" y="11413"/>
                </a:cubicBezTo>
                <a:cubicBezTo>
                  <a:pt x="5305" y="11685"/>
                  <a:pt x="6381" y="11865"/>
                  <a:pt x="7461" y="11988"/>
                </a:cubicBezTo>
                <a:cubicBezTo>
                  <a:pt x="6956" y="12100"/>
                  <a:pt x="6452" y="12218"/>
                  <a:pt x="5949" y="12343"/>
                </a:cubicBezTo>
                <a:cubicBezTo>
                  <a:pt x="4680" y="12660"/>
                  <a:pt x="5125" y="14290"/>
                  <a:pt x="6233" y="14438"/>
                </a:cubicBezTo>
                <a:cubicBezTo>
                  <a:pt x="6374" y="14458"/>
                  <a:pt x="6513" y="14472"/>
                  <a:pt x="6654" y="14489"/>
                </a:cubicBezTo>
                <a:cubicBezTo>
                  <a:pt x="6041" y="14685"/>
                  <a:pt x="5436" y="14899"/>
                  <a:pt x="4842" y="15153"/>
                </a:cubicBezTo>
                <a:cubicBezTo>
                  <a:pt x="3732" y="15629"/>
                  <a:pt x="4487" y="17019"/>
                  <a:pt x="5380" y="17140"/>
                </a:cubicBezTo>
                <a:cubicBezTo>
                  <a:pt x="5930" y="17215"/>
                  <a:pt x="6483" y="17275"/>
                  <a:pt x="7036" y="17329"/>
                </a:cubicBezTo>
                <a:cubicBezTo>
                  <a:pt x="6674" y="17884"/>
                  <a:pt x="6966" y="18744"/>
                  <a:pt x="7656" y="18950"/>
                </a:cubicBezTo>
                <a:cubicBezTo>
                  <a:pt x="8176" y="19105"/>
                  <a:pt x="8702" y="19222"/>
                  <a:pt x="9230" y="19321"/>
                </a:cubicBezTo>
                <a:cubicBezTo>
                  <a:pt x="8700" y="19433"/>
                  <a:pt x="8174" y="19570"/>
                  <a:pt x="7656" y="19737"/>
                </a:cubicBezTo>
                <a:cubicBezTo>
                  <a:pt x="6949" y="19966"/>
                  <a:pt x="6540" y="20968"/>
                  <a:pt x="7185" y="21520"/>
                </a:cubicBezTo>
                <a:cubicBezTo>
                  <a:pt x="7245" y="21571"/>
                  <a:pt x="7309" y="21616"/>
                  <a:pt x="7370" y="21666"/>
                </a:cubicBezTo>
                <a:cubicBezTo>
                  <a:pt x="7228" y="21676"/>
                  <a:pt x="7086" y="21680"/>
                  <a:pt x="6944" y="21690"/>
                </a:cubicBezTo>
                <a:cubicBezTo>
                  <a:pt x="5801" y="21765"/>
                  <a:pt x="5422" y="23528"/>
                  <a:pt x="6659" y="23783"/>
                </a:cubicBezTo>
                <a:cubicBezTo>
                  <a:pt x="10303" y="24536"/>
                  <a:pt x="13989" y="24752"/>
                  <a:pt x="17687" y="24752"/>
                </a:cubicBezTo>
                <a:cubicBezTo>
                  <a:pt x="19346" y="24752"/>
                  <a:pt x="21007" y="24708"/>
                  <a:pt x="22668" y="24650"/>
                </a:cubicBezTo>
                <a:cubicBezTo>
                  <a:pt x="25388" y="24556"/>
                  <a:pt x="28105" y="24427"/>
                  <a:pt x="30827" y="24394"/>
                </a:cubicBezTo>
                <a:cubicBezTo>
                  <a:pt x="30949" y="24393"/>
                  <a:pt x="31070" y="24392"/>
                  <a:pt x="31192" y="24392"/>
                </a:cubicBezTo>
                <a:cubicBezTo>
                  <a:pt x="32413" y="24392"/>
                  <a:pt x="33628" y="24459"/>
                  <a:pt x="34841" y="24459"/>
                </a:cubicBezTo>
                <a:cubicBezTo>
                  <a:pt x="35879" y="24459"/>
                  <a:pt x="36916" y="24410"/>
                  <a:pt x="37952" y="24230"/>
                </a:cubicBezTo>
                <a:cubicBezTo>
                  <a:pt x="40232" y="24248"/>
                  <a:pt x="42511" y="24267"/>
                  <a:pt x="44788" y="24301"/>
                </a:cubicBezTo>
                <a:cubicBezTo>
                  <a:pt x="46002" y="24360"/>
                  <a:pt x="47216" y="24399"/>
                  <a:pt x="48434" y="24399"/>
                </a:cubicBezTo>
                <a:cubicBezTo>
                  <a:pt x="48727" y="24399"/>
                  <a:pt x="49020" y="24396"/>
                  <a:pt x="49314" y="24392"/>
                </a:cubicBezTo>
                <a:cubicBezTo>
                  <a:pt x="50691" y="24370"/>
                  <a:pt x="50687" y="22297"/>
                  <a:pt x="49314" y="22259"/>
                </a:cubicBezTo>
                <a:cubicBezTo>
                  <a:pt x="47703" y="22213"/>
                  <a:pt x="46094" y="22185"/>
                  <a:pt x="44482" y="22162"/>
                </a:cubicBezTo>
                <a:cubicBezTo>
                  <a:pt x="44616" y="21589"/>
                  <a:pt x="44282" y="20911"/>
                  <a:pt x="43485" y="20835"/>
                </a:cubicBezTo>
                <a:cubicBezTo>
                  <a:pt x="42724" y="20762"/>
                  <a:pt x="41964" y="20707"/>
                  <a:pt x="41201" y="20664"/>
                </a:cubicBezTo>
                <a:cubicBezTo>
                  <a:pt x="41679" y="20651"/>
                  <a:pt x="42156" y="20647"/>
                  <a:pt x="42634" y="20647"/>
                </a:cubicBezTo>
                <a:cubicBezTo>
                  <a:pt x="43311" y="20647"/>
                  <a:pt x="43988" y="20655"/>
                  <a:pt x="44664" y="20655"/>
                </a:cubicBezTo>
                <a:cubicBezTo>
                  <a:pt x="46607" y="20655"/>
                  <a:pt x="48542" y="20590"/>
                  <a:pt x="50450" y="20086"/>
                </a:cubicBezTo>
                <a:cubicBezTo>
                  <a:pt x="51528" y="19801"/>
                  <a:pt x="51402" y="18368"/>
                  <a:pt x="50450" y="18028"/>
                </a:cubicBezTo>
                <a:cubicBezTo>
                  <a:pt x="49986" y="17863"/>
                  <a:pt x="49517" y="17727"/>
                  <a:pt x="49045" y="17607"/>
                </a:cubicBezTo>
                <a:cubicBezTo>
                  <a:pt x="49703" y="17521"/>
                  <a:pt x="50360" y="17403"/>
                  <a:pt x="51018" y="17242"/>
                </a:cubicBezTo>
                <a:cubicBezTo>
                  <a:pt x="51841" y="17040"/>
                  <a:pt x="52000" y="15981"/>
                  <a:pt x="51490" y="15453"/>
                </a:cubicBezTo>
                <a:cubicBezTo>
                  <a:pt x="51855" y="15444"/>
                  <a:pt x="52219" y="15440"/>
                  <a:pt x="52581" y="15432"/>
                </a:cubicBezTo>
                <a:cubicBezTo>
                  <a:pt x="53778" y="15396"/>
                  <a:pt x="54052" y="13651"/>
                  <a:pt x="52868" y="13334"/>
                </a:cubicBezTo>
                <a:cubicBezTo>
                  <a:pt x="50344" y="12652"/>
                  <a:pt x="47755" y="12565"/>
                  <a:pt x="45160" y="12565"/>
                </a:cubicBezTo>
                <a:cubicBezTo>
                  <a:pt x="44271" y="12565"/>
                  <a:pt x="43381" y="12575"/>
                  <a:pt x="42493" y="12575"/>
                </a:cubicBezTo>
                <a:cubicBezTo>
                  <a:pt x="42396" y="12575"/>
                  <a:pt x="42300" y="12575"/>
                  <a:pt x="42203" y="12575"/>
                </a:cubicBezTo>
                <a:cubicBezTo>
                  <a:pt x="42054" y="12575"/>
                  <a:pt x="41905" y="12574"/>
                  <a:pt x="41756" y="12574"/>
                </a:cubicBezTo>
                <a:cubicBezTo>
                  <a:pt x="37919" y="12574"/>
                  <a:pt x="34080" y="12730"/>
                  <a:pt x="30244" y="12865"/>
                </a:cubicBezTo>
                <a:cubicBezTo>
                  <a:pt x="26793" y="12986"/>
                  <a:pt x="23337" y="13095"/>
                  <a:pt x="19883" y="13095"/>
                </a:cubicBezTo>
                <a:cubicBezTo>
                  <a:pt x="18028" y="13095"/>
                  <a:pt x="16173" y="13063"/>
                  <a:pt x="14321" y="12986"/>
                </a:cubicBezTo>
                <a:cubicBezTo>
                  <a:pt x="18679" y="12461"/>
                  <a:pt x="23069" y="12321"/>
                  <a:pt x="27471" y="12321"/>
                </a:cubicBezTo>
                <a:cubicBezTo>
                  <a:pt x="32515" y="12321"/>
                  <a:pt x="37575" y="12505"/>
                  <a:pt x="42621" y="12505"/>
                </a:cubicBezTo>
                <a:cubicBezTo>
                  <a:pt x="45950" y="12505"/>
                  <a:pt x="49274" y="12425"/>
                  <a:pt x="52583" y="12159"/>
                </a:cubicBezTo>
                <a:cubicBezTo>
                  <a:pt x="53704" y="12069"/>
                  <a:pt x="54129" y="10274"/>
                  <a:pt x="52867" y="10064"/>
                </a:cubicBezTo>
                <a:cubicBezTo>
                  <a:pt x="51446" y="9828"/>
                  <a:pt x="50016" y="9726"/>
                  <a:pt x="48581" y="9687"/>
                </a:cubicBezTo>
                <a:cubicBezTo>
                  <a:pt x="48824" y="9645"/>
                  <a:pt x="49070" y="9606"/>
                  <a:pt x="49313" y="9562"/>
                </a:cubicBezTo>
                <a:cubicBezTo>
                  <a:pt x="50343" y="9372"/>
                  <a:pt x="50324" y="7711"/>
                  <a:pt x="49313" y="7505"/>
                </a:cubicBezTo>
                <a:cubicBezTo>
                  <a:pt x="47759" y="7191"/>
                  <a:pt x="46193" y="6963"/>
                  <a:pt x="44619" y="6795"/>
                </a:cubicBezTo>
                <a:cubicBezTo>
                  <a:pt x="45997" y="6753"/>
                  <a:pt x="47374" y="6652"/>
                  <a:pt x="48744" y="6433"/>
                </a:cubicBezTo>
                <a:cubicBezTo>
                  <a:pt x="49847" y="6258"/>
                  <a:pt x="49675" y="4661"/>
                  <a:pt x="48744" y="4377"/>
                </a:cubicBezTo>
                <a:cubicBezTo>
                  <a:pt x="48712" y="4365"/>
                  <a:pt x="48679" y="4358"/>
                  <a:pt x="48646" y="4348"/>
                </a:cubicBezTo>
                <a:cubicBezTo>
                  <a:pt x="48680" y="4344"/>
                  <a:pt x="48712" y="4341"/>
                  <a:pt x="48746" y="4338"/>
                </a:cubicBezTo>
                <a:cubicBezTo>
                  <a:pt x="49847" y="4209"/>
                  <a:pt x="50307" y="2501"/>
                  <a:pt x="49030" y="2244"/>
                </a:cubicBezTo>
                <a:cubicBezTo>
                  <a:pt x="48376" y="2112"/>
                  <a:pt x="47718" y="2002"/>
                  <a:pt x="47059" y="1903"/>
                </a:cubicBezTo>
                <a:cubicBezTo>
                  <a:pt x="47156" y="1315"/>
                  <a:pt x="46824" y="641"/>
                  <a:pt x="46056" y="641"/>
                </a:cubicBezTo>
                <a:cubicBezTo>
                  <a:pt x="46052" y="641"/>
                  <a:pt x="46048" y="641"/>
                  <a:pt x="46044" y="641"/>
                </a:cubicBezTo>
                <a:cubicBezTo>
                  <a:pt x="45743" y="643"/>
                  <a:pt x="45442" y="645"/>
                  <a:pt x="45141" y="645"/>
                </a:cubicBezTo>
                <a:cubicBezTo>
                  <a:pt x="38363" y="645"/>
                  <a:pt x="31582" y="1"/>
                  <a:pt x="248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9" name="Google Shape;1999;p46"/>
          <p:cNvSpPr/>
          <p:nvPr/>
        </p:nvSpPr>
        <p:spPr>
          <a:xfrm rot="-1344">
            <a:off x="-239000" y="1561920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46"/>
          <p:cNvSpPr txBox="1">
            <a:spLocks noGrp="1"/>
          </p:cNvSpPr>
          <p:nvPr>
            <p:ph type="title"/>
          </p:nvPr>
        </p:nvSpPr>
        <p:spPr>
          <a:xfrm>
            <a:off x="1883425" y="709025"/>
            <a:ext cx="654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Sejarah dari Browser</a:t>
            </a:r>
            <a:endParaRPr dirty="0"/>
          </a:p>
        </p:txBody>
      </p:sp>
      <p:sp>
        <p:nvSpPr>
          <p:cNvPr id="2008" name="Google Shape;2008;p46">
            <a:hlinkClick r:id="rId3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46"/>
          <p:cNvSpPr/>
          <p:nvPr/>
        </p:nvSpPr>
        <p:spPr>
          <a:xfrm rot="-9038913" flipH="1">
            <a:off x="7459838" y="357206"/>
            <a:ext cx="1400467" cy="118184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0" name="Google Shape;2010;p46"/>
          <p:cNvSpPr txBox="1">
            <a:spLocks noGrp="1"/>
          </p:cNvSpPr>
          <p:nvPr>
            <p:ph type="subTitle" idx="8"/>
          </p:nvPr>
        </p:nvSpPr>
        <p:spPr>
          <a:xfrm>
            <a:off x="4214108" y="1446065"/>
            <a:ext cx="2217300" cy="3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id-ID" sz="1800" dirty="0"/>
              <a:t>Browser</a:t>
            </a:r>
            <a:endParaRPr dirty="0"/>
          </a:p>
        </p:txBody>
      </p:sp>
      <p:sp>
        <p:nvSpPr>
          <p:cNvPr id="2011" name="Google Shape;2011;p46"/>
          <p:cNvSpPr txBox="1">
            <a:spLocks noGrp="1"/>
          </p:cNvSpPr>
          <p:nvPr>
            <p:ph type="subTitle" idx="9"/>
          </p:nvPr>
        </p:nvSpPr>
        <p:spPr>
          <a:xfrm>
            <a:off x="1883425" y="1827315"/>
            <a:ext cx="6547200" cy="16133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d-ID" sz="3200" dirty="0"/>
              <a:t>Pada saat itu, selain berfungsi untuk melihat website, juga telah bisa digunakan sebagai </a:t>
            </a:r>
            <a:r>
              <a:rPr lang="id-ID" sz="3200" dirty="0">
                <a:solidFill>
                  <a:srgbClr val="FF0000"/>
                </a:solidFill>
              </a:rPr>
              <a:t>editor</a:t>
            </a:r>
            <a:r>
              <a:rPr lang="id-ID" sz="3200" dirty="0"/>
              <a:t> </a:t>
            </a:r>
          </a:p>
          <a:p>
            <a:r>
              <a:rPr lang="id-ID" sz="2400" dirty="0"/>
              <a:t>(membuat website sendiri serta menyesuaikan website  yang diinginkan).</a:t>
            </a:r>
            <a:endParaRPr lang="id-ID" sz="3200" dirty="0"/>
          </a:p>
        </p:txBody>
      </p:sp>
      <p:sp>
        <p:nvSpPr>
          <p:cNvPr id="2014" name="Google Shape;2014;p46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46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016" name="Google Shape;2016;p46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2444E4-C183-4F8E-99F6-1A4837B8C5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69027B-B905-49BE-8E3E-C4CA46305CBD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FEBAEA4-BF0D-448E-B9FC-56A7C179C3B5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A3390CC5-C0B3-49E5-BE67-A2795BB90C6A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A6370DF7-92B4-492C-83B0-EF8CA4AF1307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66CBDA0D-0FF0-4D5F-BA46-D6DC8BA26F2A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CEC4A72A-38C9-46C4-A519-C6FD8158F6B7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8534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p46"/>
          <p:cNvSpPr/>
          <p:nvPr/>
        </p:nvSpPr>
        <p:spPr>
          <a:xfrm>
            <a:off x="4214108" y="1267023"/>
            <a:ext cx="2217259" cy="586932"/>
          </a:xfrm>
          <a:custGeom>
            <a:avLst/>
            <a:gdLst/>
            <a:ahLst/>
            <a:cxnLst/>
            <a:rect l="l" t="t" r="r" b="b"/>
            <a:pathLst>
              <a:path w="54129" h="24752" extrusionOk="0">
                <a:moveTo>
                  <a:pt x="17871" y="6878"/>
                </a:moveTo>
                <a:lnTo>
                  <a:pt x="17871" y="6878"/>
                </a:lnTo>
                <a:cubicBezTo>
                  <a:pt x="16444" y="6923"/>
                  <a:pt x="15017" y="6977"/>
                  <a:pt x="13592" y="7054"/>
                </a:cubicBezTo>
                <a:cubicBezTo>
                  <a:pt x="12207" y="7128"/>
                  <a:pt x="10815" y="7206"/>
                  <a:pt x="9422" y="7247"/>
                </a:cubicBezTo>
                <a:cubicBezTo>
                  <a:pt x="12209" y="6960"/>
                  <a:pt x="15055" y="6892"/>
                  <a:pt x="17871" y="6878"/>
                </a:cubicBezTo>
                <a:close/>
                <a:moveTo>
                  <a:pt x="36090" y="8493"/>
                </a:moveTo>
                <a:cubicBezTo>
                  <a:pt x="36448" y="8493"/>
                  <a:pt x="36806" y="8495"/>
                  <a:pt x="37164" y="8498"/>
                </a:cubicBezTo>
                <a:cubicBezTo>
                  <a:pt x="36552" y="8504"/>
                  <a:pt x="35940" y="8508"/>
                  <a:pt x="35328" y="8508"/>
                </a:cubicBezTo>
                <a:cubicBezTo>
                  <a:pt x="35008" y="8508"/>
                  <a:pt x="34688" y="8507"/>
                  <a:pt x="34368" y="8505"/>
                </a:cubicBezTo>
                <a:cubicBezTo>
                  <a:pt x="34942" y="8497"/>
                  <a:pt x="35516" y="8493"/>
                  <a:pt x="36090" y="8493"/>
                </a:cubicBezTo>
                <a:close/>
                <a:moveTo>
                  <a:pt x="12605" y="21038"/>
                </a:moveTo>
                <a:cubicBezTo>
                  <a:pt x="12590" y="21109"/>
                  <a:pt x="12578" y="21180"/>
                  <a:pt x="12577" y="21251"/>
                </a:cubicBezTo>
                <a:cubicBezTo>
                  <a:pt x="12206" y="21223"/>
                  <a:pt x="11839" y="21181"/>
                  <a:pt x="11483" y="21124"/>
                </a:cubicBezTo>
                <a:cubicBezTo>
                  <a:pt x="11855" y="21086"/>
                  <a:pt x="12230" y="21058"/>
                  <a:pt x="12605" y="21038"/>
                </a:cubicBezTo>
                <a:close/>
                <a:moveTo>
                  <a:pt x="24817" y="1"/>
                </a:moveTo>
                <a:cubicBezTo>
                  <a:pt x="21431" y="1"/>
                  <a:pt x="18049" y="162"/>
                  <a:pt x="14673" y="646"/>
                </a:cubicBezTo>
                <a:lnTo>
                  <a:pt x="14619" y="641"/>
                </a:lnTo>
                <a:cubicBezTo>
                  <a:pt x="14581" y="637"/>
                  <a:pt x="14544" y="635"/>
                  <a:pt x="14508" y="635"/>
                </a:cubicBezTo>
                <a:cubicBezTo>
                  <a:pt x="14347" y="635"/>
                  <a:pt x="14207" y="672"/>
                  <a:pt x="14088" y="732"/>
                </a:cubicBezTo>
                <a:cubicBezTo>
                  <a:pt x="13886" y="763"/>
                  <a:pt x="13685" y="787"/>
                  <a:pt x="13482" y="821"/>
                </a:cubicBezTo>
                <a:cubicBezTo>
                  <a:pt x="13185" y="869"/>
                  <a:pt x="12985" y="1012"/>
                  <a:pt x="12861" y="1201"/>
                </a:cubicBezTo>
                <a:cubicBezTo>
                  <a:pt x="10603" y="1148"/>
                  <a:pt x="8343" y="1064"/>
                  <a:pt x="6087" y="925"/>
                </a:cubicBezTo>
                <a:cubicBezTo>
                  <a:pt x="6060" y="923"/>
                  <a:pt x="6033" y="922"/>
                  <a:pt x="6008" y="922"/>
                </a:cubicBezTo>
                <a:cubicBezTo>
                  <a:pt x="4713" y="922"/>
                  <a:pt x="4748" y="2974"/>
                  <a:pt x="6087" y="3059"/>
                </a:cubicBezTo>
                <a:cubicBezTo>
                  <a:pt x="7775" y="3163"/>
                  <a:pt x="9462" y="3237"/>
                  <a:pt x="11152" y="3291"/>
                </a:cubicBezTo>
                <a:cubicBezTo>
                  <a:pt x="11044" y="3490"/>
                  <a:pt x="11005" y="3724"/>
                  <a:pt x="11028" y="3952"/>
                </a:cubicBezTo>
                <a:cubicBezTo>
                  <a:pt x="10175" y="4137"/>
                  <a:pt x="9331" y="4365"/>
                  <a:pt x="8507" y="4662"/>
                </a:cubicBezTo>
                <a:cubicBezTo>
                  <a:pt x="8162" y="4787"/>
                  <a:pt x="7938" y="5029"/>
                  <a:pt x="7832" y="5306"/>
                </a:cubicBezTo>
                <a:cubicBezTo>
                  <a:pt x="5534" y="5595"/>
                  <a:pt x="3279" y="6056"/>
                  <a:pt x="1113" y="6797"/>
                </a:cubicBezTo>
                <a:cubicBezTo>
                  <a:pt x="196" y="7111"/>
                  <a:pt x="0" y="8644"/>
                  <a:pt x="1113" y="8853"/>
                </a:cubicBezTo>
                <a:cubicBezTo>
                  <a:pt x="2253" y="9068"/>
                  <a:pt x="3405" y="9214"/>
                  <a:pt x="4565" y="9315"/>
                </a:cubicBezTo>
                <a:cubicBezTo>
                  <a:pt x="4458" y="9329"/>
                  <a:pt x="4349" y="9341"/>
                  <a:pt x="4242" y="9356"/>
                </a:cubicBezTo>
                <a:cubicBezTo>
                  <a:pt x="3162" y="9511"/>
                  <a:pt x="3284" y="11168"/>
                  <a:pt x="4242" y="11413"/>
                </a:cubicBezTo>
                <a:cubicBezTo>
                  <a:pt x="5305" y="11685"/>
                  <a:pt x="6381" y="11865"/>
                  <a:pt x="7461" y="11988"/>
                </a:cubicBezTo>
                <a:cubicBezTo>
                  <a:pt x="6956" y="12100"/>
                  <a:pt x="6452" y="12218"/>
                  <a:pt x="5949" y="12343"/>
                </a:cubicBezTo>
                <a:cubicBezTo>
                  <a:pt x="4680" y="12660"/>
                  <a:pt x="5125" y="14290"/>
                  <a:pt x="6233" y="14438"/>
                </a:cubicBezTo>
                <a:cubicBezTo>
                  <a:pt x="6374" y="14458"/>
                  <a:pt x="6513" y="14472"/>
                  <a:pt x="6654" y="14489"/>
                </a:cubicBezTo>
                <a:cubicBezTo>
                  <a:pt x="6041" y="14685"/>
                  <a:pt x="5436" y="14899"/>
                  <a:pt x="4842" y="15153"/>
                </a:cubicBezTo>
                <a:cubicBezTo>
                  <a:pt x="3732" y="15629"/>
                  <a:pt x="4487" y="17019"/>
                  <a:pt x="5380" y="17140"/>
                </a:cubicBezTo>
                <a:cubicBezTo>
                  <a:pt x="5930" y="17215"/>
                  <a:pt x="6483" y="17275"/>
                  <a:pt x="7036" y="17329"/>
                </a:cubicBezTo>
                <a:cubicBezTo>
                  <a:pt x="6674" y="17884"/>
                  <a:pt x="6966" y="18744"/>
                  <a:pt x="7656" y="18950"/>
                </a:cubicBezTo>
                <a:cubicBezTo>
                  <a:pt x="8176" y="19105"/>
                  <a:pt x="8702" y="19222"/>
                  <a:pt x="9230" y="19321"/>
                </a:cubicBezTo>
                <a:cubicBezTo>
                  <a:pt x="8700" y="19433"/>
                  <a:pt x="8174" y="19570"/>
                  <a:pt x="7656" y="19737"/>
                </a:cubicBezTo>
                <a:cubicBezTo>
                  <a:pt x="6949" y="19966"/>
                  <a:pt x="6540" y="20968"/>
                  <a:pt x="7185" y="21520"/>
                </a:cubicBezTo>
                <a:cubicBezTo>
                  <a:pt x="7245" y="21571"/>
                  <a:pt x="7309" y="21616"/>
                  <a:pt x="7370" y="21666"/>
                </a:cubicBezTo>
                <a:cubicBezTo>
                  <a:pt x="7228" y="21676"/>
                  <a:pt x="7086" y="21680"/>
                  <a:pt x="6944" y="21690"/>
                </a:cubicBezTo>
                <a:cubicBezTo>
                  <a:pt x="5801" y="21765"/>
                  <a:pt x="5422" y="23528"/>
                  <a:pt x="6659" y="23783"/>
                </a:cubicBezTo>
                <a:cubicBezTo>
                  <a:pt x="10303" y="24536"/>
                  <a:pt x="13989" y="24752"/>
                  <a:pt x="17687" y="24752"/>
                </a:cubicBezTo>
                <a:cubicBezTo>
                  <a:pt x="19346" y="24752"/>
                  <a:pt x="21007" y="24708"/>
                  <a:pt x="22668" y="24650"/>
                </a:cubicBezTo>
                <a:cubicBezTo>
                  <a:pt x="25388" y="24556"/>
                  <a:pt x="28105" y="24427"/>
                  <a:pt x="30827" y="24394"/>
                </a:cubicBezTo>
                <a:cubicBezTo>
                  <a:pt x="30949" y="24393"/>
                  <a:pt x="31070" y="24392"/>
                  <a:pt x="31192" y="24392"/>
                </a:cubicBezTo>
                <a:cubicBezTo>
                  <a:pt x="32413" y="24392"/>
                  <a:pt x="33628" y="24459"/>
                  <a:pt x="34841" y="24459"/>
                </a:cubicBezTo>
                <a:cubicBezTo>
                  <a:pt x="35879" y="24459"/>
                  <a:pt x="36916" y="24410"/>
                  <a:pt x="37952" y="24230"/>
                </a:cubicBezTo>
                <a:cubicBezTo>
                  <a:pt x="40232" y="24248"/>
                  <a:pt x="42511" y="24267"/>
                  <a:pt x="44788" y="24301"/>
                </a:cubicBezTo>
                <a:cubicBezTo>
                  <a:pt x="46002" y="24360"/>
                  <a:pt x="47216" y="24399"/>
                  <a:pt x="48434" y="24399"/>
                </a:cubicBezTo>
                <a:cubicBezTo>
                  <a:pt x="48727" y="24399"/>
                  <a:pt x="49020" y="24396"/>
                  <a:pt x="49314" y="24392"/>
                </a:cubicBezTo>
                <a:cubicBezTo>
                  <a:pt x="50691" y="24370"/>
                  <a:pt x="50687" y="22297"/>
                  <a:pt x="49314" y="22259"/>
                </a:cubicBezTo>
                <a:cubicBezTo>
                  <a:pt x="47703" y="22213"/>
                  <a:pt x="46094" y="22185"/>
                  <a:pt x="44482" y="22162"/>
                </a:cubicBezTo>
                <a:cubicBezTo>
                  <a:pt x="44616" y="21589"/>
                  <a:pt x="44282" y="20911"/>
                  <a:pt x="43485" y="20835"/>
                </a:cubicBezTo>
                <a:cubicBezTo>
                  <a:pt x="42724" y="20762"/>
                  <a:pt x="41964" y="20707"/>
                  <a:pt x="41201" y="20664"/>
                </a:cubicBezTo>
                <a:cubicBezTo>
                  <a:pt x="41679" y="20651"/>
                  <a:pt x="42156" y="20647"/>
                  <a:pt x="42634" y="20647"/>
                </a:cubicBezTo>
                <a:cubicBezTo>
                  <a:pt x="43311" y="20647"/>
                  <a:pt x="43988" y="20655"/>
                  <a:pt x="44664" y="20655"/>
                </a:cubicBezTo>
                <a:cubicBezTo>
                  <a:pt x="46607" y="20655"/>
                  <a:pt x="48542" y="20590"/>
                  <a:pt x="50450" y="20086"/>
                </a:cubicBezTo>
                <a:cubicBezTo>
                  <a:pt x="51528" y="19801"/>
                  <a:pt x="51402" y="18368"/>
                  <a:pt x="50450" y="18028"/>
                </a:cubicBezTo>
                <a:cubicBezTo>
                  <a:pt x="49986" y="17863"/>
                  <a:pt x="49517" y="17727"/>
                  <a:pt x="49045" y="17607"/>
                </a:cubicBezTo>
                <a:cubicBezTo>
                  <a:pt x="49703" y="17521"/>
                  <a:pt x="50360" y="17403"/>
                  <a:pt x="51018" y="17242"/>
                </a:cubicBezTo>
                <a:cubicBezTo>
                  <a:pt x="51841" y="17040"/>
                  <a:pt x="52000" y="15981"/>
                  <a:pt x="51490" y="15453"/>
                </a:cubicBezTo>
                <a:cubicBezTo>
                  <a:pt x="51855" y="15444"/>
                  <a:pt x="52219" y="15440"/>
                  <a:pt x="52581" y="15432"/>
                </a:cubicBezTo>
                <a:cubicBezTo>
                  <a:pt x="53778" y="15396"/>
                  <a:pt x="54052" y="13651"/>
                  <a:pt x="52868" y="13334"/>
                </a:cubicBezTo>
                <a:cubicBezTo>
                  <a:pt x="50344" y="12652"/>
                  <a:pt x="47755" y="12565"/>
                  <a:pt x="45160" y="12565"/>
                </a:cubicBezTo>
                <a:cubicBezTo>
                  <a:pt x="44271" y="12565"/>
                  <a:pt x="43381" y="12575"/>
                  <a:pt x="42493" y="12575"/>
                </a:cubicBezTo>
                <a:cubicBezTo>
                  <a:pt x="42396" y="12575"/>
                  <a:pt x="42300" y="12575"/>
                  <a:pt x="42203" y="12575"/>
                </a:cubicBezTo>
                <a:cubicBezTo>
                  <a:pt x="42054" y="12575"/>
                  <a:pt x="41905" y="12574"/>
                  <a:pt x="41756" y="12574"/>
                </a:cubicBezTo>
                <a:cubicBezTo>
                  <a:pt x="37919" y="12574"/>
                  <a:pt x="34080" y="12730"/>
                  <a:pt x="30244" y="12865"/>
                </a:cubicBezTo>
                <a:cubicBezTo>
                  <a:pt x="26793" y="12986"/>
                  <a:pt x="23337" y="13095"/>
                  <a:pt x="19883" y="13095"/>
                </a:cubicBezTo>
                <a:cubicBezTo>
                  <a:pt x="18028" y="13095"/>
                  <a:pt x="16173" y="13063"/>
                  <a:pt x="14321" y="12986"/>
                </a:cubicBezTo>
                <a:cubicBezTo>
                  <a:pt x="18679" y="12461"/>
                  <a:pt x="23069" y="12321"/>
                  <a:pt x="27471" y="12321"/>
                </a:cubicBezTo>
                <a:cubicBezTo>
                  <a:pt x="32515" y="12321"/>
                  <a:pt x="37575" y="12505"/>
                  <a:pt x="42621" y="12505"/>
                </a:cubicBezTo>
                <a:cubicBezTo>
                  <a:pt x="45950" y="12505"/>
                  <a:pt x="49274" y="12425"/>
                  <a:pt x="52583" y="12159"/>
                </a:cubicBezTo>
                <a:cubicBezTo>
                  <a:pt x="53704" y="12069"/>
                  <a:pt x="54129" y="10274"/>
                  <a:pt x="52867" y="10064"/>
                </a:cubicBezTo>
                <a:cubicBezTo>
                  <a:pt x="51446" y="9828"/>
                  <a:pt x="50016" y="9726"/>
                  <a:pt x="48581" y="9687"/>
                </a:cubicBezTo>
                <a:cubicBezTo>
                  <a:pt x="48824" y="9645"/>
                  <a:pt x="49070" y="9606"/>
                  <a:pt x="49313" y="9562"/>
                </a:cubicBezTo>
                <a:cubicBezTo>
                  <a:pt x="50343" y="9372"/>
                  <a:pt x="50324" y="7711"/>
                  <a:pt x="49313" y="7505"/>
                </a:cubicBezTo>
                <a:cubicBezTo>
                  <a:pt x="47759" y="7191"/>
                  <a:pt x="46193" y="6963"/>
                  <a:pt x="44619" y="6795"/>
                </a:cubicBezTo>
                <a:cubicBezTo>
                  <a:pt x="45997" y="6753"/>
                  <a:pt x="47374" y="6652"/>
                  <a:pt x="48744" y="6433"/>
                </a:cubicBezTo>
                <a:cubicBezTo>
                  <a:pt x="49847" y="6258"/>
                  <a:pt x="49675" y="4661"/>
                  <a:pt x="48744" y="4377"/>
                </a:cubicBezTo>
                <a:cubicBezTo>
                  <a:pt x="48712" y="4365"/>
                  <a:pt x="48679" y="4358"/>
                  <a:pt x="48646" y="4348"/>
                </a:cubicBezTo>
                <a:cubicBezTo>
                  <a:pt x="48680" y="4344"/>
                  <a:pt x="48712" y="4341"/>
                  <a:pt x="48746" y="4338"/>
                </a:cubicBezTo>
                <a:cubicBezTo>
                  <a:pt x="49847" y="4209"/>
                  <a:pt x="50307" y="2501"/>
                  <a:pt x="49030" y="2244"/>
                </a:cubicBezTo>
                <a:cubicBezTo>
                  <a:pt x="48376" y="2112"/>
                  <a:pt x="47718" y="2002"/>
                  <a:pt x="47059" y="1903"/>
                </a:cubicBezTo>
                <a:cubicBezTo>
                  <a:pt x="47156" y="1315"/>
                  <a:pt x="46824" y="641"/>
                  <a:pt x="46056" y="641"/>
                </a:cubicBezTo>
                <a:cubicBezTo>
                  <a:pt x="46052" y="641"/>
                  <a:pt x="46048" y="641"/>
                  <a:pt x="46044" y="641"/>
                </a:cubicBezTo>
                <a:cubicBezTo>
                  <a:pt x="45743" y="643"/>
                  <a:pt x="45442" y="645"/>
                  <a:pt x="45141" y="645"/>
                </a:cubicBezTo>
                <a:cubicBezTo>
                  <a:pt x="38363" y="645"/>
                  <a:pt x="31582" y="1"/>
                  <a:pt x="248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9" name="Google Shape;1999;p46"/>
          <p:cNvSpPr/>
          <p:nvPr/>
        </p:nvSpPr>
        <p:spPr>
          <a:xfrm rot="-1344">
            <a:off x="-239000" y="1561920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46"/>
          <p:cNvSpPr txBox="1">
            <a:spLocks noGrp="1"/>
          </p:cNvSpPr>
          <p:nvPr>
            <p:ph type="title"/>
          </p:nvPr>
        </p:nvSpPr>
        <p:spPr>
          <a:xfrm>
            <a:off x="1883425" y="709025"/>
            <a:ext cx="654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Sejarah dari Browser</a:t>
            </a:r>
            <a:endParaRPr dirty="0"/>
          </a:p>
        </p:txBody>
      </p:sp>
      <p:sp>
        <p:nvSpPr>
          <p:cNvPr id="2008" name="Google Shape;2008;p46">
            <a:hlinkClick r:id="rId3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46"/>
          <p:cNvSpPr/>
          <p:nvPr/>
        </p:nvSpPr>
        <p:spPr>
          <a:xfrm rot="-9038913" flipH="1">
            <a:off x="7459838" y="357206"/>
            <a:ext cx="1400467" cy="118184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0" name="Google Shape;2010;p46"/>
          <p:cNvSpPr txBox="1">
            <a:spLocks noGrp="1"/>
          </p:cNvSpPr>
          <p:nvPr>
            <p:ph type="subTitle" idx="8"/>
          </p:nvPr>
        </p:nvSpPr>
        <p:spPr>
          <a:xfrm>
            <a:off x="4214108" y="1446065"/>
            <a:ext cx="2217300" cy="3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id-ID" sz="1800" dirty="0"/>
              <a:t>Browser</a:t>
            </a:r>
            <a:endParaRPr dirty="0"/>
          </a:p>
        </p:txBody>
      </p:sp>
      <p:sp>
        <p:nvSpPr>
          <p:cNvPr id="2011" name="Google Shape;2011;p46"/>
          <p:cNvSpPr txBox="1">
            <a:spLocks noGrp="1"/>
          </p:cNvSpPr>
          <p:nvPr>
            <p:ph type="subTitle" idx="9"/>
          </p:nvPr>
        </p:nvSpPr>
        <p:spPr>
          <a:xfrm>
            <a:off x="1883425" y="1933753"/>
            <a:ext cx="6547200" cy="16133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d-ID" sz="2800" dirty="0">
                <a:solidFill>
                  <a:srgbClr val="FF0000"/>
                </a:solidFill>
              </a:rPr>
              <a:t>Web</a:t>
            </a:r>
            <a:r>
              <a:rPr lang="id-ID" sz="2800" dirty="0"/>
              <a:t> </a:t>
            </a:r>
            <a:r>
              <a:rPr lang="id-ID" sz="2800" dirty="0">
                <a:solidFill>
                  <a:srgbClr val="FF0000"/>
                </a:solidFill>
              </a:rPr>
              <a:t>2.0</a:t>
            </a:r>
            <a:r>
              <a:rPr lang="id-ID" sz="2800" dirty="0"/>
              <a:t>  mengembalikan fungsi awal browser menjadi lebih </a:t>
            </a:r>
            <a:r>
              <a:rPr lang="id-ID" sz="2800" dirty="0">
                <a:solidFill>
                  <a:srgbClr val="FF0000"/>
                </a:solidFill>
              </a:rPr>
              <a:t>interaktif</a:t>
            </a:r>
            <a:r>
              <a:rPr lang="id-ID" sz="2800" dirty="0"/>
              <a:t>. Dan inilah era dari beberapa situs seperti youtube, wikipedia, dan blog mulai bermunculan.</a:t>
            </a:r>
          </a:p>
          <a:p>
            <a:endParaRPr lang="id-ID" sz="3200" dirty="0"/>
          </a:p>
        </p:txBody>
      </p:sp>
      <p:sp>
        <p:nvSpPr>
          <p:cNvPr id="2014" name="Google Shape;2014;p46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46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016" name="Google Shape;2016;p46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6767FF-D9A4-4643-8F36-8F2C9BB681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0D501B3-E30D-41F2-B127-EA328DA9FA43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9CA7B53-8AF9-46FF-960A-65EDDEC16B12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7016616E-F123-4113-851C-B0DB18872BB2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C3C211FE-4A6F-41BA-B357-1088FBD74E34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DE5CF870-3904-4605-988F-268339C96ECF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0235C1EF-C265-4B7F-9EAA-4D2664B627EA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9628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p46"/>
          <p:cNvSpPr/>
          <p:nvPr/>
        </p:nvSpPr>
        <p:spPr>
          <a:xfrm>
            <a:off x="4214108" y="1267023"/>
            <a:ext cx="2217259" cy="586932"/>
          </a:xfrm>
          <a:custGeom>
            <a:avLst/>
            <a:gdLst/>
            <a:ahLst/>
            <a:cxnLst/>
            <a:rect l="l" t="t" r="r" b="b"/>
            <a:pathLst>
              <a:path w="54129" h="24752" extrusionOk="0">
                <a:moveTo>
                  <a:pt x="17871" y="6878"/>
                </a:moveTo>
                <a:lnTo>
                  <a:pt x="17871" y="6878"/>
                </a:lnTo>
                <a:cubicBezTo>
                  <a:pt x="16444" y="6923"/>
                  <a:pt x="15017" y="6977"/>
                  <a:pt x="13592" y="7054"/>
                </a:cubicBezTo>
                <a:cubicBezTo>
                  <a:pt x="12207" y="7128"/>
                  <a:pt x="10815" y="7206"/>
                  <a:pt x="9422" y="7247"/>
                </a:cubicBezTo>
                <a:cubicBezTo>
                  <a:pt x="12209" y="6960"/>
                  <a:pt x="15055" y="6892"/>
                  <a:pt x="17871" y="6878"/>
                </a:cubicBezTo>
                <a:close/>
                <a:moveTo>
                  <a:pt x="36090" y="8493"/>
                </a:moveTo>
                <a:cubicBezTo>
                  <a:pt x="36448" y="8493"/>
                  <a:pt x="36806" y="8495"/>
                  <a:pt x="37164" y="8498"/>
                </a:cubicBezTo>
                <a:cubicBezTo>
                  <a:pt x="36552" y="8504"/>
                  <a:pt x="35940" y="8508"/>
                  <a:pt x="35328" y="8508"/>
                </a:cubicBezTo>
                <a:cubicBezTo>
                  <a:pt x="35008" y="8508"/>
                  <a:pt x="34688" y="8507"/>
                  <a:pt x="34368" y="8505"/>
                </a:cubicBezTo>
                <a:cubicBezTo>
                  <a:pt x="34942" y="8497"/>
                  <a:pt x="35516" y="8493"/>
                  <a:pt x="36090" y="8493"/>
                </a:cubicBezTo>
                <a:close/>
                <a:moveTo>
                  <a:pt x="12605" y="21038"/>
                </a:moveTo>
                <a:cubicBezTo>
                  <a:pt x="12590" y="21109"/>
                  <a:pt x="12578" y="21180"/>
                  <a:pt x="12577" y="21251"/>
                </a:cubicBezTo>
                <a:cubicBezTo>
                  <a:pt x="12206" y="21223"/>
                  <a:pt x="11839" y="21181"/>
                  <a:pt x="11483" y="21124"/>
                </a:cubicBezTo>
                <a:cubicBezTo>
                  <a:pt x="11855" y="21086"/>
                  <a:pt x="12230" y="21058"/>
                  <a:pt x="12605" y="21038"/>
                </a:cubicBezTo>
                <a:close/>
                <a:moveTo>
                  <a:pt x="24817" y="1"/>
                </a:moveTo>
                <a:cubicBezTo>
                  <a:pt x="21431" y="1"/>
                  <a:pt x="18049" y="162"/>
                  <a:pt x="14673" y="646"/>
                </a:cubicBezTo>
                <a:lnTo>
                  <a:pt x="14619" y="641"/>
                </a:lnTo>
                <a:cubicBezTo>
                  <a:pt x="14581" y="637"/>
                  <a:pt x="14544" y="635"/>
                  <a:pt x="14508" y="635"/>
                </a:cubicBezTo>
                <a:cubicBezTo>
                  <a:pt x="14347" y="635"/>
                  <a:pt x="14207" y="672"/>
                  <a:pt x="14088" y="732"/>
                </a:cubicBezTo>
                <a:cubicBezTo>
                  <a:pt x="13886" y="763"/>
                  <a:pt x="13685" y="787"/>
                  <a:pt x="13482" y="821"/>
                </a:cubicBezTo>
                <a:cubicBezTo>
                  <a:pt x="13185" y="869"/>
                  <a:pt x="12985" y="1012"/>
                  <a:pt x="12861" y="1201"/>
                </a:cubicBezTo>
                <a:cubicBezTo>
                  <a:pt x="10603" y="1148"/>
                  <a:pt x="8343" y="1064"/>
                  <a:pt x="6087" y="925"/>
                </a:cubicBezTo>
                <a:cubicBezTo>
                  <a:pt x="6060" y="923"/>
                  <a:pt x="6033" y="922"/>
                  <a:pt x="6008" y="922"/>
                </a:cubicBezTo>
                <a:cubicBezTo>
                  <a:pt x="4713" y="922"/>
                  <a:pt x="4748" y="2974"/>
                  <a:pt x="6087" y="3059"/>
                </a:cubicBezTo>
                <a:cubicBezTo>
                  <a:pt x="7775" y="3163"/>
                  <a:pt x="9462" y="3237"/>
                  <a:pt x="11152" y="3291"/>
                </a:cubicBezTo>
                <a:cubicBezTo>
                  <a:pt x="11044" y="3490"/>
                  <a:pt x="11005" y="3724"/>
                  <a:pt x="11028" y="3952"/>
                </a:cubicBezTo>
                <a:cubicBezTo>
                  <a:pt x="10175" y="4137"/>
                  <a:pt x="9331" y="4365"/>
                  <a:pt x="8507" y="4662"/>
                </a:cubicBezTo>
                <a:cubicBezTo>
                  <a:pt x="8162" y="4787"/>
                  <a:pt x="7938" y="5029"/>
                  <a:pt x="7832" y="5306"/>
                </a:cubicBezTo>
                <a:cubicBezTo>
                  <a:pt x="5534" y="5595"/>
                  <a:pt x="3279" y="6056"/>
                  <a:pt x="1113" y="6797"/>
                </a:cubicBezTo>
                <a:cubicBezTo>
                  <a:pt x="196" y="7111"/>
                  <a:pt x="0" y="8644"/>
                  <a:pt x="1113" y="8853"/>
                </a:cubicBezTo>
                <a:cubicBezTo>
                  <a:pt x="2253" y="9068"/>
                  <a:pt x="3405" y="9214"/>
                  <a:pt x="4565" y="9315"/>
                </a:cubicBezTo>
                <a:cubicBezTo>
                  <a:pt x="4458" y="9329"/>
                  <a:pt x="4349" y="9341"/>
                  <a:pt x="4242" y="9356"/>
                </a:cubicBezTo>
                <a:cubicBezTo>
                  <a:pt x="3162" y="9511"/>
                  <a:pt x="3284" y="11168"/>
                  <a:pt x="4242" y="11413"/>
                </a:cubicBezTo>
                <a:cubicBezTo>
                  <a:pt x="5305" y="11685"/>
                  <a:pt x="6381" y="11865"/>
                  <a:pt x="7461" y="11988"/>
                </a:cubicBezTo>
                <a:cubicBezTo>
                  <a:pt x="6956" y="12100"/>
                  <a:pt x="6452" y="12218"/>
                  <a:pt x="5949" y="12343"/>
                </a:cubicBezTo>
                <a:cubicBezTo>
                  <a:pt x="4680" y="12660"/>
                  <a:pt x="5125" y="14290"/>
                  <a:pt x="6233" y="14438"/>
                </a:cubicBezTo>
                <a:cubicBezTo>
                  <a:pt x="6374" y="14458"/>
                  <a:pt x="6513" y="14472"/>
                  <a:pt x="6654" y="14489"/>
                </a:cubicBezTo>
                <a:cubicBezTo>
                  <a:pt x="6041" y="14685"/>
                  <a:pt x="5436" y="14899"/>
                  <a:pt x="4842" y="15153"/>
                </a:cubicBezTo>
                <a:cubicBezTo>
                  <a:pt x="3732" y="15629"/>
                  <a:pt x="4487" y="17019"/>
                  <a:pt x="5380" y="17140"/>
                </a:cubicBezTo>
                <a:cubicBezTo>
                  <a:pt x="5930" y="17215"/>
                  <a:pt x="6483" y="17275"/>
                  <a:pt x="7036" y="17329"/>
                </a:cubicBezTo>
                <a:cubicBezTo>
                  <a:pt x="6674" y="17884"/>
                  <a:pt x="6966" y="18744"/>
                  <a:pt x="7656" y="18950"/>
                </a:cubicBezTo>
                <a:cubicBezTo>
                  <a:pt x="8176" y="19105"/>
                  <a:pt x="8702" y="19222"/>
                  <a:pt x="9230" y="19321"/>
                </a:cubicBezTo>
                <a:cubicBezTo>
                  <a:pt x="8700" y="19433"/>
                  <a:pt x="8174" y="19570"/>
                  <a:pt x="7656" y="19737"/>
                </a:cubicBezTo>
                <a:cubicBezTo>
                  <a:pt x="6949" y="19966"/>
                  <a:pt x="6540" y="20968"/>
                  <a:pt x="7185" y="21520"/>
                </a:cubicBezTo>
                <a:cubicBezTo>
                  <a:pt x="7245" y="21571"/>
                  <a:pt x="7309" y="21616"/>
                  <a:pt x="7370" y="21666"/>
                </a:cubicBezTo>
                <a:cubicBezTo>
                  <a:pt x="7228" y="21676"/>
                  <a:pt x="7086" y="21680"/>
                  <a:pt x="6944" y="21690"/>
                </a:cubicBezTo>
                <a:cubicBezTo>
                  <a:pt x="5801" y="21765"/>
                  <a:pt x="5422" y="23528"/>
                  <a:pt x="6659" y="23783"/>
                </a:cubicBezTo>
                <a:cubicBezTo>
                  <a:pt x="10303" y="24536"/>
                  <a:pt x="13989" y="24752"/>
                  <a:pt x="17687" y="24752"/>
                </a:cubicBezTo>
                <a:cubicBezTo>
                  <a:pt x="19346" y="24752"/>
                  <a:pt x="21007" y="24708"/>
                  <a:pt x="22668" y="24650"/>
                </a:cubicBezTo>
                <a:cubicBezTo>
                  <a:pt x="25388" y="24556"/>
                  <a:pt x="28105" y="24427"/>
                  <a:pt x="30827" y="24394"/>
                </a:cubicBezTo>
                <a:cubicBezTo>
                  <a:pt x="30949" y="24393"/>
                  <a:pt x="31070" y="24392"/>
                  <a:pt x="31192" y="24392"/>
                </a:cubicBezTo>
                <a:cubicBezTo>
                  <a:pt x="32413" y="24392"/>
                  <a:pt x="33628" y="24459"/>
                  <a:pt x="34841" y="24459"/>
                </a:cubicBezTo>
                <a:cubicBezTo>
                  <a:pt x="35879" y="24459"/>
                  <a:pt x="36916" y="24410"/>
                  <a:pt x="37952" y="24230"/>
                </a:cubicBezTo>
                <a:cubicBezTo>
                  <a:pt x="40232" y="24248"/>
                  <a:pt x="42511" y="24267"/>
                  <a:pt x="44788" y="24301"/>
                </a:cubicBezTo>
                <a:cubicBezTo>
                  <a:pt x="46002" y="24360"/>
                  <a:pt x="47216" y="24399"/>
                  <a:pt x="48434" y="24399"/>
                </a:cubicBezTo>
                <a:cubicBezTo>
                  <a:pt x="48727" y="24399"/>
                  <a:pt x="49020" y="24396"/>
                  <a:pt x="49314" y="24392"/>
                </a:cubicBezTo>
                <a:cubicBezTo>
                  <a:pt x="50691" y="24370"/>
                  <a:pt x="50687" y="22297"/>
                  <a:pt x="49314" y="22259"/>
                </a:cubicBezTo>
                <a:cubicBezTo>
                  <a:pt x="47703" y="22213"/>
                  <a:pt x="46094" y="22185"/>
                  <a:pt x="44482" y="22162"/>
                </a:cubicBezTo>
                <a:cubicBezTo>
                  <a:pt x="44616" y="21589"/>
                  <a:pt x="44282" y="20911"/>
                  <a:pt x="43485" y="20835"/>
                </a:cubicBezTo>
                <a:cubicBezTo>
                  <a:pt x="42724" y="20762"/>
                  <a:pt x="41964" y="20707"/>
                  <a:pt x="41201" y="20664"/>
                </a:cubicBezTo>
                <a:cubicBezTo>
                  <a:pt x="41679" y="20651"/>
                  <a:pt x="42156" y="20647"/>
                  <a:pt x="42634" y="20647"/>
                </a:cubicBezTo>
                <a:cubicBezTo>
                  <a:pt x="43311" y="20647"/>
                  <a:pt x="43988" y="20655"/>
                  <a:pt x="44664" y="20655"/>
                </a:cubicBezTo>
                <a:cubicBezTo>
                  <a:pt x="46607" y="20655"/>
                  <a:pt x="48542" y="20590"/>
                  <a:pt x="50450" y="20086"/>
                </a:cubicBezTo>
                <a:cubicBezTo>
                  <a:pt x="51528" y="19801"/>
                  <a:pt x="51402" y="18368"/>
                  <a:pt x="50450" y="18028"/>
                </a:cubicBezTo>
                <a:cubicBezTo>
                  <a:pt x="49986" y="17863"/>
                  <a:pt x="49517" y="17727"/>
                  <a:pt x="49045" y="17607"/>
                </a:cubicBezTo>
                <a:cubicBezTo>
                  <a:pt x="49703" y="17521"/>
                  <a:pt x="50360" y="17403"/>
                  <a:pt x="51018" y="17242"/>
                </a:cubicBezTo>
                <a:cubicBezTo>
                  <a:pt x="51841" y="17040"/>
                  <a:pt x="52000" y="15981"/>
                  <a:pt x="51490" y="15453"/>
                </a:cubicBezTo>
                <a:cubicBezTo>
                  <a:pt x="51855" y="15444"/>
                  <a:pt x="52219" y="15440"/>
                  <a:pt x="52581" y="15432"/>
                </a:cubicBezTo>
                <a:cubicBezTo>
                  <a:pt x="53778" y="15396"/>
                  <a:pt x="54052" y="13651"/>
                  <a:pt x="52868" y="13334"/>
                </a:cubicBezTo>
                <a:cubicBezTo>
                  <a:pt x="50344" y="12652"/>
                  <a:pt x="47755" y="12565"/>
                  <a:pt x="45160" y="12565"/>
                </a:cubicBezTo>
                <a:cubicBezTo>
                  <a:pt x="44271" y="12565"/>
                  <a:pt x="43381" y="12575"/>
                  <a:pt x="42493" y="12575"/>
                </a:cubicBezTo>
                <a:cubicBezTo>
                  <a:pt x="42396" y="12575"/>
                  <a:pt x="42300" y="12575"/>
                  <a:pt x="42203" y="12575"/>
                </a:cubicBezTo>
                <a:cubicBezTo>
                  <a:pt x="42054" y="12575"/>
                  <a:pt x="41905" y="12574"/>
                  <a:pt x="41756" y="12574"/>
                </a:cubicBezTo>
                <a:cubicBezTo>
                  <a:pt x="37919" y="12574"/>
                  <a:pt x="34080" y="12730"/>
                  <a:pt x="30244" y="12865"/>
                </a:cubicBezTo>
                <a:cubicBezTo>
                  <a:pt x="26793" y="12986"/>
                  <a:pt x="23337" y="13095"/>
                  <a:pt x="19883" y="13095"/>
                </a:cubicBezTo>
                <a:cubicBezTo>
                  <a:pt x="18028" y="13095"/>
                  <a:pt x="16173" y="13063"/>
                  <a:pt x="14321" y="12986"/>
                </a:cubicBezTo>
                <a:cubicBezTo>
                  <a:pt x="18679" y="12461"/>
                  <a:pt x="23069" y="12321"/>
                  <a:pt x="27471" y="12321"/>
                </a:cubicBezTo>
                <a:cubicBezTo>
                  <a:pt x="32515" y="12321"/>
                  <a:pt x="37575" y="12505"/>
                  <a:pt x="42621" y="12505"/>
                </a:cubicBezTo>
                <a:cubicBezTo>
                  <a:pt x="45950" y="12505"/>
                  <a:pt x="49274" y="12425"/>
                  <a:pt x="52583" y="12159"/>
                </a:cubicBezTo>
                <a:cubicBezTo>
                  <a:pt x="53704" y="12069"/>
                  <a:pt x="54129" y="10274"/>
                  <a:pt x="52867" y="10064"/>
                </a:cubicBezTo>
                <a:cubicBezTo>
                  <a:pt x="51446" y="9828"/>
                  <a:pt x="50016" y="9726"/>
                  <a:pt x="48581" y="9687"/>
                </a:cubicBezTo>
                <a:cubicBezTo>
                  <a:pt x="48824" y="9645"/>
                  <a:pt x="49070" y="9606"/>
                  <a:pt x="49313" y="9562"/>
                </a:cubicBezTo>
                <a:cubicBezTo>
                  <a:pt x="50343" y="9372"/>
                  <a:pt x="50324" y="7711"/>
                  <a:pt x="49313" y="7505"/>
                </a:cubicBezTo>
                <a:cubicBezTo>
                  <a:pt x="47759" y="7191"/>
                  <a:pt x="46193" y="6963"/>
                  <a:pt x="44619" y="6795"/>
                </a:cubicBezTo>
                <a:cubicBezTo>
                  <a:pt x="45997" y="6753"/>
                  <a:pt x="47374" y="6652"/>
                  <a:pt x="48744" y="6433"/>
                </a:cubicBezTo>
                <a:cubicBezTo>
                  <a:pt x="49847" y="6258"/>
                  <a:pt x="49675" y="4661"/>
                  <a:pt x="48744" y="4377"/>
                </a:cubicBezTo>
                <a:cubicBezTo>
                  <a:pt x="48712" y="4365"/>
                  <a:pt x="48679" y="4358"/>
                  <a:pt x="48646" y="4348"/>
                </a:cubicBezTo>
                <a:cubicBezTo>
                  <a:pt x="48680" y="4344"/>
                  <a:pt x="48712" y="4341"/>
                  <a:pt x="48746" y="4338"/>
                </a:cubicBezTo>
                <a:cubicBezTo>
                  <a:pt x="49847" y="4209"/>
                  <a:pt x="50307" y="2501"/>
                  <a:pt x="49030" y="2244"/>
                </a:cubicBezTo>
                <a:cubicBezTo>
                  <a:pt x="48376" y="2112"/>
                  <a:pt x="47718" y="2002"/>
                  <a:pt x="47059" y="1903"/>
                </a:cubicBezTo>
                <a:cubicBezTo>
                  <a:pt x="47156" y="1315"/>
                  <a:pt x="46824" y="641"/>
                  <a:pt x="46056" y="641"/>
                </a:cubicBezTo>
                <a:cubicBezTo>
                  <a:pt x="46052" y="641"/>
                  <a:pt x="46048" y="641"/>
                  <a:pt x="46044" y="641"/>
                </a:cubicBezTo>
                <a:cubicBezTo>
                  <a:pt x="45743" y="643"/>
                  <a:pt x="45442" y="645"/>
                  <a:pt x="45141" y="645"/>
                </a:cubicBezTo>
                <a:cubicBezTo>
                  <a:pt x="38363" y="645"/>
                  <a:pt x="31582" y="1"/>
                  <a:pt x="248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9" name="Google Shape;1999;p46"/>
          <p:cNvSpPr/>
          <p:nvPr/>
        </p:nvSpPr>
        <p:spPr>
          <a:xfrm rot="-1344">
            <a:off x="-239000" y="1561920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46"/>
          <p:cNvSpPr txBox="1">
            <a:spLocks noGrp="1"/>
          </p:cNvSpPr>
          <p:nvPr>
            <p:ph type="title"/>
          </p:nvPr>
        </p:nvSpPr>
        <p:spPr>
          <a:xfrm>
            <a:off x="1883425" y="709025"/>
            <a:ext cx="654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Sejarah dari Browser</a:t>
            </a:r>
            <a:endParaRPr dirty="0"/>
          </a:p>
        </p:txBody>
      </p:sp>
      <p:sp>
        <p:nvSpPr>
          <p:cNvPr id="2008" name="Google Shape;2008;p46">
            <a:hlinkClick r:id="rId3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46"/>
          <p:cNvSpPr/>
          <p:nvPr/>
        </p:nvSpPr>
        <p:spPr>
          <a:xfrm rot="-9038913" flipH="1">
            <a:off x="7459838" y="357206"/>
            <a:ext cx="1400467" cy="118184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0" name="Google Shape;2010;p46"/>
          <p:cNvSpPr txBox="1">
            <a:spLocks noGrp="1"/>
          </p:cNvSpPr>
          <p:nvPr>
            <p:ph type="subTitle" idx="8"/>
          </p:nvPr>
        </p:nvSpPr>
        <p:spPr>
          <a:xfrm>
            <a:off x="4214108" y="1446065"/>
            <a:ext cx="2217300" cy="3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id-ID" sz="1800" dirty="0"/>
              <a:t>Browser</a:t>
            </a:r>
            <a:endParaRPr dirty="0"/>
          </a:p>
        </p:txBody>
      </p:sp>
      <p:sp>
        <p:nvSpPr>
          <p:cNvPr id="2011" name="Google Shape;2011;p46"/>
          <p:cNvSpPr txBox="1">
            <a:spLocks noGrp="1"/>
          </p:cNvSpPr>
          <p:nvPr>
            <p:ph type="subTitle" idx="9"/>
          </p:nvPr>
        </p:nvSpPr>
        <p:spPr>
          <a:xfrm>
            <a:off x="1883425" y="1933753"/>
            <a:ext cx="6547200" cy="16133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d-ID" sz="2400" dirty="0"/>
              <a:t>Perangkat pertama kali yang digunakan untuk menjelajah internet yang disebut </a:t>
            </a:r>
            <a:r>
              <a:rPr lang="id-ID" sz="2400" b="1" dirty="0"/>
              <a:t>“</a:t>
            </a:r>
            <a:r>
              <a:rPr lang="id-ID" sz="2400" b="1" dirty="0">
                <a:solidFill>
                  <a:srgbClr val="FF0000"/>
                </a:solidFill>
              </a:rPr>
              <a:t>Archie</a:t>
            </a:r>
            <a:r>
              <a:rPr lang="id-ID" sz="2400" b="1" dirty="0"/>
              <a:t>”</a:t>
            </a:r>
            <a:r>
              <a:rPr lang="id-ID" sz="2400" dirty="0"/>
              <a:t> ciptaan </a:t>
            </a:r>
            <a:r>
              <a:rPr lang="id-ID" sz="2400" b="1" dirty="0"/>
              <a:t>Alan Emtage</a:t>
            </a:r>
            <a:r>
              <a:rPr lang="id-ID" sz="2400" dirty="0"/>
              <a:t> pada tahun </a:t>
            </a:r>
            <a:r>
              <a:rPr lang="id-ID" sz="2400" b="1" dirty="0">
                <a:solidFill>
                  <a:srgbClr val="FF0000"/>
                </a:solidFill>
              </a:rPr>
              <a:t>1990</a:t>
            </a:r>
            <a:r>
              <a:rPr lang="id-ID" sz="2400" dirty="0">
                <a:solidFill>
                  <a:srgbClr val="FF0000"/>
                </a:solidFill>
              </a:rPr>
              <a:t>, </a:t>
            </a:r>
            <a:r>
              <a:rPr lang="id-ID" sz="2400" dirty="0"/>
              <a:t>menggunakan sistem </a:t>
            </a:r>
            <a:r>
              <a:rPr lang="id-ID" sz="2400" b="1" dirty="0">
                <a:solidFill>
                  <a:srgbClr val="FF0000"/>
                </a:solidFill>
              </a:rPr>
              <a:t>FTP.</a:t>
            </a:r>
          </a:p>
          <a:p>
            <a:r>
              <a:rPr lang="id-ID" sz="2400" dirty="0"/>
              <a:t>Menciptakan suatu filename database yang dapat dicari.</a:t>
            </a:r>
          </a:p>
          <a:p>
            <a:endParaRPr lang="id-ID" sz="2400" b="1" dirty="0"/>
          </a:p>
          <a:p>
            <a:endParaRPr lang="id-ID" sz="3200" dirty="0"/>
          </a:p>
        </p:txBody>
      </p:sp>
      <p:sp>
        <p:nvSpPr>
          <p:cNvPr id="2014" name="Google Shape;2014;p46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46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016" name="Google Shape;2016;p46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34ADF6-DF1A-468F-8B4F-F0CCEE7699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F0E80D3-DB90-4E55-BC78-4E328AE95A6B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640E256-7BA5-4DB8-989F-41A8BCA9C66F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12E1FC15-7A03-4478-9A66-7FB1D716A93F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416298F1-B0E0-4FAD-A95D-0BB5A2AE048A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179F1BCD-8DF0-4E6D-B55B-94CA7A97C87C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7B7BDE1C-B50B-446D-8333-34FD092FBA31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8224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p46"/>
          <p:cNvSpPr/>
          <p:nvPr/>
        </p:nvSpPr>
        <p:spPr>
          <a:xfrm>
            <a:off x="4214108" y="1267023"/>
            <a:ext cx="2217259" cy="586932"/>
          </a:xfrm>
          <a:custGeom>
            <a:avLst/>
            <a:gdLst/>
            <a:ahLst/>
            <a:cxnLst/>
            <a:rect l="l" t="t" r="r" b="b"/>
            <a:pathLst>
              <a:path w="54129" h="24752" extrusionOk="0">
                <a:moveTo>
                  <a:pt x="17871" y="6878"/>
                </a:moveTo>
                <a:lnTo>
                  <a:pt x="17871" y="6878"/>
                </a:lnTo>
                <a:cubicBezTo>
                  <a:pt x="16444" y="6923"/>
                  <a:pt x="15017" y="6977"/>
                  <a:pt x="13592" y="7054"/>
                </a:cubicBezTo>
                <a:cubicBezTo>
                  <a:pt x="12207" y="7128"/>
                  <a:pt x="10815" y="7206"/>
                  <a:pt x="9422" y="7247"/>
                </a:cubicBezTo>
                <a:cubicBezTo>
                  <a:pt x="12209" y="6960"/>
                  <a:pt x="15055" y="6892"/>
                  <a:pt x="17871" y="6878"/>
                </a:cubicBezTo>
                <a:close/>
                <a:moveTo>
                  <a:pt x="36090" y="8493"/>
                </a:moveTo>
                <a:cubicBezTo>
                  <a:pt x="36448" y="8493"/>
                  <a:pt x="36806" y="8495"/>
                  <a:pt x="37164" y="8498"/>
                </a:cubicBezTo>
                <a:cubicBezTo>
                  <a:pt x="36552" y="8504"/>
                  <a:pt x="35940" y="8508"/>
                  <a:pt x="35328" y="8508"/>
                </a:cubicBezTo>
                <a:cubicBezTo>
                  <a:pt x="35008" y="8508"/>
                  <a:pt x="34688" y="8507"/>
                  <a:pt x="34368" y="8505"/>
                </a:cubicBezTo>
                <a:cubicBezTo>
                  <a:pt x="34942" y="8497"/>
                  <a:pt x="35516" y="8493"/>
                  <a:pt x="36090" y="8493"/>
                </a:cubicBezTo>
                <a:close/>
                <a:moveTo>
                  <a:pt x="12605" y="21038"/>
                </a:moveTo>
                <a:cubicBezTo>
                  <a:pt x="12590" y="21109"/>
                  <a:pt x="12578" y="21180"/>
                  <a:pt x="12577" y="21251"/>
                </a:cubicBezTo>
                <a:cubicBezTo>
                  <a:pt x="12206" y="21223"/>
                  <a:pt x="11839" y="21181"/>
                  <a:pt x="11483" y="21124"/>
                </a:cubicBezTo>
                <a:cubicBezTo>
                  <a:pt x="11855" y="21086"/>
                  <a:pt x="12230" y="21058"/>
                  <a:pt x="12605" y="21038"/>
                </a:cubicBezTo>
                <a:close/>
                <a:moveTo>
                  <a:pt x="24817" y="1"/>
                </a:moveTo>
                <a:cubicBezTo>
                  <a:pt x="21431" y="1"/>
                  <a:pt x="18049" y="162"/>
                  <a:pt x="14673" y="646"/>
                </a:cubicBezTo>
                <a:lnTo>
                  <a:pt x="14619" y="641"/>
                </a:lnTo>
                <a:cubicBezTo>
                  <a:pt x="14581" y="637"/>
                  <a:pt x="14544" y="635"/>
                  <a:pt x="14508" y="635"/>
                </a:cubicBezTo>
                <a:cubicBezTo>
                  <a:pt x="14347" y="635"/>
                  <a:pt x="14207" y="672"/>
                  <a:pt x="14088" y="732"/>
                </a:cubicBezTo>
                <a:cubicBezTo>
                  <a:pt x="13886" y="763"/>
                  <a:pt x="13685" y="787"/>
                  <a:pt x="13482" y="821"/>
                </a:cubicBezTo>
                <a:cubicBezTo>
                  <a:pt x="13185" y="869"/>
                  <a:pt x="12985" y="1012"/>
                  <a:pt x="12861" y="1201"/>
                </a:cubicBezTo>
                <a:cubicBezTo>
                  <a:pt x="10603" y="1148"/>
                  <a:pt x="8343" y="1064"/>
                  <a:pt x="6087" y="925"/>
                </a:cubicBezTo>
                <a:cubicBezTo>
                  <a:pt x="6060" y="923"/>
                  <a:pt x="6033" y="922"/>
                  <a:pt x="6008" y="922"/>
                </a:cubicBezTo>
                <a:cubicBezTo>
                  <a:pt x="4713" y="922"/>
                  <a:pt x="4748" y="2974"/>
                  <a:pt x="6087" y="3059"/>
                </a:cubicBezTo>
                <a:cubicBezTo>
                  <a:pt x="7775" y="3163"/>
                  <a:pt x="9462" y="3237"/>
                  <a:pt x="11152" y="3291"/>
                </a:cubicBezTo>
                <a:cubicBezTo>
                  <a:pt x="11044" y="3490"/>
                  <a:pt x="11005" y="3724"/>
                  <a:pt x="11028" y="3952"/>
                </a:cubicBezTo>
                <a:cubicBezTo>
                  <a:pt x="10175" y="4137"/>
                  <a:pt x="9331" y="4365"/>
                  <a:pt x="8507" y="4662"/>
                </a:cubicBezTo>
                <a:cubicBezTo>
                  <a:pt x="8162" y="4787"/>
                  <a:pt x="7938" y="5029"/>
                  <a:pt x="7832" y="5306"/>
                </a:cubicBezTo>
                <a:cubicBezTo>
                  <a:pt x="5534" y="5595"/>
                  <a:pt x="3279" y="6056"/>
                  <a:pt x="1113" y="6797"/>
                </a:cubicBezTo>
                <a:cubicBezTo>
                  <a:pt x="196" y="7111"/>
                  <a:pt x="0" y="8644"/>
                  <a:pt x="1113" y="8853"/>
                </a:cubicBezTo>
                <a:cubicBezTo>
                  <a:pt x="2253" y="9068"/>
                  <a:pt x="3405" y="9214"/>
                  <a:pt x="4565" y="9315"/>
                </a:cubicBezTo>
                <a:cubicBezTo>
                  <a:pt x="4458" y="9329"/>
                  <a:pt x="4349" y="9341"/>
                  <a:pt x="4242" y="9356"/>
                </a:cubicBezTo>
                <a:cubicBezTo>
                  <a:pt x="3162" y="9511"/>
                  <a:pt x="3284" y="11168"/>
                  <a:pt x="4242" y="11413"/>
                </a:cubicBezTo>
                <a:cubicBezTo>
                  <a:pt x="5305" y="11685"/>
                  <a:pt x="6381" y="11865"/>
                  <a:pt x="7461" y="11988"/>
                </a:cubicBezTo>
                <a:cubicBezTo>
                  <a:pt x="6956" y="12100"/>
                  <a:pt x="6452" y="12218"/>
                  <a:pt x="5949" y="12343"/>
                </a:cubicBezTo>
                <a:cubicBezTo>
                  <a:pt x="4680" y="12660"/>
                  <a:pt x="5125" y="14290"/>
                  <a:pt x="6233" y="14438"/>
                </a:cubicBezTo>
                <a:cubicBezTo>
                  <a:pt x="6374" y="14458"/>
                  <a:pt x="6513" y="14472"/>
                  <a:pt x="6654" y="14489"/>
                </a:cubicBezTo>
                <a:cubicBezTo>
                  <a:pt x="6041" y="14685"/>
                  <a:pt x="5436" y="14899"/>
                  <a:pt x="4842" y="15153"/>
                </a:cubicBezTo>
                <a:cubicBezTo>
                  <a:pt x="3732" y="15629"/>
                  <a:pt x="4487" y="17019"/>
                  <a:pt x="5380" y="17140"/>
                </a:cubicBezTo>
                <a:cubicBezTo>
                  <a:pt x="5930" y="17215"/>
                  <a:pt x="6483" y="17275"/>
                  <a:pt x="7036" y="17329"/>
                </a:cubicBezTo>
                <a:cubicBezTo>
                  <a:pt x="6674" y="17884"/>
                  <a:pt x="6966" y="18744"/>
                  <a:pt x="7656" y="18950"/>
                </a:cubicBezTo>
                <a:cubicBezTo>
                  <a:pt x="8176" y="19105"/>
                  <a:pt x="8702" y="19222"/>
                  <a:pt x="9230" y="19321"/>
                </a:cubicBezTo>
                <a:cubicBezTo>
                  <a:pt x="8700" y="19433"/>
                  <a:pt x="8174" y="19570"/>
                  <a:pt x="7656" y="19737"/>
                </a:cubicBezTo>
                <a:cubicBezTo>
                  <a:pt x="6949" y="19966"/>
                  <a:pt x="6540" y="20968"/>
                  <a:pt x="7185" y="21520"/>
                </a:cubicBezTo>
                <a:cubicBezTo>
                  <a:pt x="7245" y="21571"/>
                  <a:pt x="7309" y="21616"/>
                  <a:pt x="7370" y="21666"/>
                </a:cubicBezTo>
                <a:cubicBezTo>
                  <a:pt x="7228" y="21676"/>
                  <a:pt x="7086" y="21680"/>
                  <a:pt x="6944" y="21690"/>
                </a:cubicBezTo>
                <a:cubicBezTo>
                  <a:pt x="5801" y="21765"/>
                  <a:pt x="5422" y="23528"/>
                  <a:pt x="6659" y="23783"/>
                </a:cubicBezTo>
                <a:cubicBezTo>
                  <a:pt x="10303" y="24536"/>
                  <a:pt x="13989" y="24752"/>
                  <a:pt x="17687" y="24752"/>
                </a:cubicBezTo>
                <a:cubicBezTo>
                  <a:pt x="19346" y="24752"/>
                  <a:pt x="21007" y="24708"/>
                  <a:pt x="22668" y="24650"/>
                </a:cubicBezTo>
                <a:cubicBezTo>
                  <a:pt x="25388" y="24556"/>
                  <a:pt x="28105" y="24427"/>
                  <a:pt x="30827" y="24394"/>
                </a:cubicBezTo>
                <a:cubicBezTo>
                  <a:pt x="30949" y="24393"/>
                  <a:pt x="31070" y="24392"/>
                  <a:pt x="31192" y="24392"/>
                </a:cubicBezTo>
                <a:cubicBezTo>
                  <a:pt x="32413" y="24392"/>
                  <a:pt x="33628" y="24459"/>
                  <a:pt x="34841" y="24459"/>
                </a:cubicBezTo>
                <a:cubicBezTo>
                  <a:pt x="35879" y="24459"/>
                  <a:pt x="36916" y="24410"/>
                  <a:pt x="37952" y="24230"/>
                </a:cubicBezTo>
                <a:cubicBezTo>
                  <a:pt x="40232" y="24248"/>
                  <a:pt x="42511" y="24267"/>
                  <a:pt x="44788" y="24301"/>
                </a:cubicBezTo>
                <a:cubicBezTo>
                  <a:pt x="46002" y="24360"/>
                  <a:pt x="47216" y="24399"/>
                  <a:pt x="48434" y="24399"/>
                </a:cubicBezTo>
                <a:cubicBezTo>
                  <a:pt x="48727" y="24399"/>
                  <a:pt x="49020" y="24396"/>
                  <a:pt x="49314" y="24392"/>
                </a:cubicBezTo>
                <a:cubicBezTo>
                  <a:pt x="50691" y="24370"/>
                  <a:pt x="50687" y="22297"/>
                  <a:pt x="49314" y="22259"/>
                </a:cubicBezTo>
                <a:cubicBezTo>
                  <a:pt x="47703" y="22213"/>
                  <a:pt x="46094" y="22185"/>
                  <a:pt x="44482" y="22162"/>
                </a:cubicBezTo>
                <a:cubicBezTo>
                  <a:pt x="44616" y="21589"/>
                  <a:pt x="44282" y="20911"/>
                  <a:pt x="43485" y="20835"/>
                </a:cubicBezTo>
                <a:cubicBezTo>
                  <a:pt x="42724" y="20762"/>
                  <a:pt x="41964" y="20707"/>
                  <a:pt x="41201" y="20664"/>
                </a:cubicBezTo>
                <a:cubicBezTo>
                  <a:pt x="41679" y="20651"/>
                  <a:pt x="42156" y="20647"/>
                  <a:pt x="42634" y="20647"/>
                </a:cubicBezTo>
                <a:cubicBezTo>
                  <a:pt x="43311" y="20647"/>
                  <a:pt x="43988" y="20655"/>
                  <a:pt x="44664" y="20655"/>
                </a:cubicBezTo>
                <a:cubicBezTo>
                  <a:pt x="46607" y="20655"/>
                  <a:pt x="48542" y="20590"/>
                  <a:pt x="50450" y="20086"/>
                </a:cubicBezTo>
                <a:cubicBezTo>
                  <a:pt x="51528" y="19801"/>
                  <a:pt x="51402" y="18368"/>
                  <a:pt x="50450" y="18028"/>
                </a:cubicBezTo>
                <a:cubicBezTo>
                  <a:pt x="49986" y="17863"/>
                  <a:pt x="49517" y="17727"/>
                  <a:pt x="49045" y="17607"/>
                </a:cubicBezTo>
                <a:cubicBezTo>
                  <a:pt x="49703" y="17521"/>
                  <a:pt x="50360" y="17403"/>
                  <a:pt x="51018" y="17242"/>
                </a:cubicBezTo>
                <a:cubicBezTo>
                  <a:pt x="51841" y="17040"/>
                  <a:pt x="52000" y="15981"/>
                  <a:pt x="51490" y="15453"/>
                </a:cubicBezTo>
                <a:cubicBezTo>
                  <a:pt x="51855" y="15444"/>
                  <a:pt x="52219" y="15440"/>
                  <a:pt x="52581" y="15432"/>
                </a:cubicBezTo>
                <a:cubicBezTo>
                  <a:pt x="53778" y="15396"/>
                  <a:pt x="54052" y="13651"/>
                  <a:pt x="52868" y="13334"/>
                </a:cubicBezTo>
                <a:cubicBezTo>
                  <a:pt x="50344" y="12652"/>
                  <a:pt x="47755" y="12565"/>
                  <a:pt x="45160" y="12565"/>
                </a:cubicBezTo>
                <a:cubicBezTo>
                  <a:pt x="44271" y="12565"/>
                  <a:pt x="43381" y="12575"/>
                  <a:pt x="42493" y="12575"/>
                </a:cubicBezTo>
                <a:cubicBezTo>
                  <a:pt x="42396" y="12575"/>
                  <a:pt x="42300" y="12575"/>
                  <a:pt x="42203" y="12575"/>
                </a:cubicBezTo>
                <a:cubicBezTo>
                  <a:pt x="42054" y="12575"/>
                  <a:pt x="41905" y="12574"/>
                  <a:pt x="41756" y="12574"/>
                </a:cubicBezTo>
                <a:cubicBezTo>
                  <a:pt x="37919" y="12574"/>
                  <a:pt x="34080" y="12730"/>
                  <a:pt x="30244" y="12865"/>
                </a:cubicBezTo>
                <a:cubicBezTo>
                  <a:pt x="26793" y="12986"/>
                  <a:pt x="23337" y="13095"/>
                  <a:pt x="19883" y="13095"/>
                </a:cubicBezTo>
                <a:cubicBezTo>
                  <a:pt x="18028" y="13095"/>
                  <a:pt x="16173" y="13063"/>
                  <a:pt x="14321" y="12986"/>
                </a:cubicBezTo>
                <a:cubicBezTo>
                  <a:pt x="18679" y="12461"/>
                  <a:pt x="23069" y="12321"/>
                  <a:pt x="27471" y="12321"/>
                </a:cubicBezTo>
                <a:cubicBezTo>
                  <a:pt x="32515" y="12321"/>
                  <a:pt x="37575" y="12505"/>
                  <a:pt x="42621" y="12505"/>
                </a:cubicBezTo>
                <a:cubicBezTo>
                  <a:pt x="45950" y="12505"/>
                  <a:pt x="49274" y="12425"/>
                  <a:pt x="52583" y="12159"/>
                </a:cubicBezTo>
                <a:cubicBezTo>
                  <a:pt x="53704" y="12069"/>
                  <a:pt x="54129" y="10274"/>
                  <a:pt x="52867" y="10064"/>
                </a:cubicBezTo>
                <a:cubicBezTo>
                  <a:pt x="51446" y="9828"/>
                  <a:pt x="50016" y="9726"/>
                  <a:pt x="48581" y="9687"/>
                </a:cubicBezTo>
                <a:cubicBezTo>
                  <a:pt x="48824" y="9645"/>
                  <a:pt x="49070" y="9606"/>
                  <a:pt x="49313" y="9562"/>
                </a:cubicBezTo>
                <a:cubicBezTo>
                  <a:pt x="50343" y="9372"/>
                  <a:pt x="50324" y="7711"/>
                  <a:pt x="49313" y="7505"/>
                </a:cubicBezTo>
                <a:cubicBezTo>
                  <a:pt x="47759" y="7191"/>
                  <a:pt x="46193" y="6963"/>
                  <a:pt x="44619" y="6795"/>
                </a:cubicBezTo>
                <a:cubicBezTo>
                  <a:pt x="45997" y="6753"/>
                  <a:pt x="47374" y="6652"/>
                  <a:pt x="48744" y="6433"/>
                </a:cubicBezTo>
                <a:cubicBezTo>
                  <a:pt x="49847" y="6258"/>
                  <a:pt x="49675" y="4661"/>
                  <a:pt x="48744" y="4377"/>
                </a:cubicBezTo>
                <a:cubicBezTo>
                  <a:pt x="48712" y="4365"/>
                  <a:pt x="48679" y="4358"/>
                  <a:pt x="48646" y="4348"/>
                </a:cubicBezTo>
                <a:cubicBezTo>
                  <a:pt x="48680" y="4344"/>
                  <a:pt x="48712" y="4341"/>
                  <a:pt x="48746" y="4338"/>
                </a:cubicBezTo>
                <a:cubicBezTo>
                  <a:pt x="49847" y="4209"/>
                  <a:pt x="50307" y="2501"/>
                  <a:pt x="49030" y="2244"/>
                </a:cubicBezTo>
                <a:cubicBezTo>
                  <a:pt x="48376" y="2112"/>
                  <a:pt x="47718" y="2002"/>
                  <a:pt x="47059" y="1903"/>
                </a:cubicBezTo>
                <a:cubicBezTo>
                  <a:pt x="47156" y="1315"/>
                  <a:pt x="46824" y="641"/>
                  <a:pt x="46056" y="641"/>
                </a:cubicBezTo>
                <a:cubicBezTo>
                  <a:pt x="46052" y="641"/>
                  <a:pt x="46048" y="641"/>
                  <a:pt x="46044" y="641"/>
                </a:cubicBezTo>
                <a:cubicBezTo>
                  <a:pt x="45743" y="643"/>
                  <a:pt x="45442" y="645"/>
                  <a:pt x="45141" y="645"/>
                </a:cubicBezTo>
                <a:cubicBezTo>
                  <a:pt x="38363" y="645"/>
                  <a:pt x="31582" y="1"/>
                  <a:pt x="248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9" name="Google Shape;1999;p46"/>
          <p:cNvSpPr/>
          <p:nvPr/>
        </p:nvSpPr>
        <p:spPr>
          <a:xfrm rot="-1344">
            <a:off x="-239000" y="1561920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46"/>
          <p:cNvSpPr txBox="1">
            <a:spLocks noGrp="1"/>
          </p:cNvSpPr>
          <p:nvPr>
            <p:ph type="title"/>
          </p:nvPr>
        </p:nvSpPr>
        <p:spPr>
          <a:xfrm>
            <a:off x="1883425" y="709025"/>
            <a:ext cx="654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Sejarah dari Browser</a:t>
            </a:r>
            <a:endParaRPr dirty="0"/>
          </a:p>
        </p:txBody>
      </p:sp>
      <p:sp>
        <p:nvSpPr>
          <p:cNvPr id="2008" name="Google Shape;2008;p46">
            <a:hlinkClick r:id="rId3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46"/>
          <p:cNvSpPr/>
          <p:nvPr/>
        </p:nvSpPr>
        <p:spPr>
          <a:xfrm rot="-9038913" flipH="1">
            <a:off x="7459838" y="357206"/>
            <a:ext cx="1400467" cy="118184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0" name="Google Shape;2010;p46"/>
          <p:cNvSpPr txBox="1">
            <a:spLocks noGrp="1"/>
          </p:cNvSpPr>
          <p:nvPr>
            <p:ph type="subTitle" idx="8"/>
          </p:nvPr>
        </p:nvSpPr>
        <p:spPr>
          <a:xfrm>
            <a:off x="4214108" y="1446065"/>
            <a:ext cx="2217300" cy="3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id-ID" sz="1800" dirty="0"/>
              <a:t>Browser</a:t>
            </a:r>
            <a:endParaRPr dirty="0"/>
          </a:p>
        </p:txBody>
      </p:sp>
      <p:sp>
        <p:nvSpPr>
          <p:cNvPr id="2011" name="Google Shape;2011;p46"/>
          <p:cNvSpPr txBox="1">
            <a:spLocks noGrp="1"/>
          </p:cNvSpPr>
          <p:nvPr>
            <p:ph type="subTitle" idx="9"/>
          </p:nvPr>
        </p:nvSpPr>
        <p:spPr>
          <a:xfrm>
            <a:off x="1883425" y="1933753"/>
            <a:ext cx="6547200" cy="16133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d-ID" sz="3600" dirty="0"/>
              <a:t>Pada tahun </a:t>
            </a:r>
            <a:r>
              <a:rPr lang="id-ID" sz="3600" b="1" dirty="0">
                <a:solidFill>
                  <a:srgbClr val="FF0000"/>
                </a:solidFill>
              </a:rPr>
              <a:t>1991</a:t>
            </a:r>
            <a:r>
              <a:rPr lang="id-ID" sz="3600" dirty="0"/>
              <a:t> terciptanya“</a:t>
            </a:r>
            <a:r>
              <a:rPr lang="id-ID" sz="3600" b="1" dirty="0">
                <a:solidFill>
                  <a:srgbClr val="FF0000"/>
                </a:solidFill>
              </a:rPr>
              <a:t>Gopher</a:t>
            </a:r>
            <a:r>
              <a:rPr lang="id-ID" sz="3600" dirty="0"/>
              <a:t>” ghoper ini </a:t>
            </a:r>
            <a:r>
              <a:rPr lang="id-ID" sz="3600" dirty="0">
                <a:solidFill>
                  <a:srgbClr val="FF0000"/>
                </a:solidFill>
              </a:rPr>
              <a:t>meng-index </a:t>
            </a:r>
            <a:r>
              <a:rPr lang="id-ID" sz="3600" dirty="0"/>
              <a:t>teks dokumen, penggunaan </a:t>
            </a:r>
            <a:r>
              <a:rPr lang="id-ID" sz="3600" b="1" dirty="0">
                <a:solidFill>
                  <a:srgbClr val="FF0000"/>
                </a:solidFill>
              </a:rPr>
              <a:t>World Wide Web.</a:t>
            </a:r>
          </a:p>
          <a:p>
            <a:endParaRPr lang="id-ID" sz="3200" dirty="0"/>
          </a:p>
        </p:txBody>
      </p:sp>
      <p:sp>
        <p:nvSpPr>
          <p:cNvPr id="2014" name="Google Shape;2014;p46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46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016" name="Google Shape;2016;p46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1155FD-8FED-46F8-8ADE-DE637654BA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4B82D4C-F6C7-4A48-98A9-F6E8EB4565B8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2F3C076-D5FB-4F72-813B-8837817BCCD5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8D238F3B-6E1D-4016-BF67-A51D1AAF3386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1D9AAD41-EAC8-41E9-A998-C7FEE429D760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0F69A695-D2D3-44AF-912D-59D4A9D3DAED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2A669436-FE9A-44B3-AD97-E36CC0C7E764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4509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p46"/>
          <p:cNvSpPr/>
          <p:nvPr/>
        </p:nvSpPr>
        <p:spPr>
          <a:xfrm>
            <a:off x="5095797" y="415559"/>
            <a:ext cx="2217259" cy="586932"/>
          </a:xfrm>
          <a:custGeom>
            <a:avLst/>
            <a:gdLst/>
            <a:ahLst/>
            <a:cxnLst/>
            <a:rect l="l" t="t" r="r" b="b"/>
            <a:pathLst>
              <a:path w="54129" h="24752" extrusionOk="0">
                <a:moveTo>
                  <a:pt x="17871" y="6878"/>
                </a:moveTo>
                <a:lnTo>
                  <a:pt x="17871" y="6878"/>
                </a:lnTo>
                <a:cubicBezTo>
                  <a:pt x="16444" y="6923"/>
                  <a:pt x="15017" y="6977"/>
                  <a:pt x="13592" y="7054"/>
                </a:cubicBezTo>
                <a:cubicBezTo>
                  <a:pt x="12207" y="7128"/>
                  <a:pt x="10815" y="7206"/>
                  <a:pt x="9422" y="7247"/>
                </a:cubicBezTo>
                <a:cubicBezTo>
                  <a:pt x="12209" y="6960"/>
                  <a:pt x="15055" y="6892"/>
                  <a:pt x="17871" y="6878"/>
                </a:cubicBezTo>
                <a:close/>
                <a:moveTo>
                  <a:pt x="36090" y="8493"/>
                </a:moveTo>
                <a:cubicBezTo>
                  <a:pt x="36448" y="8493"/>
                  <a:pt x="36806" y="8495"/>
                  <a:pt x="37164" y="8498"/>
                </a:cubicBezTo>
                <a:cubicBezTo>
                  <a:pt x="36552" y="8504"/>
                  <a:pt x="35940" y="8508"/>
                  <a:pt x="35328" y="8508"/>
                </a:cubicBezTo>
                <a:cubicBezTo>
                  <a:pt x="35008" y="8508"/>
                  <a:pt x="34688" y="8507"/>
                  <a:pt x="34368" y="8505"/>
                </a:cubicBezTo>
                <a:cubicBezTo>
                  <a:pt x="34942" y="8497"/>
                  <a:pt x="35516" y="8493"/>
                  <a:pt x="36090" y="8493"/>
                </a:cubicBezTo>
                <a:close/>
                <a:moveTo>
                  <a:pt x="12605" y="21038"/>
                </a:moveTo>
                <a:cubicBezTo>
                  <a:pt x="12590" y="21109"/>
                  <a:pt x="12578" y="21180"/>
                  <a:pt x="12577" y="21251"/>
                </a:cubicBezTo>
                <a:cubicBezTo>
                  <a:pt x="12206" y="21223"/>
                  <a:pt x="11839" y="21181"/>
                  <a:pt x="11483" y="21124"/>
                </a:cubicBezTo>
                <a:cubicBezTo>
                  <a:pt x="11855" y="21086"/>
                  <a:pt x="12230" y="21058"/>
                  <a:pt x="12605" y="21038"/>
                </a:cubicBezTo>
                <a:close/>
                <a:moveTo>
                  <a:pt x="24817" y="1"/>
                </a:moveTo>
                <a:cubicBezTo>
                  <a:pt x="21431" y="1"/>
                  <a:pt x="18049" y="162"/>
                  <a:pt x="14673" y="646"/>
                </a:cubicBezTo>
                <a:lnTo>
                  <a:pt x="14619" y="641"/>
                </a:lnTo>
                <a:cubicBezTo>
                  <a:pt x="14581" y="637"/>
                  <a:pt x="14544" y="635"/>
                  <a:pt x="14508" y="635"/>
                </a:cubicBezTo>
                <a:cubicBezTo>
                  <a:pt x="14347" y="635"/>
                  <a:pt x="14207" y="672"/>
                  <a:pt x="14088" y="732"/>
                </a:cubicBezTo>
                <a:cubicBezTo>
                  <a:pt x="13886" y="763"/>
                  <a:pt x="13685" y="787"/>
                  <a:pt x="13482" y="821"/>
                </a:cubicBezTo>
                <a:cubicBezTo>
                  <a:pt x="13185" y="869"/>
                  <a:pt x="12985" y="1012"/>
                  <a:pt x="12861" y="1201"/>
                </a:cubicBezTo>
                <a:cubicBezTo>
                  <a:pt x="10603" y="1148"/>
                  <a:pt x="8343" y="1064"/>
                  <a:pt x="6087" y="925"/>
                </a:cubicBezTo>
                <a:cubicBezTo>
                  <a:pt x="6060" y="923"/>
                  <a:pt x="6033" y="922"/>
                  <a:pt x="6008" y="922"/>
                </a:cubicBezTo>
                <a:cubicBezTo>
                  <a:pt x="4713" y="922"/>
                  <a:pt x="4748" y="2974"/>
                  <a:pt x="6087" y="3059"/>
                </a:cubicBezTo>
                <a:cubicBezTo>
                  <a:pt x="7775" y="3163"/>
                  <a:pt x="9462" y="3237"/>
                  <a:pt x="11152" y="3291"/>
                </a:cubicBezTo>
                <a:cubicBezTo>
                  <a:pt x="11044" y="3490"/>
                  <a:pt x="11005" y="3724"/>
                  <a:pt x="11028" y="3952"/>
                </a:cubicBezTo>
                <a:cubicBezTo>
                  <a:pt x="10175" y="4137"/>
                  <a:pt x="9331" y="4365"/>
                  <a:pt x="8507" y="4662"/>
                </a:cubicBezTo>
                <a:cubicBezTo>
                  <a:pt x="8162" y="4787"/>
                  <a:pt x="7938" y="5029"/>
                  <a:pt x="7832" y="5306"/>
                </a:cubicBezTo>
                <a:cubicBezTo>
                  <a:pt x="5534" y="5595"/>
                  <a:pt x="3279" y="6056"/>
                  <a:pt x="1113" y="6797"/>
                </a:cubicBezTo>
                <a:cubicBezTo>
                  <a:pt x="196" y="7111"/>
                  <a:pt x="0" y="8644"/>
                  <a:pt x="1113" y="8853"/>
                </a:cubicBezTo>
                <a:cubicBezTo>
                  <a:pt x="2253" y="9068"/>
                  <a:pt x="3405" y="9214"/>
                  <a:pt x="4565" y="9315"/>
                </a:cubicBezTo>
                <a:cubicBezTo>
                  <a:pt x="4458" y="9329"/>
                  <a:pt x="4349" y="9341"/>
                  <a:pt x="4242" y="9356"/>
                </a:cubicBezTo>
                <a:cubicBezTo>
                  <a:pt x="3162" y="9511"/>
                  <a:pt x="3284" y="11168"/>
                  <a:pt x="4242" y="11413"/>
                </a:cubicBezTo>
                <a:cubicBezTo>
                  <a:pt x="5305" y="11685"/>
                  <a:pt x="6381" y="11865"/>
                  <a:pt x="7461" y="11988"/>
                </a:cubicBezTo>
                <a:cubicBezTo>
                  <a:pt x="6956" y="12100"/>
                  <a:pt x="6452" y="12218"/>
                  <a:pt x="5949" y="12343"/>
                </a:cubicBezTo>
                <a:cubicBezTo>
                  <a:pt x="4680" y="12660"/>
                  <a:pt x="5125" y="14290"/>
                  <a:pt x="6233" y="14438"/>
                </a:cubicBezTo>
                <a:cubicBezTo>
                  <a:pt x="6374" y="14458"/>
                  <a:pt x="6513" y="14472"/>
                  <a:pt x="6654" y="14489"/>
                </a:cubicBezTo>
                <a:cubicBezTo>
                  <a:pt x="6041" y="14685"/>
                  <a:pt x="5436" y="14899"/>
                  <a:pt x="4842" y="15153"/>
                </a:cubicBezTo>
                <a:cubicBezTo>
                  <a:pt x="3732" y="15629"/>
                  <a:pt x="4487" y="17019"/>
                  <a:pt x="5380" y="17140"/>
                </a:cubicBezTo>
                <a:cubicBezTo>
                  <a:pt x="5930" y="17215"/>
                  <a:pt x="6483" y="17275"/>
                  <a:pt x="7036" y="17329"/>
                </a:cubicBezTo>
                <a:cubicBezTo>
                  <a:pt x="6674" y="17884"/>
                  <a:pt x="6966" y="18744"/>
                  <a:pt x="7656" y="18950"/>
                </a:cubicBezTo>
                <a:cubicBezTo>
                  <a:pt x="8176" y="19105"/>
                  <a:pt x="8702" y="19222"/>
                  <a:pt x="9230" y="19321"/>
                </a:cubicBezTo>
                <a:cubicBezTo>
                  <a:pt x="8700" y="19433"/>
                  <a:pt x="8174" y="19570"/>
                  <a:pt x="7656" y="19737"/>
                </a:cubicBezTo>
                <a:cubicBezTo>
                  <a:pt x="6949" y="19966"/>
                  <a:pt x="6540" y="20968"/>
                  <a:pt x="7185" y="21520"/>
                </a:cubicBezTo>
                <a:cubicBezTo>
                  <a:pt x="7245" y="21571"/>
                  <a:pt x="7309" y="21616"/>
                  <a:pt x="7370" y="21666"/>
                </a:cubicBezTo>
                <a:cubicBezTo>
                  <a:pt x="7228" y="21676"/>
                  <a:pt x="7086" y="21680"/>
                  <a:pt x="6944" y="21690"/>
                </a:cubicBezTo>
                <a:cubicBezTo>
                  <a:pt x="5801" y="21765"/>
                  <a:pt x="5422" y="23528"/>
                  <a:pt x="6659" y="23783"/>
                </a:cubicBezTo>
                <a:cubicBezTo>
                  <a:pt x="10303" y="24536"/>
                  <a:pt x="13989" y="24752"/>
                  <a:pt x="17687" y="24752"/>
                </a:cubicBezTo>
                <a:cubicBezTo>
                  <a:pt x="19346" y="24752"/>
                  <a:pt x="21007" y="24708"/>
                  <a:pt x="22668" y="24650"/>
                </a:cubicBezTo>
                <a:cubicBezTo>
                  <a:pt x="25388" y="24556"/>
                  <a:pt x="28105" y="24427"/>
                  <a:pt x="30827" y="24394"/>
                </a:cubicBezTo>
                <a:cubicBezTo>
                  <a:pt x="30949" y="24393"/>
                  <a:pt x="31070" y="24392"/>
                  <a:pt x="31192" y="24392"/>
                </a:cubicBezTo>
                <a:cubicBezTo>
                  <a:pt x="32413" y="24392"/>
                  <a:pt x="33628" y="24459"/>
                  <a:pt x="34841" y="24459"/>
                </a:cubicBezTo>
                <a:cubicBezTo>
                  <a:pt x="35879" y="24459"/>
                  <a:pt x="36916" y="24410"/>
                  <a:pt x="37952" y="24230"/>
                </a:cubicBezTo>
                <a:cubicBezTo>
                  <a:pt x="40232" y="24248"/>
                  <a:pt x="42511" y="24267"/>
                  <a:pt x="44788" y="24301"/>
                </a:cubicBezTo>
                <a:cubicBezTo>
                  <a:pt x="46002" y="24360"/>
                  <a:pt x="47216" y="24399"/>
                  <a:pt x="48434" y="24399"/>
                </a:cubicBezTo>
                <a:cubicBezTo>
                  <a:pt x="48727" y="24399"/>
                  <a:pt x="49020" y="24396"/>
                  <a:pt x="49314" y="24392"/>
                </a:cubicBezTo>
                <a:cubicBezTo>
                  <a:pt x="50691" y="24370"/>
                  <a:pt x="50687" y="22297"/>
                  <a:pt x="49314" y="22259"/>
                </a:cubicBezTo>
                <a:cubicBezTo>
                  <a:pt x="47703" y="22213"/>
                  <a:pt x="46094" y="22185"/>
                  <a:pt x="44482" y="22162"/>
                </a:cubicBezTo>
                <a:cubicBezTo>
                  <a:pt x="44616" y="21589"/>
                  <a:pt x="44282" y="20911"/>
                  <a:pt x="43485" y="20835"/>
                </a:cubicBezTo>
                <a:cubicBezTo>
                  <a:pt x="42724" y="20762"/>
                  <a:pt x="41964" y="20707"/>
                  <a:pt x="41201" y="20664"/>
                </a:cubicBezTo>
                <a:cubicBezTo>
                  <a:pt x="41679" y="20651"/>
                  <a:pt x="42156" y="20647"/>
                  <a:pt x="42634" y="20647"/>
                </a:cubicBezTo>
                <a:cubicBezTo>
                  <a:pt x="43311" y="20647"/>
                  <a:pt x="43988" y="20655"/>
                  <a:pt x="44664" y="20655"/>
                </a:cubicBezTo>
                <a:cubicBezTo>
                  <a:pt x="46607" y="20655"/>
                  <a:pt x="48542" y="20590"/>
                  <a:pt x="50450" y="20086"/>
                </a:cubicBezTo>
                <a:cubicBezTo>
                  <a:pt x="51528" y="19801"/>
                  <a:pt x="51402" y="18368"/>
                  <a:pt x="50450" y="18028"/>
                </a:cubicBezTo>
                <a:cubicBezTo>
                  <a:pt x="49986" y="17863"/>
                  <a:pt x="49517" y="17727"/>
                  <a:pt x="49045" y="17607"/>
                </a:cubicBezTo>
                <a:cubicBezTo>
                  <a:pt x="49703" y="17521"/>
                  <a:pt x="50360" y="17403"/>
                  <a:pt x="51018" y="17242"/>
                </a:cubicBezTo>
                <a:cubicBezTo>
                  <a:pt x="51841" y="17040"/>
                  <a:pt x="52000" y="15981"/>
                  <a:pt x="51490" y="15453"/>
                </a:cubicBezTo>
                <a:cubicBezTo>
                  <a:pt x="51855" y="15444"/>
                  <a:pt x="52219" y="15440"/>
                  <a:pt x="52581" y="15432"/>
                </a:cubicBezTo>
                <a:cubicBezTo>
                  <a:pt x="53778" y="15396"/>
                  <a:pt x="54052" y="13651"/>
                  <a:pt x="52868" y="13334"/>
                </a:cubicBezTo>
                <a:cubicBezTo>
                  <a:pt x="50344" y="12652"/>
                  <a:pt x="47755" y="12565"/>
                  <a:pt x="45160" y="12565"/>
                </a:cubicBezTo>
                <a:cubicBezTo>
                  <a:pt x="44271" y="12565"/>
                  <a:pt x="43381" y="12575"/>
                  <a:pt x="42493" y="12575"/>
                </a:cubicBezTo>
                <a:cubicBezTo>
                  <a:pt x="42396" y="12575"/>
                  <a:pt x="42300" y="12575"/>
                  <a:pt x="42203" y="12575"/>
                </a:cubicBezTo>
                <a:cubicBezTo>
                  <a:pt x="42054" y="12575"/>
                  <a:pt x="41905" y="12574"/>
                  <a:pt x="41756" y="12574"/>
                </a:cubicBezTo>
                <a:cubicBezTo>
                  <a:pt x="37919" y="12574"/>
                  <a:pt x="34080" y="12730"/>
                  <a:pt x="30244" y="12865"/>
                </a:cubicBezTo>
                <a:cubicBezTo>
                  <a:pt x="26793" y="12986"/>
                  <a:pt x="23337" y="13095"/>
                  <a:pt x="19883" y="13095"/>
                </a:cubicBezTo>
                <a:cubicBezTo>
                  <a:pt x="18028" y="13095"/>
                  <a:pt x="16173" y="13063"/>
                  <a:pt x="14321" y="12986"/>
                </a:cubicBezTo>
                <a:cubicBezTo>
                  <a:pt x="18679" y="12461"/>
                  <a:pt x="23069" y="12321"/>
                  <a:pt x="27471" y="12321"/>
                </a:cubicBezTo>
                <a:cubicBezTo>
                  <a:pt x="32515" y="12321"/>
                  <a:pt x="37575" y="12505"/>
                  <a:pt x="42621" y="12505"/>
                </a:cubicBezTo>
                <a:cubicBezTo>
                  <a:pt x="45950" y="12505"/>
                  <a:pt x="49274" y="12425"/>
                  <a:pt x="52583" y="12159"/>
                </a:cubicBezTo>
                <a:cubicBezTo>
                  <a:pt x="53704" y="12069"/>
                  <a:pt x="54129" y="10274"/>
                  <a:pt x="52867" y="10064"/>
                </a:cubicBezTo>
                <a:cubicBezTo>
                  <a:pt x="51446" y="9828"/>
                  <a:pt x="50016" y="9726"/>
                  <a:pt x="48581" y="9687"/>
                </a:cubicBezTo>
                <a:cubicBezTo>
                  <a:pt x="48824" y="9645"/>
                  <a:pt x="49070" y="9606"/>
                  <a:pt x="49313" y="9562"/>
                </a:cubicBezTo>
                <a:cubicBezTo>
                  <a:pt x="50343" y="9372"/>
                  <a:pt x="50324" y="7711"/>
                  <a:pt x="49313" y="7505"/>
                </a:cubicBezTo>
                <a:cubicBezTo>
                  <a:pt x="47759" y="7191"/>
                  <a:pt x="46193" y="6963"/>
                  <a:pt x="44619" y="6795"/>
                </a:cubicBezTo>
                <a:cubicBezTo>
                  <a:pt x="45997" y="6753"/>
                  <a:pt x="47374" y="6652"/>
                  <a:pt x="48744" y="6433"/>
                </a:cubicBezTo>
                <a:cubicBezTo>
                  <a:pt x="49847" y="6258"/>
                  <a:pt x="49675" y="4661"/>
                  <a:pt x="48744" y="4377"/>
                </a:cubicBezTo>
                <a:cubicBezTo>
                  <a:pt x="48712" y="4365"/>
                  <a:pt x="48679" y="4358"/>
                  <a:pt x="48646" y="4348"/>
                </a:cubicBezTo>
                <a:cubicBezTo>
                  <a:pt x="48680" y="4344"/>
                  <a:pt x="48712" y="4341"/>
                  <a:pt x="48746" y="4338"/>
                </a:cubicBezTo>
                <a:cubicBezTo>
                  <a:pt x="49847" y="4209"/>
                  <a:pt x="50307" y="2501"/>
                  <a:pt x="49030" y="2244"/>
                </a:cubicBezTo>
                <a:cubicBezTo>
                  <a:pt x="48376" y="2112"/>
                  <a:pt x="47718" y="2002"/>
                  <a:pt x="47059" y="1903"/>
                </a:cubicBezTo>
                <a:cubicBezTo>
                  <a:pt x="47156" y="1315"/>
                  <a:pt x="46824" y="641"/>
                  <a:pt x="46056" y="641"/>
                </a:cubicBezTo>
                <a:cubicBezTo>
                  <a:pt x="46052" y="641"/>
                  <a:pt x="46048" y="641"/>
                  <a:pt x="46044" y="641"/>
                </a:cubicBezTo>
                <a:cubicBezTo>
                  <a:pt x="45743" y="643"/>
                  <a:pt x="45442" y="645"/>
                  <a:pt x="45141" y="645"/>
                </a:cubicBezTo>
                <a:cubicBezTo>
                  <a:pt x="38363" y="645"/>
                  <a:pt x="31582" y="1"/>
                  <a:pt x="248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9" name="Google Shape;1999;p46"/>
          <p:cNvSpPr/>
          <p:nvPr/>
        </p:nvSpPr>
        <p:spPr>
          <a:xfrm rot="-1344">
            <a:off x="-239000" y="1561920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46"/>
          <p:cNvSpPr txBox="1">
            <a:spLocks noGrp="1"/>
          </p:cNvSpPr>
          <p:nvPr>
            <p:ph type="title"/>
          </p:nvPr>
        </p:nvSpPr>
        <p:spPr>
          <a:xfrm>
            <a:off x="1883425" y="709025"/>
            <a:ext cx="654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Sejarah dari Browser</a:t>
            </a:r>
            <a:endParaRPr dirty="0"/>
          </a:p>
        </p:txBody>
      </p:sp>
      <p:sp>
        <p:nvSpPr>
          <p:cNvPr id="2007" name="Google Shape;2007;p46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218656" y="4194425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. . .</a:t>
            </a:r>
            <a:endParaRPr/>
          </a:p>
        </p:txBody>
      </p:sp>
      <p:sp>
        <p:nvSpPr>
          <p:cNvPr id="2008" name="Google Shape;2008;p46">
            <a:hlinkClick r:id="rId3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46"/>
          <p:cNvSpPr/>
          <p:nvPr/>
        </p:nvSpPr>
        <p:spPr>
          <a:xfrm rot="-9038913" flipH="1">
            <a:off x="7459838" y="357206"/>
            <a:ext cx="1400467" cy="118184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0" name="Google Shape;2010;p46"/>
          <p:cNvSpPr txBox="1">
            <a:spLocks noGrp="1"/>
          </p:cNvSpPr>
          <p:nvPr>
            <p:ph type="subTitle" idx="8"/>
          </p:nvPr>
        </p:nvSpPr>
        <p:spPr>
          <a:xfrm>
            <a:off x="5095797" y="594601"/>
            <a:ext cx="2217300" cy="3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id-ID" dirty="0"/>
              <a:t>Gopher</a:t>
            </a:r>
            <a:endParaRPr dirty="0"/>
          </a:p>
        </p:txBody>
      </p:sp>
      <p:sp>
        <p:nvSpPr>
          <p:cNvPr id="2011" name="Google Shape;2011;p46"/>
          <p:cNvSpPr txBox="1">
            <a:spLocks noGrp="1"/>
          </p:cNvSpPr>
          <p:nvPr>
            <p:ph type="subTitle" idx="9"/>
          </p:nvPr>
        </p:nvSpPr>
        <p:spPr>
          <a:xfrm>
            <a:off x="1883425" y="1933753"/>
            <a:ext cx="6547200" cy="16133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id-ID" sz="3200" dirty="0"/>
          </a:p>
        </p:txBody>
      </p:sp>
      <p:sp>
        <p:nvSpPr>
          <p:cNvPr id="2014" name="Google Shape;2014;p46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46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016" name="Google Shape;2016;p46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FA7170-BD87-4694-A1AB-03C437FA3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221" y="1295957"/>
            <a:ext cx="5565165" cy="3374536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7CE5808F-D334-49FC-8853-0E7044791B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40B9D64-7CC1-4F4F-B22D-F18BCDC8524D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2A254844-8FCE-4AD3-B6C1-B08797C7C93D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6BCB0B5B-BD4B-4276-A98B-1879BEAF9902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EE895023-EB17-4049-8A0F-C942EF3A686C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3A8CCEB6-B7E1-4F53-878A-400F8BF57D78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2225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p46"/>
          <p:cNvSpPr/>
          <p:nvPr/>
        </p:nvSpPr>
        <p:spPr>
          <a:xfrm>
            <a:off x="4214108" y="1267023"/>
            <a:ext cx="2217259" cy="586932"/>
          </a:xfrm>
          <a:custGeom>
            <a:avLst/>
            <a:gdLst/>
            <a:ahLst/>
            <a:cxnLst/>
            <a:rect l="l" t="t" r="r" b="b"/>
            <a:pathLst>
              <a:path w="54129" h="24752" extrusionOk="0">
                <a:moveTo>
                  <a:pt x="17871" y="6878"/>
                </a:moveTo>
                <a:lnTo>
                  <a:pt x="17871" y="6878"/>
                </a:lnTo>
                <a:cubicBezTo>
                  <a:pt x="16444" y="6923"/>
                  <a:pt x="15017" y="6977"/>
                  <a:pt x="13592" y="7054"/>
                </a:cubicBezTo>
                <a:cubicBezTo>
                  <a:pt x="12207" y="7128"/>
                  <a:pt x="10815" y="7206"/>
                  <a:pt x="9422" y="7247"/>
                </a:cubicBezTo>
                <a:cubicBezTo>
                  <a:pt x="12209" y="6960"/>
                  <a:pt x="15055" y="6892"/>
                  <a:pt x="17871" y="6878"/>
                </a:cubicBezTo>
                <a:close/>
                <a:moveTo>
                  <a:pt x="36090" y="8493"/>
                </a:moveTo>
                <a:cubicBezTo>
                  <a:pt x="36448" y="8493"/>
                  <a:pt x="36806" y="8495"/>
                  <a:pt x="37164" y="8498"/>
                </a:cubicBezTo>
                <a:cubicBezTo>
                  <a:pt x="36552" y="8504"/>
                  <a:pt x="35940" y="8508"/>
                  <a:pt x="35328" y="8508"/>
                </a:cubicBezTo>
                <a:cubicBezTo>
                  <a:pt x="35008" y="8508"/>
                  <a:pt x="34688" y="8507"/>
                  <a:pt x="34368" y="8505"/>
                </a:cubicBezTo>
                <a:cubicBezTo>
                  <a:pt x="34942" y="8497"/>
                  <a:pt x="35516" y="8493"/>
                  <a:pt x="36090" y="8493"/>
                </a:cubicBezTo>
                <a:close/>
                <a:moveTo>
                  <a:pt x="12605" y="21038"/>
                </a:moveTo>
                <a:cubicBezTo>
                  <a:pt x="12590" y="21109"/>
                  <a:pt x="12578" y="21180"/>
                  <a:pt x="12577" y="21251"/>
                </a:cubicBezTo>
                <a:cubicBezTo>
                  <a:pt x="12206" y="21223"/>
                  <a:pt x="11839" y="21181"/>
                  <a:pt x="11483" y="21124"/>
                </a:cubicBezTo>
                <a:cubicBezTo>
                  <a:pt x="11855" y="21086"/>
                  <a:pt x="12230" y="21058"/>
                  <a:pt x="12605" y="21038"/>
                </a:cubicBezTo>
                <a:close/>
                <a:moveTo>
                  <a:pt x="24817" y="1"/>
                </a:moveTo>
                <a:cubicBezTo>
                  <a:pt x="21431" y="1"/>
                  <a:pt x="18049" y="162"/>
                  <a:pt x="14673" y="646"/>
                </a:cubicBezTo>
                <a:lnTo>
                  <a:pt x="14619" y="641"/>
                </a:lnTo>
                <a:cubicBezTo>
                  <a:pt x="14581" y="637"/>
                  <a:pt x="14544" y="635"/>
                  <a:pt x="14508" y="635"/>
                </a:cubicBezTo>
                <a:cubicBezTo>
                  <a:pt x="14347" y="635"/>
                  <a:pt x="14207" y="672"/>
                  <a:pt x="14088" y="732"/>
                </a:cubicBezTo>
                <a:cubicBezTo>
                  <a:pt x="13886" y="763"/>
                  <a:pt x="13685" y="787"/>
                  <a:pt x="13482" y="821"/>
                </a:cubicBezTo>
                <a:cubicBezTo>
                  <a:pt x="13185" y="869"/>
                  <a:pt x="12985" y="1012"/>
                  <a:pt x="12861" y="1201"/>
                </a:cubicBezTo>
                <a:cubicBezTo>
                  <a:pt x="10603" y="1148"/>
                  <a:pt x="8343" y="1064"/>
                  <a:pt x="6087" y="925"/>
                </a:cubicBezTo>
                <a:cubicBezTo>
                  <a:pt x="6060" y="923"/>
                  <a:pt x="6033" y="922"/>
                  <a:pt x="6008" y="922"/>
                </a:cubicBezTo>
                <a:cubicBezTo>
                  <a:pt x="4713" y="922"/>
                  <a:pt x="4748" y="2974"/>
                  <a:pt x="6087" y="3059"/>
                </a:cubicBezTo>
                <a:cubicBezTo>
                  <a:pt x="7775" y="3163"/>
                  <a:pt x="9462" y="3237"/>
                  <a:pt x="11152" y="3291"/>
                </a:cubicBezTo>
                <a:cubicBezTo>
                  <a:pt x="11044" y="3490"/>
                  <a:pt x="11005" y="3724"/>
                  <a:pt x="11028" y="3952"/>
                </a:cubicBezTo>
                <a:cubicBezTo>
                  <a:pt x="10175" y="4137"/>
                  <a:pt x="9331" y="4365"/>
                  <a:pt x="8507" y="4662"/>
                </a:cubicBezTo>
                <a:cubicBezTo>
                  <a:pt x="8162" y="4787"/>
                  <a:pt x="7938" y="5029"/>
                  <a:pt x="7832" y="5306"/>
                </a:cubicBezTo>
                <a:cubicBezTo>
                  <a:pt x="5534" y="5595"/>
                  <a:pt x="3279" y="6056"/>
                  <a:pt x="1113" y="6797"/>
                </a:cubicBezTo>
                <a:cubicBezTo>
                  <a:pt x="196" y="7111"/>
                  <a:pt x="0" y="8644"/>
                  <a:pt x="1113" y="8853"/>
                </a:cubicBezTo>
                <a:cubicBezTo>
                  <a:pt x="2253" y="9068"/>
                  <a:pt x="3405" y="9214"/>
                  <a:pt x="4565" y="9315"/>
                </a:cubicBezTo>
                <a:cubicBezTo>
                  <a:pt x="4458" y="9329"/>
                  <a:pt x="4349" y="9341"/>
                  <a:pt x="4242" y="9356"/>
                </a:cubicBezTo>
                <a:cubicBezTo>
                  <a:pt x="3162" y="9511"/>
                  <a:pt x="3284" y="11168"/>
                  <a:pt x="4242" y="11413"/>
                </a:cubicBezTo>
                <a:cubicBezTo>
                  <a:pt x="5305" y="11685"/>
                  <a:pt x="6381" y="11865"/>
                  <a:pt x="7461" y="11988"/>
                </a:cubicBezTo>
                <a:cubicBezTo>
                  <a:pt x="6956" y="12100"/>
                  <a:pt x="6452" y="12218"/>
                  <a:pt x="5949" y="12343"/>
                </a:cubicBezTo>
                <a:cubicBezTo>
                  <a:pt x="4680" y="12660"/>
                  <a:pt x="5125" y="14290"/>
                  <a:pt x="6233" y="14438"/>
                </a:cubicBezTo>
                <a:cubicBezTo>
                  <a:pt x="6374" y="14458"/>
                  <a:pt x="6513" y="14472"/>
                  <a:pt x="6654" y="14489"/>
                </a:cubicBezTo>
                <a:cubicBezTo>
                  <a:pt x="6041" y="14685"/>
                  <a:pt x="5436" y="14899"/>
                  <a:pt x="4842" y="15153"/>
                </a:cubicBezTo>
                <a:cubicBezTo>
                  <a:pt x="3732" y="15629"/>
                  <a:pt x="4487" y="17019"/>
                  <a:pt x="5380" y="17140"/>
                </a:cubicBezTo>
                <a:cubicBezTo>
                  <a:pt x="5930" y="17215"/>
                  <a:pt x="6483" y="17275"/>
                  <a:pt x="7036" y="17329"/>
                </a:cubicBezTo>
                <a:cubicBezTo>
                  <a:pt x="6674" y="17884"/>
                  <a:pt x="6966" y="18744"/>
                  <a:pt x="7656" y="18950"/>
                </a:cubicBezTo>
                <a:cubicBezTo>
                  <a:pt x="8176" y="19105"/>
                  <a:pt x="8702" y="19222"/>
                  <a:pt x="9230" y="19321"/>
                </a:cubicBezTo>
                <a:cubicBezTo>
                  <a:pt x="8700" y="19433"/>
                  <a:pt x="8174" y="19570"/>
                  <a:pt x="7656" y="19737"/>
                </a:cubicBezTo>
                <a:cubicBezTo>
                  <a:pt x="6949" y="19966"/>
                  <a:pt x="6540" y="20968"/>
                  <a:pt x="7185" y="21520"/>
                </a:cubicBezTo>
                <a:cubicBezTo>
                  <a:pt x="7245" y="21571"/>
                  <a:pt x="7309" y="21616"/>
                  <a:pt x="7370" y="21666"/>
                </a:cubicBezTo>
                <a:cubicBezTo>
                  <a:pt x="7228" y="21676"/>
                  <a:pt x="7086" y="21680"/>
                  <a:pt x="6944" y="21690"/>
                </a:cubicBezTo>
                <a:cubicBezTo>
                  <a:pt x="5801" y="21765"/>
                  <a:pt x="5422" y="23528"/>
                  <a:pt x="6659" y="23783"/>
                </a:cubicBezTo>
                <a:cubicBezTo>
                  <a:pt x="10303" y="24536"/>
                  <a:pt x="13989" y="24752"/>
                  <a:pt x="17687" y="24752"/>
                </a:cubicBezTo>
                <a:cubicBezTo>
                  <a:pt x="19346" y="24752"/>
                  <a:pt x="21007" y="24708"/>
                  <a:pt x="22668" y="24650"/>
                </a:cubicBezTo>
                <a:cubicBezTo>
                  <a:pt x="25388" y="24556"/>
                  <a:pt x="28105" y="24427"/>
                  <a:pt x="30827" y="24394"/>
                </a:cubicBezTo>
                <a:cubicBezTo>
                  <a:pt x="30949" y="24393"/>
                  <a:pt x="31070" y="24392"/>
                  <a:pt x="31192" y="24392"/>
                </a:cubicBezTo>
                <a:cubicBezTo>
                  <a:pt x="32413" y="24392"/>
                  <a:pt x="33628" y="24459"/>
                  <a:pt x="34841" y="24459"/>
                </a:cubicBezTo>
                <a:cubicBezTo>
                  <a:pt x="35879" y="24459"/>
                  <a:pt x="36916" y="24410"/>
                  <a:pt x="37952" y="24230"/>
                </a:cubicBezTo>
                <a:cubicBezTo>
                  <a:pt x="40232" y="24248"/>
                  <a:pt x="42511" y="24267"/>
                  <a:pt x="44788" y="24301"/>
                </a:cubicBezTo>
                <a:cubicBezTo>
                  <a:pt x="46002" y="24360"/>
                  <a:pt x="47216" y="24399"/>
                  <a:pt x="48434" y="24399"/>
                </a:cubicBezTo>
                <a:cubicBezTo>
                  <a:pt x="48727" y="24399"/>
                  <a:pt x="49020" y="24396"/>
                  <a:pt x="49314" y="24392"/>
                </a:cubicBezTo>
                <a:cubicBezTo>
                  <a:pt x="50691" y="24370"/>
                  <a:pt x="50687" y="22297"/>
                  <a:pt x="49314" y="22259"/>
                </a:cubicBezTo>
                <a:cubicBezTo>
                  <a:pt x="47703" y="22213"/>
                  <a:pt x="46094" y="22185"/>
                  <a:pt x="44482" y="22162"/>
                </a:cubicBezTo>
                <a:cubicBezTo>
                  <a:pt x="44616" y="21589"/>
                  <a:pt x="44282" y="20911"/>
                  <a:pt x="43485" y="20835"/>
                </a:cubicBezTo>
                <a:cubicBezTo>
                  <a:pt x="42724" y="20762"/>
                  <a:pt x="41964" y="20707"/>
                  <a:pt x="41201" y="20664"/>
                </a:cubicBezTo>
                <a:cubicBezTo>
                  <a:pt x="41679" y="20651"/>
                  <a:pt x="42156" y="20647"/>
                  <a:pt x="42634" y="20647"/>
                </a:cubicBezTo>
                <a:cubicBezTo>
                  <a:pt x="43311" y="20647"/>
                  <a:pt x="43988" y="20655"/>
                  <a:pt x="44664" y="20655"/>
                </a:cubicBezTo>
                <a:cubicBezTo>
                  <a:pt x="46607" y="20655"/>
                  <a:pt x="48542" y="20590"/>
                  <a:pt x="50450" y="20086"/>
                </a:cubicBezTo>
                <a:cubicBezTo>
                  <a:pt x="51528" y="19801"/>
                  <a:pt x="51402" y="18368"/>
                  <a:pt x="50450" y="18028"/>
                </a:cubicBezTo>
                <a:cubicBezTo>
                  <a:pt x="49986" y="17863"/>
                  <a:pt x="49517" y="17727"/>
                  <a:pt x="49045" y="17607"/>
                </a:cubicBezTo>
                <a:cubicBezTo>
                  <a:pt x="49703" y="17521"/>
                  <a:pt x="50360" y="17403"/>
                  <a:pt x="51018" y="17242"/>
                </a:cubicBezTo>
                <a:cubicBezTo>
                  <a:pt x="51841" y="17040"/>
                  <a:pt x="52000" y="15981"/>
                  <a:pt x="51490" y="15453"/>
                </a:cubicBezTo>
                <a:cubicBezTo>
                  <a:pt x="51855" y="15444"/>
                  <a:pt x="52219" y="15440"/>
                  <a:pt x="52581" y="15432"/>
                </a:cubicBezTo>
                <a:cubicBezTo>
                  <a:pt x="53778" y="15396"/>
                  <a:pt x="54052" y="13651"/>
                  <a:pt x="52868" y="13334"/>
                </a:cubicBezTo>
                <a:cubicBezTo>
                  <a:pt x="50344" y="12652"/>
                  <a:pt x="47755" y="12565"/>
                  <a:pt x="45160" y="12565"/>
                </a:cubicBezTo>
                <a:cubicBezTo>
                  <a:pt x="44271" y="12565"/>
                  <a:pt x="43381" y="12575"/>
                  <a:pt x="42493" y="12575"/>
                </a:cubicBezTo>
                <a:cubicBezTo>
                  <a:pt x="42396" y="12575"/>
                  <a:pt x="42300" y="12575"/>
                  <a:pt x="42203" y="12575"/>
                </a:cubicBezTo>
                <a:cubicBezTo>
                  <a:pt x="42054" y="12575"/>
                  <a:pt x="41905" y="12574"/>
                  <a:pt x="41756" y="12574"/>
                </a:cubicBezTo>
                <a:cubicBezTo>
                  <a:pt x="37919" y="12574"/>
                  <a:pt x="34080" y="12730"/>
                  <a:pt x="30244" y="12865"/>
                </a:cubicBezTo>
                <a:cubicBezTo>
                  <a:pt x="26793" y="12986"/>
                  <a:pt x="23337" y="13095"/>
                  <a:pt x="19883" y="13095"/>
                </a:cubicBezTo>
                <a:cubicBezTo>
                  <a:pt x="18028" y="13095"/>
                  <a:pt x="16173" y="13063"/>
                  <a:pt x="14321" y="12986"/>
                </a:cubicBezTo>
                <a:cubicBezTo>
                  <a:pt x="18679" y="12461"/>
                  <a:pt x="23069" y="12321"/>
                  <a:pt x="27471" y="12321"/>
                </a:cubicBezTo>
                <a:cubicBezTo>
                  <a:pt x="32515" y="12321"/>
                  <a:pt x="37575" y="12505"/>
                  <a:pt x="42621" y="12505"/>
                </a:cubicBezTo>
                <a:cubicBezTo>
                  <a:pt x="45950" y="12505"/>
                  <a:pt x="49274" y="12425"/>
                  <a:pt x="52583" y="12159"/>
                </a:cubicBezTo>
                <a:cubicBezTo>
                  <a:pt x="53704" y="12069"/>
                  <a:pt x="54129" y="10274"/>
                  <a:pt x="52867" y="10064"/>
                </a:cubicBezTo>
                <a:cubicBezTo>
                  <a:pt x="51446" y="9828"/>
                  <a:pt x="50016" y="9726"/>
                  <a:pt x="48581" y="9687"/>
                </a:cubicBezTo>
                <a:cubicBezTo>
                  <a:pt x="48824" y="9645"/>
                  <a:pt x="49070" y="9606"/>
                  <a:pt x="49313" y="9562"/>
                </a:cubicBezTo>
                <a:cubicBezTo>
                  <a:pt x="50343" y="9372"/>
                  <a:pt x="50324" y="7711"/>
                  <a:pt x="49313" y="7505"/>
                </a:cubicBezTo>
                <a:cubicBezTo>
                  <a:pt x="47759" y="7191"/>
                  <a:pt x="46193" y="6963"/>
                  <a:pt x="44619" y="6795"/>
                </a:cubicBezTo>
                <a:cubicBezTo>
                  <a:pt x="45997" y="6753"/>
                  <a:pt x="47374" y="6652"/>
                  <a:pt x="48744" y="6433"/>
                </a:cubicBezTo>
                <a:cubicBezTo>
                  <a:pt x="49847" y="6258"/>
                  <a:pt x="49675" y="4661"/>
                  <a:pt x="48744" y="4377"/>
                </a:cubicBezTo>
                <a:cubicBezTo>
                  <a:pt x="48712" y="4365"/>
                  <a:pt x="48679" y="4358"/>
                  <a:pt x="48646" y="4348"/>
                </a:cubicBezTo>
                <a:cubicBezTo>
                  <a:pt x="48680" y="4344"/>
                  <a:pt x="48712" y="4341"/>
                  <a:pt x="48746" y="4338"/>
                </a:cubicBezTo>
                <a:cubicBezTo>
                  <a:pt x="49847" y="4209"/>
                  <a:pt x="50307" y="2501"/>
                  <a:pt x="49030" y="2244"/>
                </a:cubicBezTo>
                <a:cubicBezTo>
                  <a:pt x="48376" y="2112"/>
                  <a:pt x="47718" y="2002"/>
                  <a:pt x="47059" y="1903"/>
                </a:cubicBezTo>
                <a:cubicBezTo>
                  <a:pt x="47156" y="1315"/>
                  <a:pt x="46824" y="641"/>
                  <a:pt x="46056" y="641"/>
                </a:cubicBezTo>
                <a:cubicBezTo>
                  <a:pt x="46052" y="641"/>
                  <a:pt x="46048" y="641"/>
                  <a:pt x="46044" y="641"/>
                </a:cubicBezTo>
                <a:cubicBezTo>
                  <a:pt x="45743" y="643"/>
                  <a:pt x="45442" y="645"/>
                  <a:pt x="45141" y="645"/>
                </a:cubicBezTo>
                <a:cubicBezTo>
                  <a:pt x="38363" y="645"/>
                  <a:pt x="31582" y="1"/>
                  <a:pt x="248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9" name="Google Shape;1999;p46"/>
          <p:cNvSpPr/>
          <p:nvPr/>
        </p:nvSpPr>
        <p:spPr>
          <a:xfrm rot="-1344">
            <a:off x="-239000" y="1561920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46"/>
          <p:cNvSpPr txBox="1">
            <a:spLocks noGrp="1"/>
          </p:cNvSpPr>
          <p:nvPr>
            <p:ph type="title"/>
          </p:nvPr>
        </p:nvSpPr>
        <p:spPr>
          <a:xfrm>
            <a:off x="1883425" y="709025"/>
            <a:ext cx="654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Sejarah dari Browser</a:t>
            </a:r>
            <a:endParaRPr dirty="0"/>
          </a:p>
        </p:txBody>
      </p:sp>
      <p:sp>
        <p:nvSpPr>
          <p:cNvPr id="2001" name="Google Shape;2001;p46">
            <a:hlinkClick r:id="rId3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218656" y="1073550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Mon</a:t>
            </a:r>
            <a:endParaRPr/>
          </a:p>
        </p:txBody>
      </p:sp>
      <p:sp>
        <p:nvSpPr>
          <p:cNvPr id="2002" name="Google Shape;2002;p46">
            <a:hlinkClick r:id="rId4" action="ppaction://hlinksldjump"/>
          </p:cNvPr>
          <p:cNvSpPr txBox="1">
            <a:spLocks noGrp="1"/>
          </p:cNvSpPr>
          <p:nvPr>
            <p:ph type="subTitle" idx="7"/>
          </p:nvPr>
        </p:nvSpPr>
        <p:spPr>
          <a:xfrm>
            <a:off x="218656" y="1593696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Tue</a:t>
            </a:r>
            <a:endParaRPr/>
          </a:p>
        </p:txBody>
      </p:sp>
      <p:sp>
        <p:nvSpPr>
          <p:cNvPr id="2003" name="Google Shape;2003;p46">
            <a:hlinkClick r:id="rId5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218656" y="2113842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Wed</a:t>
            </a:r>
            <a:endParaRPr/>
          </a:p>
        </p:txBody>
      </p:sp>
      <p:sp>
        <p:nvSpPr>
          <p:cNvPr id="2004" name="Google Shape;2004;p46">
            <a:hlinkClick r:id="rId6" action="ppaction://hlinksldjump"/>
          </p:cNvPr>
          <p:cNvSpPr txBox="1">
            <a:spLocks noGrp="1"/>
          </p:cNvSpPr>
          <p:nvPr>
            <p:ph type="subTitle" idx="3"/>
          </p:nvPr>
        </p:nvSpPr>
        <p:spPr>
          <a:xfrm>
            <a:off x="218656" y="2633988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Thu</a:t>
            </a:r>
            <a:endParaRPr/>
          </a:p>
        </p:txBody>
      </p:sp>
      <p:sp>
        <p:nvSpPr>
          <p:cNvPr id="2005" name="Google Shape;2005;p46">
            <a:hlinkClick r:id="rId7" action="ppaction://hlinksldjump"/>
          </p:cNvPr>
          <p:cNvSpPr txBox="1">
            <a:spLocks noGrp="1"/>
          </p:cNvSpPr>
          <p:nvPr>
            <p:ph type="subTitle" idx="4"/>
          </p:nvPr>
        </p:nvSpPr>
        <p:spPr>
          <a:xfrm>
            <a:off x="218656" y="3154133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Fri</a:t>
            </a:r>
            <a:endParaRPr/>
          </a:p>
        </p:txBody>
      </p:sp>
      <p:sp>
        <p:nvSpPr>
          <p:cNvPr id="2006" name="Google Shape;2006;p46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218656" y="3674279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Wknd</a:t>
            </a:r>
            <a:endParaRPr/>
          </a:p>
        </p:txBody>
      </p:sp>
      <p:sp>
        <p:nvSpPr>
          <p:cNvPr id="2007" name="Google Shape;2007;p46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218656" y="4194425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. . .</a:t>
            </a:r>
            <a:endParaRPr/>
          </a:p>
        </p:txBody>
      </p:sp>
      <p:sp>
        <p:nvSpPr>
          <p:cNvPr id="2008" name="Google Shape;2008;p46">
            <a:hlinkClick r:id="rId8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46"/>
          <p:cNvSpPr/>
          <p:nvPr/>
        </p:nvSpPr>
        <p:spPr>
          <a:xfrm rot="-9038913" flipH="1">
            <a:off x="7459838" y="357206"/>
            <a:ext cx="1400467" cy="118184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0" name="Google Shape;2010;p46"/>
          <p:cNvSpPr txBox="1">
            <a:spLocks noGrp="1"/>
          </p:cNvSpPr>
          <p:nvPr>
            <p:ph type="subTitle" idx="8"/>
          </p:nvPr>
        </p:nvSpPr>
        <p:spPr>
          <a:xfrm>
            <a:off x="4214108" y="1446065"/>
            <a:ext cx="2217300" cy="3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id-ID" sz="1800" dirty="0"/>
              <a:t>Browser</a:t>
            </a:r>
            <a:endParaRPr dirty="0"/>
          </a:p>
        </p:txBody>
      </p:sp>
      <p:sp>
        <p:nvSpPr>
          <p:cNvPr id="2011" name="Google Shape;2011;p46"/>
          <p:cNvSpPr txBox="1">
            <a:spLocks noGrp="1"/>
          </p:cNvSpPr>
          <p:nvPr>
            <p:ph type="subTitle" idx="9"/>
          </p:nvPr>
        </p:nvSpPr>
        <p:spPr>
          <a:xfrm>
            <a:off x="1883425" y="1933753"/>
            <a:ext cx="6547200" cy="16133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d-ID" sz="4400" dirty="0"/>
              <a:t>Browser berbasis grafik pertama adalah </a:t>
            </a:r>
            <a:r>
              <a:rPr lang="id-ID" sz="4400" b="1" dirty="0">
                <a:solidFill>
                  <a:srgbClr val="FF0000"/>
                </a:solidFill>
              </a:rPr>
              <a:t>Mosaic</a:t>
            </a:r>
            <a:r>
              <a:rPr lang="id-ID" sz="4400" b="1" dirty="0"/>
              <a:t> </a:t>
            </a:r>
            <a:r>
              <a:rPr lang="id-ID" sz="4400" dirty="0"/>
              <a:t>pada tahun </a:t>
            </a:r>
            <a:r>
              <a:rPr lang="id-ID" sz="4400" dirty="0">
                <a:solidFill>
                  <a:srgbClr val="FF0000"/>
                </a:solidFill>
              </a:rPr>
              <a:t>1993</a:t>
            </a:r>
            <a:r>
              <a:rPr lang="id-ID" sz="4400" dirty="0"/>
              <a:t>.</a:t>
            </a:r>
            <a:endParaRPr lang="id-ID" sz="3200" dirty="0"/>
          </a:p>
        </p:txBody>
      </p:sp>
      <p:sp>
        <p:nvSpPr>
          <p:cNvPr id="2014" name="Google Shape;2014;p46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46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016" name="Google Shape;2016;p46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</p:spTree>
    <p:extLst>
      <p:ext uri="{BB962C8B-B14F-4D97-AF65-F5344CB8AC3E}">
        <p14:creationId xmlns:p14="http://schemas.microsoft.com/office/powerpoint/2010/main" val="2458196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p3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SILABUS</a:t>
            </a: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BF53DE1-EB6A-4198-BAB6-4FAF8B2696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2675835"/>
              </p:ext>
            </p:extLst>
          </p:nvPr>
        </p:nvGraphicFramePr>
        <p:xfrm>
          <a:off x="713225" y="1251650"/>
          <a:ext cx="7717200" cy="334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80" name="Google Shape;1580;p38"/>
          <p:cNvGrpSpPr/>
          <p:nvPr/>
        </p:nvGrpSpPr>
        <p:grpSpPr>
          <a:xfrm>
            <a:off x="6408455" y="189175"/>
            <a:ext cx="1276993" cy="1178851"/>
            <a:chOff x="5555013" y="-199784"/>
            <a:chExt cx="1802390" cy="1663869"/>
          </a:xfrm>
        </p:grpSpPr>
        <p:sp>
          <p:nvSpPr>
            <p:cNvPr id="1581" name="Google Shape;1581;p38"/>
            <p:cNvSpPr/>
            <p:nvPr/>
          </p:nvSpPr>
          <p:spPr>
            <a:xfrm rot="-7414829">
              <a:off x="5954758" y="-116657"/>
              <a:ext cx="1002901" cy="1497615"/>
            </a:xfrm>
            <a:custGeom>
              <a:avLst/>
              <a:gdLst/>
              <a:ahLst/>
              <a:cxnLst/>
              <a:rect l="l" t="t" r="r" b="b"/>
              <a:pathLst>
                <a:path w="40421" h="60360" extrusionOk="0">
                  <a:moveTo>
                    <a:pt x="19427" y="0"/>
                  </a:moveTo>
                  <a:cubicBezTo>
                    <a:pt x="17878" y="0"/>
                    <a:pt x="16829" y="1064"/>
                    <a:pt x="16325" y="1575"/>
                  </a:cubicBezTo>
                  <a:lnTo>
                    <a:pt x="16300" y="1599"/>
                  </a:lnTo>
                  <a:cubicBezTo>
                    <a:pt x="15778" y="2127"/>
                    <a:pt x="15295" y="2724"/>
                    <a:pt x="14737" y="3530"/>
                  </a:cubicBezTo>
                  <a:cubicBezTo>
                    <a:pt x="13628" y="5128"/>
                    <a:pt x="12687" y="6860"/>
                    <a:pt x="11941" y="8674"/>
                  </a:cubicBezTo>
                  <a:cubicBezTo>
                    <a:pt x="11848" y="8897"/>
                    <a:pt x="11763" y="9115"/>
                    <a:pt x="11682" y="9330"/>
                  </a:cubicBezTo>
                  <a:cubicBezTo>
                    <a:pt x="10756" y="9196"/>
                    <a:pt x="9835" y="9079"/>
                    <a:pt x="8922" y="8983"/>
                  </a:cubicBezTo>
                  <a:cubicBezTo>
                    <a:pt x="8059" y="8890"/>
                    <a:pt x="7184" y="8813"/>
                    <a:pt x="6318" y="8752"/>
                  </a:cubicBezTo>
                  <a:lnTo>
                    <a:pt x="5861" y="8718"/>
                  </a:lnTo>
                  <a:cubicBezTo>
                    <a:pt x="5255" y="8672"/>
                    <a:pt x="4627" y="8624"/>
                    <a:pt x="3965" y="8624"/>
                  </a:cubicBezTo>
                  <a:cubicBezTo>
                    <a:pt x="3892" y="8624"/>
                    <a:pt x="3818" y="8625"/>
                    <a:pt x="3747" y="8625"/>
                  </a:cubicBezTo>
                  <a:cubicBezTo>
                    <a:pt x="1783" y="8659"/>
                    <a:pt x="300" y="9955"/>
                    <a:pt x="139" y="11778"/>
                  </a:cubicBezTo>
                  <a:cubicBezTo>
                    <a:pt x="1" y="13345"/>
                    <a:pt x="842" y="14500"/>
                    <a:pt x="1292" y="15119"/>
                  </a:cubicBezTo>
                  <a:cubicBezTo>
                    <a:pt x="2202" y="16366"/>
                    <a:pt x="3217" y="17510"/>
                    <a:pt x="4308" y="18516"/>
                  </a:cubicBezTo>
                  <a:cubicBezTo>
                    <a:pt x="4721" y="18895"/>
                    <a:pt x="5154" y="19262"/>
                    <a:pt x="5612" y="19621"/>
                  </a:cubicBezTo>
                  <a:cubicBezTo>
                    <a:pt x="4101" y="21324"/>
                    <a:pt x="2732" y="23320"/>
                    <a:pt x="1577" y="25517"/>
                  </a:cubicBezTo>
                  <a:lnTo>
                    <a:pt x="1452" y="25749"/>
                  </a:lnTo>
                  <a:cubicBezTo>
                    <a:pt x="1113" y="26388"/>
                    <a:pt x="727" y="27112"/>
                    <a:pt x="478" y="27945"/>
                  </a:cubicBezTo>
                  <a:cubicBezTo>
                    <a:pt x="146" y="29048"/>
                    <a:pt x="311" y="30168"/>
                    <a:pt x="932" y="31021"/>
                  </a:cubicBezTo>
                  <a:cubicBezTo>
                    <a:pt x="1534" y="31849"/>
                    <a:pt x="2492" y="32323"/>
                    <a:pt x="3562" y="32323"/>
                  </a:cubicBezTo>
                  <a:cubicBezTo>
                    <a:pt x="3765" y="32323"/>
                    <a:pt x="3976" y="32304"/>
                    <a:pt x="4187" y="32271"/>
                  </a:cubicBezTo>
                  <a:cubicBezTo>
                    <a:pt x="5314" y="32092"/>
                    <a:pt x="6385" y="31693"/>
                    <a:pt x="7168" y="31401"/>
                  </a:cubicBezTo>
                  <a:cubicBezTo>
                    <a:pt x="7852" y="31148"/>
                    <a:pt x="8573" y="30846"/>
                    <a:pt x="9365" y="30485"/>
                  </a:cubicBezTo>
                  <a:cubicBezTo>
                    <a:pt x="9892" y="35261"/>
                    <a:pt x="10994" y="39635"/>
                    <a:pt x="12650" y="43529"/>
                  </a:cubicBezTo>
                  <a:cubicBezTo>
                    <a:pt x="15765" y="50850"/>
                    <a:pt x="20950" y="56644"/>
                    <a:pt x="27249" y="59841"/>
                  </a:cubicBezTo>
                  <a:cubicBezTo>
                    <a:pt x="27580" y="60009"/>
                    <a:pt x="28267" y="60360"/>
                    <a:pt x="29159" y="60360"/>
                  </a:cubicBezTo>
                  <a:cubicBezTo>
                    <a:pt x="29238" y="60360"/>
                    <a:pt x="29319" y="60357"/>
                    <a:pt x="29401" y="60350"/>
                  </a:cubicBezTo>
                  <a:cubicBezTo>
                    <a:pt x="29600" y="60335"/>
                    <a:pt x="29788" y="60303"/>
                    <a:pt x="29964" y="60260"/>
                  </a:cubicBezTo>
                  <a:cubicBezTo>
                    <a:pt x="29983" y="60251"/>
                    <a:pt x="30004" y="60243"/>
                    <a:pt x="30023" y="60234"/>
                  </a:cubicBezTo>
                  <a:cubicBezTo>
                    <a:pt x="30510" y="60017"/>
                    <a:pt x="30965" y="59725"/>
                    <a:pt x="31401" y="59417"/>
                  </a:cubicBezTo>
                  <a:cubicBezTo>
                    <a:pt x="31912" y="59057"/>
                    <a:pt x="32405" y="58674"/>
                    <a:pt x="32900" y="58294"/>
                  </a:cubicBezTo>
                  <a:cubicBezTo>
                    <a:pt x="33534" y="57805"/>
                    <a:pt x="34176" y="57311"/>
                    <a:pt x="34763" y="56766"/>
                  </a:cubicBezTo>
                  <a:cubicBezTo>
                    <a:pt x="35778" y="55826"/>
                    <a:pt x="36816" y="54908"/>
                    <a:pt x="37784" y="53919"/>
                  </a:cubicBezTo>
                  <a:cubicBezTo>
                    <a:pt x="38277" y="53413"/>
                    <a:pt x="38751" y="52888"/>
                    <a:pt x="39179" y="52325"/>
                  </a:cubicBezTo>
                  <a:cubicBezTo>
                    <a:pt x="39591" y="51787"/>
                    <a:pt x="40006" y="51199"/>
                    <a:pt x="40267" y="50570"/>
                  </a:cubicBezTo>
                  <a:cubicBezTo>
                    <a:pt x="40334" y="50403"/>
                    <a:pt x="40385" y="50232"/>
                    <a:pt x="40419" y="50060"/>
                  </a:cubicBezTo>
                  <a:cubicBezTo>
                    <a:pt x="40418" y="50002"/>
                    <a:pt x="40421" y="49943"/>
                    <a:pt x="40417" y="49884"/>
                  </a:cubicBezTo>
                  <a:cubicBezTo>
                    <a:pt x="40360" y="49036"/>
                    <a:pt x="39951" y="48299"/>
                    <a:pt x="39205" y="47691"/>
                  </a:cubicBezTo>
                  <a:cubicBezTo>
                    <a:pt x="34343" y="43733"/>
                    <a:pt x="30370" y="38866"/>
                    <a:pt x="27622" y="33523"/>
                  </a:cubicBezTo>
                  <a:cubicBezTo>
                    <a:pt x="28195" y="32703"/>
                    <a:pt x="28489" y="31638"/>
                    <a:pt x="28431" y="30465"/>
                  </a:cubicBezTo>
                  <a:cubicBezTo>
                    <a:pt x="28357" y="28963"/>
                    <a:pt x="27819" y="27611"/>
                    <a:pt x="27320" y="26464"/>
                  </a:cubicBezTo>
                  <a:cubicBezTo>
                    <a:pt x="26851" y="25380"/>
                    <a:pt x="26322" y="24351"/>
                    <a:pt x="25810" y="23354"/>
                  </a:cubicBezTo>
                  <a:cubicBezTo>
                    <a:pt x="25810" y="23354"/>
                    <a:pt x="25484" y="22719"/>
                    <a:pt x="25421" y="22597"/>
                  </a:cubicBezTo>
                  <a:cubicBezTo>
                    <a:pt x="25929" y="22305"/>
                    <a:pt x="26466" y="22032"/>
                    <a:pt x="27024" y="21745"/>
                  </a:cubicBezTo>
                  <a:cubicBezTo>
                    <a:pt x="27450" y="21526"/>
                    <a:pt x="27876" y="21308"/>
                    <a:pt x="28297" y="21080"/>
                  </a:cubicBezTo>
                  <a:cubicBezTo>
                    <a:pt x="29053" y="20670"/>
                    <a:pt x="29698" y="20252"/>
                    <a:pt x="30272" y="19801"/>
                  </a:cubicBezTo>
                  <a:cubicBezTo>
                    <a:pt x="30950" y="19267"/>
                    <a:pt x="31657" y="18677"/>
                    <a:pt x="32211" y="17878"/>
                  </a:cubicBezTo>
                  <a:cubicBezTo>
                    <a:pt x="33256" y="16373"/>
                    <a:pt x="32757" y="15075"/>
                    <a:pt x="32493" y="14587"/>
                  </a:cubicBezTo>
                  <a:cubicBezTo>
                    <a:pt x="32030" y="13727"/>
                    <a:pt x="31284" y="13359"/>
                    <a:pt x="30955" y="13197"/>
                  </a:cubicBezTo>
                  <a:cubicBezTo>
                    <a:pt x="30285" y="12867"/>
                    <a:pt x="29616" y="12693"/>
                    <a:pt x="29043" y="12556"/>
                  </a:cubicBezTo>
                  <a:cubicBezTo>
                    <a:pt x="27725" y="12243"/>
                    <a:pt x="26422" y="12062"/>
                    <a:pt x="25161" y="11887"/>
                  </a:cubicBezTo>
                  <a:lnTo>
                    <a:pt x="24363" y="11776"/>
                  </a:lnTo>
                  <a:cubicBezTo>
                    <a:pt x="24074" y="11736"/>
                    <a:pt x="23785" y="11696"/>
                    <a:pt x="23498" y="11655"/>
                  </a:cubicBezTo>
                  <a:cubicBezTo>
                    <a:pt x="23315" y="10498"/>
                    <a:pt x="23357" y="9229"/>
                    <a:pt x="23402" y="7895"/>
                  </a:cubicBezTo>
                  <a:lnTo>
                    <a:pt x="23411" y="7623"/>
                  </a:lnTo>
                  <a:cubicBezTo>
                    <a:pt x="23434" y="6911"/>
                    <a:pt x="23459" y="6176"/>
                    <a:pt x="23435" y="5410"/>
                  </a:cubicBezTo>
                  <a:cubicBezTo>
                    <a:pt x="23407" y="4508"/>
                    <a:pt x="23328" y="3540"/>
                    <a:pt x="22952" y="2577"/>
                  </a:cubicBezTo>
                  <a:cubicBezTo>
                    <a:pt x="22441" y="1266"/>
                    <a:pt x="21275" y="273"/>
                    <a:pt x="19982" y="48"/>
                  </a:cubicBezTo>
                  <a:cubicBezTo>
                    <a:pt x="19800" y="16"/>
                    <a:pt x="19614" y="0"/>
                    <a:pt x="1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8"/>
            <p:cNvSpPr/>
            <p:nvPr/>
          </p:nvSpPr>
          <p:spPr>
            <a:xfrm rot="-7414829">
              <a:off x="6380001" y="23393"/>
              <a:ext cx="489429" cy="935612"/>
            </a:xfrm>
            <a:custGeom>
              <a:avLst/>
              <a:gdLst/>
              <a:ahLst/>
              <a:cxnLst/>
              <a:rect l="l" t="t" r="r" b="b"/>
              <a:pathLst>
                <a:path w="19726" h="37709" extrusionOk="0">
                  <a:moveTo>
                    <a:pt x="1934" y="1"/>
                  </a:moveTo>
                  <a:lnTo>
                    <a:pt x="1934" y="1"/>
                  </a:lnTo>
                  <a:cubicBezTo>
                    <a:pt x="1209" y="450"/>
                    <a:pt x="554" y="1000"/>
                    <a:pt x="0" y="1681"/>
                  </a:cubicBezTo>
                  <a:lnTo>
                    <a:pt x="211" y="2277"/>
                  </a:lnTo>
                  <a:cubicBezTo>
                    <a:pt x="91" y="9137"/>
                    <a:pt x="964" y="16103"/>
                    <a:pt x="3649" y="22415"/>
                  </a:cubicBezTo>
                  <a:cubicBezTo>
                    <a:pt x="6335" y="28728"/>
                    <a:pt x="10952" y="34359"/>
                    <a:pt x="17069" y="37464"/>
                  </a:cubicBezTo>
                  <a:cubicBezTo>
                    <a:pt x="17309" y="37587"/>
                    <a:pt x="17565" y="37709"/>
                    <a:pt x="17833" y="37709"/>
                  </a:cubicBezTo>
                  <a:cubicBezTo>
                    <a:pt x="17854" y="37709"/>
                    <a:pt x="17875" y="37708"/>
                    <a:pt x="17896" y="37706"/>
                  </a:cubicBezTo>
                  <a:cubicBezTo>
                    <a:pt x="18236" y="37682"/>
                    <a:pt x="18522" y="37457"/>
                    <a:pt x="18786" y="37241"/>
                  </a:cubicBezTo>
                  <a:cubicBezTo>
                    <a:pt x="19102" y="36979"/>
                    <a:pt x="19412" y="36711"/>
                    <a:pt x="19725" y="36446"/>
                  </a:cubicBezTo>
                  <a:cubicBezTo>
                    <a:pt x="8364" y="28282"/>
                    <a:pt x="1791" y="14015"/>
                    <a:pt x="19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8"/>
            <p:cNvSpPr/>
            <p:nvPr/>
          </p:nvSpPr>
          <p:spPr>
            <a:xfrm rot="-7414829">
              <a:off x="6203170" y="-17592"/>
              <a:ext cx="487370" cy="842619"/>
            </a:xfrm>
            <a:custGeom>
              <a:avLst/>
              <a:gdLst/>
              <a:ahLst/>
              <a:cxnLst/>
              <a:rect l="l" t="t" r="r" b="b"/>
              <a:pathLst>
                <a:path w="19643" h="33961" extrusionOk="0">
                  <a:moveTo>
                    <a:pt x="2684" y="0"/>
                  </a:moveTo>
                  <a:cubicBezTo>
                    <a:pt x="1801" y="113"/>
                    <a:pt x="896" y="238"/>
                    <a:pt x="0" y="404"/>
                  </a:cubicBezTo>
                  <a:cubicBezTo>
                    <a:pt x="53" y="13714"/>
                    <a:pt x="7220" y="26316"/>
                    <a:pt x="17918" y="33960"/>
                  </a:cubicBezTo>
                  <a:cubicBezTo>
                    <a:pt x="18411" y="33486"/>
                    <a:pt x="18902" y="33009"/>
                    <a:pt x="19385" y="32523"/>
                  </a:cubicBezTo>
                  <a:cubicBezTo>
                    <a:pt x="19509" y="32400"/>
                    <a:pt x="19643" y="32251"/>
                    <a:pt x="19631" y="32076"/>
                  </a:cubicBezTo>
                  <a:cubicBezTo>
                    <a:pt x="19618" y="31906"/>
                    <a:pt x="19475" y="31779"/>
                    <a:pt x="19342" y="31671"/>
                  </a:cubicBezTo>
                  <a:cubicBezTo>
                    <a:pt x="9799" y="23901"/>
                    <a:pt x="2991" y="12304"/>
                    <a:pt x="26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8"/>
            <p:cNvSpPr/>
            <p:nvPr/>
          </p:nvSpPr>
          <p:spPr>
            <a:xfrm rot="-7414829">
              <a:off x="6251650" y="-18207"/>
              <a:ext cx="523694" cy="901646"/>
            </a:xfrm>
            <a:custGeom>
              <a:avLst/>
              <a:gdLst/>
              <a:ahLst/>
              <a:cxnLst/>
              <a:rect l="l" t="t" r="r" b="b"/>
              <a:pathLst>
                <a:path w="21107" h="36340" extrusionOk="0">
                  <a:moveTo>
                    <a:pt x="3188" y="0"/>
                  </a:moveTo>
                  <a:cubicBezTo>
                    <a:pt x="2338" y="158"/>
                    <a:pt x="1497" y="355"/>
                    <a:pt x="689" y="614"/>
                  </a:cubicBezTo>
                  <a:cubicBezTo>
                    <a:pt x="0" y="14634"/>
                    <a:pt x="7418" y="27635"/>
                    <a:pt x="18098" y="36340"/>
                  </a:cubicBezTo>
                  <a:cubicBezTo>
                    <a:pt x="19119" y="35431"/>
                    <a:pt x="20121" y="34503"/>
                    <a:pt x="21106" y="33556"/>
                  </a:cubicBezTo>
                  <a:cubicBezTo>
                    <a:pt x="10408" y="25913"/>
                    <a:pt x="3241" y="13310"/>
                    <a:pt x="3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8"/>
            <p:cNvSpPr/>
            <p:nvPr/>
          </p:nvSpPr>
          <p:spPr>
            <a:xfrm rot="-7414829">
              <a:off x="6324208" y="940"/>
              <a:ext cx="497791" cy="932337"/>
            </a:xfrm>
            <a:custGeom>
              <a:avLst/>
              <a:gdLst/>
              <a:ahLst/>
              <a:cxnLst/>
              <a:rect l="l" t="t" r="r" b="b"/>
              <a:pathLst>
                <a:path w="20063" h="37577" extrusionOk="0">
                  <a:moveTo>
                    <a:pt x="2654" y="0"/>
                  </a:moveTo>
                  <a:lnTo>
                    <a:pt x="2654" y="0"/>
                  </a:lnTo>
                  <a:cubicBezTo>
                    <a:pt x="1763" y="288"/>
                    <a:pt x="913" y="651"/>
                    <a:pt x="143" y="1131"/>
                  </a:cubicBezTo>
                  <a:cubicBezTo>
                    <a:pt x="0" y="15143"/>
                    <a:pt x="6573" y="29412"/>
                    <a:pt x="17934" y="37576"/>
                  </a:cubicBezTo>
                  <a:cubicBezTo>
                    <a:pt x="18652" y="36970"/>
                    <a:pt x="19360" y="36351"/>
                    <a:pt x="20063" y="35726"/>
                  </a:cubicBezTo>
                  <a:cubicBezTo>
                    <a:pt x="9383" y="27021"/>
                    <a:pt x="1965" y="14021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8"/>
            <p:cNvSpPr/>
            <p:nvPr/>
          </p:nvSpPr>
          <p:spPr>
            <a:xfrm rot="-7414829">
              <a:off x="6403816" y="28385"/>
              <a:ext cx="460946" cy="823217"/>
            </a:xfrm>
            <a:custGeom>
              <a:avLst/>
              <a:gdLst/>
              <a:ahLst/>
              <a:cxnLst/>
              <a:rect l="l" t="t" r="r" b="b"/>
              <a:pathLst>
                <a:path w="18578" h="33179" extrusionOk="0">
                  <a:moveTo>
                    <a:pt x="222" y="1"/>
                  </a:moveTo>
                  <a:cubicBezTo>
                    <a:pt x="190" y="1"/>
                    <a:pt x="158" y="21"/>
                    <a:pt x="156" y="64"/>
                  </a:cubicBezTo>
                  <a:cubicBezTo>
                    <a:pt x="0" y="2887"/>
                    <a:pt x="456" y="5721"/>
                    <a:pt x="1158" y="8449"/>
                  </a:cubicBezTo>
                  <a:cubicBezTo>
                    <a:pt x="1790" y="10902"/>
                    <a:pt x="2647" y="13292"/>
                    <a:pt x="3684" y="15605"/>
                  </a:cubicBezTo>
                  <a:cubicBezTo>
                    <a:pt x="5724" y="20151"/>
                    <a:pt x="8478" y="24369"/>
                    <a:pt x="11852" y="28038"/>
                  </a:cubicBezTo>
                  <a:cubicBezTo>
                    <a:pt x="12792" y="29061"/>
                    <a:pt x="13756" y="30067"/>
                    <a:pt x="14788" y="31000"/>
                  </a:cubicBezTo>
                  <a:cubicBezTo>
                    <a:pt x="15809" y="31925"/>
                    <a:pt x="17002" y="32904"/>
                    <a:pt x="18389" y="33177"/>
                  </a:cubicBezTo>
                  <a:cubicBezTo>
                    <a:pt x="18395" y="33178"/>
                    <a:pt x="18401" y="33179"/>
                    <a:pt x="18408" y="33179"/>
                  </a:cubicBezTo>
                  <a:cubicBezTo>
                    <a:pt x="18500" y="33179"/>
                    <a:pt x="18578" y="33050"/>
                    <a:pt x="18474" y="32999"/>
                  </a:cubicBezTo>
                  <a:cubicBezTo>
                    <a:pt x="17325" y="32442"/>
                    <a:pt x="16281" y="31792"/>
                    <a:pt x="15320" y="30946"/>
                  </a:cubicBezTo>
                  <a:cubicBezTo>
                    <a:pt x="14398" y="30134"/>
                    <a:pt x="13533" y="29253"/>
                    <a:pt x="12695" y="28353"/>
                  </a:cubicBezTo>
                  <a:cubicBezTo>
                    <a:pt x="11022" y="26556"/>
                    <a:pt x="9514" y="24592"/>
                    <a:pt x="8140" y="22558"/>
                  </a:cubicBezTo>
                  <a:cubicBezTo>
                    <a:pt x="5402" y="18506"/>
                    <a:pt x="3314" y="14053"/>
                    <a:pt x="1888" y="9377"/>
                  </a:cubicBezTo>
                  <a:cubicBezTo>
                    <a:pt x="967" y="6349"/>
                    <a:pt x="392" y="3238"/>
                    <a:pt x="294" y="70"/>
                  </a:cubicBezTo>
                  <a:cubicBezTo>
                    <a:pt x="292" y="25"/>
                    <a:pt x="256" y="1"/>
                    <a:pt x="2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8"/>
            <p:cNvSpPr/>
            <p:nvPr/>
          </p:nvSpPr>
          <p:spPr>
            <a:xfrm rot="-7414829">
              <a:off x="6380970" y="23470"/>
              <a:ext cx="438864" cy="731638"/>
            </a:xfrm>
            <a:custGeom>
              <a:avLst/>
              <a:gdLst/>
              <a:ahLst/>
              <a:cxnLst/>
              <a:rect l="l" t="t" r="r" b="b"/>
              <a:pathLst>
                <a:path w="17688" h="29488" extrusionOk="0">
                  <a:moveTo>
                    <a:pt x="83" y="0"/>
                  </a:moveTo>
                  <a:cubicBezTo>
                    <a:pt x="48" y="0"/>
                    <a:pt x="15" y="22"/>
                    <a:pt x="15" y="70"/>
                  </a:cubicBezTo>
                  <a:cubicBezTo>
                    <a:pt x="0" y="4615"/>
                    <a:pt x="1470" y="8950"/>
                    <a:pt x="3618" y="12911"/>
                  </a:cubicBezTo>
                  <a:cubicBezTo>
                    <a:pt x="4700" y="14904"/>
                    <a:pt x="5946" y="16805"/>
                    <a:pt x="7269" y="18646"/>
                  </a:cubicBezTo>
                  <a:cubicBezTo>
                    <a:pt x="8599" y="20495"/>
                    <a:pt x="9995" y="22316"/>
                    <a:pt x="11502" y="24026"/>
                  </a:cubicBezTo>
                  <a:cubicBezTo>
                    <a:pt x="12393" y="25040"/>
                    <a:pt x="13330" y="26020"/>
                    <a:pt x="14314" y="26945"/>
                  </a:cubicBezTo>
                  <a:cubicBezTo>
                    <a:pt x="15281" y="27855"/>
                    <a:pt x="16307" y="28820"/>
                    <a:pt x="17469" y="29474"/>
                  </a:cubicBezTo>
                  <a:cubicBezTo>
                    <a:pt x="17486" y="29484"/>
                    <a:pt x="17504" y="29488"/>
                    <a:pt x="17522" y="29488"/>
                  </a:cubicBezTo>
                  <a:cubicBezTo>
                    <a:pt x="17609" y="29488"/>
                    <a:pt x="17688" y="29383"/>
                    <a:pt x="17608" y="29309"/>
                  </a:cubicBezTo>
                  <a:cubicBezTo>
                    <a:pt x="16741" y="28497"/>
                    <a:pt x="15785" y="27785"/>
                    <a:pt x="14916" y="26974"/>
                  </a:cubicBezTo>
                  <a:cubicBezTo>
                    <a:pt x="14045" y="26159"/>
                    <a:pt x="13219" y="25299"/>
                    <a:pt x="12433" y="24402"/>
                  </a:cubicBezTo>
                  <a:cubicBezTo>
                    <a:pt x="10947" y="22707"/>
                    <a:pt x="9571" y="20905"/>
                    <a:pt x="8233" y="19092"/>
                  </a:cubicBezTo>
                  <a:cubicBezTo>
                    <a:pt x="5592" y="15511"/>
                    <a:pt x="3214" y="11667"/>
                    <a:pt x="1728" y="7452"/>
                  </a:cubicBezTo>
                  <a:cubicBezTo>
                    <a:pt x="886" y="5073"/>
                    <a:pt x="328" y="2598"/>
                    <a:pt x="167" y="77"/>
                  </a:cubicBezTo>
                  <a:cubicBezTo>
                    <a:pt x="163" y="27"/>
                    <a:pt x="122" y="0"/>
                    <a:pt x="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8"/>
            <p:cNvSpPr/>
            <p:nvPr/>
          </p:nvSpPr>
          <p:spPr>
            <a:xfrm rot="-7414829">
              <a:off x="6349296" y="16817"/>
              <a:ext cx="428765" cy="603909"/>
            </a:xfrm>
            <a:custGeom>
              <a:avLst/>
              <a:gdLst/>
              <a:ahLst/>
              <a:cxnLst/>
              <a:rect l="l" t="t" r="r" b="b"/>
              <a:pathLst>
                <a:path w="17281" h="24340" extrusionOk="0">
                  <a:moveTo>
                    <a:pt x="104" y="0"/>
                  </a:moveTo>
                  <a:cubicBezTo>
                    <a:pt x="51" y="0"/>
                    <a:pt x="1" y="39"/>
                    <a:pt x="19" y="104"/>
                  </a:cubicBezTo>
                  <a:cubicBezTo>
                    <a:pt x="1081" y="3904"/>
                    <a:pt x="2606" y="7528"/>
                    <a:pt x="4626" y="10921"/>
                  </a:cubicBezTo>
                  <a:cubicBezTo>
                    <a:pt x="6640" y="14302"/>
                    <a:pt x="9131" y="17419"/>
                    <a:pt x="11942" y="20172"/>
                  </a:cubicBezTo>
                  <a:cubicBezTo>
                    <a:pt x="12731" y="20945"/>
                    <a:pt x="13565" y="21676"/>
                    <a:pt x="14409" y="22386"/>
                  </a:cubicBezTo>
                  <a:cubicBezTo>
                    <a:pt x="14824" y="22734"/>
                    <a:pt x="15245" y="23072"/>
                    <a:pt x="15674" y="23403"/>
                  </a:cubicBezTo>
                  <a:cubicBezTo>
                    <a:pt x="16109" y="23740"/>
                    <a:pt x="16548" y="24090"/>
                    <a:pt x="17048" y="24327"/>
                  </a:cubicBezTo>
                  <a:cubicBezTo>
                    <a:pt x="17066" y="24335"/>
                    <a:pt x="17084" y="24339"/>
                    <a:pt x="17101" y="24339"/>
                  </a:cubicBezTo>
                  <a:cubicBezTo>
                    <a:pt x="17212" y="24339"/>
                    <a:pt x="17280" y="24175"/>
                    <a:pt x="17201" y="24088"/>
                  </a:cubicBezTo>
                  <a:cubicBezTo>
                    <a:pt x="16885" y="23739"/>
                    <a:pt x="16502" y="23454"/>
                    <a:pt x="16135" y="23158"/>
                  </a:cubicBezTo>
                  <a:cubicBezTo>
                    <a:pt x="15752" y="22850"/>
                    <a:pt x="15375" y="22536"/>
                    <a:pt x="15000" y="22215"/>
                  </a:cubicBezTo>
                  <a:cubicBezTo>
                    <a:pt x="14265" y="21587"/>
                    <a:pt x="13551" y="20935"/>
                    <a:pt x="12859" y="20259"/>
                  </a:cubicBezTo>
                  <a:cubicBezTo>
                    <a:pt x="11472" y="18902"/>
                    <a:pt x="10149" y="17490"/>
                    <a:pt x="8923" y="15988"/>
                  </a:cubicBezTo>
                  <a:cubicBezTo>
                    <a:pt x="6473" y="12988"/>
                    <a:pt x="4380" y="9680"/>
                    <a:pt x="2697" y="6192"/>
                  </a:cubicBezTo>
                  <a:cubicBezTo>
                    <a:pt x="1736" y="4203"/>
                    <a:pt x="876" y="2167"/>
                    <a:pt x="193" y="64"/>
                  </a:cubicBezTo>
                  <a:cubicBezTo>
                    <a:pt x="179" y="2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8"/>
            <p:cNvSpPr/>
            <p:nvPr/>
          </p:nvSpPr>
          <p:spPr>
            <a:xfrm rot="-7414829">
              <a:off x="5902103" y="508082"/>
              <a:ext cx="689558" cy="747393"/>
            </a:xfrm>
            <a:custGeom>
              <a:avLst/>
              <a:gdLst/>
              <a:ahLst/>
              <a:cxnLst/>
              <a:rect l="l" t="t" r="r" b="b"/>
              <a:pathLst>
                <a:path w="27792" h="30123" extrusionOk="0">
                  <a:moveTo>
                    <a:pt x="16827" y="0"/>
                  </a:moveTo>
                  <a:cubicBezTo>
                    <a:pt x="16322" y="0"/>
                    <a:pt x="15821" y="520"/>
                    <a:pt x="15497" y="848"/>
                  </a:cubicBezTo>
                  <a:cubicBezTo>
                    <a:pt x="15017" y="1335"/>
                    <a:pt x="14601" y="1882"/>
                    <a:pt x="14213" y="2443"/>
                  </a:cubicBezTo>
                  <a:cubicBezTo>
                    <a:pt x="13204" y="3896"/>
                    <a:pt x="12350" y="5474"/>
                    <a:pt x="11677" y="7110"/>
                  </a:cubicBezTo>
                  <a:cubicBezTo>
                    <a:pt x="11338" y="7931"/>
                    <a:pt x="11046" y="8777"/>
                    <a:pt x="10855" y="9645"/>
                  </a:cubicBezTo>
                  <a:cubicBezTo>
                    <a:pt x="9263" y="9366"/>
                    <a:pt x="7663" y="9139"/>
                    <a:pt x="6056" y="8966"/>
                  </a:cubicBezTo>
                  <a:cubicBezTo>
                    <a:pt x="5220" y="8878"/>
                    <a:pt x="4381" y="8804"/>
                    <a:pt x="3543" y="8744"/>
                  </a:cubicBezTo>
                  <a:cubicBezTo>
                    <a:pt x="2827" y="8695"/>
                    <a:pt x="2099" y="8624"/>
                    <a:pt x="1381" y="8624"/>
                  </a:cubicBezTo>
                  <a:cubicBezTo>
                    <a:pt x="1317" y="8624"/>
                    <a:pt x="1254" y="8625"/>
                    <a:pt x="1191" y="8626"/>
                  </a:cubicBezTo>
                  <a:cubicBezTo>
                    <a:pt x="645" y="8635"/>
                    <a:pt x="108" y="8875"/>
                    <a:pt x="56" y="9476"/>
                  </a:cubicBezTo>
                  <a:cubicBezTo>
                    <a:pt x="0" y="10084"/>
                    <a:pt x="396" y="10642"/>
                    <a:pt x="735" y="11106"/>
                  </a:cubicBezTo>
                  <a:cubicBezTo>
                    <a:pt x="1529" y="12198"/>
                    <a:pt x="2426" y="13219"/>
                    <a:pt x="3420" y="14133"/>
                  </a:cubicBezTo>
                  <a:cubicBezTo>
                    <a:pt x="4501" y="15131"/>
                    <a:pt x="5703" y="15983"/>
                    <a:pt x="6964" y="16736"/>
                  </a:cubicBezTo>
                  <a:cubicBezTo>
                    <a:pt x="4586" y="18768"/>
                    <a:pt x="2660" y="21412"/>
                    <a:pt x="1210" y="24167"/>
                  </a:cubicBezTo>
                  <a:cubicBezTo>
                    <a:pt x="880" y="24796"/>
                    <a:pt x="501" y="25465"/>
                    <a:pt x="295" y="26148"/>
                  </a:cubicBezTo>
                  <a:cubicBezTo>
                    <a:pt x="211" y="26428"/>
                    <a:pt x="194" y="26764"/>
                    <a:pt x="373" y="27010"/>
                  </a:cubicBezTo>
                  <a:cubicBezTo>
                    <a:pt x="517" y="27207"/>
                    <a:pt x="737" y="27273"/>
                    <a:pt x="963" y="27273"/>
                  </a:cubicBezTo>
                  <a:cubicBezTo>
                    <a:pt x="1039" y="27273"/>
                    <a:pt x="1116" y="27265"/>
                    <a:pt x="1191" y="27253"/>
                  </a:cubicBezTo>
                  <a:cubicBezTo>
                    <a:pt x="2039" y="27118"/>
                    <a:pt x="2886" y="26809"/>
                    <a:pt x="3688" y="26512"/>
                  </a:cubicBezTo>
                  <a:cubicBezTo>
                    <a:pt x="4522" y="26200"/>
                    <a:pt x="5338" y="25844"/>
                    <a:pt x="6144" y="25466"/>
                  </a:cubicBezTo>
                  <a:cubicBezTo>
                    <a:pt x="6971" y="25079"/>
                    <a:pt x="7788" y="24666"/>
                    <a:pt x="8604" y="24253"/>
                  </a:cubicBezTo>
                  <a:cubicBezTo>
                    <a:pt x="9014" y="24046"/>
                    <a:pt x="9424" y="23838"/>
                    <a:pt x="9836" y="23630"/>
                  </a:cubicBezTo>
                  <a:cubicBezTo>
                    <a:pt x="10024" y="23536"/>
                    <a:pt x="10213" y="23442"/>
                    <a:pt x="10402" y="23348"/>
                  </a:cubicBezTo>
                  <a:cubicBezTo>
                    <a:pt x="10615" y="23243"/>
                    <a:pt x="10841" y="23094"/>
                    <a:pt x="11070" y="23036"/>
                  </a:cubicBezTo>
                  <a:cubicBezTo>
                    <a:pt x="11108" y="23027"/>
                    <a:pt x="11145" y="23022"/>
                    <a:pt x="11180" y="23022"/>
                  </a:cubicBezTo>
                  <a:cubicBezTo>
                    <a:pt x="11510" y="23022"/>
                    <a:pt x="11769" y="23394"/>
                    <a:pt x="11990" y="23611"/>
                  </a:cubicBezTo>
                  <a:cubicBezTo>
                    <a:pt x="12198" y="23818"/>
                    <a:pt x="12410" y="24019"/>
                    <a:pt x="12624" y="24219"/>
                  </a:cubicBezTo>
                  <a:cubicBezTo>
                    <a:pt x="13098" y="24662"/>
                    <a:pt x="13582" y="25093"/>
                    <a:pt x="14074" y="25515"/>
                  </a:cubicBezTo>
                  <a:cubicBezTo>
                    <a:pt x="15105" y="26396"/>
                    <a:pt x="16173" y="27236"/>
                    <a:pt x="17288" y="28008"/>
                  </a:cubicBezTo>
                  <a:cubicBezTo>
                    <a:pt x="18236" y="28663"/>
                    <a:pt x="19229" y="29295"/>
                    <a:pt x="20298" y="29736"/>
                  </a:cubicBezTo>
                  <a:cubicBezTo>
                    <a:pt x="20740" y="29918"/>
                    <a:pt x="21286" y="30123"/>
                    <a:pt x="21803" y="30123"/>
                  </a:cubicBezTo>
                  <a:cubicBezTo>
                    <a:pt x="22024" y="30123"/>
                    <a:pt x="22240" y="30085"/>
                    <a:pt x="22439" y="29993"/>
                  </a:cubicBezTo>
                  <a:cubicBezTo>
                    <a:pt x="23148" y="29662"/>
                    <a:pt x="23346" y="28773"/>
                    <a:pt x="23311" y="28066"/>
                  </a:cubicBezTo>
                  <a:cubicBezTo>
                    <a:pt x="23256" y="26984"/>
                    <a:pt x="22832" y="25925"/>
                    <a:pt x="22406" y="24944"/>
                  </a:cubicBezTo>
                  <a:cubicBezTo>
                    <a:pt x="21910" y="23798"/>
                    <a:pt x="21327" y="22692"/>
                    <a:pt x="20758" y="21580"/>
                  </a:cubicBezTo>
                  <a:cubicBezTo>
                    <a:pt x="20500" y="21077"/>
                    <a:pt x="20244" y="20573"/>
                    <a:pt x="20007" y="20060"/>
                  </a:cubicBezTo>
                  <a:cubicBezTo>
                    <a:pt x="19911" y="19850"/>
                    <a:pt x="19755" y="19598"/>
                    <a:pt x="19715" y="19367"/>
                  </a:cubicBezTo>
                  <a:cubicBezTo>
                    <a:pt x="19663" y="19061"/>
                    <a:pt x="19963" y="18914"/>
                    <a:pt x="20180" y="18763"/>
                  </a:cubicBezTo>
                  <a:cubicBezTo>
                    <a:pt x="20382" y="18622"/>
                    <a:pt x="20588" y="18484"/>
                    <a:pt x="20796" y="18349"/>
                  </a:cubicBezTo>
                  <a:cubicBezTo>
                    <a:pt x="21981" y="17583"/>
                    <a:pt x="23258" y="17008"/>
                    <a:pt x="24495" y="16336"/>
                  </a:cubicBezTo>
                  <a:cubicBezTo>
                    <a:pt x="25059" y="16030"/>
                    <a:pt x="25604" y="15691"/>
                    <a:pt x="26110" y="15294"/>
                  </a:cubicBezTo>
                  <a:cubicBezTo>
                    <a:pt x="26615" y="14894"/>
                    <a:pt x="27169" y="14446"/>
                    <a:pt x="27539" y="13913"/>
                  </a:cubicBezTo>
                  <a:cubicBezTo>
                    <a:pt x="27667" y="13727"/>
                    <a:pt x="27791" y="13480"/>
                    <a:pt x="27673" y="13260"/>
                  </a:cubicBezTo>
                  <a:cubicBezTo>
                    <a:pt x="27589" y="13105"/>
                    <a:pt x="27391" y="13011"/>
                    <a:pt x="27239" y="12936"/>
                  </a:cubicBezTo>
                  <a:cubicBezTo>
                    <a:pt x="26805" y="12722"/>
                    <a:pt x="26328" y="12598"/>
                    <a:pt x="25858" y="12487"/>
                  </a:cubicBezTo>
                  <a:cubicBezTo>
                    <a:pt x="24548" y="12174"/>
                    <a:pt x="23208" y="12000"/>
                    <a:pt x="21877" y="11815"/>
                  </a:cubicBezTo>
                  <a:cubicBezTo>
                    <a:pt x="21243" y="11727"/>
                    <a:pt x="20610" y="11644"/>
                    <a:pt x="19979" y="11543"/>
                  </a:cubicBezTo>
                  <a:cubicBezTo>
                    <a:pt x="19678" y="11495"/>
                    <a:pt x="19320" y="11476"/>
                    <a:pt x="19049" y="11331"/>
                  </a:cubicBezTo>
                  <a:cubicBezTo>
                    <a:pt x="18679" y="11133"/>
                    <a:pt x="18612" y="10551"/>
                    <a:pt x="18528" y="10179"/>
                  </a:cubicBezTo>
                  <a:cubicBezTo>
                    <a:pt x="18165" y="8556"/>
                    <a:pt x="18228" y="6869"/>
                    <a:pt x="18282" y="5219"/>
                  </a:cubicBezTo>
                  <a:cubicBezTo>
                    <a:pt x="18306" y="4469"/>
                    <a:pt x="18337" y="3717"/>
                    <a:pt x="18313" y="2967"/>
                  </a:cubicBezTo>
                  <a:cubicBezTo>
                    <a:pt x="18292" y="2304"/>
                    <a:pt x="18245" y="1594"/>
                    <a:pt x="18001" y="970"/>
                  </a:cubicBezTo>
                  <a:cubicBezTo>
                    <a:pt x="17835" y="542"/>
                    <a:pt x="17429" y="93"/>
                    <a:pt x="16949" y="11"/>
                  </a:cubicBezTo>
                  <a:cubicBezTo>
                    <a:pt x="16908" y="4"/>
                    <a:pt x="16868" y="0"/>
                    <a:pt x="168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0" name="Google Shape;1590;p38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38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5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accent5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1592" name="Google Shape;1592;p38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5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accent5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1593" name="Google Shape;1593;p38">
            <a:hlinkClick r:id="rId8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7462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p46"/>
          <p:cNvSpPr/>
          <p:nvPr/>
        </p:nvSpPr>
        <p:spPr>
          <a:xfrm rot="-1344">
            <a:off x="-239000" y="1561920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46"/>
          <p:cNvSpPr txBox="1">
            <a:spLocks noGrp="1"/>
          </p:cNvSpPr>
          <p:nvPr>
            <p:ph type="title"/>
          </p:nvPr>
        </p:nvSpPr>
        <p:spPr>
          <a:xfrm>
            <a:off x="1883425" y="709025"/>
            <a:ext cx="654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Sejarah dari Browser</a:t>
            </a:r>
            <a:endParaRPr dirty="0"/>
          </a:p>
        </p:txBody>
      </p:sp>
      <p:sp>
        <p:nvSpPr>
          <p:cNvPr id="2008" name="Google Shape;2008;p46">
            <a:hlinkClick r:id="rId3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46"/>
          <p:cNvSpPr/>
          <p:nvPr/>
        </p:nvSpPr>
        <p:spPr>
          <a:xfrm rot="-9038913" flipH="1">
            <a:off x="7459838" y="357206"/>
            <a:ext cx="1400467" cy="118184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46"/>
          <p:cNvSpPr txBox="1">
            <a:spLocks noGrp="1"/>
          </p:cNvSpPr>
          <p:nvPr>
            <p:ph type="subTitle" idx="9"/>
          </p:nvPr>
        </p:nvSpPr>
        <p:spPr>
          <a:xfrm>
            <a:off x="1883425" y="1933753"/>
            <a:ext cx="6547200" cy="16133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id-ID" sz="3200" dirty="0"/>
          </a:p>
        </p:txBody>
      </p:sp>
      <p:sp>
        <p:nvSpPr>
          <p:cNvPr id="2014" name="Google Shape;2014;p46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46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016" name="Google Shape;2016;p46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FA7170-BD87-4694-A1AB-03C437FA381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97221" y="1295957"/>
            <a:ext cx="4519165" cy="3374536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8F1A48DE-1BA3-44A8-979B-B9ABCBD2A951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7E2E79D-2624-4832-9551-457FBF468646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F20113D-4B9F-49D7-B022-6FEAE7EDA9B4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40832E82-0927-47BA-970A-AC4C1B789DAD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48875F9A-C971-4C4C-99B2-BD112A994F10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F490C106-CE03-4E3E-9DA9-07D8F89768F3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C67D561C-F742-4F58-9ADF-3608993C69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998" name="Google Shape;1998;p46"/>
          <p:cNvSpPr/>
          <p:nvPr/>
        </p:nvSpPr>
        <p:spPr>
          <a:xfrm>
            <a:off x="5759033" y="1089357"/>
            <a:ext cx="2217259" cy="586932"/>
          </a:xfrm>
          <a:custGeom>
            <a:avLst/>
            <a:gdLst/>
            <a:ahLst/>
            <a:cxnLst/>
            <a:rect l="l" t="t" r="r" b="b"/>
            <a:pathLst>
              <a:path w="54129" h="24752" extrusionOk="0">
                <a:moveTo>
                  <a:pt x="17871" y="6878"/>
                </a:moveTo>
                <a:lnTo>
                  <a:pt x="17871" y="6878"/>
                </a:lnTo>
                <a:cubicBezTo>
                  <a:pt x="16444" y="6923"/>
                  <a:pt x="15017" y="6977"/>
                  <a:pt x="13592" y="7054"/>
                </a:cubicBezTo>
                <a:cubicBezTo>
                  <a:pt x="12207" y="7128"/>
                  <a:pt x="10815" y="7206"/>
                  <a:pt x="9422" y="7247"/>
                </a:cubicBezTo>
                <a:cubicBezTo>
                  <a:pt x="12209" y="6960"/>
                  <a:pt x="15055" y="6892"/>
                  <a:pt x="17871" y="6878"/>
                </a:cubicBezTo>
                <a:close/>
                <a:moveTo>
                  <a:pt x="36090" y="8493"/>
                </a:moveTo>
                <a:cubicBezTo>
                  <a:pt x="36448" y="8493"/>
                  <a:pt x="36806" y="8495"/>
                  <a:pt x="37164" y="8498"/>
                </a:cubicBezTo>
                <a:cubicBezTo>
                  <a:pt x="36552" y="8504"/>
                  <a:pt x="35940" y="8508"/>
                  <a:pt x="35328" y="8508"/>
                </a:cubicBezTo>
                <a:cubicBezTo>
                  <a:pt x="35008" y="8508"/>
                  <a:pt x="34688" y="8507"/>
                  <a:pt x="34368" y="8505"/>
                </a:cubicBezTo>
                <a:cubicBezTo>
                  <a:pt x="34942" y="8497"/>
                  <a:pt x="35516" y="8493"/>
                  <a:pt x="36090" y="8493"/>
                </a:cubicBezTo>
                <a:close/>
                <a:moveTo>
                  <a:pt x="12605" y="21038"/>
                </a:moveTo>
                <a:cubicBezTo>
                  <a:pt x="12590" y="21109"/>
                  <a:pt x="12578" y="21180"/>
                  <a:pt x="12577" y="21251"/>
                </a:cubicBezTo>
                <a:cubicBezTo>
                  <a:pt x="12206" y="21223"/>
                  <a:pt x="11839" y="21181"/>
                  <a:pt x="11483" y="21124"/>
                </a:cubicBezTo>
                <a:cubicBezTo>
                  <a:pt x="11855" y="21086"/>
                  <a:pt x="12230" y="21058"/>
                  <a:pt x="12605" y="21038"/>
                </a:cubicBezTo>
                <a:close/>
                <a:moveTo>
                  <a:pt x="24817" y="1"/>
                </a:moveTo>
                <a:cubicBezTo>
                  <a:pt x="21431" y="1"/>
                  <a:pt x="18049" y="162"/>
                  <a:pt x="14673" y="646"/>
                </a:cubicBezTo>
                <a:lnTo>
                  <a:pt x="14619" y="641"/>
                </a:lnTo>
                <a:cubicBezTo>
                  <a:pt x="14581" y="637"/>
                  <a:pt x="14544" y="635"/>
                  <a:pt x="14508" y="635"/>
                </a:cubicBezTo>
                <a:cubicBezTo>
                  <a:pt x="14347" y="635"/>
                  <a:pt x="14207" y="672"/>
                  <a:pt x="14088" y="732"/>
                </a:cubicBezTo>
                <a:cubicBezTo>
                  <a:pt x="13886" y="763"/>
                  <a:pt x="13685" y="787"/>
                  <a:pt x="13482" y="821"/>
                </a:cubicBezTo>
                <a:cubicBezTo>
                  <a:pt x="13185" y="869"/>
                  <a:pt x="12985" y="1012"/>
                  <a:pt x="12861" y="1201"/>
                </a:cubicBezTo>
                <a:cubicBezTo>
                  <a:pt x="10603" y="1148"/>
                  <a:pt x="8343" y="1064"/>
                  <a:pt x="6087" y="925"/>
                </a:cubicBezTo>
                <a:cubicBezTo>
                  <a:pt x="6060" y="923"/>
                  <a:pt x="6033" y="922"/>
                  <a:pt x="6008" y="922"/>
                </a:cubicBezTo>
                <a:cubicBezTo>
                  <a:pt x="4713" y="922"/>
                  <a:pt x="4748" y="2974"/>
                  <a:pt x="6087" y="3059"/>
                </a:cubicBezTo>
                <a:cubicBezTo>
                  <a:pt x="7775" y="3163"/>
                  <a:pt x="9462" y="3237"/>
                  <a:pt x="11152" y="3291"/>
                </a:cubicBezTo>
                <a:cubicBezTo>
                  <a:pt x="11044" y="3490"/>
                  <a:pt x="11005" y="3724"/>
                  <a:pt x="11028" y="3952"/>
                </a:cubicBezTo>
                <a:cubicBezTo>
                  <a:pt x="10175" y="4137"/>
                  <a:pt x="9331" y="4365"/>
                  <a:pt x="8507" y="4662"/>
                </a:cubicBezTo>
                <a:cubicBezTo>
                  <a:pt x="8162" y="4787"/>
                  <a:pt x="7938" y="5029"/>
                  <a:pt x="7832" y="5306"/>
                </a:cubicBezTo>
                <a:cubicBezTo>
                  <a:pt x="5534" y="5595"/>
                  <a:pt x="3279" y="6056"/>
                  <a:pt x="1113" y="6797"/>
                </a:cubicBezTo>
                <a:cubicBezTo>
                  <a:pt x="196" y="7111"/>
                  <a:pt x="0" y="8644"/>
                  <a:pt x="1113" y="8853"/>
                </a:cubicBezTo>
                <a:cubicBezTo>
                  <a:pt x="2253" y="9068"/>
                  <a:pt x="3405" y="9214"/>
                  <a:pt x="4565" y="9315"/>
                </a:cubicBezTo>
                <a:cubicBezTo>
                  <a:pt x="4458" y="9329"/>
                  <a:pt x="4349" y="9341"/>
                  <a:pt x="4242" y="9356"/>
                </a:cubicBezTo>
                <a:cubicBezTo>
                  <a:pt x="3162" y="9511"/>
                  <a:pt x="3284" y="11168"/>
                  <a:pt x="4242" y="11413"/>
                </a:cubicBezTo>
                <a:cubicBezTo>
                  <a:pt x="5305" y="11685"/>
                  <a:pt x="6381" y="11865"/>
                  <a:pt x="7461" y="11988"/>
                </a:cubicBezTo>
                <a:cubicBezTo>
                  <a:pt x="6956" y="12100"/>
                  <a:pt x="6452" y="12218"/>
                  <a:pt x="5949" y="12343"/>
                </a:cubicBezTo>
                <a:cubicBezTo>
                  <a:pt x="4680" y="12660"/>
                  <a:pt x="5125" y="14290"/>
                  <a:pt x="6233" y="14438"/>
                </a:cubicBezTo>
                <a:cubicBezTo>
                  <a:pt x="6374" y="14458"/>
                  <a:pt x="6513" y="14472"/>
                  <a:pt x="6654" y="14489"/>
                </a:cubicBezTo>
                <a:cubicBezTo>
                  <a:pt x="6041" y="14685"/>
                  <a:pt x="5436" y="14899"/>
                  <a:pt x="4842" y="15153"/>
                </a:cubicBezTo>
                <a:cubicBezTo>
                  <a:pt x="3732" y="15629"/>
                  <a:pt x="4487" y="17019"/>
                  <a:pt x="5380" y="17140"/>
                </a:cubicBezTo>
                <a:cubicBezTo>
                  <a:pt x="5930" y="17215"/>
                  <a:pt x="6483" y="17275"/>
                  <a:pt x="7036" y="17329"/>
                </a:cubicBezTo>
                <a:cubicBezTo>
                  <a:pt x="6674" y="17884"/>
                  <a:pt x="6966" y="18744"/>
                  <a:pt x="7656" y="18950"/>
                </a:cubicBezTo>
                <a:cubicBezTo>
                  <a:pt x="8176" y="19105"/>
                  <a:pt x="8702" y="19222"/>
                  <a:pt x="9230" y="19321"/>
                </a:cubicBezTo>
                <a:cubicBezTo>
                  <a:pt x="8700" y="19433"/>
                  <a:pt x="8174" y="19570"/>
                  <a:pt x="7656" y="19737"/>
                </a:cubicBezTo>
                <a:cubicBezTo>
                  <a:pt x="6949" y="19966"/>
                  <a:pt x="6540" y="20968"/>
                  <a:pt x="7185" y="21520"/>
                </a:cubicBezTo>
                <a:cubicBezTo>
                  <a:pt x="7245" y="21571"/>
                  <a:pt x="7309" y="21616"/>
                  <a:pt x="7370" y="21666"/>
                </a:cubicBezTo>
                <a:cubicBezTo>
                  <a:pt x="7228" y="21676"/>
                  <a:pt x="7086" y="21680"/>
                  <a:pt x="6944" y="21690"/>
                </a:cubicBezTo>
                <a:cubicBezTo>
                  <a:pt x="5801" y="21765"/>
                  <a:pt x="5422" y="23528"/>
                  <a:pt x="6659" y="23783"/>
                </a:cubicBezTo>
                <a:cubicBezTo>
                  <a:pt x="10303" y="24536"/>
                  <a:pt x="13989" y="24752"/>
                  <a:pt x="17687" y="24752"/>
                </a:cubicBezTo>
                <a:cubicBezTo>
                  <a:pt x="19346" y="24752"/>
                  <a:pt x="21007" y="24708"/>
                  <a:pt x="22668" y="24650"/>
                </a:cubicBezTo>
                <a:cubicBezTo>
                  <a:pt x="25388" y="24556"/>
                  <a:pt x="28105" y="24427"/>
                  <a:pt x="30827" y="24394"/>
                </a:cubicBezTo>
                <a:cubicBezTo>
                  <a:pt x="30949" y="24393"/>
                  <a:pt x="31070" y="24392"/>
                  <a:pt x="31192" y="24392"/>
                </a:cubicBezTo>
                <a:cubicBezTo>
                  <a:pt x="32413" y="24392"/>
                  <a:pt x="33628" y="24459"/>
                  <a:pt x="34841" y="24459"/>
                </a:cubicBezTo>
                <a:cubicBezTo>
                  <a:pt x="35879" y="24459"/>
                  <a:pt x="36916" y="24410"/>
                  <a:pt x="37952" y="24230"/>
                </a:cubicBezTo>
                <a:cubicBezTo>
                  <a:pt x="40232" y="24248"/>
                  <a:pt x="42511" y="24267"/>
                  <a:pt x="44788" y="24301"/>
                </a:cubicBezTo>
                <a:cubicBezTo>
                  <a:pt x="46002" y="24360"/>
                  <a:pt x="47216" y="24399"/>
                  <a:pt x="48434" y="24399"/>
                </a:cubicBezTo>
                <a:cubicBezTo>
                  <a:pt x="48727" y="24399"/>
                  <a:pt x="49020" y="24396"/>
                  <a:pt x="49314" y="24392"/>
                </a:cubicBezTo>
                <a:cubicBezTo>
                  <a:pt x="50691" y="24370"/>
                  <a:pt x="50687" y="22297"/>
                  <a:pt x="49314" y="22259"/>
                </a:cubicBezTo>
                <a:cubicBezTo>
                  <a:pt x="47703" y="22213"/>
                  <a:pt x="46094" y="22185"/>
                  <a:pt x="44482" y="22162"/>
                </a:cubicBezTo>
                <a:cubicBezTo>
                  <a:pt x="44616" y="21589"/>
                  <a:pt x="44282" y="20911"/>
                  <a:pt x="43485" y="20835"/>
                </a:cubicBezTo>
                <a:cubicBezTo>
                  <a:pt x="42724" y="20762"/>
                  <a:pt x="41964" y="20707"/>
                  <a:pt x="41201" y="20664"/>
                </a:cubicBezTo>
                <a:cubicBezTo>
                  <a:pt x="41679" y="20651"/>
                  <a:pt x="42156" y="20647"/>
                  <a:pt x="42634" y="20647"/>
                </a:cubicBezTo>
                <a:cubicBezTo>
                  <a:pt x="43311" y="20647"/>
                  <a:pt x="43988" y="20655"/>
                  <a:pt x="44664" y="20655"/>
                </a:cubicBezTo>
                <a:cubicBezTo>
                  <a:pt x="46607" y="20655"/>
                  <a:pt x="48542" y="20590"/>
                  <a:pt x="50450" y="20086"/>
                </a:cubicBezTo>
                <a:cubicBezTo>
                  <a:pt x="51528" y="19801"/>
                  <a:pt x="51402" y="18368"/>
                  <a:pt x="50450" y="18028"/>
                </a:cubicBezTo>
                <a:cubicBezTo>
                  <a:pt x="49986" y="17863"/>
                  <a:pt x="49517" y="17727"/>
                  <a:pt x="49045" y="17607"/>
                </a:cubicBezTo>
                <a:cubicBezTo>
                  <a:pt x="49703" y="17521"/>
                  <a:pt x="50360" y="17403"/>
                  <a:pt x="51018" y="17242"/>
                </a:cubicBezTo>
                <a:cubicBezTo>
                  <a:pt x="51841" y="17040"/>
                  <a:pt x="52000" y="15981"/>
                  <a:pt x="51490" y="15453"/>
                </a:cubicBezTo>
                <a:cubicBezTo>
                  <a:pt x="51855" y="15444"/>
                  <a:pt x="52219" y="15440"/>
                  <a:pt x="52581" y="15432"/>
                </a:cubicBezTo>
                <a:cubicBezTo>
                  <a:pt x="53778" y="15396"/>
                  <a:pt x="54052" y="13651"/>
                  <a:pt x="52868" y="13334"/>
                </a:cubicBezTo>
                <a:cubicBezTo>
                  <a:pt x="50344" y="12652"/>
                  <a:pt x="47755" y="12565"/>
                  <a:pt x="45160" y="12565"/>
                </a:cubicBezTo>
                <a:cubicBezTo>
                  <a:pt x="44271" y="12565"/>
                  <a:pt x="43381" y="12575"/>
                  <a:pt x="42493" y="12575"/>
                </a:cubicBezTo>
                <a:cubicBezTo>
                  <a:pt x="42396" y="12575"/>
                  <a:pt x="42300" y="12575"/>
                  <a:pt x="42203" y="12575"/>
                </a:cubicBezTo>
                <a:cubicBezTo>
                  <a:pt x="42054" y="12575"/>
                  <a:pt x="41905" y="12574"/>
                  <a:pt x="41756" y="12574"/>
                </a:cubicBezTo>
                <a:cubicBezTo>
                  <a:pt x="37919" y="12574"/>
                  <a:pt x="34080" y="12730"/>
                  <a:pt x="30244" y="12865"/>
                </a:cubicBezTo>
                <a:cubicBezTo>
                  <a:pt x="26793" y="12986"/>
                  <a:pt x="23337" y="13095"/>
                  <a:pt x="19883" y="13095"/>
                </a:cubicBezTo>
                <a:cubicBezTo>
                  <a:pt x="18028" y="13095"/>
                  <a:pt x="16173" y="13063"/>
                  <a:pt x="14321" y="12986"/>
                </a:cubicBezTo>
                <a:cubicBezTo>
                  <a:pt x="18679" y="12461"/>
                  <a:pt x="23069" y="12321"/>
                  <a:pt x="27471" y="12321"/>
                </a:cubicBezTo>
                <a:cubicBezTo>
                  <a:pt x="32515" y="12321"/>
                  <a:pt x="37575" y="12505"/>
                  <a:pt x="42621" y="12505"/>
                </a:cubicBezTo>
                <a:cubicBezTo>
                  <a:pt x="45950" y="12505"/>
                  <a:pt x="49274" y="12425"/>
                  <a:pt x="52583" y="12159"/>
                </a:cubicBezTo>
                <a:cubicBezTo>
                  <a:pt x="53704" y="12069"/>
                  <a:pt x="54129" y="10274"/>
                  <a:pt x="52867" y="10064"/>
                </a:cubicBezTo>
                <a:cubicBezTo>
                  <a:pt x="51446" y="9828"/>
                  <a:pt x="50016" y="9726"/>
                  <a:pt x="48581" y="9687"/>
                </a:cubicBezTo>
                <a:cubicBezTo>
                  <a:pt x="48824" y="9645"/>
                  <a:pt x="49070" y="9606"/>
                  <a:pt x="49313" y="9562"/>
                </a:cubicBezTo>
                <a:cubicBezTo>
                  <a:pt x="50343" y="9372"/>
                  <a:pt x="50324" y="7711"/>
                  <a:pt x="49313" y="7505"/>
                </a:cubicBezTo>
                <a:cubicBezTo>
                  <a:pt x="47759" y="7191"/>
                  <a:pt x="46193" y="6963"/>
                  <a:pt x="44619" y="6795"/>
                </a:cubicBezTo>
                <a:cubicBezTo>
                  <a:pt x="45997" y="6753"/>
                  <a:pt x="47374" y="6652"/>
                  <a:pt x="48744" y="6433"/>
                </a:cubicBezTo>
                <a:cubicBezTo>
                  <a:pt x="49847" y="6258"/>
                  <a:pt x="49675" y="4661"/>
                  <a:pt x="48744" y="4377"/>
                </a:cubicBezTo>
                <a:cubicBezTo>
                  <a:pt x="48712" y="4365"/>
                  <a:pt x="48679" y="4358"/>
                  <a:pt x="48646" y="4348"/>
                </a:cubicBezTo>
                <a:cubicBezTo>
                  <a:pt x="48680" y="4344"/>
                  <a:pt x="48712" y="4341"/>
                  <a:pt x="48746" y="4338"/>
                </a:cubicBezTo>
                <a:cubicBezTo>
                  <a:pt x="49847" y="4209"/>
                  <a:pt x="50307" y="2501"/>
                  <a:pt x="49030" y="2244"/>
                </a:cubicBezTo>
                <a:cubicBezTo>
                  <a:pt x="48376" y="2112"/>
                  <a:pt x="47718" y="2002"/>
                  <a:pt x="47059" y="1903"/>
                </a:cubicBezTo>
                <a:cubicBezTo>
                  <a:pt x="47156" y="1315"/>
                  <a:pt x="46824" y="641"/>
                  <a:pt x="46056" y="641"/>
                </a:cubicBezTo>
                <a:cubicBezTo>
                  <a:pt x="46052" y="641"/>
                  <a:pt x="46048" y="641"/>
                  <a:pt x="46044" y="641"/>
                </a:cubicBezTo>
                <a:cubicBezTo>
                  <a:pt x="45743" y="643"/>
                  <a:pt x="45442" y="645"/>
                  <a:pt x="45141" y="645"/>
                </a:cubicBezTo>
                <a:cubicBezTo>
                  <a:pt x="38363" y="645"/>
                  <a:pt x="31582" y="1"/>
                  <a:pt x="248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0" name="Google Shape;2010;p46"/>
          <p:cNvSpPr txBox="1">
            <a:spLocks noGrp="1"/>
          </p:cNvSpPr>
          <p:nvPr>
            <p:ph type="subTitle" idx="8"/>
          </p:nvPr>
        </p:nvSpPr>
        <p:spPr>
          <a:xfrm>
            <a:off x="5759033" y="1268399"/>
            <a:ext cx="2217300" cy="3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id-ID" sz="2400" dirty="0">
                <a:sym typeface="Capriola"/>
              </a:rPr>
              <a:t>Mosaic</a:t>
            </a:r>
            <a:endParaRPr sz="2400" dirty="0">
              <a:sym typeface="Capriola"/>
            </a:endParaRPr>
          </a:p>
        </p:txBody>
      </p:sp>
    </p:spTree>
    <p:extLst>
      <p:ext uri="{BB962C8B-B14F-4D97-AF65-F5344CB8AC3E}">
        <p14:creationId xmlns:p14="http://schemas.microsoft.com/office/powerpoint/2010/main" val="3828494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p46"/>
          <p:cNvSpPr/>
          <p:nvPr/>
        </p:nvSpPr>
        <p:spPr>
          <a:xfrm>
            <a:off x="4214108" y="1267023"/>
            <a:ext cx="2217259" cy="586932"/>
          </a:xfrm>
          <a:custGeom>
            <a:avLst/>
            <a:gdLst/>
            <a:ahLst/>
            <a:cxnLst/>
            <a:rect l="l" t="t" r="r" b="b"/>
            <a:pathLst>
              <a:path w="54129" h="24752" extrusionOk="0">
                <a:moveTo>
                  <a:pt x="17871" y="6878"/>
                </a:moveTo>
                <a:lnTo>
                  <a:pt x="17871" y="6878"/>
                </a:lnTo>
                <a:cubicBezTo>
                  <a:pt x="16444" y="6923"/>
                  <a:pt x="15017" y="6977"/>
                  <a:pt x="13592" y="7054"/>
                </a:cubicBezTo>
                <a:cubicBezTo>
                  <a:pt x="12207" y="7128"/>
                  <a:pt x="10815" y="7206"/>
                  <a:pt x="9422" y="7247"/>
                </a:cubicBezTo>
                <a:cubicBezTo>
                  <a:pt x="12209" y="6960"/>
                  <a:pt x="15055" y="6892"/>
                  <a:pt x="17871" y="6878"/>
                </a:cubicBezTo>
                <a:close/>
                <a:moveTo>
                  <a:pt x="36090" y="8493"/>
                </a:moveTo>
                <a:cubicBezTo>
                  <a:pt x="36448" y="8493"/>
                  <a:pt x="36806" y="8495"/>
                  <a:pt x="37164" y="8498"/>
                </a:cubicBezTo>
                <a:cubicBezTo>
                  <a:pt x="36552" y="8504"/>
                  <a:pt x="35940" y="8508"/>
                  <a:pt x="35328" y="8508"/>
                </a:cubicBezTo>
                <a:cubicBezTo>
                  <a:pt x="35008" y="8508"/>
                  <a:pt x="34688" y="8507"/>
                  <a:pt x="34368" y="8505"/>
                </a:cubicBezTo>
                <a:cubicBezTo>
                  <a:pt x="34942" y="8497"/>
                  <a:pt x="35516" y="8493"/>
                  <a:pt x="36090" y="8493"/>
                </a:cubicBezTo>
                <a:close/>
                <a:moveTo>
                  <a:pt x="12605" y="21038"/>
                </a:moveTo>
                <a:cubicBezTo>
                  <a:pt x="12590" y="21109"/>
                  <a:pt x="12578" y="21180"/>
                  <a:pt x="12577" y="21251"/>
                </a:cubicBezTo>
                <a:cubicBezTo>
                  <a:pt x="12206" y="21223"/>
                  <a:pt x="11839" y="21181"/>
                  <a:pt x="11483" y="21124"/>
                </a:cubicBezTo>
                <a:cubicBezTo>
                  <a:pt x="11855" y="21086"/>
                  <a:pt x="12230" y="21058"/>
                  <a:pt x="12605" y="21038"/>
                </a:cubicBezTo>
                <a:close/>
                <a:moveTo>
                  <a:pt x="24817" y="1"/>
                </a:moveTo>
                <a:cubicBezTo>
                  <a:pt x="21431" y="1"/>
                  <a:pt x="18049" y="162"/>
                  <a:pt x="14673" y="646"/>
                </a:cubicBezTo>
                <a:lnTo>
                  <a:pt x="14619" y="641"/>
                </a:lnTo>
                <a:cubicBezTo>
                  <a:pt x="14581" y="637"/>
                  <a:pt x="14544" y="635"/>
                  <a:pt x="14508" y="635"/>
                </a:cubicBezTo>
                <a:cubicBezTo>
                  <a:pt x="14347" y="635"/>
                  <a:pt x="14207" y="672"/>
                  <a:pt x="14088" y="732"/>
                </a:cubicBezTo>
                <a:cubicBezTo>
                  <a:pt x="13886" y="763"/>
                  <a:pt x="13685" y="787"/>
                  <a:pt x="13482" y="821"/>
                </a:cubicBezTo>
                <a:cubicBezTo>
                  <a:pt x="13185" y="869"/>
                  <a:pt x="12985" y="1012"/>
                  <a:pt x="12861" y="1201"/>
                </a:cubicBezTo>
                <a:cubicBezTo>
                  <a:pt x="10603" y="1148"/>
                  <a:pt x="8343" y="1064"/>
                  <a:pt x="6087" y="925"/>
                </a:cubicBezTo>
                <a:cubicBezTo>
                  <a:pt x="6060" y="923"/>
                  <a:pt x="6033" y="922"/>
                  <a:pt x="6008" y="922"/>
                </a:cubicBezTo>
                <a:cubicBezTo>
                  <a:pt x="4713" y="922"/>
                  <a:pt x="4748" y="2974"/>
                  <a:pt x="6087" y="3059"/>
                </a:cubicBezTo>
                <a:cubicBezTo>
                  <a:pt x="7775" y="3163"/>
                  <a:pt x="9462" y="3237"/>
                  <a:pt x="11152" y="3291"/>
                </a:cubicBezTo>
                <a:cubicBezTo>
                  <a:pt x="11044" y="3490"/>
                  <a:pt x="11005" y="3724"/>
                  <a:pt x="11028" y="3952"/>
                </a:cubicBezTo>
                <a:cubicBezTo>
                  <a:pt x="10175" y="4137"/>
                  <a:pt x="9331" y="4365"/>
                  <a:pt x="8507" y="4662"/>
                </a:cubicBezTo>
                <a:cubicBezTo>
                  <a:pt x="8162" y="4787"/>
                  <a:pt x="7938" y="5029"/>
                  <a:pt x="7832" y="5306"/>
                </a:cubicBezTo>
                <a:cubicBezTo>
                  <a:pt x="5534" y="5595"/>
                  <a:pt x="3279" y="6056"/>
                  <a:pt x="1113" y="6797"/>
                </a:cubicBezTo>
                <a:cubicBezTo>
                  <a:pt x="196" y="7111"/>
                  <a:pt x="0" y="8644"/>
                  <a:pt x="1113" y="8853"/>
                </a:cubicBezTo>
                <a:cubicBezTo>
                  <a:pt x="2253" y="9068"/>
                  <a:pt x="3405" y="9214"/>
                  <a:pt x="4565" y="9315"/>
                </a:cubicBezTo>
                <a:cubicBezTo>
                  <a:pt x="4458" y="9329"/>
                  <a:pt x="4349" y="9341"/>
                  <a:pt x="4242" y="9356"/>
                </a:cubicBezTo>
                <a:cubicBezTo>
                  <a:pt x="3162" y="9511"/>
                  <a:pt x="3284" y="11168"/>
                  <a:pt x="4242" y="11413"/>
                </a:cubicBezTo>
                <a:cubicBezTo>
                  <a:pt x="5305" y="11685"/>
                  <a:pt x="6381" y="11865"/>
                  <a:pt x="7461" y="11988"/>
                </a:cubicBezTo>
                <a:cubicBezTo>
                  <a:pt x="6956" y="12100"/>
                  <a:pt x="6452" y="12218"/>
                  <a:pt x="5949" y="12343"/>
                </a:cubicBezTo>
                <a:cubicBezTo>
                  <a:pt x="4680" y="12660"/>
                  <a:pt x="5125" y="14290"/>
                  <a:pt x="6233" y="14438"/>
                </a:cubicBezTo>
                <a:cubicBezTo>
                  <a:pt x="6374" y="14458"/>
                  <a:pt x="6513" y="14472"/>
                  <a:pt x="6654" y="14489"/>
                </a:cubicBezTo>
                <a:cubicBezTo>
                  <a:pt x="6041" y="14685"/>
                  <a:pt x="5436" y="14899"/>
                  <a:pt x="4842" y="15153"/>
                </a:cubicBezTo>
                <a:cubicBezTo>
                  <a:pt x="3732" y="15629"/>
                  <a:pt x="4487" y="17019"/>
                  <a:pt x="5380" y="17140"/>
                </a:cubicBezTo>
                <a:cubicBezTo>
                  <a:pt x="5930" y="17215"/>
                  <a:pt x="6483" y="17275"/>
                  <a:pt x="7036" y="17329"/>
                </a:cubicBezTo>
                <a:cubicBezTo>
                  <a:pt x="6674" y="17884"/>
                  <a:pt x="6966" y="18744"/>
                  <a:pt x="7656" y="18950"/>
                </a:cubicBezTo>
                <a:cubicBezTo>
                  <a:pt x="8176" y="19105"/>
                  <a:pt x="8702" y="19222"/>
                  <a:pt x="9230" y="19321"/>
                </a:cubicBezTo>
                <a:cubicBezTo>
                  <a:pt x="8700" y="19433"/>
                  <a:pt x="8174" y="19570"/>
                  <a:pt x="7656" y="19737"/>
                </a:cubicBezTo>
                <a:cubicBezTo>
                  <a:pt x="6949" y="19966"/>
                  <a:pt x="6540" y="20968"/>
                  <a:pt x="7185" y="21520"/>
                </a:cubicBezTo>
                <a:cubicBezTo>
                  <a:pt x="7245" y="21571"/>
                  <a:pt x="7309" y="21616"/>
                  <a:pt x="7370" y="21666"/>
                </a:cubicBezTo>
                <a:cubicBezTo>
                  <a:pt x="7228" y="21676"/>
                  <a:pt x="7086" y="21680"/>
                  <a:pt x="6944" y="21690"/>
                </a:cubicBezTo>
                <a:cubicBezTo>
                  <a:pt x="5801" y="21765"/>
                  <a:pt x="5422" y="23528"/>
                  <a:pt x="6659" y="23783"/>
                </a:cubicBezTo>
                <a:cubicBezTo>
                  <a:pt x="10303" y="24536"/>
                  <a:pt x="13989" y="24752"/>
                  <a:pt x="17687" y="24752"/>
                </a:cubicBezTo>
                <a:cubicBezTo>
                  <a:pt x="19346" y="24752"/>
                  <a:pt x="21007" y="24708"/>
                  <a:pt x="22668" y="24650"/>
                </a:cubicBezTo>
                <a:cubicBezTo>
                  <a:pt x="25388" y="24556"/>
                  <a:pt x="28105" y="24427"/>
                  <a:pt x="30827" y="24394"/>
                </a:cubicBezTo>
                <a:cubicBezTo>
                  <a:pt x="30949" y="24393"/>
                  <a:pt x="31070" y="24392"/>
                  <a:pt x="31192" y="24392"/>
                </a:cubicBezTo>
                <a:cubicBezTo>
                  <a:pt x="32413" y="24392"/>
                  <a:pt x="33628" y="24459"/>
                  <a:pt x="34841" y="24459"/>
                </a:cubicBezTo>
                <a:cubicBezTo>
                  <a:pt x="35879" y="24459"/>
                  <a:pt x="36916" y="24410"/>
                  <a:pt x="37952" y="24230"/>
                </a:cubicBezTo>
                <a:cubicBezTo>
                  <a:pt x="40232" y="24248"/>
                  <a:pt x="42511" y="24267"/>
                  <a:pt x="44788" y="24301"/>
                </a:cubicBezTo>
                <a:cubicBezTo>
                  <a:pt x="46002" y="24360"/>
                  <a:pt x="47216" y="24399"/>
                  <a:pt x="48434" y="24399"/>
                </a:cubicBezTo>
                <a:cubicBezTo>
                  <a:pt x="48727" y="24399"/>
                  <a:pt x="49020" y="24396"/>
                  <a:pt x="49314" y="24392"/>
                </a:cubicBezTo>
                <a:cubicBezTo>
                  <a:pt x="50691" y="24370"/>
                  <a:pt x="50687" y="22297"/>
                  <a:pt x="49314" y="22259"/>
                </a:cubicBezTo>
                <a:cubicBezTo>
                  <a:pt x="47703" y="22213"/>
                  <a:pt x="46094" y="22185"/>
                  <a:pt x="44482" y="22162"/>
                </a:cubicBezTo>
                <a:cubicBezTo>
                  <a:pt x="44616" y="21589"/>
                  <a:pt x="44282" y="20911"/>
                  <a:pt x="43485" y="20835"/>
                </a:cubicBezTo>
                <a:cubicBezTo>
                  <a:pt x="42724" y="20762"/>
                  <a:pt x="41964" y="20707"/>
                  <a:pt x="41201" y="20664"/>
                </a:cubicBezTo>
                <a:cubicBezTo>
                  <a:pt x="41679" y="20651"/>
                  <a:pt x="42156" y="20647"/>
                  <a:pt x="42634" y="20647"/>
                </a:cubicBezTo>
                <a:cubicBezTo>
                  <a:pt x="43311" y="20647"/>
                  <a:pt x="43988" y="20655"/>
                  <a:pt x="44664" y="20655"/>
                </a:cubicBezTo>
                <a:cubicBezTo>
                  <a:pt x="46607" y="20655"/>
                  <a:pt x="48542" y="20590"/>
                  <a:pt x="50450" y="20086"/>
                </a:cubicBezTo>
                <a:cubicBezTo>
                  <a:pt x="51528" y="19801"/>
                  <a:pt x="51402" y="18368"/>
                  <a:pt x="50450" y="18028"/>
                </a:cubicBezTo>
                <a:cubicBezTo>
                  <a:pt x="49986" y="17863"/>
                  <a:pt x="49517" y="17727"/>
                  <a:pt x="49045" y="17607"/>
                </a:cubicBezTo>
                <a:cubicBezTo>
                  <a:pt x="49703" y="17521"/>
                  <a:pt x="50360" y="17403"/>
                  <a:pt x="51018" y="17242"/>
                </a:cubicBezTo>
                <a:cubicBezTo>
                  <a:pt x="51841" y="17040"/>
                  <a:pt x="52000" y="15981"/>
                  <a:pt x="51490" y="15453"/>
                </a:cubicBezTo>
                <a:cubicBezTo>
                  <a:pt x="51855" y="15444"/>
                  <a:pt x="52219" y="15440"/>
                  <a:pt x="52581" y="15432"/>
                </a:cubicBezTo>
                <a:cubicBezTo>
                  <a:pt x="53778" y="15396"/>
                  <a:pt x="54052" y="13651"/>
                  <a:pt x="52868" y="13334"/>
                </a:cubicBezTo>
                <a:cubicBezTo>
                  <a:pt x="50344" y="12652"/>
                  <a:pt x="47755" y="12565"/>
                  <a:pt x="45160" y="12565"/>
                </a:cubicBezTo>
                <a:cubicBezTo>
                  <a:pt x="44271" y="12565"/>
                  <a:pt x="43381" y="12575"/>
                  <a:pt x="42493" y="12575"/>
                </a:cubicBezTo>
                <a:cubicBezTo>
                  <a:pt x="42396" y="12575"/>
                  <a:pt x="42300" y="12575"/>
                  <a:pt x="42203" y="12575"/>
                </a:cubicBezTo>
                <a:cubicBezTo>
                  <a:pt x="42054" y="12575"/>
                  <a:pt x="41905" y="12574"/>
                  <a:pt x="41756" y="12574"/>
                </a:cubicBezTo>
                <a:cubicBezTo>
                  <a:pt x="37919" y="12574"/>
                  <a:pt x="34080" y="12730"/>
                  <a:pt x="30244" y="12865"/>
                </a:cubicBezTo>
                <a:cubicBezTo>
                  <a:pt x="26793" y="12986"/>
                  <a:pt x="23337" y="13095"/>
                  <a:pt x="19883" y="13095"/>
                </a:cubicBezTo>
                <a:cubicBezTo>
                  <a:pt x="18028" y="13095"/>
                  <a:pt x="16173" y="13063"/>
                  <a:pt x="14321" y="12986"/>
                </a:cubicBezTo>
                <a:cubicBezTo>
                  <a:pt x="18679" y="12461"/>
                  <a:pt x="23069" y="12321"/>
                  <a:pt x="27471" y="12321"/>
                </a:cubicBezTo>
                <a:cubicBezTo>
                  <a:pt x="32515" y="12321"/>
                  <a:pt x="37575" y="12505"/>
                  <a:pt x="42621" y="12505"/>
                </a:cubicBezTo>
                <a:cubicBezTo>
                  <a:pt x="45950" y="12505"/>
                  <a:pt x="49274" y="12425"/>
                  <a:pt x="52583" y="12159"/>
                </a:cubicBezTo>
                <a:cubicBezTo>
                  <a:pt x="53704" y="12069"/>
                  <a:pt x="54129" y="10274"/>
                  <a:pt x="52867" y="10064"/>
                </a:cubicBezTo>
                <a:cubicBezTo>
                  <a:pt x="51446" y="9828"/>
                  <a:pt x="50016" y="9726"/>
                  <a:pt x="48581" y="9687"/>
                </a:cubicBezTo>
                <a:cubicBezTo>
                  <a:pt x="48824" y="9645"/>
                  <a:pt x="49070" y="9606"/>
                  <a:pt x="49313" y="9562"/>
                </a:cubicBezTo>
                <a:cubicBezTo>
                  <a:pt x="50343" y="9372"/>
                  <a:pt x="50324" y="7711"/>
                  <a:pt x="49313" y="7505"/>
                </a:cubicBezTo>
                <a:cubicBezTo>
                  <a:pt x="47759" y="7191"/>
                  <a:pt x="46193" y="6963"/>
                  <a:pt x="44619" y="6795"/>
                </a:cubicBezTo>
                <a:cubicBezTo>
                  <a:pt x="45997" y="6753"/>
                  <a:pt x="47374" y="6652"/>
                  <a:pt x="48744" y="6433"/>
                </a:cubicBezTo>
                <a:cubicBezTo>
                  <a:pt x="49847" y="6258"/>
                  <a:pt x="49675" y="4661"/>
                  <a:pt x="48744" y="4377"/>
                </a:cubicBezTo>
                <a:cubicBezTo>
                  <a:pt x="48712" y="4365"/>
                  <a:pt x="48679" y="4358"/>
                  <a:pt x="48646" y="4348"/>
                </a:cubicBezTo>
                <a:cubicBezTo>
                  <a:pt x="48680" y="4344"/>
                  <a:pt x="48712" y="4341"/>
                  <a:pt x="48746" y="4338"/>
                </a:cubicBezTo>
                <a:cubicBezTo>
                  <a:pt x="49847" y="4209"/>
                  <a:pt x="50307" y="2501"/>
                  <a:pt x="49030" y="2244"/>
                </a:cubicBezTo>
                <a:cubicBezTo>
                  <a:pt x="48376" y="2112"/>
                  <a:pt x="47718" y="2002"/>
                  <a:pt x="47059" y="1903"/>
                </a:cubicBezTo>
                <a:cubicBezTo>
                  <a:pt x="47156" y="1315"/>
                  <a:pt x="46824" y="641"/>
                  <a:pt x="46056" y="641"/>
                </a:cubicBezTo>
                <a:cubicBezTo>
                  <a:pt x="46052" y="641"/>
                  <a:pt x="46048" y="641"/>
                  <a:pt x="46044" y="641"/>
                </a:cubicBezTo>
                <a:cubicBezTo>
                  <a:pt x="45743" y="643"/>
                  <a:pt x="45442" y="645"/>
                  <a:pt x="45141" y="645"/>
                </a:cubicBezTo>
                <a:cubicBezTo>
                  <a:pt x="38363" y="645"/>
                  <a:pt x="31582" y="1"/>
                  <a:pt x="248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9" name="Google Shape;1999;p46"/>
          <p:cNvSpPr/>
          <p:nvPr/>
        </p:nvSpPr>
        <p:spPr>
          <a:xfrm rot="-1344">
            <a:off x="-239000" y="1561920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46"/>
          <p:cNvSpPr txBox="1">
            <a:spLocks noGrp="1"/>
          </p:cNvSpPr>
          <p:nvPr>
            <p:ph type="title"/>
          </p:nvPr>
        </p:nvSpPr>
        <p:spPr>
          <a:xfrm>
            <a:off x="1883425" y="709025"/>
            <a:ext cx="654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Sejarah dari Browser</a:t>
            </a:r>
            <a:endParaRPr dirty="0"/>
          </a:p>
        </p:txBody>
      </p:sp>
      <p:sp>
        <p:nvSpPr>
          <p:cNvPr id="2008" name="Google Shape;2008;p46">
            <a:hlinkClick r:id="rId3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46"/>
          <p:cNvSpPr/>
          <p:nvPr/>
        </p:nvSpPr>
        <p:spPr>
          <a:xfrm rot="-9038913" flipH="1">
            <a:off x="7459838" y="357206"/>
            <a:ext cx="1400467" cy="118184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0" name="Google Shape;2010;p46"/>
          <p:cNvSpPr txBox="1">
            <a:spLocks noGrp="1"/>
          </p:cNvSpPr>
          <p:nvPr>
            <p:ph type="subTitle" idx="8"/>
          </p:nvPr>
        </p:nvSpPr>
        <p:spPr>
          <a:xfrm>
            <a:off x="4214108" y="1446065"/>
            <a:ext cx="2217300" cy="3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id-ID" sz="1800" dirty="0"/>
              <a:t>Browser</a:t>
            </a:r>
            <a:endParaRPr dirty="0"/>
          </a:p>
        </p:txBody>
      </p:sp>
      <p:sp>
        <p:nvSpPr>
          <p:cNvPr id="2011" name="Google Shape;2011;p46"/>
          <p:cNvSpPr txBox="1">
            <a:spLocks noGrp="1"/>
          </p:cNvSpPr>
          <p:nvPr>
            <p:ph type="subTitle" idx="9"/>
          </p:nvPr>
        </p:nvSpPr>
        <p:spPr>
          <a:xfrm>
            <a:off x="1883425" y="1933753"/>
            <a:ext cx="6547200" cy="16133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d-ID" sz="2800" dirty="0"/>
              <a:t>Mosaic terus dikembangkan menjadi Broswer pertama yang digunakan oleh banyak kalangan,</a:t>
            </a:r>
            <a:r>
              <a:rPr lang="id-ID" sz="3600" dirty="0"/>
              <a:t> </a:t>
            </a:r>
          </a:p>
          <a:p>
            <a:r>
              <a:rPr lang="id-ID" sz="3600" dirty="0">
                <a:solidFill>
                  <a:srgbClr val="FF0000"/>
                </a:solidFill>
              </a:rPr>
              <a:t>Netscape Navigator.</a:t>
            </a:r>
            <a:endParaRPr lang="id-ID" sz="1800" dirty="0">
              <a:solidFill>
                <a:srgbClr val="FF0000"/>
              </a:solidFill>
            </a:endParaRPr>
          </a:p>
        </p:txBody>
      </p:sp>
      <p:sp>
        <p:nvSpPr>
          <p:cNvPr id="2014" name="Google Shape;2014;p46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46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016" name="Google Shape;2016;p46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F2A39A-D61B-4B0D-8516-35DD5044D3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78C0EE6-4F67-4C2F-AE67-F8113A03BB21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96F7D39-EC7A-4B01-A99C-696A04B26E40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990C2D88-BBA2-4CEB-8EB2-30D112C627D3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DF1DFCC4-174D-4207-91A3-6386D5609F13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B2BD379A-16A6-490B-97DC-0C999092CD4B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771B4903-2BF6-4730-95BB-01946FC21557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14199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p46"/>
          <p:cNvSpPr/>
          <p:nvPr/>
        </p:nvSpPr>
        <p:spPr>
          <a:xfrm>
            <a:off x="5123838" y="839786"/>
            <a:ext cx="2217259" cy="586932"/>
          </a:xfrm>
          <a:custGeom>
            <a:avLst/>
            <a:gdLst/>
            <a:ahLst/>
            <a:cxnLst/>
            <a:rect l="l" t="t" r="r" b="b"/>
            <a:pathLst>
              <a:path w="54129" h="24752" extrusionOk="0">
                <a:moveTo>
                  <a:pt x="17871" y="6878"/>
                </a:moveTo>
                <a:lnTo>
                  <a:pt x="17871" y="6878"/>
                </a:lnTo>
                <a:cubicBezTo>
                  <a:pt x="16444" y="6923"/>
                  <a:pt x="15017" y="6977"/>
                  <a:pt x="13592" y="7054"/>
                </a:cubicBezTo>
                <a:cubicBezTo>
                  <a:pt x="12207" y="7128"/>
                  <a:pt x="10815" y="7206"/>
                  <a:pt x="9422" y="7247"/>
                </a:cubicBezTo>
                <a:cubicBezTo>
                  <a:pt x="12209" y="6960"/>
                  <a:pt x="15055" y="6892"/>
                  <a:pt x="17871" y="6878"/>
                </a:cubicBezTo>
                <a:close/>
                <a:moveTo>
                  <a:pt x="36090" y="8493"/>
                </a:moveTo>
                <a:cubicBezTo>
                  <a:pt x="36448" y="8493"/>
                  <a:pt x="36806" y="8495"/>
                  <a:pt x="37164" y="8498"/>
                </a:cubicBezTo>
                <a:cubicBezTo>
                  <a:pt x="36552" y="8504"/>
                  <a:pt x="35940" y="8508"/>
                  <a:pt x="35328" y="8508"/>
                </a:cubicBezTo>
                <a:cubicBezTo>
                  <a:pt x="35008" y="8508"/>
                  <a:pt x="34688" y="8507"/>
                  <a:pt x="34368" y="8505"/>
                </a:cubicBezTo>
                <a:cubicBezTo>
                  <a:pt x="34942" y="8497"/>
                  <a:pt x="35516" y="8493"/>
                  <a:pt x="36090" y="8493"/>
                </a:cubicBezTo>
                <a:close/>
                <a:moveTo>
                  <a:pt x="12605" y="21038"/>
                </a:moveTo>
                <a:cubicBezTo>
                  <a:pt x="12590" y="21109"/>
                  <a:pt x="12578" y="21180"/>
                  <a:pt x="12577" y="21251"/>
                </a:cubicBezTo>
                <a:cubicBezTo>
                  <a:pt x="12206" y="21223"/>
                  <a:pt x="11839" y="21181"/>
                  <a:pt x="11483" y="21124"/>
                </a:cubicBezTo>
                <a:cubicBezTo>
                  <a:pt x="11855" y="21086"/>
                  <a:pt x="12230" y="21058"/>
                  <a:pt x="12605" y="21038"/>
                </a:cubicBezTo>
                <a:close/>
                <a:moveTo>
                  <a:pt x="24817" y="1"/>
                </a:moveTo>
                <a:cubicBezTo>
                  <a:pt x="21431" y="1"/>
                  <a:pt x="18049" y="162"/>
                  <a:pt x="14673" y="646"/>
                </a:cubicBezTo>
                <a:lnTo>
                  <a:pt x="14619" y="641"/>
                </a:lnTo>
                <a:cubicBezTo>
                  <a:pt x="14581" y="637"/>
                  <a:pt x="14544" y="635"/>
                  <a:pt x="14508" y="635"/>
                </a:cubicBezTo>
                <a:cubicBezTo>
                  <a:pt x="14347" y="635"/>
                  <a:pt x="14207" y="672"/>
                  <a:pt x="14088" y="732"/>
                </a:cubicBezTo>
                <a:cubicBezTo>
                  <a:pt x="13886" y="763"/>
                  <a:pt x="13685" y="787"/>
                  <a:pt x="13482" y="821"/>
                </a:cubicBezTo>
                <a:cubicBezTo>
                  <a:pt x="13185" y="869"/>
                  <a:pt x="12985" y="1012"/>
                  <a:pt x="12861" y="1201"/>
                </a:cubicBezTo>
                <a:cubicBezTo>
                  <a:pt x="10603" y="1148"/>
                  <a:pt x="8343" y="1064"/>
                  <a:pt x="6087" y="925"/>
                </a:cubicBezTo>
                <a:cubicBezTo>
                  <a:pt x="6060" y="923"/>
                  <a:pt x="6033" y="922"/>
                  <a:pt x="6008" y="922"/>
                </a:cubicBezTo>
                <a:cubicBezTo>
                  <a:pt x="4713" y="922"/>
                  <a:pt x="4748" y="2974"/>
                  <a:pt x="6087" y="3059"/>
                </a:cubicBezTo>
                <a:cubicBezTo>
                  <a:pt x="7775" y="3163"/>
                  <a:pt x="9462" y="3237"/>
                  <a:pt x="11152" y="3291"/>
                </a:cubicBezTo>
                <a:cubicBezTo>
                  <a:pt x="11044" y="3490"/>
                  <a:pt x="11005" y="3724"/>
                  <a:pt x="11028" y="3952"/>
                </a:cubicBezTo>
                <a:cubicBezTo>
                  <a:pt x="10175" y="4137"/>
                  <a:pt x="9331" y="4365"/>
                  <a:pt x="8507" y="4662"/>
                </a:cubicBezTo>
                <a:cubicBezTo>
                  <a:pt x="8162" y="4787"/>
                  <a:pt x="7938" y="5029"/>
                  <a:pt x="7832" y="5306"/>
                </a:cubicBezTo>
                <a:cubicBezTo>
                  <a:pt x="5534" y="5595"/>
                  <a:pt x="3279" y="6056"/>
                  <a:pt x="1113" y="6797"/>
                </a:cubicBezTo>
                <a:cubicBezTo>
                  <a:pt x="196" y="7111"/>
                  <a:pt x="0" y="8644"/>
                  <a:pt x="1113" y="8853"/>
                </a:cubicBezTo>
                <a:cubicBezTo>
                  <a:pt x="2253" y="9068"/>
                  <a:pt x="3405" y="9214"/>
                  <a:pt x="4565" y="9315"/>
                </a:cubicBezTo>
                <a:cubicBezTo>
                  <a:pt x="4458" y="9329"/>
                  <a:pt x="4349" y="9341"/>
                  <a:pt x="4242" y="9356"/>
                </a:cubicBezTo>
                <a:cubicBezTo>
                  <a:pt x="3162" y="9511"/>
                  <a:pt x="3284" y="11168"/>
                  <a:pt x="4242" y="11413"/>
                </a:cubicBezTo>
                <a:cubicBezTo>
                  <a:pt x="5305" y="11685"/>
                  <a:pt x="6381" y="11865"/>
                  <a:pt x="7461" y="11988"/>
                </a:cubicBezTo>
                <a:cubicBezTo>
                  <a:pt x="6956" y="12100"/>
                  <a:pt x="6452" y="12218"/>
                  <a:pt x="5949" y="12343"/>
                </a:cubicBezTo>
                <a:cubicBezTo>
                  <a:pt x="4680" y="12660"/>
                  <a:pt x="5125" y="14290"/>
                  <a:pt x="6233" y="14438"/>
                </a:cubicBezTo>
                <a:cubicBezTo>
                  <a:pt x="6374" y="14458"/>
                  <a:pt x="6513" y="14472"/>
                  <a:pt x="6654" y="14489"/>
                </a:cubicBezTo>
                <a:cubicBezTo>
                  <a:pt x="6041" y="14685"/>
                  <a:pt x="5436" y="14899"/>
                  <a:pt x="4842" y="15153"/>
                </a:cubicBezTo>
                <a:cubicBezTo>
                  <a:pt x="3732" y="15629"/>
                  <a:pt x="4487" y="17019"/>
                  <a:pt x="5380" y="17140"/>
                </a:cubicBezTo>
                <a:cubicBezTo>
                  <a:pt x="5930" y="17215"/>
                  <a:pt x="6483" y="17275"/>
                  <a:pt x="7036" y="17329"/>
                </a:cubicBezTo>
                <a:cubicBezTo>
                  <a:pt x="6674" y="17884"/>
                  <a:pt x="6966" y="18744"/>
                  <a:pt x="7656" y="18950"/>
                </a:cubicBezTo>
                <a:cubicBezTo>
                  <a:pt x="8176" y="19105"/>
                  <a:pt x="8702" y="19222"/>
                  <a:pt x="9230" y="19321"/>
                </a:cubicBezTo>
                <a:cubicBezTo>
                  <a:pt x="8700" y="19433"/>
                  <a:pt x="8174" y="19570"/>
                  <a:pt x="7656" y="19737"/>
                </a:cubicBezTo>
                <a:cubicBezTo>
                  <a:pt x="6949" y="19966"/>
                  <a:pt x="6540" y="20968"/>
                  <a:pt x="7185" y="21520"/>
                </a:cubicBezTo>
                <a:cubicBezTo>
                  <a:pt x="7245" y="21571"/>
                  <a:pt x="7309" y="21616"/>
                  <a:pt x="7370" y="21666"/>
                </a:cubicBezTo>
                <a:cubicBezTo>
                  <a:pt x="7228" y="21676"/>
                  <a:pt x="7086" y="21680"/>
                  <a:pt x="6944" y="21690"/>
                </a:cubicBezTo>
                <a:cubicBezTo>
                  <a:pt x="5801" y="21765"/>
                  <a:pt x="5422" y="23528"/>
                  <a:pt x="6659" y="23783"/>
                </a:cubicBezTo>
                <a:cubicBezTo>
                  <a:pt x="10303" y="24536"/>
                  <a:pt x="13989" y="24752"/>
                  <a:pt x="17687" y="24752"/>
                </a:cubicBezTo>
                <a:cubicBezTo>
                  <a:pt x="19346" y="24752"/>
                  <a:pt x="21007" y="24708"/>
                  <a:pt x="22668" y="24650"/>
                </a:cubicBezTo>
                <a:cubicBezTo>
                  <a:pt x="25388" y="24556"/>
                  <a:pt x="28105" y="24427"/>
                  <a:pt x="30827" y="24394"/>
                </a:cubicBezTo>
                <a:cubicBezTo>
                  <a:pt x="30949" y="24393"/>
                  <a:pt x="31070" y="24392"/>
                  <a:pt x="31192" y="24392"/>
                </a:cubicBezTo>
                <a:cubicBezTo>
                  <a:pt x="32413" y="24392"/>
                  <a:pt x="33628" y="24459"/>
                  <a:pt x="34841" y="24459"/>
                </a:cubicBezTo>
                <a:cubicBezTo>
                  <a:pt x="35879" y="24459"/>
                  <a:pt x="36916" y="24410"/>
                  <a:pt x="37952" y="24230"/>
                </a:cubicBezTo>
                <a:cubicBezTo>
                  <a:pt x="40232" y="24248"/>
                  <a:pt x="42511" y="24267"/>
                  <a:pt x="44788" y="24301"/>
                </a:cubicBezTo>
                <a:cubicBezTo>
                  <a:pt x="46002" y="24360"/>
                  <a:pt x="47216" y="24399"/>
                  <a:pt x="48434" y="24399"/>
                </a:cubicBezTo>
                <a:cubicBezTo>
                  <a:pt x="48727" y="24399"/>
                  <a:pt x="49020" y="24396"/>
                  <a:pt x="49314" y="24392"/>
                </a:cubicBezTo>
                <a:cubicBezTo>
                  <a:pt x="50691" y="24370"/>
                  <a:pt x="50687" y="22297"/>
                  <a:pt x="49314" y="22259"/>
                </a:cubicBezTo>
                <a:cubicBezTo>
                  <a:pt x="47703" y="22213"/>
                  <a:pt x="46094" y="22185"/>
                  <a:pt x="44482" y="22162"/>
                </a:cubicBezTo>
                <a:cubicBezTo>
                  <a:pt x="44616" y="21589"/>
                  <a:pt x="44282" y="20911"/>
                  <a:pt x="43485" y="20835"/>
                </a:cubicBezTo>
                <a:cubicBezTo>
                  <a:pt x="42724" y="20762"/>
                  <a:pt x="41964" y="20707"/>
                  <a:pt x="41201" y="20664"/>
                </a:cubicBezTo>
                <a:cubicBezTo>
                  <a:pt x="41679" y="20651"/>
                  <a:pt x="42156" y="20647"/>
                  <a:pt x="42634" y="20647"/>
                </a:cubicBezTo>
                <a:cubicBezTo>
                  <a:pt x="43311" y="20647"/>
                  <a:pt x="43988" y="20655"/>
                  <a:pt x="44664" y="20655"/>
                </a:cubicBezTo>
                <a:cubicBezTo>
                  <a:pt x="46607" y="20655"/>
                  <a:pt x="48542" y="20590"/>
                  <a:pt x="50450" y="20086"/>
                </a:cubicBezTo>
                <a:cubicBezTo>
                  <a:pt x="51528" y="19801"/>
                  <a:pt x="51402" y="18368"/>
                  <a:pt x="50450" y="18028"/>
                </a:cubicBezTo>
                <a:cubicBezTo>
                  <a:pt x="49986" y="17863"/>
                  <a:pt x="49517" y="17727"/>
                  <a:pt x="49045" y="17607"/>
                </a:cubicBezTo>
                <a:cubicBezTo>
                  <a:pt x="49703" y="17521"/>
                  <a:pt x="50360" y="17403"/>
                  <a:pt x="51018" y="17242"/>
                </a:cubicBezTo>
                <a:cubicBezTo>
                  <a:pt x="51841" y="17040"/>
                  <a:pt x="52000" y="15981"/>
                  <a:pt x="51490" y="15453"/>
                </a:cubicBezTo>
                <a:cubicBezTo>
                  <a:pt x="51855" y="15444"/>
                  <a:pt x="52219" y="15440"/>
                  <a:pt x="52581" y="15432"/>
                </a:cubicBezTo>
                <a:cubicBezTo>
                  <a:pt x="53778" y="15396"/>
                  <a:pt x="54052" y="13651"/>
                  <a:pt x="52868" y="13334"/>
                </a:cubicBezTo>
                <a:cubicBezTo>
                  <a:pt x="50344" y="12652"/>
                  <a:pt x="47755" y="12565"/>
                  <a:pt x="45160" y="12565"/>
                </a:cubicBezTo>
                <a:cubicBezTo>
                  <a:pt x="44271" y="12565"/>
                  <a:pt x="43381" y="12575"/>
                  <a:pt x="42493" y="12575"/>
                </a:cubicBezTo>
                <a:cubicBezTo>
                  <a:pt x="42396" y="12575"/>
                  <a:pt x="42300" y="12575"/>
                  <a:pt x="42203" y="12575"/>
                </a:cubicBezTo>
                <a:cubicBezTo>
                  <a:pt x="42054" y="12575"/>
                  <a:pt x="41905" y="12574"/>
                  <a:pt x="41756" y="12574"/>
                </a:cubicBezTo>
                <a:cubicBezTo>
                  <a:pt x="37919" y="12574"/>
                  <a:pt x="34080" y="12730"/>
                  <a:pt x="30244" y="12865"/>
                </a:cubicBezTo>
                <a:cubicBezTo>
                  <a:pt x="26793" y="12986"/>
                  <a:pt x="23337" y="13095"/>
                  <a:pt x="19883" y="13095"/>
                </a:cubicBezTo>
                <a:cubicBezTo>
                  <a:pt x="18028" y="13095"/>
                  <a:pt x="16173" y="13063"/>
                  <a:pt x="14321" y="12986"/>
                </a:cubicBezTo>
                <a:cubicBezTo>
                  <a:pt x="18679" y="12461"/>
                  <a:pt x="23069" y="12321"/>
                  <a:pt x="27471" y="12321"/>
                </a:cubicBezTo>
                <a:cubicBezTo>
                  <a:pt x="32515" y="12321"/>
                  <a:pt x="37575" y="12505"/>
                  <a:pt x="42621" y="12505"/>
                </a:cubicBezTo>
                <a:cubicBezTo>
                  <a:pt x="45950" y="12505"/>
                  <a:pt x="49274" y="12425"/>
                  <a:pt x="52583" y="12159"/>
                </a:cubicBezTo>
                <a:cubicBezTo>
                  <a:pt x="53704" y="12069"/>
                  <a:pt x="54129" y="10274"/>
                  <a:pt x="52867" y="10064"/>
                </a:cubicBezTo>
                <a:cubicBezTo>
                  <a:pt x="51446" y="9828"/>
                  <a:pt x="50016" y="9726"/>
                  <a:pt x="48581" y="9687"/>
                </a:cubicBezTo>
                <a:cubicBezTo>
                  <a:pt x="48824" y="9645"/>
                  <a:pt x="49070" y="9606"/>
                  <a:pt x="49313" y="9562"/>
                </a:cubicBezTo>
                <a:cubicBezTo>
                  <a:pt x="50343" y="9372"/>
                  <a:pt x="50324" y="7711"/>
                  <a:pt x="49313" y="7505"/>
                </a:cubicBezTo>
                <a:cubicBezTo>
                  <a:pt x="47759" y="7191"/>
                  <a:pt x="46193" y="6963"/>
                  <a:pt x="44619" y="6795"/>
                </a:cubicBezTo>
                <a:cubicBezTo>
                  <a:pt x="45997" y="6753"/>
                  <a:pt x="47374" y="6652"/>
                  <a:pt x="48744" y="6433"/>
                </a:cubicBezTo>
                <a:cubicBezTo>
                  <a:pt x="49847" y="6258"/>
                  <a:pt x="49675" y="4661"/>
                  <a:pt x="48744" y="4377"/>
                </a:cubicBezTo>
                <a:cubicBezTo>
                  <a:pt x="48712" y="4365"/>
                  <a:pt x="48679" y="4358"/>
                  <a:pt x="48646" y="4348"/>
                </a:cubicBezTo>
                <a:cubicBezTo>
                  <a:pt x="48680" y="4344"/>
                  <a:pt x="48712" y="4341"/>
                  <a:pt x="48746" y="4338"/>
                </a:cubicBezTo>
                <a:cubicBezTo>
                  <a:pt x="49847" y="4209"/>
                  <a:pt x="50307" y="2501"/>
                  <a:pt x="49030" y="2244"/>
                </a:cubicBezTo>
                <a:cubicBezTo>
                  <a:pt x="48376" y="2112"/>
                  <a:pt x="47718" y="2002"/>
                  <a:pt x="47059" y="1903"/>
                </a:cubicBezTo>
                <a:cubicBezTo>
                  <a:pt x="47156" y="1315"/>
                  <a:pt x="46824" y="641"/>
                  <a:pt x="46056" y="641"/>
                </a:cubicBezTo>
                <a:cubicBezTo>
                  <a:pt x="46052" y="641"/>
                  <a:pt x="46048" y="641"/>
                  <a:pt x="46044" y="641"/>
                </a:cubicBezTo>
                <a:cubicBezTo>
                  <a:pt x="45743" y="643"/>
                  <a:pt x="45442" y="645"/>
                  <a:pt x="45141" y="645"/>
                </a:cubicBezTo>
                <a:cubicBezTo>
                  <a:pt x="38363" y="645"/>
                  <a:pt x="31582" y="1"/>
                  <a:pt x="248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9" name="Google Shape;1999;p46"/>
          <p:cNvSpPr/>
          <p:nvPr/>
        </p:nvSpPr>
        <p:spPr>
          <a:xfrm rot="-1344">
            <a:off x="-239000" y="1561920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46"/>
          <p:cNvSpPr txBox="1">
            <a:spLocks noGrp="1"/>
          </p:cNvSpPr>
          <p:nvPr>
            <p:ph type="title"/>
          </p:nvPr>
        </p:nvSpPr>
        <p:spPr>
          <a:xfrm>
            <a:off x="1883425" y="709025"/>
            <a:ext cx="654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Sejarah dari Browser</a:t>
            </a:r>
            <a:endParaRPr dirty="0"/>
          </a:p>
        </p:txBody>
      </p:sp>
      <p:sp>
        <p:nvSpPr>
          <p:cNvPr id="2008" name="Google Shape;2008;p46">
            <a:hlinkClick r:id="rId3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46"/>
          <p:cNvSpPr/>
          <p:nvPr/>
        </p:nvSpPr>
        <p:spPr>
          <a:xfrm rot="-9038913" flipH="1">
            <a:off x="7459838" y="357206"/>
            <a:ext cx="1400467" cy="118184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0" name="Google Shape;2010;p46"/>
          <p:cNvSpPr txBox="1">
            <a:spLocks noGrp="1"/>
          </p:cNvSpPr>
          <p:nvPr>
            <p:ph type="subTitle" idx="8"/>
          </p:nvPr>
        </p:nvSpPr>
        <p:spPr>
          <a:xfrm>
            <a:off x="4891714" y="1099104"/>
            <a:ext cx="2947672" cy="3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id-ID" sz="2400" dirty="0">
                <a:sym typeface="Capriola"/>
              </a:rPr>
              <a:t>Netscape Navigator</a:t>
            </a:r>
            <a:endParaRPr sz="2400" dirty="0">
              <a:sym typeface="Capriola"/>
            </a:endParaRPr>
          </a:p>
        </p:txBody>
      </p:sp>
      <p:sp>
        <p:nvSpPr>
          <p:cNvPr id="2011" name="Google Shape;2011;p46"/>
          <p:cNvSpPr txBox="1">
            <a:spLocks noGrp="1"/>
          </p:cNvSpPr>
          <p:nvPr>
            <p:ph type="subTitle" idx="9"/>
          </p:nvPr>
        </p:nvSpPr>
        <p:spPr>
          <a:xfrm>
            <a:off x="1883425" y="1933753"/>
            <a:ext cx="6547200" cy="16133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id-ID" sz="3200" dirty="0"/>
          </a:p>
        </p:txBody>
      </p:sp>
      <p:sp>
        <p:nvSpPr>
          <p:cNvPr id="2014" name="Google Shape;2014;p46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46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016" name="Google Shape;2016;p46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FA7170-BD87-4694-A1AB-03C437FA381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274221" y="1405183"/>
            <a:ext cx="5565165" cy="315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602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p46"/>
          <p:cNvSpPr/>
          <p:nvPr/>
        </p:nvSpPr>
        <p:spPr>
          <a:xfrm rot="-1344">
            <a:off x="-239000" y="1561920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46"/>
          <p:cNvSpPr txBox="1">
            <a:spLocks noGrp="1"/>
          </p:cNvSpPr>
          <p:nvPr>
            <p:ph type="title"/>
          </p:nvPr>
        </p:nvSpPr>
        <p:spPr>
          <a:xfrm>
            <a:off x="1883425" y="709025"/>
            <a:ext cx="654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Fungsi Browser</a:t>
            </a:r>
            <a:endParaRPr dirty="0"/>
          </a:p>
        </p:txBody>
      </p:sp>
      <p:sp>
        <p:nvSpPr>
          <p:cNvPr id="2008" name="Google Shape;2008;p46">
            <a:hlinkClick r:id="rId3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46"/>
          <p:cNvSpPr/>
          <p:nvPr/>
        </p:nvSpPr>
        <p:spPr>
          <a:xfrm rot="-9038913" flipH="1">
            <a:off x="7459838" y="357206"/>
            <a:ext cx="1400467" cy="118184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4" name="Google Shape;2014;p46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46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016" name="Google Shape;2016;p46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14F0C4-A1D7-4BCF-97A1-10340DE3DF5C}"/>
              </a:ext>
            </a:extLst>
          </p:cNvPr>
          <p:cNvSpPr txBox="1"/>
          <p:nvPr/>
        </p:nvSpPr>
        <p:spPr>
          <a:xfrm>
            <a:off x="1883425" y="1561619"/>
            <a:ext cx="58342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800" dirty="0">
                <a:solidFill>
                  <a:srgbClr val="FF0000"/>
                </a:solidFill>
                <a:latin typeface="Back to School " panose="02000603000000000000" pitchFamily="2" charset="0"/>
                <a:sym typeface="Poppins"/>
              </a:rPr>
              <a:t>Membuka</a:t>
            </a:r>
            <a:r>
              <a:rPr lang="id-ID" sz="2800" dirty="0">
                <a:solidFill>
                  <a:schemeClr val="accent2"/>
                </a:solidFill>
                <a:latin typeface="Back to School " panose="02000603000000000000" pitchFamily="2" charset="0"/>
                <a:sym typeface="Poppins"/>
              </a:rPr>
              <a:t> Halaman Website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800" dirty="0">
                <a:solidFill>
                  <a:schemeClr val="accent2"/>
                </a:solidFill>
                <a:latin typeface="Back to School " panose="02000603000000000000" pitchFamily="2" charset="0"/>
                <a:sym typeface="Poppins"/>
              </a:rPr>
              <a:t>Memastikan </a:t>
            </a:r>
            <a:r>
              <a:rPr lang="id-ID" sz="2800" dirty="0">
                <a:solidFill>
                  <a:srgbClr val="FF0000"/>
                </a:solidFill>
                <a:latin typeface="Back to School " panose="02000603000000000000" pitchFamily="2" charset="0"/>
                <a:sym typeface="Poppins"/>
              </a:rPr>
              <a:t>Keamanan</a:t>
            </a:r>
            <a:r>
              <a:rPr lang="id-ID" sz="2800" dirty="0">
                <a:solidFill>
                  <a:schemeClr val="accent2"/>
                </a:solidFill>
                <a:latin typeface="Back to School " panose="02000603000000000000" pitchFamily="2" charset="0"/>
                <a:sym typeface="Poppins"/>
              </a:rPr>
              <a:t> Website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800" dirty="0">
                <a:solidFill>
                  <a:schemeClr val="accent2"/>
                </a:solidFill>
                <a:latin typeface="Back to School " panose="02000603000000000000" pitchFamily="2" charset="0"/>
                <a:sym typeface="Poppins"/>
              </a:rPr>
              <a:t>Mendukung </a:t>
            </a:r>
            <a:r>
              <a:rPr lang="id-ID" sz="2800" dirty="0">
                <a:solidFill>
                  <a:srgbClr val="FF0000"/>
                </a:solidFill>
                <a:latin typeface="Back to School " panose="02000603000000000000" pitchFamily="2" charset="0"/>
                <a:sym typeface="Poppins"/>
              </a:rPr>
              <a:t>Permintaan</a:t>
            </a:r>
            <a:r>
              <a:rPr lang="id-ID" sz="2800" dirty="0">
                <a:solidFill>
                  <a:schemeClr val="accent2"/>
                </a:solidFill>
                <a:latin typeface="Back to School " panose="02000603000000000000" pitchFamily="2" charset="0"/>
                <a:sym typeface="Poppins"/>
              </a:rPr>
              <a:t>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800" dirty="0">
                <a:solidFill>
                  <a:schemeClr val="accent2"/>
                </a:solidFill>
                <a:latin typeface="Back to School " panose="02000603000000000000" pitchFamily="2" charset="0"/>
                <a:sym typeface="Poppins"/>
              </a:rPr>
              <a:t>Mendukung Penggunaan </a:t>
            </a:r>
            <a:r>
              <a:rPr lang="id-ID" sz="2800" dirty="0">
                <a:solidFill>
                  <a:srgbClr val="FF0000"/>
                </a:solidFill>
                <a:latin typeface="Back to School " panose="02000603000000000000" pitchFamily="2" charset="0"/>
                <a:sym typeface="Poppins"/>
              </a:rPr>
              <a:t>Search Engine</a:t>
            </a:r>
          </a:p>
        </p:txBody>
      </p:sp>
    </p:spTree>
    <p:extLst>
      <p:ext uri="{BB962C8B-B14F-4D97-AF65-F5344CB8AC3E}">
        <p14:creationId xmlns:p14="http://schemas.microsoft.com/office/powerpoint/2010/main" val="5230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p46"/>
          <p:cNvSpPr/>
          <p:nvPr/>
        </p:nvSpPr>
        <p:spPr>
          <a:xfrm>
            <a:off x="4214149" y="1379789"/>
            <a:ext cx="2217259" cy="586932"/>
          </a:xfrm>
          <a:custGeom>
            <a:avLst/>
            <a:gdLst/>
            <a:ahLst/>
            <a:cxnLst/>
            <a:rect l="l" t="t" r="r" b="b"/>
            <a:pathLst>
              <a:path w="54129" h="24752" extrusionOk="0">
                <a:moveTo>
                  <a:pt x="17871" y="6878"/>
                </a:moveTo>
                <a:lnTo>
                  <a:pt x="17871" y="6878"/>
                </a:lnTo>
                <a:cubicBezTo>
                  <a:pt x="16444" y="6923"/>
                  <a:pt x="15017" y="6977"/>
                  <a:pt x="13592" y="7054"/>
                </a:cubicBezTo>
                <a:cubicBezTo>
                  <a:pt x="12207" y="7128"/>
                  <a:pt x="10815" y="7206"/>
                  <a:pt x="9422" y="7247"/>
                </a:cubicBezTo>
                <a:cubicBezTo>
                  <a:pt x="12209" y="6960"/>
                  <a:pt x="15055" y="6892"/>
                  <a:pt x="17871" y="6878"/>
                </a:cubicBezTo>
                <a:close/>
                <a:moveTo>
                  <a:pt x="36090" y="8493"/>
                </a:moveTo>
                <a:cubicBezTo>
                  <a:pt x="36448" y="8493"/>
                  <a:pt x="36806" y="8495"/>
                  <a:pt x="37164" y="8498"/>
                </a:cubicBezTo>
                <a:cubicBezTo>
                  <a:pt x="36552" y="8504"/>
                  <a:pt x="35940" y="8508"/>
                  <a:pt x="35328" y="8508"/>
                </a:cubicBezTo>
                <a:cubicBezTo>
                  <a:pt x="35008" y="8508"/>
                  <a:pt x="34688" y="8507"/>
                  <a:pt x="34368" y="8505"/>
                </a:cubicBezTo>
                <a:cubicBezTo>
                  <a:pt x="34942" y="8497"/>
                  <a:pt x="35516" y="8493"/>
                  <a:pt x="36090" y="8493"/>
                </a:cubicBezTo>
                <a:close/>
                <a:moveTo>
                  <a:pt x="12605" y="21038"/>
                </a:moveTo>
                <a:cubicBezTo>
                  <a:pt x="12590" y="21109"/>
                  <a:pt x="12578" y="21180"/>
                  <a:pt x="12577" y="21251"/>
                </a:cubicBezTo>
                <a:cubicBezTo>
                  <a:pt x="12206" y="21223"/>
                  <a:pt x="11839" y="21181"/>
                  <a:pt x="11483" y="21124"/>
                </a:cubicBezTo>
                <a:cubicBezTo>
                  <a:pt x="11855" y="21086"/>
                  <a:pt x="12230" y="21058"/>
                  <a:pt x="12605" y="21038"/>
                </a:cubicBezTo>
                <a:close/>
                <a:moveTo>
                  <a:pt x="24817" y="1"/>
                </a:moveTo>
                <a:cubicBezTo>
                  <a:pt x="21431" y="1"/>
                  <a:pt x="18049" y="162"/>
                  <a:pt x="14673" y="646"/>
                </a:cubicBezTo>
                <a:lnTo>
                  <a:pt x="14619" y="641"/>
                </a:lnTo>
                <a:cubicBezTo>
                  <a:pt x="14581" y="637"/>
                  <a:pt x="14544" y="635"/>
                  <a:pt x="14508" y="635"/>
                </a:cubicBezTo>
                <a:cubicBezTo>
                  <a:pt x="14347" y="635"/>
                  <a:pt x="14207" y="672"/>
                  <a:pt x="14088" y="732"/>
                </a:cubicBezTo>
                <a:cubicBezTo>
                  <a:pt x="13886" y="763"/>
                  <a:pt x="13685" y="787"/>
                  <a:pt x="13482" y="821"/>
                </a:cubicBezTo>
                <a:cubicBezTo>
                  <a:pt x="13185" y="869"/>
                  <a:pt x="12985" y="1012"/>
                  <a:pt x="12861" y="1201"/>
                </a:cubicBezTo>
                <a:cubicBezTo>
                  <a:pt x="10603" y="1148"/>
                  <a:pt x="8343" y="1064"/>
                  <a:pt x="6087" y="925"/>
                </a:cubicBezTo>
                <a:cubicBezTo>
                  <a:pt x="6060" y="923"/>
                  <a:pt x="6033" y="922"/>
                  <a:pt x="6008" y="922"/>
                </a:cubicBezTo>
                <a:cubicBezTo>
                  <a:pt x="4713" y="922"/>
                  <a:pt x="4748" y="2974"/>
                  <a:pt x="6087" y="3059"/>
                </a:cubicBezTo>
                <a:cubicBezTo>
                  <a:pt x="7775" y="3163"/>
                  <a:pt x="9462" y="3237"/>
                  <a:pt x="11152" y="3291"/>
                </a:cubicBezTo>
                <a:cubicBezTo>
                  <a:pt x="11044" y="3490"/>
                  <a:pt x="11005" y="3724"/>
                  <a:pt x="11028" y="3952"/>
                </a:cubicBezTo>
                <a:cubicBezTo>
                  <a:pt x="10175" y="4137"/>
                  <a:pt x="9331" y="4365"/>
                  <a:pt x="8507" y="4662"/>
                </a:cubicBezTo>
                <a:cubicBezTo>
                  <a:pt x="8162" y="4787"/>
                  <a:pt x="7938" y="5029"/>
                  <a:pt x="7832" y="5306"/>
                </a:cubicBezTo>
                <a:cubicBezTo>
                  <a:pt x="5534" y="5595"/>
                  <a:pt x="3279" y="6056"/>
                  <a:pt x="1113" y="6797"/>
                </a:cubicBezTo>
                <a:cubicBezTo>
                  <a:pt x="196" y="7111"/>
                  <a:pt x="0" y="8644"/>
                  <a:pt x="1113" y="8853"/>
                </a:cubicBezTo>
                <a:cubicBezTo>
                  <a:pt x="2253" y="9068"/>
                  <a:pt x="3405" y="9214"/>
                  <a:pt x="4565" y="9315"/>
                </a:cubicBezTo>
                <a:cubicBezTo>
                  <a:pt x="4458" y="9329"/>
                  <a:pt x="4349" y="9341"/>
                  <a:pt x="4242" y="9356"/>
                </a:cubicBezTo>
                <a:cubicBezTo>
                  <a:pt x="3162" y="9511"/>
                  <a:pt x="3284" y="11168"/>
                  <a:pt x="4242" y="11413"/>
                </a:cubicBezTo>
                <a:cubicBezTo>
                  <a:pt x="5305" y="11685"/>
                  <a:pt x="6381" y="11865"/>
                  <a:pt x="7461" y="11988"/>
                </a:cubicBezTo>
                <a:cubicBezTo>
                  <a:pt x="6956" y="12100"/>
                  <a:pt x="6452" y="12218"/>
                  <a:pt x="5949" y="12343"/>
                </a:cubicBezTo>
                <a:cubicBezTo>
                  <a:pt x="4680" y="12660"/>
                  <a:pt x="5125" y="14290"/>
                  <a:pt x="6233" y="14438"/>
                </a:cubicBezTo>
                <a:cubicBezTo>
                  <a:pt x="6374" y="14458"/>
                  <a:pt x="6513" y="14472"/>
                  <a:pt x="6654" y="14489"/>
                </a:cubicBezTo>
                <a:cubicBezTo>
                  <a:pt x="6041" y="14685"/>
                  <a:pt x="5436" y="14899"/>
                  <a:pt x="4842" y="15153"/>
                </a:cubicBezTo>
                <a:cubicBezTo>
                  <a:pt x="3732" y="15629"/>
                  <a:pt x="4487" y="17019"/>
                  <a:pt x="5380" y="17140"/>
                </a:cubicBezTo>
                <a:cubicBezTo>
                  <a:pt x="5930" y="17215"/>
                  <a:pt x="6483" y="17275"/>
                  <a:pt x="7036" y="17329"/>
                </a:cubicBezTo>
                <a:cubicBezTo>
                  <a:pt x="6674" y="17884"/>
                  <a:pt x="6966" y="18744"/>
                  <a:pt x="7656" y="18950"/>
                </a:cubicBezTo>
                <a:cubicBezTo>
                  <a:pt x="8176" y="19105"/>
                  <a:pt x="8702" y="19222"/>
                  <a:pt x="9230" y="19321"/>
                </a:cubicBezTo>
                <a:cubicBezTo>
                  <a:pt x="8700" y="19433"/>
                  <a:pt x="8174" y="19570"/>
                  <a:pt x="7656" y="19737"/>
                </a:cubicBezTo>
                <a:cubicBezTo>
                  <a:pt x="6949" y="19966"/>
                  <a:pt x="6540" y="20968"/>
                  <a:pt x="7185" y="21520"/>
                </a:cubicBezTo>
                <a:cubicBezTo>
                  <a:pt x="7245" y="21571"/>
                  <a:pt x="7309" y="21616"/>
                  <a:pt x="7370" y="21666"/>
                </a:cubicBezTo>
                <a:cubicBezTo>
                  <a:pt x="7228" y="21676"/>
                  <a:pt x="7086" y="21680"/>
                  <a:pt x="6944" y="21690"/>
                </a:cubicBezTo>
                <a:cubicBezTo>
                  <a:pt x="5801" y="21765"/>
                  <a:pt x="5422" y="23528"/>
                  <a:pt x="6659" y="23783"/>
                </a:cubicBezTo>
                <a:cubicBezTo>
                  <a:pt x="10303" y="24536"/>
                  <a:pt x="13989" y="24752"/>
                  <a:pt x="17687" y="24752"/>
                </a:cubicBezTo>
                <a:cubicBezTo>
                  <a:pt x="19346" y="24752"/>
                  <a:pt x="21007" y="24708"/>
                  <a:pt x="22668" y="24650"/>
                </a:cubicBezTo>
                <a:cubicBezTo>
                  <a:pt x="25388" y="24556"/>
                  <a:pt x="28105" y="24427"/>
                  <a:pt x="30827" y="24394"/>
                </a:cubicBezTo>
                <a:cubicBezTo>
                  <a:pt x="30949" y="24393"/>
                  <a:pt x="31070" y="24392"/>
                  <a:pt x="31192" y="24392"/>
                </a:cubicBezTo>
                <a:cubicBezTo>
                  <a:pt x="32413" y="24392"/>
                  <a:pt x="33628" y="24459"/>
                  <a:pt x="34841" y="24459"/>
                </a:cubicBezTo>
                <a:cubicBezTo>
                  <a:pt x="35879" y="24459"/>
                  <a:pt x="36916" y="24410"/>
                  <a:pt x="37952" y="24230"/>
                </a:cubicBezTo>
                <a:cubicBezTo>
                  <a:pt x="40232" y="24248"/>
                  <a:pt x="42511" y="24267"/>
                  <a:pt x="44788" y="24301"/>
                </a:cubicBezTo>
                <a:cubicBezTo>
                  <a:pt x="46002" y="24360"/>
                  <a:pt x="47216" y="24399"/>
                  <a:pt x="48434" y="24399"/>
                </a:cubicBezTo>
                <a:cubicBezTo>
                  <a:pt x="48727" y="24399"/>
                  <a:pt x="49020" y="24396"/>
                  <a:pt x="49314" y="24392"/>
                </a:cubicBezTo>
                <a:cubicBezTo>
                  <a:pt x="50691" y="24370"/>
                  <a:pt x="50687" y="22297"/>
                  <a:pt x="49314" y="22259"/>
                </a:cubicBezTo>
                <a:cubicBezTo>
                  <a:pt x="47703" y="22213"/>
                  <a:pt x="46094" y="22185"/>
                  <a:pt x="44482" y="22162"/>
                </a:cubicBezTo>
                <a:cubicBezTo>
                  <a:pt x="44616" y="21589"/>
                  <a:pt x="44282" y="20911"/>
                  <a:pt x="43485" y="20835"/>
                </a:cubicBezTo>
                <a:cubicBezTo>
                  <a:pt x="42724" y="20762"/>
                  <a:pt x="41964" y="20707"/>
                  <a:pt x="41201" y="20664"/>
                </a:cubicBezTo>
                <a:cubicBezTo>
                  <a:pt x="41679" y="20651"/>
                  <a:pt x="42156" y="20647"/>
                  <a:pt x="42634" y="20647"/>
                </a:cubicBezTo>
                <a:cubicBezTo>
                  <a:pt x="43311" y="20647"/>
                  <a:pt x="43988" y="20655"/>
                  <a:pt x="44664" y="20655"/>
                </a:cubicBezTo>
                <a:cubicBezTo>
                  <a:pt x="46607" y="20655"/>
                  <a:pt x="48542" y="20590"/>
                  <a:pt x="50450" y="20086"/>
                </a:cubicBezTo>
                <a:cubicBezTo>
                  <a:pt x="51528" y="19801"/>
                  <a:pt x="51402" y="18368"/>
                  <a:pt x="50450" y="18028"/>
                </a:cubicBezTo>
                <a:cubicBezTo>
                  <a:pt x="49986" y="17863"/>
                  <a:pt x="49517" y="17727"/>
                  <a:pt x="49045" y="17607"/>
                </a:cubicBezTo>
                <a:cubicBezTo>
                  <a:pt x="49703" y="17521"/>
                  <a:pt x="50360" y="17403"/>
                  <a:pt x="51018" y="17242"/>
                </a:cubicBezTo>
                <a:cubicBezTo>
                  <a:pt x="51841" y="17040"/>
                  <a:pt x="52000" y="15981"/>
                  <a:pt x="51490" y="15453"/>
                </a:cubicBezTo>
                <a:cubicBezTo>
                  <a:pt x="51855" y="15444"/>
                  <a:pt x="52219" y="15440"/>
                  <a:pt x="52581" y="15432"/>
                </a:cubicBezTo>
                <a:cubicBezTo>
                  <a:pt x="53778" y="15396"/>
                  <a:pt x="54052" y="13651"/>
                  <a:pt x="52868" y="13334"/>
                </a:cubicBezTo>
                <a:cubicBezTo>
                  <a:pt x="50344" y="12652"/>
                  <a:pt x="47755" y="12565"/>
                  <a:pt x="45160" y="12565"/>
                </a:cubicBezTo>
                <a:cubicBezTo>
                  <a:pt x="44271" y="12565"/>
                  <a:pt x="43381" y="12575"/>
                  <a:pt x="42493" y="12575"/>
                </a:cubicBezTo>
                <a:cubicBezTo>
                  <a:pt x="42396" y="12575"/>
                  <a:pt x="42300" y="12575"/>
                  <a:pt x="42203" y="12575"/>
                </a:cubicBezTo>
                <a:cubicBezTo>
                  <a:pt x="42054" y="12575"/>
                  <a:pt x="41905" y="12574"/>
                  <a:pt x="41756" y="12574"/>
                </a:cubicBezTo>
                <a:cubicBezTo>
                  <a:pt x="37919" y="12574"/>
                  <a:pt x="34080" y="12730"/>
                  <a:pt x="30244" y="12865"/>
                </a:cubicBezTo>
                <a:cubicBezTo>
                  <a:pt x="26793" y="12986"/>
                  <a:pt x="23337" y="13095"/>
                  <a:pt x="19883" y="13095"/>
                </a:cubicBezTo>
                <a:cubicBezTo>
                  <a:pt x="18028" y="13095"/>
                  <a:pt x="16173" y="13063"/>
                  <a:pt x="14321" y="12986"/>
                </a:cubicBezTo>
                <a:cubicBezTo>
                  <a:pt x="18679" y="12461"/>
                  <a:pt x="23069" y="12321"/>
                  <a:pt x="27471" y="12321"/>
                </a:cubicBezTo>
                <a:cubicBezTo>
                  <a:pt x="32515" y="12321"/>
                  <a:pt x="37575" y="12505"/>
                  <a:pt x="42621" y="12505"/>
                </a:cubicBezTo>
                <a:cubicBezTo>
                  <a:pt x="45950" y="12505"/>
                  <a:pt x="49274" y="12425"/>
                  <a:pt x="52583" y="12159"/>
                </a:cubicBezTo>
                <a:cubicBezTo>
                  <a:pt x="53704" y="12069"/>
                  <a:pt x="54129" y="10274"/>
                  <a:pt x="52867" y="10064"/>
                </a:cubicBezTo>
                <a:cubicBezTo>
                  <a:pt x="51446" y="9828"/>
                  <a:pt x="50016" y="9726"/>
                  <a:pt x="48581" y="9687"/>
                </a:cubicBezTo>
                <a:cubicBezTo>
                  <a:pt x="48824" y="9645"/>
                  <a:pt x="49070" y="9606"/>
                  <a:pt x="49313" y="9562"/>
                </a:cubicBezTo>
                <a:cubicBezTo>
                  <a:pt x="50343" y="9372"/>
                  <a:pt x="50324" y="7711"/>
                  <a:pt x="49313" y="7505"/>
                </a:cubicBezTo>
                <a:cubicBezTo>
                  <a:pt x="47759" y="7191"/>
                  <a:pt x="46193" y="6963"/>
                  <a:pt x="44619" y="6795"/>
                </a:cubicBezTo>
                <a:cubicBezTo>
                  <a:pt x="45997" y="6753"/>
                  <a:pt x="47374" y="6652"/>
                  <a:pt x="48744" y="6433"/>
                </a:cubicBezTo>
                <a:cubicBezTo>
                  <a:pt x="49847" y="6258"/>
                  <a:pt x="49675" y="4661"/>
                  <a:pt x="48744" y="4377"/>
                </a:cubicBezTo>
                <a:cubicBezTo>
                  <a:pt x="48712" y="4365"/>
                  <a:pt x="48679" y="4358"/>
                  <a:pt x="48646" y="4348"/>
                </a:cubicBezTo>
                <a:cubicBezTo>
                  <a:pt x="48680" y="4344"/>
                  <a:pt x="48712" y="4341"/>
                  <a:pt x="48746" y="4338"/>
                </a:cubicBezTo>
                <a:cubicBezTo>
                  <a:pt x="49847" y="4209"/>
                  <a:pt x="50307" y="2501"/>
                  <a:pt x="49030" y="2244"/>
                </a:cubicBezTo>
                <a:cubicBezTo>
                  <a:pt x="48376" y="2112"/>
                  <a:pt x="47718" y="2002"/>
                  <a:pt x="47059" y="1903"/>
                </a:cubicBezTo>
                <a:cubicBezTo>
                  <a:pt x="47156" y="1315"/>
                  <a:pt x="46824" y="641"/>
                  <a:pt x="46056" y="641"/>
                </a:cubicBezTo>
                <a:cubicBezTo>
                  <a:pt x="46052" y="641"/>
                  <a:pt x="46048" y="641"/>
                  <a:pt x="46044" y="641"/>
                </a:cubicBezTo>
                <a:cubicBezTo>
                  <a:pt x="45743" y="643"/>
                  <a:pt x="45442" y="645"/>
                  <a:pt x="45141" y="645"/>
                </a:cubicBezTo>
                <a:cubicBezTo>
                  <a:pt x="38363" y="645"/>
                  <a:pt x="31582" y="1"/>
                  <a:pt x="248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9" name="Google Shape;1999;p46"/>
          <p:cNvSpPr/>
          <p:nvPr/>
        </p:nvSpPr>
        <p:spPr>
          <a:xfrm rot="-1344">
            <a:off x="-239000" y="1561920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46"/>
          <p:cNvSpPr txBox="1">
            <a:spLocks noGrp="1"/>
          </p:cNvSpPr>
          <p:nvPr>
            <p:ph type="title"/>
          </p:nvPr>
        </p:nvSpPr>
        <p:spPr>
          <a:xfrm>
            <a:off x="1883425" y="709025"/>
            <a:ext cx="654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Pengertian dari </a:t>
            </a:r>
            <a:r>
              <a:rPr lang="id-ID" dirty="0">
                <a:solidFill>
                  <a:srgbClr val="FF0000"/>
                </a:solidFill>
              </a:rPr>
              <a:t>WEB BROWSER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008" name="Google Shape;2008;p46">
            <a:hlinkClick r:id="rId3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46"/>
          <p:cNvSpPr/>
          <p:nvPr/>
        </p:nvSpPr>
        <p:spPr>
          <a:xfrm rot="-9038913" flipH="1">
            <a:off x="7459838" y="357206"/>
            <a:ext cx="1400467" cy="118184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0" name="Google Shape;2010;p46"/>
          <p:cNvSpPr txBox="1">
            <a:spLocks noGrp="1"/>
          </p:cNvSpPr>
          <p:nvPr>
            <p:ph type="subTitle" idx="8"/>
          </p:nvPr>
        </p:nvSpPr>
        <p:spPr>
          <a:xfrm>
            <a:off x="4214136" y="1548306"/>
            <a:ext cx="2217300" cy="3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id-ID" b="1" dirty="0"/>
              <a:t>Secara Umum</a:t>
            </a:r>
            <a:endParaRPr dirty="0"/>
          </a:p>
        </p:txBody>
      </p:sp>
      <p:sp>
        <p:nvSpPr>
          <p:cNvPr id="2011" name="Google Shape;2011;p46"/>
          <p:cNvSpPr txBox="1">
            <a:spLocks noGrp="1"/>
          </p:cNvSpPr>
          <p:nvPr>
            <p:ph type="subTitle" idx="9"/>
          </p:nvPr>
        </p:nvSpPr>
        <p:spPr>
          <a:xfrm>
            <a:off x="2158416" y="1998695"/>
            <a:ext cx="6422876" cy="21957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d-ID" sz="2800" b="1" dirty="0"/>
              <a:t>web</a:t>
            </a:r>
            <a:r>
              <a:rPr lang="id-ID" sz="2800" dirty="0"/>
              <a:t> merupakan singkatan dari </a:t>
            </a:r>
            <a:r>
              <a:rPr lang="id-ID" sz="2800" b="1" dirty="0"/>
              <a:t>website</a:t>
            </a:r>
            <a:r>
              <a:rPr lang="id-ID" sz="2800" dirty="0"/>
              <a:t>, Jadi </a:t>
            </a:r>
            <a:r>
              <a:rPr lang="id-ID" sz="2800" b="1" dirty="0">
                <a:solidFill>
                  <a:srgbClr val="FF0000"/>
                </a:solidFill>
              </a:rPr>
              <a:t>web browser</a:t>
            </a:r>
            <a:r>
              <a:rPr lang="id-ID" sz="2800" dirty="0">
                <a:solidFill>
                  <a:srgbClr val="FF0000"/>
                </a:solidFill>
              </a:rPr>
              <a:t> </a:t>
            </a:r>
            <a:r>
              <a:rPr lang="id-ID" sz="2800" dirty="0"/>
              <a:t>merupakan alat penjelajah berbagai situs </a:t>
            </a:r>
            <a:r>
              <a:rPr lang="id-ID" sz="2800" b="1" dirty="0"/>
              <a:t>website</a:t>
            </a:r>
            <a:r>
              <a:rPr lang="id-ID" sz="2800" dirty="0"/>
              <a:t> yang ada di </a:t>
            </a:r>
            <a:r>
              <a:rPr lang="id-ID" sz="2800" b="1" dirty="0"/>
              <a:t>Internet</a:t>
            </a:r>
            <a:r>
              <a:rPr lang="id-ID" sz="2000" dirty="0"/>
              <a:t>.</a:t>
            </a:r>
          </a:p>
        </p:txBody>
      </p:sp>
      <p:sp>
        <p:nvSpPr>
          <p:cNvPr id="2014" name="Google Shape;2014;p46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46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016" name="Google Shape;2016;p46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EB4E84FD-D5D9-4460-A1DD-BA62C17822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12E892A1-7221-4BDC-B37E-C96F1F402A6C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AEFD2FEE-FB99-4323-9062-45B89BEE642C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7424B776-FF57-45C5-A2BB-FFB88ECDB361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9" name="Subtitle 18">
            <a:extLst>
              <a:ext uri="{FF2B5EF4-FFF2-40B4-BE49-F238E27FC236}">
                <a16:creationId xmlns:a16="http://schemas.microsoft.com/office/drawing/2014/main" id="{83A8F6CD-2FF7-4C27-8D1F-DAC0850128BE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3CF7E009-5220-43DB-9885-A00EA4E91684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C1CBF624-D190-44BE-8AC5-A4730DB37E96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86416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p46"/>
          <p:cNvSpPr/>
          <p:nvPr/>
        </p:nvSpPr>
        <p:spPr>
          <a:xfrm>
            <a:off x="4214149" y="1379789"/>
            <a:ext cx="2217259" cy="586932"/>
          </a:xfrm>
          <a:custGeom>
            <a:avLst/>
            <a:gdLst/>
            <a:ahLst/>
            <a:cxnLst/>
            <a:rect l="l" t="t" r="r" b="b"/>
            <a:pathLst>
              <a:path w="54129" h="24752" extrusionOk="0">
                <a:moveTo>
                  <a:pt x="17871" y="6878"/>
                </a:moveTo>
                <a:lnTo>
                  <a:pt x="17871" y="6878"/>
                </a:lnTo>
                <a:cubicBezTo>
                  <a:pt x="16444" y="6923"/>
                  <a:pt x="15017" y="6977"/>
                  <a:pt x="13592" y="7054"/>
                </a:cubicBezTo>
                <a:cubicBezTo>
                  <a:pt x="12207" y="7128"/>
                  <a:pt x="10815" y="7206"/>
                  <a:pt x="9422" y="7247"/>
                </a:cubicBezTo>
                <a:cubicBezTo>
                  <a:pt x="12209" y="6960"/>
                  <a:pt x="15055" y="6892"/>
                  <a:pt x="17871" y="6878"/>
                </a:cubicBezTo>
                <a:close/>
                <a:moveTo>
                  <a:pt x="36090" y="8493"/>
                </a:moveTo>
                <a:cubicBezTo>
                  <a:pt x="36448" y="8493"/>
                  <a:pt x="36806" y="8495"/>
                  <a:pt x="37164" y="8498"/>
                </a:cubicBezTo>
                <a:cubicBezTo>
                  <a:pt x="36552" y="8504"/>
                  <a:pt x="35940" y="8508"/>
                  <a:pt x="35328" y="8508"/>
                </a:cubicBezTo>
                <a:cubicBezTo>
                  <a:pt x="35008" y="8508"/>
                  <a:pt x="34688" y="8507"/>
                  <a:pt x="34368" y="8505"/>
                </a:cubicBezTo>
                <a:cubicBezTo>
                  <a:pt x="34942" y="8497"/>
                  <a:pt x="35516" y="8493"/>
                  <a:pt x="36090" y="8493"/>
                </a:cubicBezTo>
                <a:close/>
                <a:moveTo>
                  <a:pt x="12605" y="21038"/>
                </a:moveTo>
                <a:cubicBezTo>
                  <a:pt x="12590" y="21109"/>
                  <a:pt x="12578" y="21180"/>
                  <a:pt x="12577" y="21251"/>
                </a:cubicBezTo>
                <a:cubicBezTo>
                  <a:pt x="12206" y="21223"/>
                  <a:pt x="11839" y="21181"/>
                  <a:pt x="11483" y="21124"/>
                </a:cubicBezTo>
                <a:cubicBezTo>
                  <a:pt x="11855" y="21086"/>
                  <a:pt x="12230" y="21058"/>
                  <a:pt x="12605" y="21038"/>
                </a:cubicBezTo>
                <a:close/>
                <a:moveTo>
                  <a:pt x="24817" y="1"/>
                </a:moveTo>
                <a:cubicBezTo>
                  <a:pt x="21431" y="1"/>
                  <a:pt x="18049" y="162"/>
                  <a:pt x="14673" y="646"/>
                </a:cubicBezTo>
                <a:lnTo>
                  <a:pt x="14619" y="641"/>
                </a:lnTo>
                <a:cubicBezTo>
                  <a:pt x="14581" y="637"/>
                  <a:pt x="14544" y="635"/>
                  <a:pt x="14508" y="635"/>
                </a:cubicBezTo>
                <a:cubicBezTo>
                  <a:pt x="14347" y="635"/>
                  <a:pt x="14207" y="672"/>
                  <a:pt x="14088" y="732"/>
                </a:cubicBezTo>
                <a:cubicBezTo>
                  <a:pt x="13886" y="763"/>
                  <a:pt x="13685" y="787"/>
                  <a:pt x="13482" y="821"/>
                </a:cubicBezTo>
                <a:cubicBezTo>
                  <a:pt x="13185" y="869"/>
                  <a:pt x="12985" y="1012"/>
                  <a:pt x="12861" y="1201"/>
                </a:cubicBezTo>
                <a:cubicBezTo>
                  <a:pt x="10603" y="1148"/>
                  <a:pt x="8343" y="1064"/>
                  <a:pt x="6087" y="925"/>
                </a:cubicBezTo>
                <a:cubicBezTo>
                  <a:pt x="6060" y="923"/>
                  <a:pt x="6033" y="922"/>
                  <a:pt x="6008" y="922"/>
                </a:cubicBezTo>
                <a:cubicBezTo>
                  <a:pt x="4713" y="922"/>
                  <a:pt x="4748" y="2974"/>
                  <a:pt x="6087" y="3059"/>
                </a:cubicBezTo>
                <a:cubicBezTo>
                  <a:pt x="7775" y="3163"/>
                  <a:pt x="9462" y="3237"/>
                  <a:pt x="11152" y="3291"/>
                </a:cubicBezTo>
                <a:cubicBezTo>
                  <a:pt x="11044" y="3490"/>
                  <a:pt x="11005" y="3724"/>
                  <a:pt x="11028" y="3952"/>
                </a:cubicBezTo>
                <a:cubicBezTo>
                  <a:pt x="10175" y="4137"/>
                  <a:pt x="9331" y="4365"/>
                  <a:pt x="8507" y="4662"/>
                </a:cubicBezTo>
                <a:cubicBezTo>
                  <a:pt x="8162" y="4787"/>
                  <a:pt x="7938" y="5029"/>
                  <a:pt x="7832" y="5306"/>
                </a:cubicBezTo>
                <a:cubicBezTo>
                  <a:pt x="5534" y="5595"/>
                  <a:pt x="3279" y="6056"/>
                  <a:pt x="1113" y="6797"/>
                </a:cubicBezTo>
                <a:cubicBezTo>
                  <a:pt x="196" y="7111"/>
                  <a:pt x="0" y="8644"/>
                  <a:pt x="1113" y="8853"/>
                </a:cubicBezTo>
                <a:cubicBezTo>
                  <a:pt x="2253" y="9068"/>
                  <a:pt x="3405" y="9214"/>
                  <a:pt x="4565" y="9315"/>
                </a:cubicBezTo>
                <a:cubicBezTo>
                  <a:pt x="4458" y="9329"/>
                  <a:pt x="4349" y="9341"/>
                  <a:pt x="4242" y="9356"/>
                </a:cubicBezTo>
                <a:cubicBezTo>
                  <a:pt x="3162" y="9511"/>
                  <a:pt x="3284" y="11168"/>
                  <a:pt x="4242" y="11413"/>
                </a:cubicBezTo>
                <a:cubicBezTo>
                  <a:pt x="5305" y="11685"/>
                  <a:pt x="6381" y="11865"/>
                  <a:pt x="7461" y="11988"/>
                </a:cubicBezTo>
                <a:cubicBezTo>
                  <a:pt x="6956" y="12100"/>
                  <a:pt x="6452" y="12218"/>
                  <a:pt x="5949" y="12343"/>
                </a:cubicBezTo>
                <a:cubicBezTo>
                  <a:pt x="4680" y="12660"/>
                  <a:pt x="5125" y="14290"/>
                  <a:pt x="6233" y="14438"/>
                </a:cubicBezTo>
                <a:cubicBezTo>
                  <a:pt x="6374" y="14458"/>
                  <a:pt x="6513" y="14472"/>
                  <a:pt x="6654" y="14489"/>
                </a:cubicBezTo>
                <a:cubicBezTo>
                  <a:pt x="6041" y="14685"/>
                  <a:pt x="5436" y="14899"/>
                  <a:pt x="4842" y="15153"/>
                </a:cubicBezTo>
                <a:cubicBezTo>
                  <a:pt x="3732" y="15629"/>
                  <a:pt x="4487" y="17019"/>
                  <a:pt x="5380" y="17140"/>
                </a:cubicBezTo>
                <a:cubicBezTo>
                  <a:pt x="5930" y="17215"/>
                  <a:pt x="6483" y="17275"/>
                  <a:pt x="7036" y="17329"/>
                </a:cubicBezTo>
                <a:cubicBezTo>
                  <a:pt x="6674" y="17884"/>
                  <a:pt x="6966" y="18744"/>
                  <a:pt x="7656" y="18950"/>
                </a:cubicBezTo>
                <a:cubicBezTo>
                  <a:pt x="8176" y="19105"/>
                  <a:pt x="8702" y="19222"/>
                  <a:pt x="9230" y="19321"/>
                </a:cubicBezTo>
                <a:cubicBezTo>
                  <a:pt x="8700" y="19433"/>
                  <a:pt x="8174" y="19570"/>
                  <a:pt x="7656" y="19737"/>
                </a:cubicBezTo>
                <a:cubicBezTo>
                  <a:pt x="6949" y="19966"/>
                  <a:pt x="6540" y="20968"/>
                  <a:pt x="7185" y="21520"/>
                </a:cubicBezTo>
                <a:cubicBezTo>
                  <a:pt x="7245" y="21571"/>
                  <a:pt x="7309" y="21616"/>
                  <a:pt x="7370" y="21666"/>
                </a:cubicBezTo>
                <a:cubicBezTo>
                  <a:pt x="7228" y="21676"/>
                  <a:pt x="7086" y="21680"/>
                  <a:pt x="6944" y="21690"/>
                </a:cubicBezTo>
                <a:cubicBezTo>
                  <a:pt x="5801" y="21765"/>
                  <a:pt x="5422" y="23528"/>
                  <a:pt x="6659" y="23783"/>
                </a:cubicBezTo>
                <a:cubicBezTo>
                  <a:pt x="10303" y="24536"/>
                  <a:pt x="13989" y="24752"/>
                  <a:pt x="17687" y="24752"/>
                </a:cubicBezTo>
                <a:cubicBezTo>
                  <a:pt x="19346" y="24752"/>
                  <a:pt x="21007" y="24708"/>
                  <a:pt x="22668" y="24650"/>
                </a:cubicBezTo>
                <a:cubicBezTo>
                  <a:pt x="25388" y="24556"/>
                  <a:pt x="28105" y="24427"/>
                  <a:pt x="30827" y="24394"/>
                </a:cubicBezTo>
                <a:cubicBezTo>
                  <a:pt x="30949" y="24393"/>
                  <a:pt x="31070" y="24392"/>
                  <a:pt x="31192" y="24392"/>
                </a:cubicBezTo>
                <a:cubicBezTo>
                  <a:pt x="32413" y="24392"/>
                  <a:pt x="33628" y="24459"/>
                  <a:pt x="34841" y="24459"/>
                </a:cubicBezTo>
                <a:cubicBezTo>
                  <a:pt x="35879" y="24459"/>
                  <a:pt x="36916" y="24410"/>
                  <a:pt x="37952" y="24230"/>
                </a:cubicBezTo>
                <a:cubicBezTo>
                  <a:pt x="40232" y="24248"/>
                  <a:pt x="42511" y="24267"/>
                  <a:pt x="44788" y="24301"/>
                </a:cubicBezTo>
                <a:cubicBezTo>
                  <a:pt x="46002" y="24360"/>
                  <a:pt x="47216" y="24399"/>
                  <a:pt x="48434" y="24399"/>
                </a:cubicBezTo>
                <a:cubicBezTo>
                  <a:pt x="48727" y="24399"/>
                  <a:pt x="49020" y="24396"/>
                  <a:pt x="49314" y="24392"/>
                </a:cubicBezTo>
                <a:cubicBezTo>
                  <a:pt x="50691" y="24370"/>
                  <a:pt x="50687" y="22297"/>
                  <a:pt x="49314" y="22259"/>
                </a:cubicBezTo>
                <a:cubicBezTo>
                  <a:pt x="47703" y="22213"/>
                  <a:pt x="46094" y="22185"/>
                  <a:pt x="44482" y="22162"/>
                </a:cubicBezTo>
                <a:cubicBezTo>
                  <a:pt x="44616" y="21589"/>
                  <a:pt x="44282" y="20911"/>
                  <a:pt x="43485" y="20835"/>
                </a:cubicBezTo>
                <a:cubicBezTo>
                  <a:pt x="42724" y="20762"/>
                  <a:pt x="41964" y="20707"/>
                  <a:pt x="41201" y="20664"/>
                </a:cubicBezTo>
                <a:cubicBezTo>
                  <a:pt x="41679" y="20651"/>
                  <a:pt x="42156" y="20647"/>
                  <a:pt x="42634" y="20647"/>
                </a:cubicBezTo>
                <a:cubicBezTo>
                  <a:pt x="43311" y="20647"/>
                  <a:pt x="43988" y="20655"/>
                  <a:pt x="44664" y="20655"/>
                </a:cubicBezTo>
                <a:cubicBezTo>
                  <a:pt x="46607" y="20655"/>
                  <a:pt x="48542" y="20590"/>
                  <a:pt x="50450" y="20086"/>
                </a:cubicBezTo>
                <a:cubicBezTo>
                  <a:pt x="51528" y="19801"/>
                  <a:pt x="51402" y="18368"/>
                  <a:pt x="50450" y="18028"/>
                </a:cubicBezTo>
                <a:cubicBezTo>
                  <a:pt x="49986" y="17863"/>
                  <a:pt x="49517" y="17727"/>
                  <a:pt x="49045" y="17607"/>
                </a:cubicBezTo>
                <a:cubicBezTo>
                  <a:pt x="49703" y="17521"/>
                  <a:pt x="50360" y="17403"/>
                  <a:pt x="51018" y="17242"/>
                </a:cubicBezTo>
                <a:cubicBezTo>
                  <a:pt x="51841" y="17040"/>
                  <a:pt x="52000" y="15981"/>
                  <a:pt x="51490" y="15453"/>
                </a:cubicBezTo>
                <a:cubicBezTo>
                  <a:pt x="51855" y="15444"/>
                  <a:pt x="52219" y="15440"/>
                  <a:pt x="52581" y="15432"/>
                </a:cubicBezTo>
                <a:cubicBezTo>
                  <a:pt x="53778" y="15396"/>
                  <a:pt x="54052" y="13651"/>
                  <a:pt x="52868" y="13334"/>
                </a:cubicBezTo>
                <a:cubicBezTo>
                  <a:pt x="50344" y="12652"/>
                  <a:pt x="47755" y="12565"/>
                  <a:pt x="45160" y="12565"/>
                </a:cubicBezTo>
                <a:cubicBezTo>
                  <a:pt x="44271" y="12565"/>
                  <a:pt x="43381" y="12575"/>
                  <a:pt x="42493" y="12575"/>
                </a:cubicBezTo>
                <a:cubicBezTo>
                  <a:pt x="42396" y="12575"/>
                  <a:pt x="42300" y="12575"/>
                  <a:pt x="42203" y="12575"/>
                </a:cubicBezTo>
                <a:cubicBezTo>
                  <a:pt x="42054" y="12575"/>
                  <a:pt x="41905" y="12574"/>
                  <a:pt x="41756" y="12574"/>
                </a:cubicBezTo>
                <a:cubicBezTo>
                  <a:pt x="37919" y="12574"/>
                  <a:pt x="34080" y="12730"/>
                  <a:pt x="30244" y="12865"/>
                </a:cubicBezTo>
                <a:cubicBezTo>
                  <a:pt x="26793" y="12986"/>
                  <a:pt x="23337" y="13095"/>
                  <a:pt x="19883" y="13095"/>
                </a:cubicBezTo>
                <a:cubicBezTo>
                  <a:pt x="18028" y="13095"/>
                  <a:pt x="16173" y="13063"/>
                  <a:pt x="14321" y="12986"/>
                </a:cubicBezTo>
                <a:cubicBezTo>
                  <a:pt x="18679" y="12461"/>
                  <a:pt x="23069" y="12321"/>
                  <a:pt x="27471" y="12321"/>
                </a:cubicBezTo>
                <a:cubicBezTo>
                  <a:pt x="32515" y="12321"/>
                  <a:pt x="37575" y="12505"/>
                  <a:pt x="42621" y="12505"/>
                </a:cubicBezTo>
                <a:cubicBezTo>
                  <a:pt x="45950" y="12505"/>
                  <a:pt x="49274" y="12425"/>
                  <a:pt x="52583" y="12159"/>
                </a:cubicBezTo>
                <a:cubicBezTo>
                  <a:pt x="53704" y="12069"/>
                  <a:pt x="54129" y="10274"/>
                  <a:pt x="52867" y="10064"/>
                </a:cubicBezTo>
                <a:cubicBezTo>
                  <a:pt x="51446" y="9828"/>
                  <a:pt x="50016" y="9726"/>
                  <a:pt x="48581" y="9687"/>
                </a:cubicBezTo>
                <a:cubicBezTo>
                  <a:pt x="48824" y="9645"/>
                  <a:pt x="49070" y="9606"/>
                  <a:pt x="49313" y="9562"/>
                </a:cubicBezTo>
                <a:cubicBezTo>
                  <a:pt x="50343" y="9372"/>
                  <a:pt x="50324" y="7711"/>
                  <a:pt x="49313" y="7505"/>
                </a:cubicBezTo>
                <a:cubicBezTo>
                  <a:pt x="47759" y="7191"/>
                  <a:pt x="46193" y="6963"/>
                  <a:pt x="44619" y="6795"/>
                </a:cubicBezTo>
                <a:cubicBezTo>
                  <a:pt x="45997" y="6753"/>
                  <a:pt x="47374" y="6652"/>
                  <a:pt x="48744" y="6433"/>
                </a:cubicBezTo>
                <a:cubicBezTo>
                  <a:pt x="49847" y="6258"/>
                  <a:pt x="49675" y="4661"/>
                  <a:pt x="48744" y="4377"/>
                </a:cubicBezTo>
                <a:cubicBezTo>
                  <a:pt x="48712" y="4365"/>
                  <a:pt x="48679" y="4358"/>
                  <a:pt x="48646" y="4348"/>
                </a:cubicBezTo>
                <a:cubicBezTo>
                  <a:pt x="48680" y="4344"/>
                  <a:pt x="48712" y="4341"/>
                  <a:pt x="48746" y="4338"/>
                </a:cubicBezTo>
                <a:cubicBezTo>
                  <a:pt x="49847" y="4209"/>
                  <a:pt x="50307" y="2501"/>
                  <a:pt x="49030" y="2244"/>
                </a:cubicBezTo>
                <a:cubicBezTo>
                  <a:pt x="48376" y="2112"/>
                  <a:pt x="47718" y="2002"/>
                  <a:pt x="47059" y="1903"/>
                </a:cubicBezTo>
                <a:cubicBezTo>
                  <a:pt x="47156" y="1315"/>
                  <a:pt x="46824" y="641"/>
                  <a:pt x="46056" y="641"/>
                </a:cubicBezTo>
                <a:cubicBezTo>
                  <a:pt x="46052" y="641"/>
                  <a:pt x="46048" y="641"/>
                  <a:pt x="46044" y="641"/>
                </a:cubicBezTo>
                <a:cubicBezTo>
                  <a:pt x="45743" y="643"/>
                  <a:pt x="45442" y="645"/>
                  <a:pt x="45141" y="645"/>
                </a:cubicBezTo>
                <a:cubicBezTo>
                  <a:pt x="38363" y="645"/>
                  <a:pt x="31582" y="1"/>
                  <a:pt x="248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9" name="Google Shape;1999;p46"/>
          <p:cNvSpPr/>
          <p:nvPr/>
        </p:nvSpPr>
        <p:spPr>
          <a:xfrm rot="-1344">
            <a:off x="-239000" y="1561920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46"/>
          <p:cNvSpPr txBox="1">
            <a:spLocks noGrp="1"/>
          </p:cNvSpPr>
          <p:nvPr>
            <p:ph type="title"/>
          </p:nvPr>
        </p:nvSpPr>
        <p:spPr>
          <a:xfrm>
            <a:off x="1883425" y="709025"/>
            <a:ext cx="654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FungsiWeb Browser</a:t>
            </a:r>
            <a:endParaRPr dirty="0"/>
          </a:p>
        </p:txBody>
      </p:sp>
      <p:sp>
        <p:nvSpPr>
          <p:cNvPr id="2008" name="Google Shape;2008;p46">
            <a:hlinkClick r:id="rId3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46"/>
          <p:cNvSpPr/>
          <p:nvPr/>
        </p:nvSpPr>
        <p:spPr>
          <a:xfrm rot="-9038913" flipH="1">
            <a:off x="7459838" y="357206"/>
            <a:ext cx="1400467" cy="118184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0" name="Google Shape;2010;p46"/>
          <p:cNvSpPr txBox="1">
            <a:spLocks noGrp="1"/>
          </p:cNvSpPr>
          <p:nvPr>
            <p:ph type="subTitle" idx="8"/>
          </p:nvPr>
        </p:nvSpPr>
        <p:spPr>
          <a:xfrm>
            <a:off x="4214136" y="1548306"/>
            <a:ext cx="2217300" cy="3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id-ID" dirty="0"/>
              <a:t>Web Browser</a:t>
            </a:r>
            <a:endParaRPr dirty="0"/>
          </a:p>
        </p:txBody>
      </p:sp>
      <p:sp>
        <p:nvSpPr>
          <p:cNvPr id="2011" name="Google Shape;2011;p46"/>
          <p:cNvSpPr txBox="1">
            <a:spLocks noGrp="1"/>
          </p:cNvSpPr>
          <p:nvPr>
            <p:ph type="subTitle" idx="9"/>
          </p:nvPr>
        </p:nvSpPr>
        <p:spPr>
          <a:xfrm>
            <a:off x="2158416" y="1998695"/>
            <a:ext cx="6422876" cy="21957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6213" indent="0"/>
            <a:r>
              <a:rPr lang="id-ID" sz="2800" dirty="0"/>
              <a:t>Bisa digunakan sebagai media</a:t>
            </a:r>
          </a:p>
          <a:p>
            <a:pPr marL="176213" indent="0"/>
            <a:r>
              <a:rPr lang="id-ID" sz="2800" dirty="0">
                <a:solidFill>
                  <a:srgbClr val="FF0000"/>
                </a:solidFill>
              </a:rPr>
              <a:t>Jejaring sosial</a:t>
            </a:r>
          </a:p>
          <a:p>
            <a:pPr marL="176213" indent="0"/>
            <a:r>
              <a:rPr lang="id-ID" sz="2800" dirty="0">
                <a:solidFill>
                  <a:srgbClr val="FF0000"/>
                </a:solidFill>
              </a:rPr>
              <a:t>Surfing </a:t>
            </a:r>
          </a:p>
          <a:p>
            <a:pPr marL="176213" indent="0"/>
            <a:r>
              <a:rPr lang="id-ID" sz="2800" dirty="0">
                <a:solidFill>
                  <a:srgbClr val="FF0000"/>
                </a:solidFill>
              </a:rPr>
              <a:t>Search Engine</a:t>
            </a:r>
          </a:p>
        </p:txBody>
      </p:sp>
      <p:sp>
        <p:nvSpPr>
          <p:cNvPr id="2014" name="Google Shape;2014;p46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46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016" name="Google Shape;2016;p46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D6E95D-0C71-4DAF-A705-31CFC7567B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533ACE5-50A1-4518-8B57-2F5AD10A425D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00730B2-0A3D-4FCA-B553-10348AB05EDC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73E4B20E-35F9-449E-A79F-95883080BCF7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CE2776CB-53F3-4CEE-9067-F25F9A4959C7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33A32F49-5AA1-46CE-8AED-AD8A299A7B67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C90321B8-9DAE-487D-A418-EF92F5A81494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703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p46"/>
          <p:cNvSpPr/>
          <p:nvPr/>
        </p:nvSpPr>
        <p:spPr>
          <a:xfrm>
            <a:off x="1883425" y="1233543"/>
            <a:ext cx="2217259" cy="586932"/>
          </a:xfrm>
          <a:custGeom>
            <a:avLst/>
            <a:gdLst/>
            <a:ahLst/>
            <a:cxnLst/>
            <a:rect l="l" t="t" r="r" b="b"/>
            <a:pathLst>
              <a:path w="54129" h="24752" extrusionOk="0">
                <a:moveTo>
                  <a:pt x="17871" y="6878"/>
                </a:moveTo>
                <a:lnTo>
                  <a:pt x="17871" y="6878"/>
                </a:lnTo>
                <a:cubicBezTo>
                  <a:pt x="16444" y="6923"/>
                  <a:pt x="15017" y="6977"/>
                  <a:pt x="13592" y="7054"/>
                </a:cubicBezTo>
                <a:cubicBezTo>
                  <a:pt x="12207" y="7128"/>
                  <a:pt x="10815" y="7206"/>
                  <a:pt x="9422" y="7247"/>
                </a:cubicBezTo>
                <a:cubicBezTo>
                  <a:pt x="12209" y="6960"/>
                  <a:pt x="15055" y="6892"/>
                  <a:pt x="17871" y="6878"/>
                </a:cubicBezTo>
                <a:close/>
                <a:moveTo>
                  <a:pt x="36090" y="8493"/>
                </a:moveTo>
                <a:cubicBezTo>
                  <a:pt x="36448" y="8493"/>
                  <a:pt x="36806" y="8495"/>
                  <a:pt x="37164" y="8498"/>
                </a:cubicBezTo>
                <a:cubicBezTo>
                  <a:pt x="36552" y="8504"/>
                  <a:pt x="35940" y="8508"/>
                  <a:pt x="35328" y="8508"/>
                </a:cubicBezTo>
                <a:cubicBezTo>
                  <a:pt x="35008" y="8508"/>
                  <a:pt x="34688" y="8507"/>
                  <a:pt x="34368" y="8505"/>
                </a:cubicBezTo>
                <a:cubicBezTo>
                  <a:pt x="34942" y="8497"/>
                  <a:pt x="35516" y="8493"/>
                  <a:pt x="36090" y="8493"/>
                </a:cubicBezTo>
                <a:close/>
                <a:moveTo>
                  <a:pt x="12605" y="21038"/>
                </a:moveTo>
                <a:cubicBezTo>
                  <a:pt x="12590" y="21109"/>
                  <a:pt x="12578" y="21180"/>
                  <a:pt x="12577" y="21251"/>
                </a:cubicBezTo>
                <a:cubicBezTo>
                  <a:pt x="12206" y="21223"/>
                  <a:pt x="11839" y="21181"/>
                  <a:pt x="11483" y="21124"/>
                </a:cubicBezTo>
                <a:cubicBezTo>
                  <a:pt x="11855" y="21086"/>
                  <a:pt x="12230" y="21058"/>
                  <a:pt x="12605" y="21038"/>
                </a:cubicBezTo>
                <a:close/>
                <a:moveTo>
                  <a:pt x="24817" y="1"/>
                </a:moveTo>
                <a:cubicBezTo>
                  <a:pt x="21431" y="1"/>
                  <a:pt x="18049" y="162"/>
                  <a:pt x="14673" y="646"/>
                </a:cubicBezTo>
                <a:lnTo>
                  <a:pt x="14619" y="641"/>
                </a:lnTo>
                <a:cubicBezTo>
                  <a:pt x="14581" y="637"/>
                  <a:pt x="14544" y="635"/>
                  <a:pt x="14508" y="635"/>
                </a:cubicBezTo>
                <a:cubicBezTo>
                  <a:pt x="14347" y="635"/>
                  <a:pt x="14207" y="672"/>
                  <a:pt x="14088" y="732"/>
                </a:cubicBezTo>
                <a:cubicBezTo>
                  <a:pt x="13886" y="763"/>
                  <a:pt x="13685" y="787"/>
                  <a:pt x="13482" y="821"/>
                </a:cubicBezTo>
                <a:cubicBezTo>
                  <a:pt x="13185" y="869"/>
                  <a:pt x="12985" y="1012"/>
                  <a:pt x="12861" y="1201"/>
                </a:cubicBezTo>
                <a:cubicBezTo>
                  <a:pt x="10603" y="1148"/>
                  <a:pt x="8343" y="1064"/>
                  <a:pt x="6087" y="925"/>
                </a:cubicBezTo>
                <a:cubicBezTo>
                  <a:pt x="6060" y="923"/>
                  <a:pt x="6033" y="922"/>
                  <a:pt x="6008" y="922"/>
                </a:cubicBezTo>
                <a:cubicBezTo>
                  <a:pt x="4713" y="922"/>
                  <a:pt x="4748" y="2974"/>
                  <a:pt x="6087" y="3059"/>
                </a:cubicBezTo>
                <a:cubicBezTo>
                  <a:pt x="7775" y="3163"/>
                  <a:pt x="9462" y="3237"/>
                  <a:pt x="11152" y="3291"/>
                </a:cubicBezTo>
                <a:cubicBezTo>
                  <a:pt x="11044" y="3490"/>
                  <a:pt x="11005" y="3724"/>
                  <a:pt x="11028" y="3952"/>
                </a:cubicBezTo>
                <a:cubicBezTo>
                  <a:pt x="10175" y="4137"/>
                  <a:pt x="9331" y="4365"/>
                  <a:pt x="8507" y="4662"/>
                </a:cubicBezTo>
                <a:cubicBezTo>
                  <a:pt x="8162" y="4787"/>
                  <a:pt x="7938" y="5029"/>
                  <a:pt x="7832" y="5306"/>
                </a:cubicBezTo>
                <a:cubicBezTo>
                  <a:pt x="5534" y="5595"/>
                  <a:pt x="3279" y="6056"/>
                  <a:pt x="1113" y="6797"/>
                </a:cubicBezTo>
                <a:cubicBezTo>
                  <a:pt x="196" y="7111"/>
                  <a:pt x="0" y="8644"/>
                  <a:pt x="1113" y="8853"/>
                </a:cubicBezTo>
                <a:cubicBezTo>
                  <a:pt x="2253" y="9068"/>
                  <a:pt x="3405" y="9214"/>
                  <a:pt x="4565" y="9315"/>
                </a:cubicBezTo>
                <a:cubicBezTo>
                  <a:pt x="4458" y="9329"/>
                  <a:pt x="4349" y="9341"/>
                  <a:pt x="4242" y="9356"/>
                </a:cubicBezTo>
                <a:cubicBezTo>
                  <a:pt x="3162" y="9511"/>
                  <a:pt x="3284" y="11168"/>
                  <a:pt x="4242" y="11413"/>
                </a:cubicBezTo>
                <a:cubicBezTo>
                  <a:pt x="5305" y="11685"/>
                  <a:pt x="6381" y="11865"/>
                  <a:pt x="7461" y="11988"/>
                </a:cubicBezTo>
                <a:cubicBezTo>
                  <a:pt x="6956" y="12100"/>
                  <a:pt x="6452" y="12218"/>
                  <a:pt x="5949" y="12343"/>
                </a:cubicBezTo>
                <a:cubicBezTo>
                  <a:pt x="4680" y="12660"/>
                  <a:pt x="5125" y="14290"/>
                  <a:pt x="6233" y="14438"/>
                </a:cubicBezTo>
                <a:cubicBezTo>
                  <a:pt x="6374" y="14458"/>
                  <a:pt x="6513" y="14472"/>
                  <a:pt x="6654" y="14489"/>
                </a:cubicBezTo>
                <a:cubicBezTo>
                  <a:pt x="6041" y="14685"/>
                  <a:pt x="5436" y="14899"/>
                  <a:pt x="4842" y="15153"/>
                </a:cubicBezTo>
                <a:cubicBezTo>
                  <a:pt x="3732" y="15629"/>
                  <a:pt x="4487" y="17019"/>
                  <a:pt x="5380" y="17140"/>
                </a:cubicBezTo>
                <a:cubicBezTo>
                  <a:pt x="5930" y="17215"/>
                  <a:pt x="6483" y="17275"/>
                  <a:pt x="7036" y="17329"/>
                </a:cubicBezTo>
                <a:cubicBezTo>
                  <a:pt x="6674" y="17884"/>
                  <a:pt x="6966" y="18744"/>
                  <a:pt x="7656" y="18950"/>
                </a:cubicBezTo>
                <a:cubicBezTo>
                  <a:pt x="8176" y="19105"/>
                  <a:pt x="8702" y="19222"/>
                  <a:pt x="9230" y="19321"/>
                </a:cubicBezTo>
                <a:cubicBezTo>
                  <a:pt x="8700" y="19433"/>
                  <a:pt x="8174" y="19570"/>
                  <a:pt x="7656" y="19737"/>
                </a:cubicBezTo>
                <a:cubicBezTo>
                  <a:pt x="6949" y="19966"/>
                  <a:pt x="6540" y="20968"/>
                  <a:pt x="7185" y="21520"/>
                </a:cubicBezTo>
                <a:cubicBezTo>
                  <a:pt x="7245" y="21571"/>
                  <a:pt x="7309" y="21616"/>
                  <a:pt x="7370" y="21666"/>
                </a:cubicBezTo>
                <a:cubicBezTo>
                  <a:pt x="7228" y="21676"/>
                  <a:pt x="7086" y="21680"/>
                  <a:pt x="6944" y="21690"/>
                </a:cubicBezTo>
                <a:cubicBezTo>
                  <a:pt x="5801" y="21765"/>
                  <a:pt x="5422" y="23528"/>
                  <a:pt x="6659" y="23783"/>
                </a:cubicBezTo>
                <a:cubicBezTo>
                  <a:pt x="10303" y="24536"/>
                  <a:pt x="13989" y="24752"/>
                  <a:pt x="17687" y="24752"/>
                </a:cubicBezTo>
                <a:cubicBezTo>
                  <a:pt x="19346" y="24752"/>
                  <a:pt x="21007" y="24708"/>
                  <a:pt x="22668" y="24650"/>
                </a:cubicBezTo>
                <a:cubicBezTo>
                  <a:pt x="25388" y="24556"/>
                  <a:pt x="28105" y="24427"/>
                  <a:pt x="30827" y="24394"/>
                </a:cubicBezTo>
                <a:cubicBezTo>
                  <a:pt x="30949" y="24393"/>
                  <a:pt x="31070" y="24392"/>
                  <a:pt x="31192" y="24392"/>
                </a:cubicBezTo>
                <a:cubicBezTo>
                  <a:pt x="32413" y="24392"/>
                  <a:pt x="33628" y="24459"/>
                  <a:pt x="34841" y="24459"/>
                </a:cubicBezTo>
                <a:cubicBezTo>
                  <a:pt x="35879" y="24459"/>
                  <a:pt x="36916" y="24410"/>
                  <a:pt x="37952" y="24230"/>
                </a:cubicBezTo>
                <a:cubicBezTo>
                  <a:pt x="40232" y="24248"/>
                  <a:pt x="42511" y="24267"/>
                  <a:pt x="44788" y="24301"/>
                </a:cubicBezTo>
                <a:cubicBezTo>
                  <a:pt x="46002" y="24360"/>
                  <a:pt x="47216" y="24399"/>
                  <a:pt x="48434" y="24399"/>
                </a:cubicBezTo>
                <a:cubicBezTo>
                  <a:pt x="48727" y="24399"/>
                  <a:pt x="49020" y="24396"/>
                  <a:pt x="49314" y="24392"/>
                </a:cubicBezTo>
                <a:cubicBezTo>
                  <a:pt x="50691" y="24370"/>
                  <a:pt x="50687" y="22297"/>
                  <a:pt x="49314" y="22259"/>
                </a:cubicBezTo>
                <a:cubicBezTo>
                  <a:pt x="47703" y="22213"/>
                  <a:pt x="46094" y="22185"/>
                  <a:pt x="44482" y="22162"/>
                </a:cubicBezTo>
                <a:cubicBezTo>
                  <a:pt x="44616" y="21589"/>
                  <a:pt x="44282" y="20911"/>
                  <a:pt x="43485" y="20835"/>
                </a:cubicBezTo>
                <a:cubicBezTo>
                  <a:pt x="42724" y="20762"/>
                  <a:pt x="41964" y="20707"/>
                  <a:pt x="41201" y="20664"/>
                </a:cubicBezTo>
                <a:cubicBezTo>
                  <a:pt x="41679" y="20651"/>
                  <a:pt x="42156" y="20647"/>
                  <a:pt x="42634" y="20647"/>
                </a:cubicBezTo>
                <a:cubicBezTo>
                  <a:pt x="43311" y="20647"/>
                  <a:pt x="43988" y="20655"/>
                  <a:pt x="44664" y="20655"/>
                </a:cubicBezTo>
                <a:cubicBezTo>
                  <a:pt x="46607" y="20655"/>
                  <a:pt x="48542" y="20590"/>
                  <a:pt x="50450" y="20086"/>
                </a:cubicBezTo>
                <a:cubicBezTo>
                  <a:pt x="51528" y="19801"/>
                  <a:pt x="51402" y="18368"/>
                  <a:pt x="50450" y="18028"/>
                </a:cubicBezTo>
                <a:cubicBezTo>
                  <a:pt x="49986" y="17863"/>
                  <a:pt x="49517" y="17727"/>
                  <a:pt x="49045" y="17607"/>
                </a:cubicBezTo>
                <a:cubicBezTo>
                  <a:pt x="49703" y="17521"/>
                  <a:pt x="50360" y="17403"/>
                  <a:pt x="51018" y="17242"/>
                </a:cubicBezTo>
                <a:cubicBezTo>
                  <a:pt x="51841" y="17040"/>
                  <a:pt x="52000" y="15981"/>
                  <a:pt x="51490" y="15453"/>
                </a:cubicBezTo>
                <a:cubicBezTo>
                  <a:pt x="51855" y="15444"/>
                  <a:pt x="52219" y="15440"/>
                  <a:pt x="52581" y="15432"/>
                </a:cubicBezTo>
                <a:cubicBezTo>
                  <a:pt x="53778" y="15396"/>
                  <a:pt x="54052" y="13651"/>
                  <a:pt x="52868" y="13334"/>
                </a:cubicBezTo>
                <a:cubicBezTo>
                  <a:pt x="50344" y="12652"/>
                  <a:pt x="47755" y="12565"/>
                  <a:pt x="45160" y="12565"/>
                </a:cubicBezTo>
                <a:cubicBezTo>
                  <a:pt x="44271" y="12565"/>
                  <a:pt x="43381" y="12575"/>
                  <a:pt x="42493" y="12575"/>
                </a:cubicBezTo>
                <a:cubicBezTo>
                  <a:pt x="42396" y="12575"/>
                  <a:pt x="42300" y="12575"/>
                  <a:pt x="42203" y="12575"/>
                </a:cubicBezTo>
                <a:cubicBezTo>
                  <a:pt x="42054" y="12575"/>
                  <a:pt x="41905" y="12574"/>
                  <a:pt x="41756" y="12574"/>
                </a:cubicBezTo>
                <a:cubicBezTo>
                  <a:pt x="37919" y="12574"/>
                  <a:pt x="34080" y="12730"/>
                  <a:pt x="30244" y="12865"/>
                </a:cubicBezTo>
                <a:cubicBezTo>
                  <a:pt x="26793" y="12986"/>
                  <a:pt x="23337" y="13095"/>
                  <a:pt x="19883" y="13095"/>
                </a:cubicBezTo>
                <a:cubicBezTo>
                  <a:pt x="18028" y="13095"/>
                  <a:pt x="16173" y="13063"/>
                  <a:pt x="14321" y="12986"/>
                </a:cubicBezTo>
                <a:cubicBezTo>
                  <a:pt x="18679" y="12461"/>
                  <a:pt x="23069" y="12321"/>
                  <a:pt x="27471" y="12321"/>
                </a:cubicBezTo>
                <a:cubicBezTo>
                  <a:pt x="32515" y="12321"/>
                  <a:pt x="37575" y="12505"/>
                  <a:pt x="42621" y="12505"/>
                </a:cubicBezTo>
                <a:cubicBezTo>
                  <a:pt x="45950" y="12505"/>
                  <a:pt x="49274" y="12425"/>
                  <a:pt x="52583" y="12159"/>
                </a:cubicBezTo>
                <a:cubicBezTo>
                  <a:pt x="53704" y="12069"/>
                  <a:pt x="54129" y="10274"/>
                  <a:pt x="52867" y="10064"/>
                </a:cubicBezTo>
                <a:cubicBezTo>
                  <a:pt x="51446" y="9828"/>
                  <a:pt x="50016" y="9726"/>
                  <a:pt x="48581" y="9687"/>
                </a:cubicBezTo>
                <a:cubicBezTo>
                  <a:pt x="48824" y="9645"/>
                  <a:pt x="49070" y="9606"/>
                  <a:pt x="49313" y="9562"/>
                </a:cubicBezTo>
                <a:cubicBezTo>
                  <a:pt x="50343" y="9372"/>
                  <a:pt x="50324" y="7711"/>
                  <a:pt x="49313" y="7505"/>
                </a:cubicBezTo>
                <a:cubicBezTo>
                  <a:pt x="47759" y="7191"/>
                  <a:pt x="46193" y="6963"/>
                  <a:pt x="44619" y="6795"/>
                </a:cubicBezTo>
                <a:cubicBezTo>
                  <a:pt x="45997" y="6753"/>
                  <a:pt x="47374" y="6652"/>
                  <a:pt x="48744" y="6433"/>
                </a:cubicBezTo>
                <a:cubicBezTo>
                  <a:pt x="49847" y="6258"/>
                  <a:pt x="49675" y="4661"/>
                  <a:pt x="48744" y="4377"/>
                </a:cubicBezTo>
                <a:cubicBezTo>
                  <a:pt x="48712" y="4365"/>
                  <a:pt x="48679" y="4358"/>
                  <a:pt x="48646" y="4348"/>
                </a:cubicBezTo>
                <a:cubicBezTo>
                  <a:pt x="48680" y="4344"/>
                  <a:pt x="48712" y="4341"/>
                  <a:pt x="48746" y="4338"/>
                </a:cubicBezTo>
                <a:cubicBezTo>
                  <a:pt x="49847" y="4209"/>
                  <a:pt x="50307" y="2501"/>
                  <a:pt x="49030" y="2244"/>
                </a:cubicBezTo>
                <a:cubicBezTo>
                  <a:pt x="48376" y="2112"/>
                  <a:pt x="47718" y="2002"/>
                  <a:pt x="47059" y="1903"/>
                </a:cubicBezTo>
                <a:cubicBezTo>
                  <a:pt x="47156" y="1315"/>
                  <a:pt x="46824" y="641"/>
                  <a:pt x="46056" y="641"/>
                </a:cubicBezTo>
                <a:cubicBezTo>
                  <a:pt x="46052" y="641"/>
                  <a:pt x="46048" y="641"/>
                  <a:pt x="46044" y="641"/>
                </a:cubicBezTo>
                <a:cubicBezTo>
                  <a:pt x="45743" y="643"/>
                  <a:pt x="45442" y="645"/>
                  <a:pt x="45141" y="645"/>
                </a:cubicBezTo>
                <a:cubicBezTo>
                  <a:pt x="38363" y="645"/>
                  <a:pt x="31582" y="1"/>
                  <a:pt x="248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9" name="Google Shape;1999;p46"/>
          <p:cNvSpPr/>
          <p:nvPr/>
        </p:nvSpPr>
        <p:spPr>
          <a:xfrm rot="-1344">
            <a:off x="-239000" y="1561920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46"/>
          <p:cNvSpPr txBox="1">
            <a:spLocks noGrp="1"/>
          </p:cNvSpPr>
          <p:nvPr>
            <p:ph type="title"/>
          </p:nvPr>
        </p:nvSpPr>
        <p:spPr>
          <a:xfrm>
            <a:off x="1883425" y="709025"/>
            <a:ext cx="654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08" name="Google Shape;2008;p46">
            <a:hlinkClick r:id="rId3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46"/>
          <p:cNvSpPr/>
          <p:nvPr/>
        </p:nvSpPr>
        <p:spPr>
          <a:xfrm rot="-9038913" flipH="1">
            <a:off x="7459838" y="357206"/>
            <a:ext cx="1400467" cy="118184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0" name="Google Shape;2010;p46"/>
          <p:cNvSpPr txBox="1">
            <a:spLocks noGrp="1"/>
          </p:cNvSpPr>
          <p:nvPr>
            <p:ph type="subTitle" idx="8"/>
          </p:nvPr>
        </p:nvSpPr>
        <p:spPr>
          <a:xfrm>
            <a:off x="1883425" y="1412585"/>
            <a:ext cx="2217300" cy="3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id-ID" sz="1800" dirty="0"/>
              <a:t>Web Browser</a:t>
            </a:r>
            <a:endParaRPr dirty="0"/>
          </a:p>
        </p:txBody>
      </p:sp>
      <p:sp>
        <p:nvSpPr>
          <p:cNvPr id="2011" name="Google Shape;2011;p46"/>
          <p:cNvSpPr txBox="1">
            <a:spLocks noGrp="1"/>
          </p:cNvSpPr>
          <p:nvPr>
            <p:ph type="subTitle" idx="9"/>
          </p:nvPr>
        </p:nvSpPr>
        <p:spPr>
          <a:xfrm>
            <a:off x="1883425" y="1933753"/>
            <a:ext cx="2694685" cy="26656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id-ID" sz="2400" b="1" dirty="0">
                <a:solidFill>
                  <a:srgbClr val="FF0000"/>
                </a:solidFill>
              </a:rPr>
              <a:t>WEB BROWSER </a:t>
            </a:r>
            <a:r>
              <a:rPr lang="id-ID" sz="2400" b="1" dirty="0"/>
              <a:t>terus berkembang mengikuti perkembangan jaman.</a:t>
            </a:r>
            <a:endParaRPr lang="id-ID" sz="1600" b="1" dirty="0">
              <a:solidFill>
                <a:srgbClr val="FF0000"/>
              </a:solidFill>
            </a:endParaRPr>
          </a:p>
        </p:txBody>
      </p:sp>
      <p:sp>
        <p:nvSpPr>
          <p:cNvPr id="2014" name="Google Shape;2014;p46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46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016" name="Google Shape;2016;p46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F2A39A-D61B-4B0D-8516-35DD5044D3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78C0EE6-4F67-4C2F-AE67-F8113A03BB21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96F7D39-EC7A-4B01-A99C-696A04B26E40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990C2D88-BBA2-4CEB-8EB2-30D112C627D3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DF1DFCC4-174D-4207-91A3-6386D5609F13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B2BD379A-16A6-490B-97DC-0C999092CD4B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771B4903-2BF6-4730-95BB-01946FC21557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74377A-A610-4BB2-A48D-50B4FE48B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119" y="1187225"/>
            <a:ext cx="4175461" cy="345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1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p46"/>
          <p:cNvSpPr/>
          <p:nvPr/>
        </p:nvSpPr>
        <p:spPr>
          <a:xfrm>
            <a:off x="2867535" y="1317844"/>
            <a:ext cx="4323939" cy="586932"/>
          </a:xfrm>
          <a:custGeom>
            <a:avLst/>
            <a:gdLst/>
            <a:ahLst/>
            <a:cxnLst/>
            <a:rect l="l" t="t" r="r" b="b"/>
            <a:pathLst>
              <a:path w="54129" h="24752" extrusionOk="0">
                <a:moveTo>
                  <a:pt x="17871" y="6878"/>
                </a:moveTo>
                <a:lnTo>
                  <a:pt x="17871" y="6878"/>
                </a:lnTo>
                <a:cubicBezTo>
                  <a:pt x="16444" y="6923"/>
                  <a:pt x="15017" y="6977"/>
                  <a:pt x="13592" y="7054"/>
                </a:cubicBezTo>
                <a:cubicBezTo>
                  <a:pt x="12207" y="7128"/>
                  <a:pt x="10815" y="7206"/>
                  <a:pt x="9422" y="7247"/>
                </a:cubicBezTo>
                <a:cubicBezTo>
                  <a:pt x="12209" y="6960"/>
                  <a:pt x="15055" y="6892"/>
                  <a:pt x="17871" y="6878"/>
                </a:cubicBezTo>
                <a:close/>
                <a:moveTo>
                  <a:pt x="36090" y="8493"/>
                </a:moveTo>
                <a:cubicBezTo>
                  <a:pt x="36448" y="8493"/>
                  <a:pt x="36806" y="8495"/>
                  <a:pt x="37164" y="8498"/>
                </a:cubicBezTo>
                <a:cubicBezTo>
                  <a:pt x="36552" y="8504"/>
                  <a:pt x="35940" y="8508"/>
                  <a:pt x="35328" y="8508"/>
                </a:cubicBezTo>
                <a:cubicBezTo>
                  <a:pt x="35008" y="8508"/>
                  <a:pt x="34688" y="8507"/>
                  <a:pt x="34368" y="8505"/>
                </a:cubicBezTo>
                <a:cubicBezTo>
                  <a:pt x="34942" y="8497"/>
                  <a:pt x="35516" y="8493"/>
                  <a:pt x="36090" y="8493"/>
                </a:cubicBezTo>
                <a:close/>
                <a:moveTo>
                  <a:pt x="12605" y="21038"/>
                </a:moveTo>
                <a:cubicBezTo>
                  <a:pt x="12590" y="21109"/>
                  <a:pt x="12578" y="21180"/>
                  <a:pt x="12577" y="21251"/>
                </a:cubicBezTo>
                <a:cubicBezTo>
                  <a:pt x="12206" y="21223"/>
                  <a:pt x="11839" y="21181"/>
                  <a:pt x="11483" y="21124"/>
                </a:cubicBezTo>
                <a:cubicBezTo>
                  <a:pt x="11855" y="21086"/>
                  <a:pt x="12230" y="21058"/>
                  <a:pt x="12605" y="21038"/>
                </a:cubicBezTo>
                <a:close/>
                <a:moveTo>
                  <a:pt x="24817" y="1"/>
                </a:moveTo>
                <a:cubicBezTo>
                  <a:pt x="21431" y="1"/>
                  <a:pt x="18049" y="162"/>
                  <a:pt x="14673" y="646"/>
                </a:cubicBezTo>
                <a:lnTo>
                  <a:pt x="14619" y="641"/>
                </a:lnTo>
                <a:cubicBezTo>
                  <a:pt x="14581" y="637"/>
                  <a:pt x="14544" y="635"/>
                  <a:pt x="14508" y="635"/>
                </a:cubicBezTo>
                <a:cubicBezTo>
                  <a:pt x="14347" y="635"/>
                  <a:pt x="14207" y="672"/>
                  <a:pt x="14088" y="732"/>
                </a:cubicBezTo>
                <a:cubicBezTo>
                  <a:pt x="13886" y="763"/>
                  <a:pt x="13685" y="787"/>
                  <a:pt x="13482" y="821"/>
                </a:cubicBezTo>
                <a:cubicBezTo>
                  <a:pt x="13185" y="869"/>
                  <a:pt x="12985" y="1012"/>
                  <a:pt x="12861" y="1201"/>
                </a:cubicBezTo>
                <a:cubicBezTo>
                  <a:pt x="10603" y="1148"/>
                  <a:pt x="8343" y="1064"/>
                  <a:pt x="6087" y="925"/>
                </a:cubicBezTo>
                <a:cubicBezTo>
                  <a:pt x="6060" y="923"/>
                  <a:pt x="6033" y="922"/>
                  <a:pt x="6008" y="922"/>
                </a:cubicBezTo>
                <a:cubicBezTo>
                  <a:pt x="4713" y="922"/>
                  <a:pt x="4748" y="2974"/>
                  <a:pt x="6087" y="3059"/>
                </a:cubicBezTo>
                <a:cubicBezTo>
                  <a:pt x="7775" y="3163"/>
                  <a:pt x="9462" y="3237"/>
                  <a:pt x="11152" y="3291"/>
                </a:cubicBezTo>
                <a:cubicBezTo>
                  <a:pt x="11044" y="3490"/>
                  <a:pt x="11005" y="3724"/>
                  <a:pt x="11028" y="3952"/>
                </a:cubicBezTo>
                <a:cubicBezTo>
                  <a:pt x="10175" y="4137"/>
                  <a:pt x="9331" y="4365"/>
                  <a:pt x="8507" y="4662"/>
                </a:cubicBezTo>
                <a:cubicBezTo>
                  <a:pt x="8162" y="4787"/>
                  <a:pt x="7938" y="5029"/>
                  <a:pt x="7832" y="5306"/>
                </a:cubicBezTo>
                <a:cubicBezTo>
                  <a:pt x="5534" y="5595"/>
                  <a:pt x="3279" y="6056"/>
                  <a:pt x="1113" y="6797"/>
                </a:cubicBezTo>
                <a:cubicBezTo>
                  <a:pt x="196" y="7111"/>
                  <a:pt x="0" y="8644"/>
                  <a:pt x="1113" y="8853"/>
                </a:cubicBezTo>
                <a:cubicBezTo>
                  <a:pt x="2253" y="9068"/>
                  <a:pt x="3405" y="9214"/>
                  <a:pt x="4565" y="9315"/>
                </a:cubicBezTo>
                <a:cubicBezTo>
                  <a:pt x="4458" y="9329"/>
                  <a:pt x="4349" y="9341"/>
                  <a:pt x="4242" y="9356"/>
                </a:cubicBezTo>
                <a:cubicBezTo>
                  <a:pt x="3162" y="9511"/>
                  <a:pt x="3284" y="11168"/>
                  <a:pt x="4242" y="11413"/>
                </a:cubicBezTo>
                <a:cubicBezTo>
                  <a:pt x="5305" y="11685"/>
                  <a:pt x="6381" y="11865"/>
                  <a:pt x="7461" y="11988"/>
                </a:cubicBezTo>
                <a:cubicBezTo>
                  <a:pt x="6956" y="12100"/>
                  <a:pt x="6452" y="12218"/>
                  <a:pt x="5949" y="12343"/>
                </a:cubicBezTo>
                <a:cubicBezTo>
                  <a:pt x="4680" y="12660"/>
                  <a:pt x="5125" y="14290"/>
                  <a:pt x="6233" y="14438"/>
                </a:cubicBezTo>
                <a:cubicBezTo>
                  <a:pt x="6374" y="14458"/>
                  <a:pt x="6513" y="14472"/>
                  <a:pt x="6654" y="14489"/>
                </a:cubicBezTo>
                <a:cubicBezTo>
                  <a:pt x="6041" y="14685"/>
                  <a:pt x="5436" y="14899"/>
                  <a:pt x="4842" y="15153"/>
                </a:cubicBezTo>
                <a:cubicBezTo>
                  <a:pt x="3732" y="15629"/>
                  <a:pt x="4487" y="17019"/>
                  <a:pt x="5380" y="17140"/>
                </a:cubicBezTo>
                <a:cubicBezTo>
                  <a:pt x="5930" y="17215"/>
                  <a:pt x="6483" y="17275"/>
                  <a:pt x="7036" y="17329"/>
                </a:cubicBezTo>
                <a:cubicBezTo>
                  <a:pt x="6674" y="17884"/>
                  <a:pt x="6966" y="18744"/>
                  <a:pt x="7656" y="18950"/>
                </a:cubicBezTo>
                <a:cubicBezTo>
                  <a:pt x="8176" y="19105"/>
                  <a:pt x="8702" y="19222"/>
                  <a:pt x="9230" y="19321"/>
                </a:cubicBezTo>
                <a:cubicBezTo>
                  <a:pt x="8700" y="19433"/>
                  <a:pt x="8174" y="19570"/>
                  <a:pt x="7656" y="19737"/>
                </a:cubicBezTo>
                <a:cubicBezTo>
                  <a:pt x="6949" y="19966"/>
                  <a:pt x="6540" y="20968"/>
                  <a:pt x="7185" y="21520"/>
                </a:cubicBezTo>
                <a:cubicBezTo>
                  <a:pt x="7245" y="21571"/>
                  <a:pt x="7309" y="21616"/>
                  <a:pt x="7370" y="21666"/>
                </a:cubicBezTo>
                <a:cubicBezTo>
                  <a:pt x="7228" y="21676"/>
                  <a:pt x="7086" y="21680"/>
                  <a:pt x="6944" y="21690"/>
                </a:cubicBezTo>
                <a:cubicBezTo>
                  <a:pt x="5801" y="21765"/>
                  <a:pt x="5422" y="23528"/>
                  <a:pt x="6659" y="23783"/>
                </a:cubicBezTo>
                <a:cubicBezTo>
                  <a:pt x="10303" y="24536"/>
                  <a:pt x="13989" y="24752"/>
                  <a:pt x="17687" y="24752"/>
                </a:cubicBezTo>
                <a:cubicBezTo>
                  <a:pt x="19346" y="24752"/>
                  <a:pt x="21007" y="24708"/>
                  <a:pt x="22668" y="24650"/>
                </a:cubicBezTo>
                <a:cubicBezTo>
                  <a:pt x="25388" y="24556"/>
                  <a:pt x="28105" y="24427"/>
                  <a:pt x="30827" y="24394"/>
                </a:cubicBezTo>
                <a:cubicBezTo>
                  <a:pt x="30949" y="24393"/>
                  <a:pt x="31070" y="24392"/>
                  <a:pt x="31192" y="24392"/>
                </a:cubicBezTo>
                <a:cubicBezTo>
                  <a:pt x="32413" y="24392"/>
                  <a:pt x="33628" y="24459"/>
                  <a:pt x="34841" y="24459"/>
                </a:cubicBezTo>
                <a:cubicBezTo>
                  <a:pt x="35879" y="24459"/>
                  <a:pt x="36916" y="24410"/>
                  <a:pt x="37952" y="24230"/>
                </a:cubicBezTo>
                <a:cubicBezTo>
                  <a:pt x="40232" y="24248"/>
                  <a:pt x="42511" y="24267"/>
                  <a:pt x="44788" y="24301"/>
                </a:cubicBezTo>
                <a:cubicBezTo>
                  <a:pt x="46002" y="24360"/>
                  <a:pt x="47216" y="24399"/>
                  <a:pt x="48434" y="24399"/>
                </a:cubicBezTo>
                <a:cubicBezTo>
                  <a:pt x="48727" y="24399"/>
                  <a:pt x="49020" y="24396"/>
                  <a:pt x="49314" y="24392"/>
                </a:cubicBezTo>
                <a:cubicBezTo>
                  <a:pt x="50691" y="24370"/>
                  <a:pt x="50687" y="22297"/>
                  <a:pt x="49314" y="22259"/>
                </a:cubicBezTo>
                <a:cubicBezTo>
                  <a:pt x="47703" y="22213"/>
                  <a:pt x="46094" y="22185"/>
                  <a:pt x="44482" y="22162"/>
                </a:cubicBezTo>
                <a:cubicBezTo>
                  <a:pt x="44616" y="21589"/>
                  <a:pt x="44282" y="20911"/>
                  <a:pt x="43485" y="20835"/>
                </a:cubicBezTo>
                <a:cubicBezTo>
                  <a:pt x="42724" y="20762"/>
                  <a:pt x="41964" y="20707"/>
                  <a:pt x="41201" y="20664"/>
                </a:cubicBezTo>
                <a:cubicBezTo>
                  <a:pt x="41679" y="20651"/>
                  <a:pt x="42156" y="20647"/>
                  <a:pt x="42634" y="20647"/>
                </a:cubicBezTo>
                <a:cubicBezTo>
                  <a:pt x="43311" y="20647"/>
                  <a:pt x="43988" y="20655"/>
                  <a:pt x="44664" y="20655"/>
                </a:cubicBezTo>
                <a:cubicBezTo>
                  <a:pt x="46607" y="20655"/>
                  <a:pt x="48542" y="20590"/>
                  <a:pt x="50450" y="20086"/>
                </a:cubicBezTo>
                <a:cubicBezTo>
                  <a:pt x="51528" y="19801"/>
                  <a:pt x="51402" y="18368"/>
                  <a:pt x="50450" y="18028"/>
                </a:cubicBezTo>
                <a:cubicBezTo>
                  <a:pt x="49986" y="17863"/>
                  <a:pt x="49517" y="17727"/>
                  <a:pt x="49045" y="17607"/>
                </a:cubicBezTo>
                <a:cubicBezTo>
                  <a:pt x="49703" y="17521"/>
                  <a:pt x="50360" y="17403"/>
                  <a:pt x="51018" y="17242"/>
                </a:cubicBezTo>
                <a:cubicBezTo>
                  <a:pt x="51841" y="17040"/>
                  <a:pt x="52000" y="15981"/>
                  <a:pt x="51490" y="15453"/>
                </a:cubicBezTo>
                <a:cubicBezTo>
                  <a:pt x="51855" y="15444"/>
                  <a:pt x="52219" y="15440"/>
                  <a:pt x="52581" y="15432"/>
                </a:cubicBezTo>
                <a:cubicBezTo>
                  <a:pt x="53778" y="15396"/>
                  <a:pt x="54052" y="13651"/>
                  <a:pt x="52868" y="13334"/>
                </a:cubicBezTo>
                <a:cubicBezTo>
                  <a:pt x="50344" y="12652"/>
                  <a:pt x="47755" y="12565"/>
                  <a:pt x="45160" y="12565"/>
                </a:cubicBezTo>
                <a:cubicBezTo>
                  <a:pt x="44271" y="12565"/>
                  <a:pt x="43381" y="12575"/>
                  <a:pt x="42493" y="12575"/>
                </a:cubicBezTo>
                <a:cubicBezTo>
                  <a:pt x="42396" y="12575"/>
                  <a:pt x="42300" y="12575"/>
                  <a:pt x="42203" y="12575"/>
                </a:cubicBezTo>
                <a:cubicBezTo>
                  <a:pt x="42054" y="12575"/>
                  <a:pt x="41905" y="12574"/>
                  <a:pt x="41756" y="12574"/>
                </a:cubicBezTo>
                <a:cubicBezTo>
                  <a:pt x="37919" y="12574"/>
                  <a:pt x="34080" y="12730"/>
                  <a:pt x="30244" y="12865"/>
                </a:cubicBezTo>
                <a:cubicBezTo>
                  <a:pt x="26793" y="12986"/>
                  <a:pt x="23337" y="13095"/>
                  <a:pt x="19883" y="13095"/>
                </a:cubicBezTo>
                <a:cubicBezTo>
                  <a:pt x="18028" y="13095"/>
                  <a:pt x="16173" y="13063"/>
                  <a:pt x="14321" y="12986"/>
                </a:cubicBezTo>
                <a:cubicBezTo>
                  <a:pt x="18679" y="12461"/>
                  <a:pt x="23069" y="12321"/>
                  <a:pt x="27471" y="12321"/>
                </a:cubicBezTo>
                <a:cubicBezTo>
                  <a:pt x="32515" y="12321"/>
                  <a:pt x="37575" y="12505"/>
                  <a:pt x="42621" y="12505"/>
                </a:cubicBezTo>
                <a:cubicBezTo>
                  <a:pt x="45950" y="12505"/>
                  <a:pt x="49274" y="12425"/>
                  <a:pt x="52583" y="12159"/>
                </a:cubicBezTo>
                <a:cubicBezTo>
                  <a:pt x="53704" y="12069"/>
                  <a:pt x="54129" y="10274"/>
                  <a:pt x="52867" y="10064"/>
                </a:cubicBezTo>
                <a:cubicBezTo>
                  <a:pt x="51446" y="9828"/>
                  <a:pt x="50016" y="9726"/>
                  <a:pt x="48581" y="9687"/>
                </a:cubicBezTo>
                <a:cubicBezTo>
                  <a:pt x="48824" y="9645"/>
                  <a:pt x="49070" y="9606"/>
                  <a:pt x="49313" y="9562"/>
                </a:cubicBezTo>
                <a:cubicBezTo>
                  <a:pt x="50343" y="9372"/>
                  <a:pt x="50324" y="7711"/>
                  <a:pt x="49313" y="7505"/>
                </a:cubicBezTo>
                <a:cubicBezTo>
                  <a:pt x="47759" y="7191"/>
                  <a:pt x="46193" y="6963"/>
                  <a:pt x="44619" y="6795"/>
                </a:cubicBezTo>
                <a:cubicBezTo>
                  <a:pt x="45997" y="6753"/>
                  <a:pt x="47374" y="6652"/>
                  <a:pt x="48744" y="6433"/>
                </a:cubicBezTo>
                <a:cubicBezTo>
                  <a:pt x="49847" y="6258"/>
                  <a:pt x="49675" y="4661"/>
                  <a:pt x="48744" y="4377"/>
                </a:cubicBezTo>
                <a:cubicBezTo>
                  <a:pt x="48712" y="4365"/>
                  <a:pt x="48679" y="4358"/>
                  <a:pt x="48646" y="4348"/>
                </a:cubicBezTo>
                <a:cubicBezTo>
                  <a:pt x="48680" y="4344"/>
                  <a:pt x="48712" y="4341"/>
                  <a:pt x="48746" y="4338"/>
                </a:cubicBezTo>
                <a:cubicBezTo>
                  <a:pt x="49847" y="4209"/>
                  <a:pt x="50307" y="2501"/>
                  <a:pt x="49030" y="2244"/>
                </a:cubicBezTo>
                <a:cubicBezTo>
                  <a:pt x="48376" y="2112"/>
                  <a:pt x="47718" y="2002"/>
                  <a:pt x="47059" y="1903"/>
                </a:cubicBezTo>
                <a:cubicBezTo>
                  <a:pt x="47156" y="1315"/>
                  <a:pt x="46824" y="641"/>
                  <a:pt x="46056" y="641"/>
                </a:cubicBezTo>
                <a:cubicBezTo>
                  <a:pt x="46052" y="641"/>
                  <a:pt x="46048" y="641"/>
                  <a:pt x="46044" y="641"/>
                </a:cubicBezTo>
                <a:cubicBezTo>
                  <a:pt x="45743" y="643"/>
                  <a:pt x="45442" y="645"/>
                  <a:pt x="45141" y="645"/>
                </a:cubicBezTo>
                <a:cubicBezTo>
                  <a:pt x="38363" y="645"/>
                  <a:pt x="31582" y="1"/>
                  <a:pt x="248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9" name="Google Shape;1999;p46"/>
          <p:cNvSpPr/>
          <p:nvPr/>
        </p:nvSpPr>
        <p:spPr>
          <a:xfrm rot="-1344">
            <a:off x="-239000" y="1561920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46"/>
          <p:cNvSpPr txBox="1">
            <a:spLocks noGrp="1"/>
          </p:cNvSpPr>
          <p:nvPr>
            <p:ph type="title"/>
          </p:nvPr>
        </p:nvSpPr>
        <p:spPr>
          <a:xfrm>
            <a:off x="1883425" y="709025"/>
            <a:ext cx="654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08" name="Google Shape;2008;p46">
            <a:hlinkClick r:id="rId3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46"/>
          <p:cNvSpPr/>
          <p:nvPr/>
        </p:nvSpPr>
        <p:spPr>
          <a:xfrm rot="-9038913" flipH="1">
            <a:off x="7459838" y="357206"/>
            <a:ext cx="1400467" cy="118184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0" name="Google Shape;2010;p46"/>
          <p:cNvSpPr txBox="1">
            <a:spLocks noGrp="1"/>
          </p:cNvSpPr>
          <p:nvPr>
            <p:ph type="subTitle" idx="8"/>
          </p:nvPr>
        </p:nvSpPr>
        <p:spPr>
          <a:xfrm>
            <a:off x="3358919" y="1490666"/>
            <a:ext cx="3596212" cy="3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id-ID" sz="1800" dirty="0"/>
              <a:t>Web Browser Umum Digunakan</a:t>
            </a:r>
            <a:endParaRPr dirty="0"/>
          </a:p>
        </p:txBody>
      </p:sp>
      <p:sp>
        <p:nvSpPr>
          <p:cNvPr id="2011" name="Google Shape;2011;p46"/>
          <p:cNvSpPr txBox="1">
            <a:spLocks noGrp="1"/>
          </p:cNvSpPr>
          <p:nvPr>
            <p:ph type="subTitle" idx="9"/>
          </p:nvPr>
        </p:nvSpPr>
        <p:spPr>
          <a:xfrm>
            <a:off x="2237308" y="3578029"/>
            <a:ext cx="6193317" cy="27792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id-ID" sz="2400" b="1" dirty="0"/>
              <a:t>IE - FIREFOX – CHROME-SAFARI - OPERA</a:t>
            </a:r>
            <a:endParaRPr lang="id-ID" sz="1600" b="1" dirty="0">
              <a:solidFill>
                <a:srgbClr val="FF0000"/>
              </a:solidFill>
            </a:endParaRPr>
          </a:p>
        </p:txBody>
      </p:sp>
      <p:sp>
        <p:nvSpPr>
          <p:cNvPr id="2014" name="Google Shape;2014;p46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46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016" name="Google Shape;2016;p46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F2A39A-D61B-4B0D-8516-35DD5044D3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74377A-A610-4BB2-A48D-50B4FE48B49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084616" y="1904776"/>
            <a:ext cx="4175461" cy="178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9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p46"/>
          <p:cNvSpPr/>
          <p:nvPr/>
        </p:nvSpPr>
        <p:spPr>
          <a:xfrm>
            <a:off x="2867535" y="1317844"/>
            <a:ext cx="4323939" cy="586932"/>
          </a:xfrm>
          <a:custGeom>
            <a:avLst/>
            <a:gdLst/>
            <a:ahLst/>
            <a:cxnLst/>
            <a:rect l="l" t="t" r="r" b="b"/>
            <a:pathLst>
              <a:path w="54129" h="24752" extrusionOk="0">
                <a:moveTo>
                  <a:pt x="17871" y="6878"/>
                </a:moveTo>
                <a:lnTo>
                  <a:pt x="17871" y="6878"/>
                </a:lnTo>
                <a:cubicBezTo>
                  <a:pt x="16444" y="6923"/>
                  <a:pt x="15017" y="6977"/>
                  <a:pt x="13592" y="7054"/>
                </a:cubicBezTo>
                <a:cubicBezTo>
                  <a:pt x="12207" y="7128"/>
                  <a:pt x="10815" y="7206"/>
                  <a:pt x="9422" y="7247"/>
                </a:cubicBezTo>
                <a:cubicBezTo>
                  <a:pt x="12209" y="6960"/>
                  <a:pt x="15055" y="6892"/>
                  <a:pt x="17871" y="6878"/>
                </a:cubicBezTo>
                <a:close/>
                <a:moveTo>
                  <a:pt x="36090" y="8493"/>
                </a:moveTo>
                <a:cubicBezTo>
                  <a:pt x="36448" y="8493"/>
                  <a:pt x="36806" y="8495"/>
                  <a:pt x="37164" y="8498"/>
                </a:cubicBezTo>
                <a:cubicBezTo>
                  <a:pt x="36552" y="8504"/>
                  <a:pt x="35940" y="8508"/>
                  <a:pt x="35328" y="8508"/>
                </a:cubicBezTo>
                <a:cubicBezTo>
                  <a:pt x="35008" y="8508"/>
                  <a:pt x="34688" y="8507"/>
                  <a:pt x="34368" y="8505"/>
                </a:cubicBezTo>
                <a:cubicBezTo>
                  <a:pt x="34942" y="8497"/>
                  <a:pt x="35516" y="8493"/>
                  <a:pt x="36090" y="8493"/>
                </a:cubicBezTo>
                <a:close/>
                <a:moveTo>
                  <a:pt x="12605" y="21038"/>
                </a:moveTo>
                <a:cubicBezTo>
                  <a:pt x="12590" y="21109"/>
                  <a:pt x="12578" y="21180"/>
                  <a:pt x="12577" y="21251"/>
                </a:cubicBezTo>
                <a:cubicBezTo>
                  <a:pt x="12206" y="21223"/>
                  <a:pt x="11839" y="21181"/>
                  <a:pt x="11483" y="21124"/>
                </a:cubicBezTo>
                <a:cubicBezTo>
                  <a:pt x="11855" y="21086"/>
                  <a:pt x="12230" y="21058"/>
                  <a:pt x="12605" y="21038"/>
                </a:cubicBezTo>
                <a:close/>
                <a:moveTo>
                  <a:pt x="24817" y="1"/>
                </a:moveTo>
                <a:cubicBezTo>
                  <a:pt x="21431" y="1"/>
                  <a:pt x="18049" y="162"/>
                  <a:pt x="14673" y="646"/>
                </a:cubicBezTo>
                <a:lnTo>
                  <a:pt x="14619" y="641"/>
                </a:lnTo>
                <a:cubicBezTo>
                  <a:pt x="14581" y="637"/>
                  <a:pt x="14544" y="635"/>
                  <a:pt x="14508" y="635"/>
                </a:cubicBezTo>
                <a:cubicBezTo>
                  <a:pt x="14347" y="635"/>
                  <a:pt x="14207" y="672"/>
                  <a:pt x="14088" y="732"/>
                </a:cubicBezTo>
                <a:cubicBezTo>
                  <a:pt x="13886" y="763"/>
                  <a:pt x="13685" y="787"/>
                  <a:pt x="13482" y="821"/>
                </a:cubicBezTo>
                <a:cubicBezTo>
                  <a:pt x="13185" y="869"/>
                  <a:pt x="12985" y="1012"/>
                  <a:pt x="12861" y="1201"/>
                </a:cubicBezTo>
                <a:cubicBezTo>
                  <a:pt x="10603" y="1148"/>
                  <a:pt x="8343" y="1064"/>
                  <a:pt x="6087" y="925"/>
                </a:cubicBezTo>
                <a:cubicBezTo>
                  <a:pt x="6060" y="923"/>
                  <a:pt x="6033" y="922"/>
                  <a:pt x="6008" y="922"/>
                </a:cubicBezTo>
                <a:cubicBezTo>
                  <a:pt x="4713" y="922"/>
                  <a:pt x="4748" y="2974"/>
                  <a:pt x="6087" y="3059"/>
                </a:cubicBezTo>
                <a:cubicBezTo>
                  <a:pt x="7775" y="3163"/>
                  <a:pt x="9462" y="3237"/>
                  <a:pt x="11152" y="3291"/>
                </a:cubicBezTo>
                <a:cubicBezTo>
                  <a:pt x="11044" y="3490"/>
                  <a:pt x="11005" y="3724"/>
                  <a:pt x="11028" y="3952"/>
                </a:cubicBezTo>
                <a:cubicBezTo>
                  <a:pt x="10175" y="4137"/>
                  <a:pt x="9331" y="4365"/>
                  <a:pt x="8507" y="4662"/>
                </a:cubicBezTo>
                <a:cubicBezTo>
                  <a:pt x="8162" y="4787"/>
                  <a:pt x="7938" y="5029"/>
                  <a:pt x="7832" y="5306"/>
                </a:cubicBezTo>
                <a:cubicBezTo>
                  <a:pt x="5534" y="5595"/>
                  <a:pt x="3279" y="6056"/>
                  <a:pt x="1113" y="6797"/>
                </a:cubicBezTo>
                <a:cubicBezTo>
                  <a:pt x="196" y="7111"/>
                  <a:pt x="0" y="8644"/>
                  <a:pt x="1113" y="8853"/>
                </a:cubicBezTo>
                <a:cubicBezTo>
                  <a:pt x="2253" y="9068"/>
                  <a:pt x="3405" y="9214"/>
                  <a:pt x="4565" y="9315"/>
                </a:cubicBezTo>
                <a:cubicBezTo>
                  <a:pt x="4458" y="9329"/>
                  <a:pt x="4349" y="9341"/>
                  <a:pt x="4242" y="9356"/>
                </a:cubicBezTo>
                <a:cubicBezTo>
                  <a:pt x="3162" y="9511"/>
                  <a:pt x="3284" y="11168"/>
                  <a:pt x="4242" y="11413"/>
                </a:cubicBezTo>
                <a:cubicBezTo>
                  <a:pt x="5305" y="11685"/>
                  <a:pt x="6381" y="11865"/>
                  <a:pt x="7461" y="11988"/>
                </a:cubicBezTo>
                <a:cubicBezTo>
                  <a:pt x="6956" y="12100"/>
                  <a:pt x="6452" y="12218"/>
                  <a:pt x="5949" y="12343"/>
                </a:cubicBezTo>
                <a:cubicBezTo>
                  <a:pt x="4680" y="12660"/>
                  <a:pt x="5125" y="14290"/>
                  <a:pt x="6233" y="14438"/>
                </a:cubicBezTo>
                <a:cubicBezTo>
                  <a:pt x="6374" y="14458"/>
                  <a:pt x="6513" y="14472"/>
                  <a:pt x="6654" y="14489"/>
                </a:cubicBezTo>
                <a:cubicBezTo>
                  <a:pt x="6041" y="14685"/>
                  <a:pt x="5436" y="14899"/>
                  <a:pt x="4842" y="15153"/>
                </a:cubicBezTo>
                <a:cubicBezTo>
                  <a:pt x="3732" y="15629"/>
                  <a:pt x="4487" y="17019"/>
                  <a:pt x="5380" y="17140"/>
                </a:cubicBezTo>
                <a:cubicBezTo>
                  <a:pt x="5930" y="17215"/>
                  <a:pt x="6483" y="17275"/>
                  <a:pt x="7036" y="17329"/>
                </a:cubicBezTo>
                <a:cubicBezTo>
                  <a:pt x="6674" y="17884"/>
                  <a:pt x="6966" y="18744"/>
                  <a:pt x="7656" y="18950"/>
                </a:cubicBezTo>
                <a:cubicBezTo>
                  <a:pt x="8176" y="19105"/>
                  <a:pt x="8702" y="19222"/>
                  <a:pt x="9230" y="19321"/>
                </a:cubicBezTo>
                <a:cubicBezTo>
                  <a:pt x="8700" y="19433"/>
                  <a:pt x="8174" y="19570"/>
                  <a:pt x="7656" y="19737"/>
                </a:cubicBezTo>
                <a:cubicBezTo>
                  <a:pt x="6949" y="19966"/>
                  <a:pt x="6540" y="20968"/>
                  <a:pt x="7185" y="21520"/>
                </a:cubicBezTo>
                <a:cubicBezTo>
                  <a:pt x="7245" y="21571"/>
                  <a:pt x="7309" y="21616"/>
                  <a:pt x="7370" y="21666"/>
                </a:cubicBezTo>
                <a:cubicBezTo>
                  <a:pt x="7228" y="21676"/>
                  <a:pt x="7086" y="21680"/>
                  <a:pt x="6944" y="21690"/>
                </a:cubicBezTo>
                <a:cubicBezTo>
                  <a:pt x="5801" y="21765"/>
                  <a:pt x="5422" y="23528"/>
                  <a:pt x="6659" y="23783"/>
                </a:cubicBezTo>
                <a:cubicBezTo>
                  <a:pt x="10303" y="24536"/>
                  <a:pt x="13989" y="24752"/>
                  <a:pt x="17687" y="24752"/>
                </a:cubicBezTo>
                <a:cubicBezTo>
                  <a:pt x="19346" y="24752"/>
                  <a:pt x="21007" y="24708"/>
                  <a:pt x="22668" y="24650"/>
                </a:cubicBezTo>
                <a:cubicBezTo>
                  <a:pt x="25388" y="24556"/>
                  <a:pt x="28105" y="24427"/>
                  <a:pt x="30827" y="24394"/>
                </a:cubicBezTo>
                <a:cubicBezTo>
                  <a:pt x="30949" y="24393"/>
                  <a:pt x="31070" y="24392"/>
                  <a:pt x="31192" y="24392"/>
                </a:cubicBezTo>
                <a:cubicBezTo>
                  <a:pt x="32413" y="24392"/>
                  <a:pt x="33628" y="24459"/>
                  <a:pt x="34841" y="24459"/>
                </a:cubicBezTo>
                <a:cubicBezTo>
                  <a:pt x="35879" y="24459"/>
                  <a:pt x="36916" y="24410"/>
                  <a:pt x="37952" y="24230"/>
                </a:cubicBezTo>
                <a:cubicBezTo>
                  <a:pt x="40232" y="24248"/>
                  <a:pt x="42511" y="24267"/>
                  <a:pt x="44788" y="24301"/>
                </a:cubicBezTo>
                <a:cubicBezTo>
                  <a:pt x="46002" y="24360"/>
                  <a:pt x="47216" y="24399"/>
                  <a:pt x="48434" y="24399"/>
                </a:cubicBezTo>
                <a:cubicBezTo>
                  <a:pt x="48727" y="24399"/>
                  <a:pt x="49020" y="24396"/>
                  <a:pt x="49314" y="24392"/>
                </a:cubicBezTo>
                <a:cubicBezTo>
                  <a:pt x="50691" y="24370"/>
                  <a:pt x="50687" y="22297"/>
                  <a:pt x="49314" y="22259"/>
                </a:cubicBezTo>
                <a:cubicBezTo>
                  <a:pt x="47703" y="22213"/>
                  <a:pt x="46094" y="22185"/>
                  <a:pt x="44482" y="22162"/>
                </a:cubicBezTo>
                <a:cubicBezTo>
                  <a:pt x="44616" y="21589"/>
                  <a:pt x="44282" y="20911"/>
                  <a:pt x="43485" y="20835"/>
                </a:cubicBezTo>
                <a:cubicBezTo>
                  <a:pt x="42724" y="20762"/>
                  <a:pt x="41964" y="20707"/>
                  <a:pt x="41201" y="20664"/>
                </a:cubicBezTo>
                <a:cubicBezTo>
                  <a:pt x="41679" y="20651"/>
                  <a:pt x="42156" y="20647"/>
                  <a:pt x="42634" y="20647"/>
                </a:cubicBezTo>
                <a:cubicBezTo>
                  <a:pt x="43311" y="20647"/>
                  <a:pt x="43988" y="20655"/>
                  <a:pt x="44664" y="20655"/>
                </a:cubicBezTo>
                <a:cubicBezTo>
                  <a:pt x="46607" y="20655"/>
                  <a:pt x="48542" y="20590"/>
                  <a:pt x="50450" y="20086"/>
                </a:cubicBezTo>
                <a:cubicBezTo>
                  <a:pt x="51528" y="19801"/>
                  <a:pt x="51402" y="18368"/>
                  <a:pt x="50450" y="18028"/>
                </a:cubicBezTo>
                <a:cubicBezTo>
                  <a:pt x="49986" y="17863"/>
                  <a:pt x="49517" y="17727"/>
                  <a:pt x="49045" y="17607"/>
                </a:cubicBezTo>
                <a:cubicBezTo>
                  <a:pt x="49703" y="17521"/>
                  <a:pt x="50360" y="17403"/>
                  <a:pt x="51018" y="17242"/>
                </a:cubicBezTo>
                <a:cubicBezTo>
                  <a:pt x="51841" y="17040"/>
                  <a:pt x="52000" y="15981"/>
                  <a:pt x="51490" y="15453"/>
                </a:cubicBezTo>
                <a:cubicBezTo>
                  <a:pt x="51855" y="15444"/>
                  <a:pt x="52219" y="15440"/>
                  <a:pt x="52581" y="15432"/>
                </a:cubicBezTo>
                <a:cubicBezTo>
                  <a:pt x="53778" y="15396"/>
                  <a:pt x="54052" y="13651"/>
                  <a:pt x="52868" y="13334"/>
                </a:cubicBezTo>
                <a:cubicBezTo>
                  <a:pt x="50344" y="12652"/>
                  <a:pt x="47755" y="12565"/>
                  <a:pt x="45160" y="12565"/>
                </a:cubicBezTo>
                <a:cubicBezTo>
                  <a:pt x="44271" y="12565"/>
                  <a:pt x="43381" y="12575"/>
                  <a:pt x="42493" y="12575"/>
                </a:cubicBezTo>
                <a:cubicBezTo>
                  <a:pt x="42396" y="12575"/>
                  <a:pt x="42300" y="12575"/>
                  <a:pt x="42203" y="12575"/>
                </a:cubicBezTo>
                <a:cubicBezTo>
                  <a:pt x="42054" y="12575"/>
                  <a:pt x="41905" y="12574"/>
                  <a:pt x="41756" y="12574"/>
                </a:cubicBezTo>
                <a:cubicBezTo>
                  <a:pt x="37919" y="12574"/>
                  <a:pt x="34080" y="12730"/>
                  <a:pt x="30244" y="12865"/>
                </a:cubicBezTo>
                <a:cubicBezTo>
                  <a:pt x="26793" y="12986"/>
                  <a:pt x="23337" y="13095"/>
                  <a:pt x="19883" y="13095"/>
                </a:cubicBezTo>
                <a:cubicBezTo>
                  <a:pt x="18028" y="13095"/>
                  <a:pt x="16173" y="13063"/>
                  <a:pt x="14321" y="12986"/>
                </a:cubicBezTo>
                <a:cubicBezTo>
                  <a:pt x="18679" y="12461"/>
                  <a:pt x="23069" y="12321"/>
                  <a:pt x="27471" y="12321"/>
                </a:cubicBezTo>
                <a:cubicBezTo>
                  <a:pt x="32515" y="12321"/>
                  <a:pt x="37575" y="12505"/>
                  <a:pt x="42621" y="12505"/>
                </a:cubicBezTo>
                <a:cubicBezTo>
                  <a:pt x="45950" y="12505"/>
                  <a:pt x="49274" y="12425"/>
                  <a:pt x="52583" y="12159"/>
                </a:cubicBezTo>
                <a:cubicBezTo>
                  <a:pt x="53704" y="12069"/>
                  <a:pt x="54129" y="10274"/>
                  <a:pt x="52867" y="10064"/>
                </a:cubicBezTo>
                <a:cubicBezTo>
                  <a:pt x="51446" y="9828"/>
                  <a:pt x="50016" y="9726"/>
                  <a:pt x="48581" y="9687"/>
                </a:cubicBezTo>
                <a:cubicBezTo>
                  <a:pt x="48824" y="9645"/>
                  <a:pt x="49070" y="9606"/>
                  <a:pt x="49313" y="9562"/>
                </a:cubicBezTo>
                <a:cubicBezTo>
                  <a:pt x="50343" y="9372"/>
                  <a:pt x="50324" y="7711"/>
                  <a:pt x="49313" y="7505"/>
                </a:cubicBezTo>
                <a:cubicBezTo>
                  <a:pt x="47759" y="7191"/>
                  <a:pt x="46193" y="6963"/>
                  <a:pt x="44619" y="6795"/>
                </a:cubicBezTo>
                <a:cubicBezTo>
                  <a:pt x="45997" y="6753"/>
                  <a:pt x="47374" y="6652"/>
                  <a:pt x="48744" y="6433"/>
                </a:cubicBezTo>
                <a:cubicBezTo>
                  <a:pt x="49847" y="6258"/>
                  <a:pt x="49675" y="4661"/>
                  <a:pt x="48744" y="4377"/>
                </a:cubicBezTo>
                <a:cubicBezTo>
                  <a:pt x="48712" y="4365"/>
                  <a:pt x="48679" y="4358"/>
                  <a:pt x="48646" y="4348"/>
                </a:cubicBezTo>
                <a:cubicBezTo>
                  <a:pt x="48680" y="4344"/>
                  <a:pt x="48712" y="4341"/>
                  <a:pt x="48746" y="4338"/>
                </a:cubicBezTo>
                <a:cubicBezTo>
                  <a:pt x="49847" y="4209"/>
                  <a:pt x="50307" y="2501"/>
                  <a:pt x="49030" y="2244"/>
                </a:cubicBezTo>
                <a:cubicBezTo>
                  <a:pt x="48376" y="2112"/>
                  <a:pt x="47718" y="2002"/>
                  <a:pt x="47059" y="1903"/>
                </a:cubicBezTo>
                <a:cubicBezTo>
                  <a:pt x="47156" y="1315"/>
                  <a:pt x="46824" y="641"/>
                  <a:pt x="46056" y="641"/>
                </a:cubicBezTo>
                <a:cubicBezTo>
                  <a:pt x="46052" y="641"/>
                  <a:pt x="46048" y="641"/>
                  <a:pt x="46044" y="641"/>
                </a:cubicBezTo>
                <a:cubicBezTo>
                  <a:pt x="45743" y="643"/>
                  <a:pt x="45442" y="645"/>
                  <a:pt x="45141" y="645"/>
                </a:cubicBezTo>
                <a:cubicBezTo>
                  <a:pt x="38363" y="645"/>
                  <a:pt x="31582" y="1"/>
                  <a:pt x="248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9" name="Google Shape;1999;p46"/>
          <p:cNvSpPr/>
          <p:nvPr/>
        </p:nvSpPr>
        <p:spPr>
          <a:xfrm rot="-1344">
            <a:off x="-239000" y="1561920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46"/>
          <p:cNvSpPr txBox="1">
            <a:spLocks noGrp="1"/>
          </p:cNvSpPr>
          <p:nvPr>
            <p:ph type="title"/>
          </p:nvPr>
        </p:nvSpPr>
        <p:spPr>
          <a:xfrm>
            <a:off x="1883425" y="709025"/>
            <a:ext cx="654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08" name="Google Shape;2008;p46">
            <a:hlinkClick r:id="rId3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46"/>
          <p:cNvSpPr/>
          <p:nvPr/>
        </p:nvSpPr>
        <p:spPr>
          <a:xfrm rot="-9038913" flipH="1">
            <a:off x="7459838" y="357206"/>
            <a:ext cx="1400467" cy="118184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0" name="Google Shape;2010;p46"/>
          <p:cNvSpPr txBox="1">
            <a:spLocks noGrp="1"/>
          </p:cNvSpPr>
          <p:nvPr>
            <p:ph type="subTitle" idx="8"/>
          </p:nvPr>
        </p:nvSpPr>
        <p:spPr>
          <a:xfrm>
            <a:off x="3425911" y="1492315"/>
            <a:ext cx="3525874" cy="3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id-ID" sz="1800" dirty="0"/>
              <a:t>Web Browser Umum Digunakan</a:t>
            </a:r>
            <a:endParaRPr dirty="0"/>
          </a:p>
        </p:txBody>
      </p:sp>
      <p:sp>
        <p:nvSpPr>
          <p:cNvPr id="2011" name="Google Shape;2011;p46"/>
          <p:cNvSpPr txBox="1">
            <a:spLocks noGrp="1"/>
          </p:cNvSpPr>
          <p:nvPr>
            <p:ph type="subTitle" idx="9"/>
          </p:nvPr>
        </p:nvSpPr>
        <p:spPr>
          <a:xfrm>
            <a:off x="2516929" y="3712520"/>
            <a:ext cx="5526531" cy="26656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d-ID" sz="2400" b="1" dirty="0"/>
              <a:t>EDGE – OS WINDOWS</a:t>
            </a:r>
            <a:endParaRPr lang="id-ID" sz="1600" b="1" dirty="0">
              <a:solidFill>
                <a:srgbClr val="FF0000"/>
              </a:solidFill>
            </a:endParaRPr>
          </a:p>
        </p:txBody>
      </p:sp>
      <p:sp>
        <p:nvSpPr>
          <p:cNvPr id="2014" name="Google Shape;2014;p46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46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016" name="Google Shape;2016;p46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F2A39A-D61B-4B0D-8516-35DD5044D3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74377A-A610-4BB2-A48D-50B4FE48B49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3574594" y="1904776"/>
            <a:ext cx="3195505" cy="178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4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8C3DBDE-620B-40FB-94FC-752DC0E6F7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699B1E-9928-4D77-B767-58E863ECCA33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9184BAB-09A2-4E55-99CA-70DF4E415A97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707D159-5202-40E5-9C4F-830A0F77F732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578249A-95B8-4508-99AA-CE3B30F405F5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3ED3D46-6E18-420E-BC92-FC8A06E8D966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DD07A8F-1131-455F-B956-943B40D6C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sz="1800" dirty="0"/>
              <a:t>HTTP://WWW.TALENTASCHOOL.SCH.ID/TALENTA/INDEX.HTML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36942F0A-2802-42F3-9DA3-7C3753549412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13827429-6E70-4B75-A4BC-3C0B05CF9B2B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>
            <a:off x="1431087" y="1188696"/>
            <a:ext cx="1862667" cy="3410729"/>
          </a:xfrm>
        </p:spPr>
        <p:txBody>
          <a:bodyPr/>
          <a:lstStyle/>
          <a:p>
            <a:pPr algn="r"/>
            <a:r>
              <a:rPr lang="id-ID" sz="1600" b="0" dirty="0">
                <a:solidFill>
                  <a:srgbClr val="FF0000"/>
                </a:solidFill>
              </a:rPr>
              <a:t>HTTP </a:t>
            </a:r>
          </a:p>
          <a:p>
            <a:pPr algn="r"/>
            <a:r>
              <a:rPr lang="id-ID" sz="1600" b="0" dirty="0">
                <a:solidFill>
                  <a:srgbClr val="FF0000"/>
                </a:solidFill>
              </a:rPr>
              <a:t>WWW </a:t>
            </a:r>
          </a:p>
          <a:p>
            <a:pPr algn="r"/>
            <a:endParaRPr lang="id-ID" sz="1600" b="0" dirty="0">
              <a:solidFill>
                <a:srgbClr val="FF0000"/>
              </a:solidFill>
            </a:endParaRPr>
          </a:p>
          <a:p>
            <a:pPr algn="r"/>
            <a:r>
              <a:rPr lang="id-ID" sz="1600" b="0" dirty="0">
                <a:solidFill>
                  <a:srgbClr val="FF0000"/>
                </a:solidFill>
              </a:rPr>
              <a:t>TALENTASCHOOL</a:t>
            </a:r>
          </a:p>
          <a:p>
            <a:pPr algn="r"/>
            <a:r>
              <a:rPr lang="id-ID" sz="1600" b="0" dirty="0">
                <a:solidFill>
                  <a:srgbClr val="FF0000"/>
                </a:solidFill>
              </a:rPr>
              <a:t>SCH</a:t>
            </a:r>
          </a:p>
          <a:p>
            <a:pPr algn="r"/>
            <a:r>
              <a:rPr lang="id-ID" sz="1600" b="0" dirty="0">
                <a:solidFill>
                  <a:srgbClr val="FF0000"/>
                </a:solidFill>
              </a:rPr>
              <a:t>ID </a:t>
            </a:r>
          </a:p>
          <a:p>
            <a:pPr algn="r"/>
            <a:r>
              <a:rPr lang="id-ID" sz="1600" b="0" dirty="0">
                <a:solidFill>
                  <a:srgbClr val="FF0000"/>
                </a:solidFill>
              </a:rPr>
              <a:t>TALENTA </a:t>
            </a:r>
          </a:p>
          <a:p>
            <a:pPr algn="r"/>
            <a:r>
              <a:rPr lang="id-ID" sz="1600" b="0" dirty="0">
                <a:solidFill>
                  <a:srgbClr val="FF0000"/>
                </a:solidFill>
              </a:rPr>
              <a:t>INDEX.HTML</a:t>
            </a:r>
          </a:p>
          <a:p>
            <a:pPr algn="r"/>
            <a:r>
              <a:rPr lang="id-ID" sz="1600" b="0" dirty="0">
                <a:solidFill>
                  <a:srgbClr val="FF0000"/>
                </a:solidFill>
              </a:rPr>
              <a:t>HTML</a:t>
            </a:r>
          </a:p>
          <a:p>
            <a:pPr algn="r"/>
            <a:endParaRPr lang="id-ID" sz="1600" b="0" dirty="0">
              <a:solidFill>
                <a:srgbClr val="FF0000"/>
              </a:solidFill>
            </a:endParaRPr>
          </a:p>
          <a:p>
            <a:pPr algn="r"/>
            <a:endParaRPr lang="id-ID" sz="1600" b="0" dirty="0">
              <a:solidFill>
                <a:srgbClr val="FF0000"/>
              </a:solidFill>
            </a:endParaRPr>
          </a:p>
        </p:txBody>
      </p:sp>
      <p:sp>
        <p:nvSpPr>
          <p:cNvPr id="25" name="Subtitle 9">
            <a:extLst>
              <a:ext uri="{FF2B5EF4-FFF2-40B4-BE49-F238E27FC236}">
                <a16:creationId xmlns:a16="http://schemas.microsoft.com/office/drawing/2014/main" id="{F0552A0F-0A8B-407F-A5FF-ECFFB19B9628}"/>
              </a:ext>
            </a:extLst>
          </p:cNvPr>
          <p:cNvSpPr txBox="1">
            <a:spLocks/>
          </p:cNvSpPr>
          <p:nvPr/>
        </p:nvSpPr>
        <p:spPr>
          <a:xfrm>
            <a:off x="3081654" y="1062850"/>
            <a:ext cx="6319603" cy="341072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oppins"/>
              <a:buNone/>
              <a:defRPr sz="10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oppins"/>
              <a:buNone/>
              <a:defRPr sz="10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oppins"/>
              <a:buNone/>
              <a:defRPr sz="10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oppins"/>
              <a:buNone/>
              <a:defRPr sz="10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oppins"/>
              <a:buNone/>
              <a:defRPr sz="10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oppins"/>
              <a:buNone/>
              <a:defRPr sz="10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oppins"/>
              <a:buNone/>
              <a:defRPr sz="10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000"/>
              <a:buFont typeface="Poppins"/>
              <a:buNone/>
              <a:defRPr sz="10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algn="l"/>
            <a:r>
              <a:rPr lang="id-ID" sz="1600" b="0" dirty="0">
                <a:latin typeface="Back to School " panose="02000603000000000000" pitchFamily="2" charset="0"/>
              </a:rPr>
              <a:t>PROTOCOL UNTUK DAPAT MENGAKSES WEB BROWSER</a:t>
            </a:r>
          </a:p>
          <a:p>
            <a:pPr algn="l"/>
            <a:r>
              <a:rPr lang="id-ID" sz="1600" b="0" dirty="0">
                <a:latin typeface="Back to School " panose="02000603000000000000" pitchFamily="2" charset="0"/>
              </a:rPr>
              <a:t>WORLD WIDE WEB, PROGRAM EDITOR, MENAMPILKAN </a:t>
            </a:r>
            <a:br>
              <a:rPr lang="id-ID" sz="1600" b="0" dirty="0">
                <a:latin typeface="Back to School " panose="02000603000000000000" pitchFamily="2" charset="0"/>
              </a:rPr>
            </a:br>
            <a:r>
              <a:rPr lang="id-ID" sz="1600" b="0" dirty="0">
                <a:latin typeface="Back to School " panose="02000603000000000000" pitchFamily="2" charset="0"/>
              </a:rPr>
              <a:t>GAMBAR, TEKS, VIDEO D</a:t>
            </a:r>
            <a:r>
              <a:rPr lang="en-US" sz="1600" b="0" dirty="0">
                <a:latin typeface="Back to School " panose="02000603000000000000" pitchFamily="2" charset="0"/>
              </a:rPr>
              <a:t>A</a:t>
            </a:r>
            <a:r>
              <a:rPr lang="id-ID" sz="1600" b="0" dirty="0">
                <a:latin typeface="Back to School " panose="02000603000000000000" pitchFamily="2" charset="0"/>
              </a:rPr>
              <a:t>N SUARA</a:t>
            </a:r>
          </a:p>
          <a:p>
            <a:pPr algn="l"/>
            <a:r>
              <a:rPr lang="id-ID" sz="1600" b="0" dirty="0">
                <a:latin typeface="Back to School " panose="02000603000000000000" pitchFamily="2" charset="0"/>
              </a:rPr>
              <a:t>NAMA USER</a:t>
            </a:r>
          </a:p>
          <a:p>
            <a:pPr algn="l"/>
            <a:r>
              <a:rPr lang="id-ID" sz="1600" b="0" dirty="0">
                <a:latin typeface="Back to School " panose="02000603000000000000" pitchFamily="2" charset="0"/>
              </a:rPr>
              <a:t>DOMAIN UNTUK INSTITUSI PENDIDIKAN</a:t>
            </a:r>
          </a:p>
          <a:p>
            <a:pPr algn="l"/>
            <a:r>
              <a:rPr lang="id-ID" sz="1600" b="0" dirty="0">
                <a:latin typeface="Back to School " panose="02000603000000000000" pitchFamily="2" charset="0"/>
              </a:rPr>
              <a:t>DOMAIN NEGARA</a:t>
            </a:r>
          </a:p>
          <a:p>
            <a:pPr algn="l"/>
            <a:r>
              <a:rPr lang="id-ID" sz="1600" b="0" dirty="0">
                <a:latin typeface="Back to School " panose="02000603000000000000" pitchFamily="2" charset="0"/>
              </a:rPr>
              <a:t>FOLDER YANG MENYIMPAN FILE PADA WEBSITE</a:t>
            </a:r>
          </a:p>
          <a:p>
            <a:pPr algn="l"/>
            <a:r>
              <a:rPr lang="id-ID" sz="1600" b="0" dirty="0">
                <a:latin typeface="Back to School " panose="02000603000000000000" pitchFamily="2" charset="0"/>
              </a:rPr>
              <a:t>FILE YANG DIBUKA PERTAMA </a:t>
            </a:r>
          </a:p>
          <a:p>
            <a:pPr algn="l"/>
            <a:r>
              <a:rPr lang="id-ID" sz="1600" b="0" dirty="0">
                <a:latin typeface="Back to School " panose="02000603000000000000" pitchFamily="2" charset="0"/>
              </a:rPr>
              <a:t>BAHASA PEMOGRAMMAN UNTUK WEB DESIGN</a:t>
            </a:r>
          </a:p>
          <a:p>
            <a:pPr algn="l"/>
            <a:endParaRPr lang="id-ID" sz="1600" b="0" dirty="0">
              <a:latin typeface="Back to School 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64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39"/>
          <p:cNvSpPr txBox="1">
            <a:spLocks noGrp="1"/>
          </p:cNvSpPr>
          <p:nvPr>
            <p:ph type="title"/>
          </p:nvPr>
        </p:nvSpPr>
        <p:spPr>
          <a:xfrm>
            <a:off x="1515975" y="877945"/>
            <a:ext cx="268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PETA KONSEP</a:t>
            </a:r>
            <a:endParaRPr dirty="0"/>
          </a:p>
        </p:txBody>
      </p:sp>
      <p:sp>
        <p:nvSpPr>
          <p:cNvPr id="1602" name="Google Shape;1602;p39"/>
          <p:cNvSpPr txBox="1"/>
          <p:nvPr/>
        </p:nvSpPr>
        <p:spPr>
          <a:xfrm>
            <a:off x="1734250" y="3240638"/>
            <a:ext cx="2166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503E88"/>
              </a:solidFill>
              <a:latin typeface="Back to School " panose="02000603000000000000" pitchFamily="2" charset="0"/>
              <a:ea typeface="Poppins"/>
              <a:cs typeface="Poppins"/>
              <a:sym typeface="Poppins"/>
            </a:endParaRPr>
          </a:p>
        </p:txBody>
      </p:sp>
      <p:sp>
        <p:nvSpPr>
          <p:cNvPr id="1603" name="Google Shape;1603;p39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39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1605" name="Google Shape;1605;p39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grpSp>
        <p:nvGrpSpPr>
          <p:cNvPr id="1615" name="Google Shape;1615;p39"/>
          <p:cNvGrpSpPr/>
          <p:nvPr/>
        </p:nvGrpSpPr>
        <p:grpSpPr>
          <a:xfrm>
            <a:off x="785455" y="1009000"/>
            <a:ext cx="743935" cy="739425"/>
            <a:chOff x="1363389" y="3636823"/>
            <a:chExt cx="354426" cy="343552"/>
          </a:xfrm>
        </p:grpSpPr>
        <p:sp>
          <p:nvSpPr>
            <p:cNvPr id="1616" name="Google Shape;1616;p39"/>
            <p:cNvSpPr/>
            <p:nvPr/>
          </p:nvSpPr>
          <p:spPr>
            <a:xfrm>
              <a:off x="1365931" y="3636823"/>
              <a:ext cx="351884" cy="343552"/>
            </a:xfrm>
            <a:custGeom>
              <a:avLst/>
              <a:gdLst/>
              <a:ahLst/>
              <a:cxnLst/>
              <a:rect l="l" t="t" r="r" b="b"/>
              <a:pathLst>
                <a:path w="22857" h="22748" extrusionOk="0">
                  <a:moveTo>
                    <a:pt x="11049" y="1"/>
                  </a:moveTo>
                  <a:cubicBezTo>
                    <a:pt x="8195" y="1"/>
                    <a:pt x="5579" y="1014"/>
                    <a:pt x="3537" y="2698"/>
                  </a:cubicBezTo>
                  <a:cubicBezTo>
                    <a:pt x="913" y="4863"/>
                    <a:pt x="0" y="8200"/>
                    <a:pt x="0" y="11869"/>
                  </a:cubicBezTo>
                  <a:cubicBezTo>
                    <a:pt x="0" y="18392"/>
                    <a:pt x="4401" y="22747"/>
                    <a:pt x="10924" y="22747"/>
                  </a:cubicBezTo>
                  <a:cubicBezTo>
                    <a:pt x="14664" y="22747"/>
                    <a:pt x="18123" y="21880"/>
                    <a:pt x="20286" y="19167"/>
                  </a:cubicBezTo>
                  <a:cubicBezTo>
                    <a:pt x="21188" y="18036"/>
                    <a:pt x="21889" y="16736"/>
                    <a:pt x="22327" y="15321"/>
                  </a:cubicBezTo>
                  <a:cubicBezTo>
                    <a:pt x="22671" y="14214"/>
                    <a:pt x="22857" y="13034"/>
                    <a:pt x="22857" y="11810"/>
                  </a:cubicBezTo>
                  <a:cubicBezTo>
                    <a:pt x="22857" y="5289"/>
                    <a:pt x="17572" y="4"/>
                    <a:pt x="110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9"/>
            <p:cNvSpPr/>
            <p:nvPr/>
          </p:nvSpPr>
          <p:spPr>
            <a:xfrm>
              <a:off x="1377587" y="3647718"/>
              <a:ext cx="323741" cy="323741"/>
            </a:xfrm>
            <a:custGeom>
              <a:avLst/>
              <a:gdLst/>
              <a:ahLst/>
              <a:cxnLst/>
              <a:rect l="l" t="t" r="r" b="b"/>
              <a:pathLst>
                <a:path w="21454" h="21454" extrusionOk="0">
                  <a:moveTo>
                    <a:pt x="10728" y="0"/>
                  </a:moveTo>
                  <a:cubicBezTo>
                    <a:pt x="4803" y="0"/>
                    <a:pt x="1" y="4803"/>
                    <a:pt x="1" y="10728"/>
                  </a:cubicBezTo>
                  <a:cubicBezTo>
                    <a:pt x="1" y="16651"/>
                    <a:pt x="4803" y="21453"/>
                    <a:pt x="10728" y="21453"/>
                  </a:cubicBezTo>
                  <a:cubicBezTo>
                    <a:pt x="11928" y="21453"/>
                    <a:pt x="13080" y="21257"/>
                    <a:pt x="14158" y="20893"/>
                  </a:cubicBezTo>
                  <a:lnTo>
                    <a:pt x="19915" y="16264"/>
                  </a:lnTo>
                  <a:cubicBezTo>
                    <a:pt x="20892" y="14648"/>
                    <a:pt x="21454" y="12754"/>
                    <a:pt x="21454" y="10728"/>
                  </a:cubicBezTo>
                  <a:cubicBezTo>
                    <a:pt x="21454" y="4803"/>
                    <a:pt x="16651" y="0"/>
                    <a:pt x="10728" y="0"/>
                  </a:cubicBezTo>
                  <a:close/>
                </a:path>
              </a:pathLst>
            </a:custGeom>
            <a:solidFill>
              <a:srgbClr val="FF7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9"/>
            <p:cNvSpPr/>
            <p:nvPr/>
          </p:nvSpPr>
          <p:spPr>
            <a:xfrm>
              <a:off x="1441942" y="3748411"/>
              <a:ext cx="236189" cy="214580"/>
            </a:xfrm>
            <a:custGeom>
              <a:avLst/>
              <a:gdLst/>
              <a:ahLst/>
              <a:cxnLst/>
              <a:rect l="l" t="t" r="r" b="b"/>
              <a:pathLst>
                <a:path w="15652" h="14220" extrusionOk="0">
                  <a:moveTo>
                    <a:pt x="10384" y="1"/>
                  </a:moveTo>
                  <a:lnTo>
                    <a:pt x="10384" y="5433"/>
                  </a:lnTo>
                  <a:cubicBezTo>
                    <a:pt x="10384" y="6605"/>
                    <a:pt x="9433" y="7556"/>
                    <a:pt x="8261" y="7556"/>
                  </a:cubicBezTo>
                  <a:lnTo>
                    <a:pt x="1947" y="7556"/>
                  </a:lnTo>
                  <a:cubicBezTo>
                    <a:pt x="1493" y="7556"/>
                    <a:pt x="1069" y="7768"/>
                    <a:pt x="784" y="8138"/>
                  </a:cubicBezTo>
                  <a:cubicBezTo>
                    <a:pt x="545" y="8445"/>
                    <a:pt x="283" y="8721"/>
                    <a:pt x="0" y="8961"/>
                  </a:cubicBezTo>
                  <a:lnTo>
                    <a:pt x="0" y="11144"/>
                  </a:lnTo>
                  <a:cubicBezTo>
                    <a:pt x="0" y="12346"/>
                    <a:pt x="982" y="13327"/>
                    <a:pt x="2183" y="13327"/>
                  </a:cubicBezTo>
                  <a:lnTo>
                    <a:pt x="8497" y="13327"/>
                  </a:lnTo>
                  <a:cubicBezTo>
                    <a:pt x="8937" y="13327"/>
                    <a:pt x="9346" y="13538"/>
                    <a:pt x="9613" y="13886"/>
                  </a:cubicBezTo>
                  <a:cubicBezTo>
                    <a:pt x="9702" y="14001"/>
                    <a:pt x="9795" y="14112"/>
                    <a:pt x="9892" y="14220"/>
                  </a:cubicBezTo>
                  <a:cubicBezTo>
                    <a:pt x="12315" y="13403"/>
                    <a:pt x="14351" y="11744"/>
                    <a:pt x="15652" y="9591"/>
                  </a:cubicBezTo>
                  <a:lnTo>
                    <a:pt x="15652" y="2184"/>
                  </a:lnTo>
                  <a:cubicBezTo>
                    <a:pt x="15652" y="984"/>
                    <a:pt x="14669" y="1"/>
                    <a:pt x="13469" y="1"/>
                  </a:cubicBezTo>
                  <a:close/>
                </a:path>
              </a:pathLst>
            </a:custGeom>
            <a:solidFill>
              <a:srgbClr val="FCD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1363389" y="3662264"/>
              <a:ext cx="236174" cy="239705"/>
            </a:xfrm>
            <a:custGeom>
              <a:avLst/>
              <a:gdLst/>
              <a:ahLst/>
              <a:cxnLst/>
              <a:rect l="l" t="t" r="r" b="b"/>
              <a:pathLst>
                <a:path w="15651" h="15885" extrusionOk="0">
                  <a:moveTo>
                    <a:pt x="2183" y="0"/>
                  </a:moveTo>
                  <a:cubicBezTo>
                    <a:pt x="981" y="0"/>
                    <a:pt x="0" y="982"/>
                    <a:pt x="0" y="2183"/>
                  </a:cubicBezTo>
                  <a:lnTo>
                    <a:pt x="0" y="11144"/>
                  </a:lnTo>
                  <a:cubicBezTo>
                    <a:pt x="0" y="12344"/>
                    <a:pt x="981" y="13327"/>
                    <a:pt x="2183" y="13327"/>
                  </a:cubicBezTo>
                  <a:cubicBezTo>
                    <a:pt x="2490" y="13327"/>
                    <a:pt x="2659" y="13678"/>
                    <a:pt x="2471" y="13922"/>
                  </a:cubicBezTo>
                  <a:cubicBezTo>
                    <a:pt x="2271" y="14180"/>
                    <a:pt x="2047" y="14420"/>
                    <a:pt x="1800" y="14640"/>
                  </a:cubicBezTo>
                  <a:cubicBezTo>
                    <a:pt x="1335" y="15048"/>
                    <a:pt x="1595" y="15885"/>
                    <a:pt x="2181" y="15885"/>
                  </a:cubicBezTo>
                  <a:cubicBezTo>
                    <a:pt x="2182" y="15885"/>
                    <a:pt x="2183" y="15885"/>
                    <a:pt x="2184" y="15885"/>
                  </a:cubicBezTo>
                  <a:cubicBezTo>
                    <a:pt x="3680" y="15881"/>
                    <a:pt x="5083" y="15122"/>
                    <a:pt x="6037" y="13885"/>
                  </a:cubicBezTo>
                  <a:cubicBezTo>
                    <a:pt x="6305" y="13537"/>
                    <a:pt x="6713" y="13327"/>
                    <a:pt x="7153" y="13327"/>
                  </a:cubicBezTo>
                  <a:lnTo>
                    <a:pt x="13467" y="13327"/>
                  </a:lnTo>
                  <a:cubicBezTo>
                    <a:pt x="14669" y="13327"/>
                    <a:pt x="15650" y="12344"/>
                    <a:pt x="15650" y="11144"/>
                  </a:cubicBezTo>
                  <a:lnTo>
                    <a:pt x="15650" y="2183"/>
                  </a:lnTo>
                  <a:cubicBezTo>
                    <a:pt x="15650" y="982"/>
                    <a:pt x="14669" y="0"/>
                    <a:pt x="13467" y="0"/>
                  </a:cubicBezTo>
                  <a:close/>
                </a:path>
              </a:pathLst>
            </a:custGeom>
            <a:solidFill>
              <a:srgbClr val="FFC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9"/>
            <p:cNvSpPr/>
            <p:nvPr/>
          </p:nvSpPr>
          <p:spPr>
            <a:xfrm>
              <a:off x="1404295" y="3751489"/>
              <a:ext cx="25246" cy="25246"/>
            </a:xfrm>
            <a:custGeom>
              <a:avLst/>
              <a:gdLst/>
              <a:ahLst/>
              <a:cxnLst/>
              <a:rect l="l" t="t" r="r" b="b"/>
              <a:pathLst>
                <a:path w="1673" h="1673" extrusionOk="0">
                  <a:moveTo>
                    <a:pt x="836" y="1"/>
                  </a:moveTo>
                  <a:cubicBezTo>
                    <a:pt x="376" y="1"/>
                    <a:pt x="1" y="376"/>
                    <a:pt x="1" y="837"/>
                  </a:cubicBezTo>
                  <a:cubicBezTo>
                    <a:pt x="1" y="1299"/>
                    <a:pt x="376" y="1672"/>
                    <a:pt x="836" y="1672"/>
                  </a:cubicBezTo>
                  <a:cubicBezTo>
                    <a:pt x="1298" y="1672"/>
                    <a:pt x="1672" y="1299"/>
                    <a:pt x="1672" y="837"/>
                  </a:cubicBezTo>
                  <a:cubicBezTo>
                    <a:pt x="1672" y="376"/>
                    <a:pt x="1298" y="1"/>
                    <a:pt x="8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9"/>
            <p:cNvSpPr/>
            <p:nvPr/>
          </p:nvSpPr>
          <p:spPr>
            <a:xfrm>
              <a:off x="1447329" y="3751489"/>
              <a:ext cx="25246" cy="25246"/>
            </a:xfrm>
            <a:custGeom>
              <a:avLst/>
              <a:gdLst/>
              <a:ahLst/>
              <a:cxnLst/>
              <a:rect l="l" t="t" r="r" b="b"/>
              <a:pathLst>
                <a:path w="1673" h="1673" extrusionOk="0">
                  <a:moveTo>
                    <a:pt x="837" y="1"/>
                  </a:moveTo>
                  <a:cubicBezTo>
                    <a:pt x="374" y="1"/>
                    <a:pt x="1" y="376"/>
                    <a:pt x="1" y="837"/>
                  </a:cubicBezTo>
                  <a:cubicBezTo>
                    <a:pt x="1" y="1299"/>
                    <a:pt x="374" y="1672"/>
                    <a:pt x="837" y="1672"/>
                  </a:cubicBezTo>
                  <a:cubicBezTo>
                    <a:pt x="1297" y="1672"/>
                    <a:pt x="1672" y="1299"/>
                    <a:pt x="1672" y="837"/>
                  </a:cubicBezTo>
                  <a:cubicBezTo>
                    <a:pt x="1672" y="376"/>
                    <a:pt x="1297" y="1"/>
                    <a:pt x="8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9"/>
            <p:cNvSpPr/>
            <p:nvPr/>
          </p:nvSpPr>
          <p:spPr>
            <a:xfrm>
              <a:off x="1490347" y="3751489"/>
              <a:ext cx="25246" cy="25246"/>
            </a:xfrm>
            <a:custGeom>
              <a:avLst/>
              <a:gdLst/>
              <a:ahLst/>
              <a:cxnLst/>
              <a:rect l="l" t="t" r="r" b="b"/>
              <a:pathLst>
                <a:path w="1673" h="1673" extrusionOk="0">
                  <a:moveTo>
                    <a:pt x="836" y="1"/>
                  </a:moveTo>
                  <a:cubicBezTo>
                    <a:pt x="376" y="1"/>
                    <a:pt x="1" y="376"/>
                    <a:pt x="1" y="837"/>
                  </a:cubicBezTo>
                  <a:cubicBezTo>
                    <a:pt x="1" y="1299"/>
                    <a:pt x="376" y="1672"/>
                    <a:pt x="836" y="1672"/>
                  </a:cubicBezTo>
                  <a:cubicBezTo>
                    <a:pt x="1299" y="1672"/>
                    <a:pt x="1672" y="1299"/>
                    <a:pt x="1672" y="837"/>
                  </a:cubicBezTo>
                  <a:cubicBezTo>
                    <a:pt x="1672" y="376"/>
                    <a:pt x="1299" y="1"/>
                    <a:pt x="8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9"/>
            <p:cNvSpPr/>
            <p:nvPr/>
          </p:nvSpPr>
          <p:spPr>
            <a:xfrm>
              <a:off x="1533396" y="3751489"/>
              <a:ext cx="25230" cy="25246"/>
            </a:xfrm>
            <a:custGeom>
              <a:avLst/>
              <a:gdLst/>
              <a:ahLst/>
              <a:cxnLst/>
              <a:rect l="l" t="t" r="r" b="b"/>
              <a:pathLst>
                <a:path w="1672" h="1673" extrusionOk="0">
                  <a:moveTo>
                    <a:pt x="836" y="1"/>
                  </a:moveTo>
                  <a:cubicBezTo>
                    <a:pt x="375" y="1"/>
                    <a:pt x="0" y="375"/>
                    <a:pt x="0" y="837"/>
                  </a:cubicBezTo>
                  <a:cubicBezTo>
                    <a:pt x="0" y="1299"/>
                    <a:pt x="375" y="1672"/>
                    <a:pt x="836" y="1672"/>
                  </a:cubicBezTo>
                  <a:cubicBezTo>
                    <a:pt x="1298" y="1672"/>
                    <a:pt x="1672" y="1299"/>
                    <a:pt x="1672" y="837"/>
                  </a:cubicBezTo>
                  <a:cubicBezTo>
                    <a:pt x="1672" y="375"/>
                    <a:pt x="1298" y="1"/>
                    <a:pt x="8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09FEDCC-9CD5-4238-982B-11D88D379784}"/>
              </a:ext>
            </a:extLst>
          </p:cNvPr>
          <p:cNvGraphicFramePr/>
          <p:nvPr/>
        </p:nvGraphicFramePr>
        <p:xfrm>
          <a:off x="1606975" y="5354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52529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8C3DBDE-620B-40FB-94FC-752DC0E6F7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699B1E-9928-4D77-B767-58E863ECCA33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9184BAB-09A2-4E55-99CA-70DF4E415A97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707D159-5202-40E5-9C4F-830A0F77F732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578249A-95B8-4508-99AA-CE3B30F405F5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3ED3D46-6E18-420E-BC92-FC8A06E8D966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DD07A8F-1131-455F-B956-943B40D6C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sz="1800" dirty="0"/>
              <a:t>ISTILAH PADA WEB BROWSER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36942F0A-2802-42F3-9DA3-7C3753549412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13827429-6E70-4B75-A4BC-3C0B05CF9B2B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>
            <a:off x="1466256" y="1188695"/>
            <a:ext cx="2156175" cy="3410729"/>
          </a:xfrm>
        </p:spPr>
        <p:txBody>
          <a:bodyPr/>
          <a:lstStyle/>
          <a:p>
            <a:pPr algn="r"/>
            <a:r>
              <a:rPr lang="id-ID" sz="1600" b="0" dirty="0">
                <a:solidFill>
                  <a:srgbClr val="FF0000"/>
                </a:solidFill>
              </a:rPr>
              <a:t>HOMEPAGE</a:t>
            </a:r>
          </a:p>
          <a:p>
            <a:pPr algn="r"/>
            <a:r>
              <a:rPr lang="id-ID" sz="1600" b="0" dirty="0">
                <a:solidFill>
                  <a:srgbClr val="FF0000"/>
                </a:solidFill>
              </a:rPr>
              <a:t>WEBPAGE</a:t>
            </a:r>
          </a:p>
          <a:p>
            <a:pPr algn="r"/>
            <a:r>
              <a:rPr lang="id-ID" sz="1600" b="0" dirty="0">
                <a:solidFill>
                  <a:srgbClr val="FF0000"/>
                </a:solidFill>
              </a:rPr>
              <a:t>WEBSITE</a:t>
            </a:r>
          </a:p>
          <a:p>
            <a:pPr algn="r"/>
            <a:r>
              <a:rPr lang="id-ID" sz="1600" b="0" dirty="0">
                <a:solidFill>
                  <a:srgbClr val="FF0000"/>
                </a:solidFill>
              </a:rPr>
              <a:t>URL</a:t>
            </a:r>
          </a:p>
          <a:p>
            <a:pPr algn="r"/>
            <a:r>
              <a:rPr lang="id-ID" sz="1600" b="0" dirty="0">
                <a:solidFill>
                  <a:srgbClr val="FF0000"/>
                </a:solidFill>
              </a:rPr>
              <a:t>INDEX</a:t>
            </a:r>
          </a:p>
          <a:p>
            <a:pPr algn="r"/>
            <a:r>
              <a:rPr lang="id-ID" sz="1600" b="0" dirty="0">
                <a:solidFill>
                  <a:srgbClr val="FF0000"/>
                </a:solidFill>
              </a:rPr>
              <a:t>HYPERLINK</a:t>
            </a:r>
          </a:p>
          <a:p>
            <a:pPr algn="r"/>
            <a:r>
              <a:rPr lang="id-ID" sz="1600" b="0" dirty="0">
                <a:solidFill>
                  <a:srgbClr val="FF0000"/>
                </a:solidFill>
              </a:rPr>
              <a:t>DOMAIN</a:t>
            </a:r>
          </a:p>
          <a:p>
            <a:pPr algn="r"/>
            <a:r>
              <a:rPr lang="id-ID" sz="1600" b="0" dirty="0">
                <a:solidFill>
                  <a:srgbClr val="FF0000"/>
                </a:solidFill>
              </a:rPr>
              <a:t>REFRESH/ RELOAD</a:t>
            </a:r>
          </a:p>
          <a:p>
            <a:pPr algn="r"/>
            <a:r>
              <a:rPr lang="id-ID" sz="1600" b="0" dirty="0">
                <a:solidFill>
                  <a:srgbClr val="FF0000"/>
                </a:solidFill>
              </a:rPr>
              <a:t>STOP</a:t>
            </a:r>
          </a:p>
          <a:p>
            <a:pPr algn="r"/>
            <a:r>
              <a:rPr lang="id-ID" sz="1600" b="0" dirty="0">
                <a:solidFill>
                  <a:srgbClr val="FF0000"/>
                </a:solidFill>
              </a:rPr>
              <a:t>HOME</a:t>
            </a:r>
          </a:p>
          <a:p>
            <a:pPr algn="r"/>
            <a:r>
              <a:rPr lang="id-ID" sz="1600" b="0" dirty="0">
                <a:solidFill>
                  <a:srgbClr val="FF0000"/>
                </a:solidFill>
              </a:rPr>
              <a:t>BACK</a:t>
            </a:r>
          </a:p>
          <a:p>
            <a:pPr algn="r"/>
            <a:endParaRPr lang="id-ID" sz="1600" b="0" dirty="0">
              <a:solidFill>
                <a:srgbClr val="FF0000"/>
              </a:solidFill>
            </a:endParaRPr>
          </a:p>
        </p:txBody>
      </p:sp>
      <p:sp>
        <p:nvSpPr>
          <p:cNvPr id="25" name="Subtitle 9">
            <a:extLst>
              <a:ext uri="{FF2B5EF4-FFF2-40B4-BE49-F238E27FC236}">
                <a16:creationId xmlns:a16="http://schemas.microsoft.com/office/drawing/2014/main" id="{F0552A0F-0A8B-407F-A5FF-ECFFB19B9628}"/>
              </a:ext>
            </a:extLst>
          </p:cNvPr>
          <p:cNvSpPr txBox="1">
            <a:spLocks/>
          </p:cNvSpPr>
          <p:nvPr/>
        </p:nvSpPr>
        <p:spPr>
          <a:xfrm>
            <a:off x="3399692" y="1062850"/>
            <a:ext cx="6001565" cy="341072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oppins"/>
              <a:buNone/>
              <a:defRPr sz="10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oppins"/>
              <a:buNone/>
              <a:defRPr sz="10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oppins"/>
              <a:buNone/>
              <a:defRPr sz="10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oppins"/>
              <a:buNone/>
              <a:defRPr sz="10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oppins"/>
              <a:buNone/>
              <a:defRPr sz="10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oppins"/>
              <a:buNone/>
              <a:defRPr sz="10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oppins"/>
              <a:buNone/>
              <a:defRPr sz="10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000"/>
              <a:buFont typeface="Poppins"/>
              <a:buNone/>
              <a:defRPr sz="10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algn="l"/>
            <a:r>
              <a:rPr lang="id-ID" sz="1600" b="0" dirty="0">
                <a:latin typeface="Back to School " panose="02000603000000000000" pitchFamily="2" charset="0"/>
              </a:rPr>
              <a:t>HALAMAN YANG PERTAMA KALI TAMPIL</a:t>
            </a:r>
          </a:p>
          <a:p>
            <a:pPr algn="l"/>
            <a:r>
              <a:rPr lang="id-ID" sz="1600" b="0" dirty="0">
                <a:latin typeface="Back to School " panose="02000603000000000000" pitchFamily="2" charset="0"/>
              </a:rPr>
              <a:t>HALAMAN WEB</a:t>
            </a:r>
          </a:p>
          <a:p>
            <a:pPr algn="l"/>
            <a:r>
              <a:rPr lang="id-ID" sz="1600" b="0" dirty="0">
                <a:latin typeface="Back to School " panose="02000603000000000000" pitchFamily="2" charset="0"/>
              </a:rPr>
              <a:t>KUMPULAN HALAMAN WEB</a:t>
            </a:r>
          </a:p>
          <a:p>
            <a:pPr algn="l"/>
            <a:r>
              <a:rPr lang="id-ID" sz="1600" b="0" dirty="0">
                <a:latin typeface="Back to School " panose="02000603000000000000" pitchFamily="2" charset="0"/>
              </a:rPr>
              <a:t>UNIFORM RESOURCE LOCATOR, ALAMAT WEB</a:t>
            </a:r>
          </a:p>
          <a:p>
            <a:pPr algn="l"/>
            <a:r>
              <a:rPr lang="id-ID" sz="1600" b="0" dirty="0">
                <a:latin typeface="Back to School " panose="02000603000000000000" pitchFamily="2" charset="0"/>
              </a:rPr>
              <a:t>NAMA FILE HALAMAN PERTAMA</a:t>
            </a:r>
          </a:p>
          <a:p>
            <a:pPr algn="l"/>
            <a:r>
              <a:rPr lang="id-ID" sz="1600" b="0" dirty="0">
                <a:latin typeface="Back to School " panose="02000603000000000000" pitchFamily="2" charset="0"/>
              </a:rPr>
              <a:t>PRINSIP PERPINDAHAN HALAMAN</a:t>
            </a:r>
          </a:p>
          <a:p>
            <a:pPr algn="l"/>
            <a:r>
              <a:rPr lang="id-ID" sz="1600" b="0" dirty="0">
                <a:latin typeface="Back to School " panose="02000603000000000000" pitchFamily="2" charset="0"/>
              </a:rPr>
              <a:t>NAMA PENGELOMPOKKAN</a:t>
            </a:r>
          </a:p>
          <a:p>
            <a:pPr algn="l"/>
            <a:r>
              <a:rPr lang="id-ID" sz="1600" b="0" dirty="0">
                <a:latin typeface="Back to School " panose="02000603000000000000" pitchFamily="2" charset="0"/>
              </a:rPr>
              <a:t>UNTUK MENGULANG SUATU WEBPAGE</a:t>
            </a:r>
          </a:p>
          <a:p>
            <a:pPr algn="l"/>
            <a:r>
              <a:rPr lang="id-ID" sz="1600" b="0" dirty="0">
                <a:latin typeface="Back to School " panose="02000603000000000000" pitchFamily="2" charset="0"/>
              </a:rPr>
              <a:t>BERHENTI DARI PROSES</a:t>
            </a:r>
          </a:p>
          <a:p>
            <a:pPr algn="l"/>
            <a:r>
              <a:rPr lang="id-ID" sz="1600" b="0" dirty="0">
                <a:latin typeface="Back to School " panose="02000603000000000000" pitchFamily="2" charset="0"/>
              </a:rPr>
              <a:t>KEMBALI KE HALAMAN UTAMA</a:t>
            </a:r>
          </a:p>
          <a:p>
            <a:pPr algn="l"/>
            <a:r>
              <a:rPr lang="id-ID" sz="1600" b="0" dirty="0">
                <a:latin typeface="Back to School " panose="02000603000000000000" pitchFamily="2" charset="0"/>
              </a:rPr>
              <a:t>KEMBALI KE HALAMAN SEBELUMNYA</a:t>
            </a:r>
          </a:p>
        </p:txBody>
      </p:sp>
    </p:spTree>
    <p:extLst>
      <p:ext uri="{BB962C8B-B14F-4D97-AF65-F5344CB8AC3E}">
        <p14:creationId xmlns:p14="http://schemas.microsoft.com/office/powerpoint/2010/main" val="386357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8C3DBDE-620B-40FB-94FC-752DC0E6F7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699B1E-9928-4D77-B767-58E863ECCA33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9184BAB-09A2-4E55-99CA-70DF4E415A97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707D159-5202-40E5-9C4F-830A0F77F732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578249A-95B8-4508-99AA-CE3B30F405F5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3ED3D46-6E18-420E-BC92-FC8A06E8D966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DD07A8F-1131-455F-B956-943B40D6C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sz="1800" dirty="0"/>
              <a:t>DOMAIN ORGANISASI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36942F0A-2802-42F3-9DA3-7C3753549412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13827429-6E70-4B75-A4BC-3C0B05CF9B2B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>
            <a:off x="1759333" y="1199395"/>
            <a:ext cx="2156175" cy="3410729"/>
          </a:xfrm>
        </p:spPr>
        <p:txBody>
          <a:bodyPr/>
          <a:lstStyle/>
          <a:p>
            <a:pPr algn="r"/>
            <a:r>
              <a:rPr lang="id-ID" sz="2800" dirty="0">
                <a:solidFill>
                  <a:srgbClr val="FF0000"/>
                </a:solidFill>
              </a:rPr>
              <a:t>EDU</a:t>
            </a:r>
          </a:p>
          <a:p>
            <a:pPr algn="r"/>
            <a:r>
              <a:rPr lang="id-ID" sz="2800" dirty="0">
                <a:solidFill>
                  <a:srgbClr val="FF0000"/>
                </a:solidFill>
              </a:rPr>
              <a:t>SCH</a:t>
            </a:r>
          </a:p>
          <a:p>
            <a:pPr algn="r"/>
            <a:r>
              <a:rPr lang="id-ID" sz="2800" dirty="0">
                <a:solidFill>
                  <a:srgbClr val="FF0000"/>
                </a:solidFill>
              </a:rPr>
              <a:t>GOV</a:t>
            </a:r>
          </a:p>
          <a:p>
            <a:pPr algn="r"/>
            <a:r>
              <a:rPr lang="id-ID" sz="2800" dirty="0">
                <a:solidFill>
                  <a:srgbClr val="FF0000"/>
                </a:solidFill>
              </a:rPr>
              <a:t>NET</a:t>
            </a:r>
          </a:p>
          <a:p>
            <a:pPr algn="r"/>
            <a:r>
              <a:rPr lang="id-ID" sz="2800" dirty="0">
                <a:solidFill>
                  <a:srgbClr val="FF0000"/>
                </a:solidFill>
              </a:rPr>
              <a:t>ORG</a:t>
            </a:r>
          </a:p>
          <a:p>
            <a:pPr algn="r"/>
            <a:r>
              <a:rPr lang="id-ID" sz="2800" dirty="0">
                <a:solidFill>
                  <a:srgbClr val="FF0000"/>
                </a:solidFill>
              </a:rPr>
              <a:t>COM / CO</a:t>
            </a:r>
          </a:p>
          <a:p>
            <a:pPr algn="r"/>
            <a:endParaRPr lang="id-ID" sz="1600" dirty="0">
              <a:solidFill>
                <a:srgbClr val="FF0000"/>
              </a:solidFill>
            </a:endParaRPr>
          </a:p>
        </p:txBody>
      </p:sp>
      <p:sp>
        <p:nvSpPr>
          <p:cNvPr id="25" name="Subtitle 9">
            <a:extLst>
              <a:ext uri="{FF2B5EF4-FFF2-40B4-BE49-F238E27FC236}">
                <a16:creationId xmlns:a16="http://schemas.microsoft.com/office/drawing/2014/main" id="{F0552A0F-0A8B-407F-A5FF-ECFFB19B9628}"/>
              </a:ext>
            </a:extLst>
          </p:cNvPr>
          <p:cNvSpPr txBox="1">
            <a:spLocks/>
          </p:cNvSpPr>
          <p:nvPr/>
        </p:nvSpPr>
        <p:spPr>
          <a:xfrm>
            <a:off x="3692769" y="1073550"/>
            <a:ext cx="6001565" cy="341072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oppins"/>
              <a:buNone/>
              <a:defRPr sz="10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oppins"/>
              <a:buNone/>
              <a:defRPr sz="10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oppins"/>
              <a:buNone/>
              <a:defRPr sz="10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oppins"/>
              <a:buNone/>
              <a:defRPr sz="10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oppins"/>
              <a:buNone/>
              <a:defRPr sz="10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oppins"/>
              <a:buNone/>
              <a:defRPr sz="10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oppins"/>
              <a:buNone/>
              <a:defRPr sz="10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000"/>
              <a:buFont typeface="Poppins"/>
              <a:buNone/>
              <a:defRPr sz="10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algn="l"/>
            <a:r>
              <a:rPr lang="id-ID" sz="2800" dirty="0">
                <a:latin typeface="Back to School " panose="02000603000000000000" pitchFamily="2" charset="0"/>
              </a:rPr>
              <a:t>PENDIDIKAN TINGKAT ATAS</a:t>
            </a:r>
          </a:p>
          <a:p>
            <a:pPr algn="l"/>
            <a:r>
              <a:rPr lang="id-ID" sz="2800" dirty="0">
                <a:latin typeface="Back to School " panose="02000603000000000000" pitchFamily="2" charset="0"/>
              </a:rPr>
              <a:t>PENDIDIKAN SEKOLAH </a:t>
            </a:r>
          </a:p>
          <a:p>
            <a:pPr algn="l"/>
            <a:r>
              <a:rPr lang="id-ID" sz="2800" dirty="0">
                <a:latin typeface="Back to School " panose="02000603000000000000" pitchFamily="2" charset="0"/>
              </a:rPr>
              <a:t>PEMERINTAH</a:t>
            </a:r>
          </a:p>
          <a:p>
            <a:pPr algn="l"/>
            <a:r>
              <a:rPr lang="id-ID" sz="2800" dirty="0">
                <a:latin typeface="Back to School " panose="02000603000000000000" pitchFamily="2" charset="0"/>
              </a:rPr>
              <a:t>PROVIDER </a:t>
            </a:r>
          </a:p>
          <a:p>
            <a:pPr algn="l"/>
            <a:r>
              <a:rPr lang="id-ID" sz="2800" dirty="0">
                <a:latin typeface="Back to School " panose="02000603000000000000" pitchFamily="2" charset="0"/>
              </a:rPr>
              <a:t>ORGANISASI</a:t>
            </a:r>
          </a:p>
          <a:p>
            <a:pPr algn="l"/>
            <a:r>
              <a:rPr lang="id-ID" sz="2800" dirty="0">
                <a:latin typeface="Back to School " panose="02000603000000000000" pitchFamily="2" charset="0"/>
              </a:rPr>
              <a:t>PERUSAHAAN </a:t>
            </a:r>
          </a:p>
        </p:txBody>
      </p:sp>
    </p:spTree>
    <p:extLst>
      <p:ext uri="{BB962C8B-B14F-4D97-AF65-F5344CB8AC3E}">
        <p14:creationId xmlns:p14="http://schemas.microsoft.com/office/powerpoint/2010/main" val="400534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8C3DBDE-620B-40FB-94FC-752DC0E6F7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699B1E-9928-4D77-B767-58E863ECCA33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9184BAB-09A2-4E55-99CA-70DF4E415A97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707D159-5202-40E5-9C4F-830A0F77F732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578249A-95B8-4508-99AA-CE3B30F405F5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3ED3D46-6E18-420E-BC92-FC8A06E8D966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DD07A8F-1131-455F-B956-943B40D6C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sz="1800" dirty="0"/>
              <a:t>DOMAIN </a:t>
            </a:r>
            <a:r>
              <a:rPr lang="en-US" sz="1800" dirty="0"/>
              <a:t>NEGARA</a:t>
            </a:r>
            <a:endParaRPr lang="id-ID" sz="1800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36942F0A-2802-42F3-9DA3-7C3753549412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13827429-6E70-4B75-A4BC-3C0B05CF9B2B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>
            <a:off x="1466256" y="1188695"/>
            <a:ext cx="2156175" cy="3410729"/>
          </a:xfrm>
        </p:spPr>
        <p:txBody>
          <a:bodyPr/>
          <a:lstStyle/>
          <a:p>
            <a:pPr algn="r"/>
            <a:r>
              <a:rPr lang="id-ID" sz="2800" dirty="0">
                <a:solidFill>
                  <a:srgbClr val="FF0000"/>
                </a:solidFill>
              </a:rPr>
              <a:t>ID</a:t>
            </a:r>
          </a:p>
          <a:p>
            <a:pPr algn="r"/>
            <a:r>
              <a:rPr lang="id-ID" sz="2800" dirty="0">
                <a:solidFill>
                  <a:srgbClr val="FF0000"/>
                </a:solidFill>
              </a:rPr>
              <a:t>US</a:t>
            </a:r>
          </a:p>
          <a:p>
            <a:pPr algn="r"/>
            <a:r>
              <a:rPr lang="id-ID" sz="2800" dirty="0">
                <a:solidFill>
                  <a:srgbClr val="FF0000"/>
                </a:solidFill>
              </a:rPr>
              <a:t>SG</a:t>
            </a:r>
          </a:p>
          <a:p>
            <a:pPr algn="r"/>
            <a:r>
              <a:rPr lang="id-ID" sz="2800" dirty="0">
                <a:solidFill>
                  <a:srgbClr val="FF0000"/>
                </a:solidFill>
              </a:rPr>
              <a:t>AU</a:t>
            </a:r>
          </a:p>
          <a:p>
            <a:pPr algn="r"/>
            <a:r>
              <a:rPr lang="id-ID" sz="2800" dirty="0">
                <a:solidFill>
                  <a:srgbClr val="FF0000"/>
                </a:solidFill>
              </a:rPr>
              <a:t>MY</a:t>
            </a:r>
          </a:p>
          <a:p>
            <a:pPr algn="r"/>
            <a:r>
              <a:rPr lang="id-ID" sz="2800" dirty="0">
                <a:solidFill>
                  <a:srgbClr val="FF0000"/>
                </a:solidFill>
              </a:rPr>
              <a:t>CN</a:t>
            </a:r>
          </a:p>
          <a:p>
            <a:pPr algn="r"/>
            <a:endParaRPr lang="id-ID" sz="1600" dirty="0">
              <a:solidFill>
                <a:srgbClr val="FF0000"/>
              </a:solidFill>
            </a:endParaRPr>
          </a:p>
        </p:txBody>
      </p:sp>
      <p:sp>
        <p:nvSpPr>
          <p:cNvPr id="25" name="Subtitle 9">
            <a:extLst>
              <a:ext uri="{FF2B5EF4-FFF2-40B4-BE49-F238E27FC236}">
                <a16:creationId xmlns:a16="http://schemas.microsoft.com/office/drawing/2014/main" id="{F0552A0F-0A8B-407F-A5FF-ECFFB19B9628}"/>
              </a:ext>
            </a:extLst>
          </p:cNvPr>
          <p:cNvSpPr txBox="1">
            <a:spLocks/>
          </p:cNvSpPr>
          <p:nvPr/>
        </p:nvSpPr>
        <p:spPr>
          <a:xfrm>
            <a:off x="3399692" y="1062850"/>
            <a:ext cx="6001565" cy="341072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oppins"/>
              <a:buNone/>
              <a:defRPr sz="10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oppins"/>
              <a:buNone/>
              <a:defRPr sz="10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oppins"/>
              <a:buNone/>
              <a:defRPr sz="10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oppins"/>
              <a:buNone/>
              <a:defRPr sz="10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oppins"/>
              <a:buNone/>
              <a:defRPr sz="10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oppins"/>
              <a:buNone/>
              <a:defRPr sz="10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Poppins"/>
              <a:buNone/>
              <a:defRPr sz="10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000"/>
              <a:buFont typeface="Poppins"/>
              <a:buNone/>
              <a:defRPr sz="10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algn="l"/>
            <a:r>
              <a:rPr lang="id-ID" sz="2800" dirty="0">
                <a:latin typeface="Back to School " panose="02000603000000000000" pitchFamily="2" charset="0"/>
              </a:rPr>
              <a:t>INDONESIA</a:t>
            </a:r>
          </a:p>
          <a:p>
            <a:pPr algn="l"/>
            <a:r>
              <a:rPr lang="id-ID" sz="2800" dirty="0">
                <a:latin typeface="Back to School " panose="02000603000000000000" pitchFamily="2" charset="0"/>
              </a:rPr>
              <a:t>AMERIKA SERIKAT</a:t>
            </a:r>
          </a:p>
          <a:p>
            <a:pPr algn="l"/>
            <a:r>
              <a:rPr lang="id-ID" sz="2800" dirty="0">
                <a:latin typeface="Back to School " panose="02000603000000000000" pitchFamily="2" charset="0"/>
              </a:rPr>
              <a:t>SINGAPORE</a:t>
            </a:r>
          </a:p>
          <a:p>
            <a:pPr algn="l"/>
            <a:r>
              <a:rPr lang="id-ID" sz="2800" dirty="0">
                <a:latin typeface="Back to School " panose="02000603000000000000" pitchFamily="2" charset="0"/>
              </a:rPr>
              <a:t>AUSTRALIA </a:t>
            </a:r>
          </a:p>
          <a:p>
            <a:pPr algn="l"/>
            <a:r>
              <a:rPr lang="id-ID" sz="2800" dirty="0">
                <a:latin typeface="Back to School " panose="02000603000000000000" pitchFamily="2" charset="0"/>
              </a:rPr>
              <a:t>MALAYSIA</a:t>
            </a:r>
          </a:p>
          <a:p>
            <a:pPr algn="l"/>
            <a:r>
              <a:rPr lang="id-ID" sz="2800" dirty="0">
                <a:latin typeface="Back to School " panose="02000603000000000000" pitchFamily="2" charset="0"/>
              </a:rPr>
              <a:t>CHINA </a:t>
            </a:r>
          </a:p>
        </p:txBody>
      </p:sp>
    </p:spTree>
    <p:extLst>
      <p:ext uri="{BB962C8B-B14F-4D97-AF65-F5344CB8AC3E}">
        <p14:creationId xmlns:p14="http://schemas.microsoft.com/office/powerpoint/2010/main" val="405937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5690BC2-9FBC-4359-A1F5-7C2593F80B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35C775-E831-4135-A02F-B9F4F8372B63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CCF49FD-64E1-4DB6-A7F6-AF34D9CACAAF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09C058A-9F79-4FE4-A282-501EDE3E445D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F0FA874-BD0D-409B-AD28-D87B4AD28DBE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9117A0E-D448-404A-BE66-9B3021C7A603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6F3C25A-FF4F-4607-BCFB-FBE8F68A4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1158" y="2113842"/>
            <a:ext cx="6547200" cy="478200"/>
          </a:xfrm>
        </p:spPr>
        <p:txBody>
          <a:bodyPr/>
          <a:lstStyle/>
          <a:p>
            <a:pPr algn="ctr"/>
            <a:r>
              <a:rPr lang="id-ID" sz="3600" spc="300" dirty="0"/>
              <a:t>https://u-paris.fr/en/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F04F304-3988-410E-9B5A-75380CF57BA9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21818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p49"/>
          <p:cNvSpPr/>
          <p:nvPr/>
        </p:nvSpPr>
        <p:spPr>
          <a:xfrm rot="-467156">
            <a:off x="3879484" y="2286998"/>
            <a:ext cx="2161325" cy="68460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0" name="Google Shape;2130;p49"/>
          <p:cNvSpPr/>
          <p:nvPr/>
        </p:nvSpPr>
        <p:spPr>
          <a:xfrm rot="-1344">
            <a:off x="-239000" y="2104545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1" name="Google Shape;2131;p49"/>
          <p:cNvSpPr/>
          <p:nvPr/>
        </p:nvSpPr>
        <p:spPr>
          <a:xfrm rot="10489817">
            <a:off x="3321323" y="2000687"/>
            <a:ext cx="3294974" cy="1165424"/>
          </a:xfrm>
          <a:custGeom>
            <a:avLst/>
            <a:gdLst/>
            <a:ahLst/>
            <a:cxnLst/>
            <a:rect l="l" t="t" r="r" b="b"/>
            <a:pathLst>
              <a:path w="54129" h="24752" extrusionOk="0">
                <a:moveTo>
                  <a:pt x="17871" y="6878"/>
                </a:moveTo>
                <a:lnTo>
                  <a:pt x="17871" y="6878"/>
                </a:lnTo>
                <a:cubicBezTo>
                  <a:pt x="16444" y="6923"/>
                  <a:pt x="15017" y="6977"/>
                  <a:pt x="13592" y="7054"/>
                </a:cubicBezTo>
                <a:cubicBezTo>
                  <a:pt x="12207" y="7128"/>
                  <a:pt x="10815" y="7206"/>
                  <a:pt x="9422" y="7247"/>
                </a:cubicBezTo>
                <a:cubicBezTo>
                  <a:pt x="12209" y="6960"/>
                  <a:pt x="15055" y="6892"/>
                  <a:pt x="17871" y="6878"/>
                </a:cubicBezTo>
                <a:close/>
                <a:moveTo>
                  <a:pt x="36090" y="8493"/>
                </a:moveTo>
                <a:cubicBezTo>
                  <a:pt x="36448" y="8493"/>
                  <a:pt x="36806" y="8495"/>
                  <a:pt x="37164" y="8498"/>
                </a:cubicBezTo>
                <a:cubicBezTo>
                  <a:pt x="36552" y="8504"/>
                  <a:pt x="35940" y="8508"/>
                  <a:pt x="35328" y="8508"/>
                </a:cubicBezTo>
                <a:cubicBezTo>
                  <a:pt x="35008" y="8508"/>
                  <a:pt x="34688" y="8507"/>
                  <a:pt x="34368" y="8505"/>
                </a:cubicBezTo>
                <a:cubicBezTo>
                  <a:pt x="34942" y="8497"/>
                  <a:pt x="35516" y="8493"/>
                  <a:pt x="36090" y="8493"/>
                </a:cubicBezTo>
                <a:close/>
                <a:moveTo>
                  <a:pt x="12605" y="21038"/>
                </a:moveTo>
                <a:cubicBezTo>
                  <a:pt x="12590" y="21109"/>
                  <a:pt x="12578" y="21180"/>
                  <a:pt x="12577" y="21251"/>
                </a:cubicBezTo>
                <a:cubicBezTo>
                  <a:pt x="12206" y="21223"/>
                  <a:pt x="11839" y="21181"/>
                  <a:pt x="11483" y="21124"/>
                </a:cubicBezTo>
                <a:cubicBezTo>
                  <a:pt x="11855" y="21086"/>
                  <a:pt x="12230" y="21058"/>
                  <a:pt x="12605" y="21038"/>
                </a:cubicBezTo>
                <a:close/>
                <a:moveTo>
                  <a:pt x="24817" y="1"/>
                </a:moveTo>
                <a:cubicBezTo>
                  <a:pt x="21431" y="1"/>
                  <a:pt x="18049" y="162"/>
                  <a:pt x="14673" y="646"/>
                </a:cubicBezTo>
                <a:lnTo>
                  <a:pt x="14619" y="641"/>
                </a:lnTo>
                <a:cubicBezTo>
                  <a:pt x="14581" y="637"/>
                  <a:pt x="14544" y="635"/>
                  <a:pt x="14508" y="635"/>
                </a:cubicBezTo>
                <a:cubicBezTo>
                  <a:pt x="14347" y="635"/>
                  <a:pt x="14207" y="672"/>
                  <a:pt x="14088" y="732"/>
                </a:cubicBezTo>
                <a:cubicBezTo>
                  <a:pt x="13886" y="763"/>
                  <a:pt x="13685" y="787"/>
                  <a:pt x="13482" y="821"/>
                </a:cubicBezTo>
                <a:cubicBezTo>
                  <a:pt x="13185" y="869"/>
                  <a:pt x="12985" y="1012"/>
                  <a:pt x="12861" y="1201"/>
                </a:cubicBezTo>
                <a:cubicBezTo>
                  <a:pt x="10603" y="1148"/>
                  <a:pt x="8343" y="1064"/>
                  <a:pt x="6087" y="925"/>
                </a:cubicBezTo>
                <a:cubicBezTo>
                  <a:pt x="6060" y="923"/>
                  <a:pt x="6033" y="922"/>
                  <a:pt x="6008" y="922"/>
                </a:cubicBezTo>
                <a:cubicBezTo>
                  <a:pt x="4713" y="922"/>
                  <a:pt x="4748" y="2974"/>
                  <a:pt x="6087" y="3059"/>
                </a:cubicBezTo>
                <a:cubicBezTo>
                  <a:pt x="7775" y="3163"/>
                  <a:pt x="9462" y="3237"/>
                  <a:pt x="11152" y="3291"/>
                </a:cubicBezTo>
                <a:cubicBezTo>
                  <a:pt x="11044" y="3490"/>
                  <a:pt x="11005" y="3724"/>
                  <a:pt x="11028" y="3952"/>
                </a:cubicBezTo>
                <a:cubicBezTo>
                  <a:pt x="10175" y="4137"/>
                  <a:pt x="9331" y="4365"/>
                  <a:pt x="8507" y="4662"/>
                </a:cubicBezTo>
                <a:cubicBezTo>
                  <a:pt x="8162" y="4787"/>
                  <a:pt x="7938" y="5029"/>
                  <a:pt x="7832" y="5306"/>
                </a:cubicBezTo>
                <a:cubicBezTo>
                  <a:pt x="5534" y="5595"/>
                  <a:pt x="3279" y="6056"/>
                  <a:pt x="1113" y="6797"/>
                </a:cubicBezTo>
                <a:cubicBezTo>
                  <a:pt x="196" y="7111"/>
                  <a:pt x="0" y="8644"/>
                  <a:pt x="1113" y="8853"/>
                </a:cubicBezTo>
                <a:cubicBezTo>
                  <a:pt x="2253" y="9068"/>
                  <a:pt x="3405" y="9214"/>
                  <a:pt x="4565" y="9315"/>
                </a:cubicBezTo>
                <a:cubicBezTo>
                  <a:pt x="4458" y="9329"/>
                  <a:pt x="4349" y="9341"/>
                  <a:pt x="4242" y="9356"/>
                </a:cubicBezTo>
                <a:cubicBezTo>
                  <a:pt x="3162" y="9511"/>
                  <a:pt x="3284" y="11168"/>
                  <a:pt x="4242" y="11413"/>
                </a:cubicBezTo>
                <a:cubicBezTo>
                  <a:pt x="5305" y="11685"/>
                  <a:pt x="6381" y="11865"/>
                  <a:pt x="7461" y="11988"/>
                </a:cubicBezTo>
                <a:cubicBezTo>
                  <a:pt x="6956" y="12100"/>
                  <a:pt x="6452" y="12218"/>
                  <a:pt x="5949" y="12343"/>
                </a:cubicBezTo>
                <a:cubicBezTo>
                  <a:pt x="4680" y="12660"/>
                  <a:pt x="5125" y="14290"/>
                  <a:pt x="6233" y="14438"/>
                </a:cubicBezTo>
                <a:cubicBezTo>
                  <a:pt x="6374" y="14458"/>
                  <a:pt x="6513" y="14472"/>
                  <a:pt x="6654" y="14489"/>
                </a:cubicBezTo>
                <a:cubicBezTo>
                  <a:pt x="6041" y="14685"/>
                  <a:pt x="5436" y="14899"/>
                  <a:pt x="4842" y="15153"/>
                </a:cubicBezTo>
                <a:cubicBezTo>
                  <a:pt x="3732" y="15629"/>
                  <a:pt x="4487" y="17019"/>
                  <a:pt x="5380" y="17140"/>
                </a:cubicBezTo>
                <a:cubicBezTo>
                  <a:pt x="5930" y="17215"/>
                  <a:pt x="6483" y="17275"/>
                  <a:pt x="7036" y="17329"/>
                </a:cubicBezTo>
                <a:cubicBezTo>
                  <a:pt x="6674" y="17884"/>
                  <a:pt x="6966" y="18744"/>
                  <a:pt x="7656" y="18950"/>
                </a:cubicBezTo>
                <a:cubicBezTo>
                  <a:pt x="8176" y="19105"/>
                  <a:pt x="8702" y="19222"/>
                  <a:pt x="9230" y="19321"/>
                </a:cubicBezTo>
                <a:cubicBezTo>
                  <a:pt x="8700" y="19433"/>
                  <a:pt x="8174" y="19570"/>
                  <a:pt x="7656" y="19737"/>
                </a:cubicBezTo>
                <a:cubicBezTo>
                  <a:pt x="6949" y="19966"/>
                  <a:pt x="6540" y="20968"/>
                  <a:pt x="7185" y="21520"/>
                </a:cubicBezTo>
                <a:cubicBezTo>
                  <a:pt x="7245" y="21571"/>
                  <a:pt x="7309" y="21616"/>
                  <a:pt x="7370" y="21666"/>
                </a:cubicBezTo>
                <a:cubicBezTo>
                  <a:pt x="7228" y="21676"/>
                  <a:pt x="7086" y="21680"/>
                  <a:pt x="6944" y="21690"/>
                </a:cubicBezTo>
                <a:cubicBezTo>
                  <a:pt x="5801" y="21765"/>
                  <a:pt x="5422" y="23528"/>
                  <a:pt x="6659" y="23783"/>
                </a:cubicBezTo>
                <a:cubicBezTo>
                  <a:pt x="10303" y="24536"/>
                  <a:pt x="13989" y="24752"/>
                  <a:pt x="17687" y="24752"/>
                </a:cubicBezTo>
                <a:cubicBezTo>
                  <a:pt x="19346" y="24752"/>
                  <a:pt x="21007" y="24708"/>
                  <a:pt x="22668" y="24650"/>
                </a:cubicBezTo>
                <a:cubicBezTo>
                  <a:pt x="25388" y="24556"/>
                  <a:pt x="28105" y="24427"/>
                  <a:pt x="30827" y="24394"/>
                </a:cubicBezTo>
                <a:cubicBezTo>
                  <a:pt x="30949" y="24393"/>
                  <a:pt x="31070" y="24392"/>
                  <a:pt x="31192" y="24392"/>
                </a:cubicBezTo>
                <a:cubicBezTo>
                  <a:pt x="32413" y="24392"/>
                  <a:pt x="33628" y="24459"/>
                  <a:pt x="34841" y="24459"/>
                </a:cubicBezTo>
                <a:cubicBezTo>
                  <a:pt x="35879" y="24459"/>
                  <a:pt x="36916" y="24410"/>
                  <a:pt x="37952" y="24230"/>
                </a:cubicBezTo>
                <a:cubicBezTo>
                  <a:pt x="40232" y="24248"/>
                  <a:pt x="42511" y="24267"/>
                  <a:pt x="44788" y="24301"/>
                </a:cubicBezTo>
                <a:cubicBezTo>
                  <a:pt x="46002" y="24360"/>
                  <a:pt x="47216" y="24399"/>
                  <a:pt x="48434" y="24399"/>
                </a:cubicBezTo>
                <a:cubicBezTo>
                  <a:pt x="48727" y="24399"/>
                  <a:pt x="49020" y="24396"/>
                  <a:pt x="49314" y="24392"/>
                </a:cubicBezTo>
                <a:cubicBezTo>
                  <a:pt x="50691" y="24370"/>
                  <a:pt x="50687" y="22297"/>
                  <a:pt x="49314" y="22259"/>
                </a:cubicBezTo>
                <a:cubicBezTo>
                  <a:pt x="47703" y="22213"/>
                  <a:pt x="46094" y="22185"/>
                  <a:pt x="44482" y="22162"/>
                </a:cubicBezTo>
                <a:cubicBezTo>
                  <a:pt x="44616" y="21589"/>
                  <a:pt x="44282" y="20911"/>
                  <a:pt x="43485" y="20835"/>
                </a:cubicBezTo>
                <a:cubicBezTo>
                  <a:pt x="42724" y="20762"/>
                  <a:pt x="41964" y="20707"/>
                  <a:pt x="41201" y="20664"/>
                </a:cubicBezTo>
                <a:cubicBezTo>
                  <a:pt x="41679" y="20651"/>
                  <a:pt x="42156" y="20647"/>
                  <a:pt x="42634" y="20647"/>
                </a:cubicBezTo>
                <a:cubicBezTo>
                  <a:pt x="43311" y="20647"/>
                  <a:pt x="43988" y="20655"/>
                  <a:pt x="44664" y="20655"/>
                </a:cubicBezTo>
                <a:cubicBezTo>
                  <a:pt x="46607" y="20655"/>
                  <a:pt x="48542" y="20590"/>
                  <a:pt x="50450" y="20086"/>
                </a:cubicBezTo>
                <a:cubicBezTo>
                  <a:pt x="51528" y="19801"/>
                  <a:pt x="51402" y="18368"/>
                  <a:pt x="50450" y="18028"/>
                </a:cubicBezTo>
                <a:cubicBezTo>
                  <a:pt x="49986" y="17863"/>
                  <a:pt x="49517" y="17727"/>
                  <a:pt x="49045" y="17607"/>
                </a:cubicBezTo>
                <a:cubicBezTo>
                  <a:pt x="49703" y="17521"/>
                  <a:pt x="50360" y="17403"/>
                  <a:pt x="51018" y="17242"/>
                </a:cubicBezTo>
                <a:cubicBezTo>
                  <a:pt x="51841" y="17040"/>
                  <a:pt x="52000" y="15981"/>
                  <a:pt x="51490" y="15453"/>
                </a:cubicBezTo>
                <a:cubicBezTo>
                  <a:pt x="51855" y="15444"/>
                  <a:pt x="52219" y="15440"/>
                  <a:pt x="52581" y="15432"/>
                </a:cubicBezTo>
                <a:cubicBezTo>
                  <a:pt x="53778" y="15396"/>
                  <a:pt x="54052" y="13651"/>
                  <a:pt x="52868" y="13334"/>
                </a:cubicBezTo>
                <a:cubicBezTo>
                  <a:pt x="50344" y="12652"/>
                  <a:pt x="47755" y="12565"/>
                  <a:pt x="45160" y="12565"/>
                </a:cubicBezTo>
                <a:cubicBezTo>
                  <a:pt x="44271" y="12565"/>
                  <a:pt x="43381" y="12575"/>
                  <a:pt x="42493" y="12575"/>
                </a:cubicBezTo>
                <a:cubicBezTo>
                  <a:pt x="42396" y="12575"/>
                  <a:pt x="42300" y="12575"/>
                  <a:pt x="42203" y="12575"/>
                </a:cubicBezTo>
                <a:cubicBezTo>
                  <a:pt x="42054" y="12575"/>
                  <a:pt x="41905" y="12574"/>
                  <a:pt x="41756" y="12574"/>
                </a:cubicBezTo>
                <a:cubicBezTo>
                  <a:pt x="37919" y="12574"/>
                  <a:pt x="34080" y="12730"/>
                  <a:pt x="30244" y="12865"/>
                </a:cubicBezTo>
                <a:cubicBezTo>
                  <a:pt x="26793" y="12986"/>
                  <a:pt x="23337" y="13095"/>
                  <a:pt x="19883" y="13095"/>
                </a:cubicBezTo>
                <a:cubicBezTo>
                  <a:pt x="18028" y="13095"/>
                  <a:pt x="16173" y="13063"/>
                  <a:pt x="14321" y="12986"/>
                </a:cubicBezTo>
                <a:cubicBezTo>
                  <a:pt x="18679" y="12461"/>
                  <a:pt x="23069" y="12321"/>
                  <a:pt x="27471" y="12321"/>
                </a:cubicBezTo>
                <a:cubicBezTo>
                  <a:pt x="32515" y="12321"/>
                  <a:pt x="37575" y="12505"/>
                  <a:pt x="42621" y="12505"/>
                </a:cubicBezTo>
                <a:cubicBezTo>
                  <a:pt x="45950" y="12505"/>
                  <a:pt x="49274" y="12425"/>
                  <a:pt x="52583" y="12159"/>
                </a:cubicBezTo>
                <a:cubicBezTo>
                  <a:pt x="53704" y="12069"/>
                  <a:pt x="54129" y="10274"/>
                  <a:pt x="52867" y="10064"/>
                </a:cubicBezTo>
                <a:cubicBezTo>
                  <a:pt x="51446" y="9828"/>
                  <a:pt x="50016" y="9726"/>
                  <a:pt x="48581" y="9687"/>
                </a:cubicBezTo>
                <a:cubicBezTo>
                  <a:pt x="48824" y="9645"/>
                  <a:pt x="49070" y="9606"/>
                  <a:pt x="49313" y="9562"/>
                </a:cubicBezTo>
                <a:cubicBezTo>
                  <a:pt x="50343" y="9372"/>
                  <a:pt x="50324" y="7711"/>
                  <a:pt x="49313" y="7505"/>
                </a:cubicBezTo>
                <a:cubicBezTo>
                  <a:pt x="47759" y="7191"/>
                  <a:pt x="46193" y="6963"/>
                  <a:pt x="44619" y="6795"/>
                </a:cubicBezTo>
                <a:cubicBezTo>
                  <a:pt x="45997" y="6753"/>
                  <a:pt x="47374" y="6652"/>
                  <a:pt x="48744" y="6433"/>
                </a:cubicBezTo>
                <a:cubicBezTo>
                  <a:pt x="49847" y="6258"/>
                  <a:pt x="49675" y="4661"/>
                  <a:pt x="48744" y="4377"/>
                </a:cubicBezTo>
                <a:cubicBezTo>
                  <a:pt x="48712" y="4365"/>
                  <a:pt x="48679" y="4358"/>
                  <a:pt x="48646" y="4348"/>
                </a:cubicBezTo>
                <a:cubicBezTo>
                  <a:pt x="48680" y="4344"/>
                  <a:pt x="48712" y="4341"/>
                  <a:pt x="48746" y="4338"/>
                </a:cubicBezTo>
                <a:cubicBezTo>
                  <a:pt x="49847" y="4209"/>
                  <a:pt x="50307" y="2501"/>
                  <a:pt x="49030" y="2244"/>
                </a:cubicBezTo>
                <a:cubicBezTo>
                  <a:pt x="48376" y="2112"/>
                  <a:pt x="47718" y="2002"/>
                  <a:pt x="47059" y="1903"/>
                </a:cubicBezTo>
                <a:cubicBezTo>
                  <a:pt x="47156" y="1315"/>
                  <a:pt x="46824" y="641"/>
                  <a:pt x="46056" y="641"/>
                </a:cubicBezTo>
                <a:cubicBezTo>
                  <a:pt x="46052" y="641"/>
                  <a:pt x="46048" y="641"/>
                  <a:pt x="46044" y="641"/>
                </a:cubicBezTo>
                <a:cubicBezTo>
                  <a:pt x="45743" y="643"/>
                  <a:pt x="45442" y="645"/>
                  <a:pt x="45141" y="645"/>
                </a:cubicBezTo>
                <a:cubicBezTo>
                  <a:pt x="38363" y="645"/>
                  <a:pt x="31582" y="1"/>
                  <a:pt x="248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49"/>
          <p:cNvSpPr txBox="1">
            <a:spLocks noGrp="1"/>
          </p:cNvSpPr>
          <p:nvPr>
            <p:ph type="title"/>
          </p:nvPr>
        </p:nvSpPr>
        <p:spPr>
          <a:xfrm rot="-370707">
            <a:off x="2531735" y="2150818"/>
            <a:ext cx="4799981" cy="8418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SEARCH ENGINE</a:t>
            </a:r>
          </a:p>
        </p:txBody>
      </p:sp>
      <p:grpSp>
        <p:nvGrpSpPr>
          <p:cNvPr id="2141" name="Google Shape;2141;p49"/>
          <p:cNvGrpSpPr/>
          <p:nvPr/>
        </p:nvGrpSpPr>
        <p:grpSpPr>
          <a:xfrm>
            <a:off x="6420621" y="3312150"/>
            <a:ext cx="775423" cy="771947"/>
            <a:chOff x="6420621" y="3312150"/>
            <a:chExt cx="775423" cy="771947"/>
          </a:xfrm>
        </p:grpSpPr>
        <p:sp>
          <p:nvSpPr>
            <p:cNvPr id="2142" name="Google Shape;2142;p49"/>
            <p:cNvSpPr/>
            <p:nvPr/>
          </p:nvSpPr>
          <p:spPr>
            <a:xfrm>
              <a:off x="6420621" y="3312150"/>
              <a:ext cx="775423" cy="771947"/>
            </a:xfrm>
            <a:custGeom>
              <a:avLst/>
              <a:gdLst/>
              <a:ahLst/>
              <a:cxnLst/>
              <a:rect l="l" t="t" r="r" b="b"/>
              <a:pathLst>
                <a:path w="57556" h="57298" extrusionOk="0">
                  <a:moveTo>
                    <a:pt x="31325" y="1"/>
                  </a:moveTo>
                  <a:cubicBezTo>
                    <a:pt x="28578" y="1"/>
                    <a:pt x="24580" y="614"/>
                    <a:pt x="21118" y="3540"/>
                  </a:cubicBezTo>
                  <a:cubicBezTo>
                    <a:pt x="21084" y="3570"/>
                    <a:pt x="21051" y="3601"/>
                    <a:pt x="21017" y="3630"/>
                  </a:cubicBezTo>
                  <a:cubicBezTo>
                    <a:pt x="20679" y="3152"/>
                    <a:pt x="20218" y="2750"/>
                    <a:pt x="19650" y="2485"/>
                  </a:cubicBezTo>
                  <a:cubicBezTo>
                    <a:pt x="19189" y="2270"/>
                    <a:pt x="18697" y="2161"/>
                    <a:pt x="18188" y="2161"/>
                  </a:cubicBezTo>
                  <a:cubicBezTo>
                    <a:pt x="16845" y="2161"/>
                    <a:pt x="15611" y="2948"/>
                    <a:pt x="15042" y="4167"/>
                  </a:cubicBezTo>
                  <a:cubicBezTo>
                    <a:pt x="14789" y="4712"/>
                    <a:pt x="14689" y="5292"/>
                    <a:pt x="14728" y="5855"/>
                  </a:cubicBezTo>
                  <a:cubicBezTo>
                    <a:pt x="11520" y="6771"/>
                    <a:pt x="8600" y="8758"/>
                    <a:pt x="6263" y="11679"/>
                  </a:cubicBezTo>
                  <a:cubicBezTo>
                    <a:pt x="2156" y="16811"/>
                    <a:pt x="2130" y="21456"/>
                    <a:pt x="2832" y="24450"/>
                  </a:cubicBezTo>
                  <a:cubicBezTo>
                    <a:pt x="2898" y="24735"/>
                    <a:pt x="2974" y="25018"/>
                    <a:pt x="3061" y="25300"/>
                  </a:cubicBezTo>
                  <a:cubicBezTo>
                    <a:pt x="2065" y="26752"/>
                    <a:pt x="1349" y="28307"/>
                    <a:pt x="926" y="29940"/>
                  </a:cubicBezTo>
                  <a:cubicBezTo>
                    <a:pt x="120" y="33042"/>
                    <a:pt x="0" y="37812"/>
                    <a:pt x="3992" y="42909"/>
                  </a:cubicBezTo>
                  <a:cubicBezTo>
                    <a:pt x="4041" y="42972"/>
                    <a:pt x="4091" y="43032"/>
                    <a:pt x="4141" y="43093"/>
                  </a:cubicBezTo>
                  <a:cubicBezTo>
                    <a:pt x="3503" y="43490"/>
                    <a:pt x="2979" y="44067"/>
                    <a:pt x="2651" y="44771"/>
                  </a:cubicBezTo>
                  <a:cubicBezTo>
                    <a:pt x="1734" y="46741"/>
                    <a:pt x="2590" y="49088"/>
                    <a:pt x="4559" y="50005"/>
                  </a:cubicBezTo>
                  <a:cubicBezTo>
                    <a:pt x="5085" y="50250"/>
                    <a:pt x="5644" y="50374"/>
                    <a:pt x="6222" y="50374"/>
                  </a:cubicBezTo>
                  <a:cubicBezTo>
                    <a:pt x="7721" y="50374"/>
                    <a:pt x="9101" y="49508"/>
                    <a:pt x="9759" y="48164"/>
                  </a:cubicBezTo>
                  <a:cubicBezTo>
                    <a:pt x="10222" y="48441"/>
                    <a:pt x="10690" y="48688"/>
                    <a:pt x="11164" y="48909"/>
                  </a:cubicBezTo>
                  <a:cubicBezTo>
                    <a:pt x="12098" y="49345"/>
                    <a:pt x="13059" y="49674"/>
                    <a:pt x="14034" y="49894"/>
                  </a:cubicBezTo>
                  <a:cubicBezTo>
                    <a:pt x="15639" y="52481"/>
                    <a:pt x="17887" y="54492"/>
                    <a:pt x="20598" y="55753"/>
                  </a:cubicBezTo>
                  <a:cubicBezTo>
                    <a:pt x="22801" y="56778"/>
                    <a:pt x="25264" y="57298"/>
                    <a:pt x="27921" y="57298"/>
                  </a:cubicBezTo>
                  <a:lnTo>
                    <a:pt x="27922" y="57298"/>
                  </a:lnTo>
                  <a:cubicBezTo>
                    <a:pt x="28234" y="57298"/>
                    <a:pt x="28553" y="57291"/>
                    <a:pt x="28870" y="57277"/>
                  </a:cubicBezTo>
                  <a:cubicBezTo>
                    <a:pt x="33614" y="57062"/>
                    <a:pt x="36792" y="55410"/>
                    <a:pt x="38897" y="53519"/>
                  </a:cubicBezTo>
                  <a:cubicBezTo>
                    <a:pt x="39216" y="54356"/>
                    <a:pt x="39846" y="55074"/>
                    <a:pt x="40718" y="55481"/>
                  </a:cubicBezTo>
                  <a:cubicBezTo>
                    <a:pt x="41193" y="55702"/>
                    <a:pt x="41700" y="55814"/>
                    <a:pt x="42224" y="55814"/>
                  </a:cubicBezTo>
                  <a:cubicBezTo>
                    <a:pt x="43604" y="55814"/>
                    <a:pt x="44874" y="55006"/>
                    <a:pt x="45456" y="53753"/>
                  </a:cubicBezTo>
                  <a:cubicBezTo>
                    <a:pt x="46061" y="52454"/>
                    <a:pt x="45811" y="50976"/>
                    <a:pt x="44942" y="49947"/>
                  </a:cubicBezTo>
                  <a:cubicBezTo>
                    <a:pt x="46484" y="49225"/>
                    <a:pt x="47908" y="48200"/>
                    <a:pt x="49149" y="46899"/>
                  </a:cubicBezTo>
                  <a:cubicBezTo>
                    <a:pt x="54452" y="41336"/>
                    <a:pt x="54903" y="36216"/>
                    <a:pt x="54066" y="32527"/>
                  </a:cubicBezTo>
                  <a:cubicBezTo>
                    <a:pt x="56956" y="28444"/>
                    <a:pt x="57555" y="23644"/>
                    <a:pt x="55686" y="19155"/>
                  </a:cubicBezTo>
                  <a:cubicBezTo>
                    <a:pt x="54071" y="15279"/>
                    <a:pt x="51264" y="12316"/>
                    <a:pt x="47563" y="10582"/>
                  </a:cubicBezTo>
                  <a:cubicBezTo>
                    <a:pt x="48544" y="10242"/>
                    <a:pt x="49373" y="9519"/>
                    <a:pt x="49824" y="8551"/>
                  </a:cubicBezTo>
                  <a:cubicBezTo>
                    <a:pt x="50728" y="6609"/>
                    <a:pt x="49884" y="4293"/>
                    <a:pt x="47942" y="3389"/>
                  </a:cubicBezTo>
                  <a:cubicBezTo>
                    <a:pt x="47425" y="3149"/>
                    <a:pt x="46873" y="3026"/>
                    <a:pt x="46302" y="3026"/>
                  </a:cubicBezTo>
                  <a:cubicBezTo>
                    <a:pt x="44968" y="3026"/>
                    <a:pt x="43729" y="3721"/>
                    <a:pt x="43024" y="4830"/>
                  </a:cubicBezTo>
                  <a:cubicBezTo>
                    <a:pt x="41778" y="3459"/>
                    <a:pt x="40266" y="2339"/>
                    <a:pt x="38525" y="1528"/>
                  </a:cubicBezTo>
                  <a:cubicBezTo>
                    <a:pt x="37291" y="953"/>
                    <a:pt x="35942" y="535"/>
                    <a:pt x="34520" y="284"/>
                  </a:cubicBezTo>
                  <a:cubicBezTo>
                    <a:pt x="33948" y="176"/>
                    <a:pt x="32787" y="1"/>
                    <a:pt x="31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49"/>
            <p:cNvSpPr/>
            <p:nvPr/>
          </p:nvSpPr>
          <p:spPr>
            <a:xfrm>
              <a:off x="6458976" y="3349078"/>
              <a:ext cx="702308" cy="698105"/>
            </a:xfrm>
            <a:custGeom>
              <a:avLst/>
              <a:gdLst/>
              <a:ahLst/>
              <a:cxnLst/>
              <a:rect l="l" t="t" r="r" b="b"/>
              <a:pathLst>
                <a:path w="52129" h="51817" extrusionOk="0">
                  <a:moveTo>
                    <a:pt x="28477" y="0"/>
                  </a:moveTo>
                  <a:cubicBezTo>
                    <a:pt x="26147" y="0"/>
                    <a:pt x="22853" y="517"/>
                    <a:pt x="20041" y="2894"/>
                  </a:cubicBezTo>
                  <a:cubicBezTo>
                    <a:pt x="19303" y="3516"/>
                    <a:pt x="18521" y="4339"/>
                    <a:pt x="17831" y="5408"/>
                  </a:cubicBezTo>
                  <a:cubicBezTo>
                    <a:pt x="17213" y="5320"/>
                    <a:pt x="16599" y="5276"/>
                    <a:pt x="15991" y="5276"/>
                  </a:cubicBezTo>
                  <a:cubicBezTo>
                    <a:pt x="12061" y="5276"/>
                    <a:pt x="8386" y="7114"/>
                    <a:pt x="5558" y="10649"/>
                  </a:cubicBezTo>
                  <a:cubicBezTo>
                    <a:pt x="2138" y="14923"/>
                    <a:pt x="2089" y="18682"/>
                    <a:pt x="2652" y="21082"/>
                  </a:cubicBezTo>
                  <a:cubicBezTo>
                    <a:pt x="2807" y="21744"/>
                    <a:pt x="3031" y="22389"/>
                    <a:pt x="3315" y="23010"/>
                  </a:cubicBezTo>
                  <a:cubicBezTo>
                    <a:pt x="2189" y="24344"/>
                    <a:pt x="1229" y="25962"/>
                    <a:pt x="731" y="27887"/>
                  </a:cubicBezTo>
                  <a:cubicBezTo>
                    <a:pt x="80" y="30391"/>
                    <a:pt x="1" y="34261"/>
                    <a:pt x="3303" y="38478"/>
                  </a:cubicBezTo>
                  <a:cubicBezTo>
                    <a:pt x="5212" y="40914"/>
                    <a:pt x="7288" y="42665"/>
                    <a:pt x="9473" y="43683"/>
                  </a:cubicBezTo>
                  <a:cubicBezTo>
                    <a:pt x="10645" y="44229"/>
                    <a:pt x="11807" y="44545"/>
                    <a:pt x="12934" y="44676"/>
                  </a:cubicBezTo>
                  <a:cubicBezTo>
                    <a:pt x="14110" y="46987"/>
                    <a:pt x="15997" y="49172"/>
                    <a:pt x="18909" y="50528"/>
                  </a:cubicBezTo>
                  <a:cubicBezTo>
                    <a:pt x="20749" y="51384"/>
                    <a:pt x="22819" y="51816"/>
                    <a:pt x="25075" y="51816"/>
                  </a:cubicBezTo>
                  <a:cubicBezTo>
                    <a:pt x="25347" y="51816"/>
                    <a:pt x="25621" y="51810"/>
                    <a:pt x="25898" y="51798"/>
                  </a:cubicBezTo>
                  <a:cubicBezTo>
                    <a:pt x="31566" y="51540"/>
                    <a:pt x="34495" y="48909"/>
                    <a:pt x="35951" y="46747"/>
                  </a:cubicBezTo>
                  <a:cubicBezTo>
                    <a:pt x="36183" y="46403"/>
                    <a:pt x="36390" y="46055"/>
                    <a:pt x="36574" y="45705"/>
                  </a:cubicBezTo>
                  <a:cubicBezTo>
                    <a:pt x="39450" y="45697"/>
                    <a:pt x="42162" y="44528"/>
                    <a:pt x="44318" y="42267"/>
                  </a:cubicBezTo>
                  <a:cubicBezTo>
                    <a:pt x="49006" y="37348"/>
                    <a:pt x="49482" y="32884"/>
                    <a:pt x="48203" y="29202"/>
                  </a:cubicBezTo>
                  <a:cubicBezTo>
                    <a:pt x="50893" y="26039"/>
                    <a:pt x="52128" y="21840"/>
                    <a:pt x="50307" y="17467"/>
                  </a:cubicBezTo>
                  <a:cubicBezTo>
                    <a:pt x="48956" y="14221"/>
                    <a:pt x="46608" y="11744"/>
                    <a:pt x="43519" y="10306"/>
                  </a:cubicBezTo>
                  <a:cubicBezTo>
                    <a:pt x="42709" y="9929"/>
                    <a:pt x="41852" y="9625"/>
                    <a:pt x="40950" y="9395"/>
                  </a:cubicBezTo>
                  <a:cubicBezTo>
                    <a:pt x="40164" y="6062"/>
                    <a:pt x="38157" y="2965"/>
                    <a:pt x="34522" y="1272"/>
                  </a:cubicBezTo>
                  <a:cubicBezTo>
                    <a:pt x="33498" y="795"/>
                    <a:pt x="32373" y="448"/>
                    <a:pt x="31180" y="240"/>
                  </a:cubicBezTo>
                  <a:cubicBezTo>
                    <a:pt x="30709" y="150"/>
                    <a:pt x="29733" y="0"/>
                    <a:pt x="284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9"/>
            <p:cNvSpPr/>
            <p:nvPr/>
          </p:nvSpPr>
          <p:spPr>
            <a:xfrm>
              <a:off x="6494920" y="3431071"/>
              <a:ext cx="593720" cy="534198"/>
            </a:xfrm>
            <a:custGeom>
              <a:avLst/>
              <a:gdLst/>
              <a:ahLst/>
              <a:cxnLst/>
              <a:rect l="l" t="t" r="r" b="b"/>
              <a:pathLst>
                <a:path w="44069" h="39651" extrusionOk="0">
                  <a:moveTo>
                    <a:pt x="25829" y="0"/>
                  </a:moveTo>
                  <a:cubicBezTo>
                    <a:pt x="23367" y="0"/>
                    <a:pt x="18930" y="922"/>
                    <a:pt x="19161" y="7617"/>
                  </a:cubicBezTo>
                  <a:cubicBezTo>
                    <a:pt x="19161" y="7617"/>
                    <a:pt x="16567" y="5284"/>
                    <a:pt x="13345" y="5284"/>
                  </a:cubicBezTo>
                  <a:cubicBezTo>
                    <a:pt x="11524" y="5284"/>
                    <a:pt x="9503" y="6029"/>
                    <a:pt x="7635" y="8362"/>
                  </a:cubicBezTo>
                  <a:cubicBezTo>
                    <a:pt x="2467" y="14823"/>
                    <a:pt x="9826" y="17579"/>
                    <a:pt x="9826" y="17579"/>
                  </a:cubicBezTo>
                  <a:cubicBezTo>
                    <a:pt x="9826" y="17579"/>
                    <a:pt x="1" y="21722"/>
                    <a:pt x="5421" y="28643"/>
                  </a:cubicBezTo>
                  <a:cubicBezTo>
                    <a:pt x="7846" y="31738"/>
                    <a:pt x="9943" y="32594"/>
                    <a:pt x="11520" y="32594"/>
                  </a:cubicBezTo>
                  <a:cubicBezTo>
                    <a:pt x="13468" y="32594"/>
                    <a:pt x="14623" y="31287"/>
                    <a:pt x="14623" y="31287"/>
                  </a:cubicBezTo>
                  <a:lnTo>
                    <a:pt x="14623" y="31287"/>
                  </a:lnTo>
                  <a:cubicBezTo>
                    <a:pt x="14623" y="31288"/>
                    <a:pt x="14365" y="39651"/>
                    <a:pt x="22403" y="39651"/>
                  </a:cubicBezTo>
                  <a:cubicBezTo>
                    <a:pt x="22583" y="39651"/>
                    <a:pt x="22767" y="39646"/>
                    <a:pt x="22955" y="39638"/>
                  </a:cubicBezTo>
                  <a:cubicBezTo>
                    <a:pt x="31557" y="39248"/>
                    <a:pt x="28669" y="31047"/>
                    <a:pt x="28669" y="31047"/>
                  </a:cubicBezTo>
                  <a:lnTo>
                    <a:pt x="28669" y="31047"/>
                  </a:lnTo>
                  <a:cubicBezTo>
                    <a:pt x="28669" y="31047"/>
                    <a:pt x="31098" y="33538"/>
                    <a:pt x="33865" y="33538"/>
                  </a:cubicBezTo>
                  <a:cubicBezTo>
                    <a:pt x="34984" y="33538"/>
                    <a:pt x="36158" y="33131"/>
                    <a:pt x="37249" y="31986"/>
                  </a:cubicBezTo>
                  <a:cubicBezTo>
                    <a:pt x="41036" y="28011"/>
                    <a:pt x="40899" y="25266"/>
                    <a:pt x="37566" y="21701"/>
                  </a:cubicBezTo>
                  <a:cubicBezTo>
                    <a:pt x="37566" y="21701"/>
                    <a:pt x="44069" y="18619"/>
                    <a:pt x="42028" y="13719"/>
                  </a:cubicBezTo>
                  <a:cubicBezTo>
                    <a:pt x="40312" y="9602"/>
                    <a:pt x="36557" y="8849"/>
                    <a:pt x="33791" y="8849"/>
                  </a:cubicBezTo>
                  <a:cubicBezTo>
                    <a:pt x="33266" y="8849"/>
                    <a:pt x="32777" y="8876"/>
                    <a:pt x="32344" y="8913"/>
                  </a:cubicBezTo>
                  <a:cubicBezTo>
                    <a:pt x="32344" y="8913"/>
                    <a:pt x="34186" y="1275"/>
                    <a:pt x="27415" y="134"/>
                  </a:cubicBezTo>
                  <a:cubicBezTo>
                    <a:pt x="27415" y="134"/>
                    <a:pt x="26764" y="0"/>
                    <a:pt x="258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9"/>
            <p:cNvSpPr/>
            <p:nvPr/>
          </p:nvSpPr>
          <p:spPr>
            <a:xfrm>
              <a:off x="6633642" y="3556929"/>
              <a:ext cx="330871" cy="294886"/>
            </a:xfrm>
            <a:custGeom>
              <a:avLst/>
              <a:gdLst/>
              <a:ahLst/>
              <a:cxnLst/>
              <a:rect l="l" t="t" r="r" b="b"/>
              <a:pathLst>
                <a:path w="24559" h="21888" extrusionOk="0">
                  <a:moveTo>
                    <a:pt x="12490" y="1"/>
                  </a:moveTo>
                  <a:cubicBezTo>
                    <a:pt x="8397" y="1"/>
                    <a:pt x="4441" y="2385"/>
                    <a:pt x="2564" y="6420"/>
                  </a:cubicBezTo>
                  <a:cubicBezTo>
                    <a:pt x="1" y="11922"/>
                    <a:pt x="2275" y="18407"/>
                    <a:pt x="7641" y="20906"/>
                  </a:cubicBezTo>
                  <a:cubicBezTo>
                    <a:pt x="9072" y="21572"/>
                    <a:pt x="10579" y="21888"/>
                    <a:pt x="12067" y="21888"/>
                  </a:cubicBezTo>
                  <a:cubicBezTo>
                    <a:pt x="16160" y="21888"/>
                    <a:pt x="20117" y="19503"/>
                    <a:pt x="21995" y="15469"/>
                  </a:cubicBezTo>
                  <a:cubicBezTo>
                    <a:pt x="24558" y="9967"/>
                    <a:pt x="22284" y="3482"/>
                    <a:pt x="16918" y="983"/>
                  </a:cubicBezTo>
                  <a:cubicBezTo>
                    <a:pt x="15486" y="316"/>
                    <a:pt x="13979" y="1"/>
                    <a:pt x="12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49"/>
            <p:cNvSpPr/>
            <p:nvPr/>
          </p:nvSpPr>
          <p:spPr>
            <a:xfrm>
              <a:off x="6691842" y="3679406"/>
              <a:ext cx="75271" cy="62135"/>
            </a:xfrm>
            <a:custGeom>
              <a:avLst/>
              <a:gdLst/>
              <a:ahLst/>
              <a:cxnLst/>
              <a:rect l="l" t="t" r="r" b="b"/>
              <a:pathLst>
                <a:path w="5587" h="4612" extrusionOk="0">
                  <a:moveTo>
                    <a:pt x="2606" y="1"/>
                  </a:moveTo>
                  <a:cubicBezTo>
                    <a:pt x="1717" y="1"/>
                    <a:pt x="897" y="457"/>
                    <a:pt x="526" y="1252"/>
                  </a:cubicBezTo>
                  <a:cubicBezTo>
                    <a:pt x="1" y="2384"/>
                    <a:pt x="587" y="3773"/>
                    <a:pt x="1839" y="4356"/>
                  </a:cubicBezTo>
                  <a:cubicBezTo>
                    <a:pt x="2212" y="4529"/>
                    <a:pt x="2602" y="4612"/>
                    <a:pt x="2980" y="4612"/>
                  </a:cubicBezTo>
                  <a:cubicBezTo>
                    <a:pt x="3869" y="4612"/>
                    <a:pt x="4688" y="4156"/>
                    <a:pt x="5058" y="3362"/>
                  </a:cubicBezTo>
                  <a:cubicBezTo>
                    <a:pt x="5586" y="2230"/>
                    <a:pt x="4998" y="840"/>
                    <a:pt x="3747" y="257"/>
                  </a:cubicBezTo>
                  <a:cubicBezTo>
                    <a:pt x="3374" y="83"/>
                    <a:pt x="2984" y="1"/>
                    <a:pt x="26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49"/>
            <p:cNvSpPr/>
            <p:nvPr/>
          </p:nvSpPr>
          <p:spPr>
            <a:xfrm>
              <a:off x="6825904" y="3726155"/>
              <a:ext cx="75257" cy="62149"/>
            </a:xfrm>
            <a:custGeom>
              <a:avLst/>
              <a:gdLst/>
              <a:ahLst/>
              <a:cxnLst/>
              <a:rect l="l" t="t" r="r" b="b"/>
              <a:pathLst>
                <a:path w="5586" h="4613" extrusionOk="0">
                  <a:moveTo>
                    <a:pt x="2607" y="1"/>
                  </a:moveTo>
                  <a:cubicBezTo>
                    <a:pt x="1718" y="1"/>
                    <a:pt x="897" y="457"/>
                    <a:pt x="527" y="1252"/>
                  </a:cubicBezTo>
                  <a:cubicBezTo>
                    <a:pt x="0" y="2384"/>
                    <a:pt x="588" y="3773"/>
                    <a:pt x="1839" y="4355"/>
                  </a:cubicBezTo>
                  <a:cubicBezTo>
                    <a:pt x="2212" y="4530"/>
                    <a:pt x="2602" y="4612"/>
                    <a:pt x="2980" y="4612"/>
                  </a:cubicBezTo>
                  <a:cubicBezTo>
                    <a:pt x="3869" y="4612"/>
                    <a:pt x="4690" y="4156"/>
                    <a:pt x="5059" y="3362"/>
                  </a:cubicBezTo>
                  <a:cubicBezTo>
                    <a:pt x="5586" y="2230"/>
                    <a:pt x="4998" y="840"/>
                    <a:pt x="3748" y="256"/>
                  </a:cubicBezTo>
                  <a:cubicBezTo>
                    <a:pt x="3375" y="83"/>
                    <a:pt x="2985" y="1"/>
                    <a:pt x="26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49"/>
            <p:cNvSpPr/>
            <p:nvPr/>
          </p:nvSpPr>
          <p:spPr>
            <a:xfrm>
              <a:off x="6736866" y="3668291"/>
              <a:ext cx="30529" cy="26810"/>
            </a:xfrm>
            <a:custGeom>
              <a:avLst/>
              <a:gdLst/>
              <a:ahLst/>
              <a:cxnLst/>
              <a:rect l="l" t="t" r="r" b="b"/>
              <a:pathLst>
                <a:path w="2266" h="1990" extrusionOk="0">
                  <a:moveTo>
                    <a:pt x="1134" y="0"/>
                  </a:moveTo>
                  <a:cubicBezTo>
                    <a:pt x="759" y="0"/>
                    <a:pt x="400" y="213"/>
                    <a:pt x="231" y="575"/>
                  </a:cubicBezTo>
                  <a:cubicBezTo>
                    <a:pt x="0" y="1073"/>
                    <a:pt x="215" y="1664"/>
                    <a:pt x="713" y="1896"/>
                  </a:cubicBezTo>
                  <a:cubicBezTo>
                    <a:pt x="849" y="1959"/>
                    <a:pt x="991" y="1989"/>
                    <a:pt x="1132" y="1989"/>
                  </a:cubicBezTo>
                  <a:cubicBezTo>
                    <a:pt x="1506" y="1989"/>
                    <a:pt x="1865" y="1776"/>
                    <a:pt x="2033" y="1415"/>
                  </a:cubicBezTo>
                  <a:cubicBezTo>
                    <a:pt x="2265" y="917"/>
                    <a:pt x="2049" y="326"/>
                    <a:pt x="1552" y="94"/>
                  </a:cubicBezTo>
                  <a:cubicBezTo>
                    <a:pt x="1417" y="30"/>
                    <a:pt x="1274" y="0"/>
                    <a:pt x="1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49"/>
            <p:cNvSpPr/>
            <p:nvPr/>
          </p:nvSpPr>
          <p:spPr>
            <a:xfrm>
              <a:off x="6852619" y="3704249"/>
              <a:ext cx="35136" cy="30839"/>
            </a:xfrm>
            <a:custGeom>
              <a:avLst/>
              <a:gdLst/>
              <a:ahLst/>
              <a:cxnLst/>
              <a:rect l="l" t="t" r="r" b="b"/>
              <a:pathLst>
                <a:path w="2608" h="2289" extrusionOk="0">
                  <a:moveTo>
                    <a:pt x="1304" y="1"/>
                  </a:moveTo>
                  <a:cubicBezTo>
                    <a:pt x="874" y="1"/>
                    <a:pt x="462" y="246"/>
                    <a:pt x="267" y="662"/>
                  </a:cubicBezTo>
                  <a:cubicBezTo>
                    <a:pt x="1" y="1235"/>
                    <a:pt x="248" y="1915"/>
                    <a:pt x="822" y="2181"/>
                  </a:cubicBezTo>
                  <a:cubicBezTo>
                    <a:pt x="978" y="2254"/>
                    <a:pt x="1142" y="2288"/>
                    <a:pt x="1304" y="2288"/>
                  </a:cubicBezTo>
                  <a:cubicBezTo>
                    <a:pt x="1734" y="2288"/>
                    <a:pt x="2146" y="2044"/>
                    <a:pt x="2340" y="1628"/>
                  </a:cubicBezTo>
                  <a:cubicBezTo>
                    <a:pt x="2608" y="1055"/>
                    <a:pt x="2360" y="375"/>
                    <a:pt x="1786" y="108"/>
                  </a:cubicBezTo>
                  <a:cubicBezTo>
                    <a:pt x="1630" y="35"/>
                    <a:pt x="1466" y="1"/>
                    <a:pt x="1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49"/>
            <p:cNvSpPr/>
            <p:nvPr/>
          </p:nvSpPr>
          <p:spPr>
            <a:xfrm>
              <a:off x="6765212" y="3708547"/>
              <a:ext cx="64210" cy="36254"/>
            </a:xfrm>
            <a:custGeom>
              <a:avLst/>
              <a:gdLst/>
              <a:ahLst/>
              <a:cxnLst/>
              <a:rect l="l" t="t" r="r" b="b"/>
              <a:pathLst>
                <a:path w="4766" h="2691" extrusionOk="0">
                  <a:moveTo>
                    <a:pt x="672" y="0"/>
                  </a:moveTo>
                  <a:cubicBezTo>
                    <a:pt x="625" y="0"/>
                    <a:pt x="578" y="6"/>
                    <a:pt x="530" y="17"/>
                  </a:cubicBezTo>
                  <a:cubicBezTo>
                    <a:pt x="203" y="94"/>
                    <a:pt x="1" y="422"/>
                    <a:pt x="79" y="749"/>
                  </a:cubicBezTo>
                  <a:cubicBezTo>
                    <a:pt x="93" y="807"/>
                    <a:pt x="385" y="1979"/>
                    <a:pt x="1443" y="2472"/>
                  </a:cubicBezTo>
                  <a:cubicBezTo>
                    <a:pt x="1638" y="2563"/>
                    <a:pt x="1861" y="2631"/>
                    <a:pt x="2112" y="2664"/>
                  </a:cubicBezTo>
                  <a:cubicBezTo>
                    <a:pt x="2248" y="2682"/>
                    <a:pt x="2378" y="2691"/>
                    <a:pt x="2503" y="2691"/>
                  </a:cubicBezTo>
                  <a:cubicBezTo>
                    <a:pt x="3801" y="2691"/>
                    <a:pt x="4475" y="1771"/>
                    <a:pt x="4658" y="1239"/>
                  </a:cubicBezTo>
                  <a:cubicBezTo>
                    <a:pt x="4766" y="921"/>
                    <a:pt x="4598" y="575"/>
                    <a:pt x="4279" y="467"/>
                  </a:cubicBezTo>
                  <a:cubicBezTo>
                    <a:pt x="4213" y="444"/>
                    <a:pt x="4147" y="434"/>
                    <a:pt x="4081" y="434"/>
                  </a:cubicBezTo>
                  <a:cubicBezTo>
                    <a:pt x="3829" y="434"/>
                    <a:pt x="3593" y="592"/>
                    <a:pt x="3507" y="844"/>
                  </a:cubicBezTo>
                  <a:cubicBezTo>
                    <a:pt x="3498" y="872"/>
                    <a:pt x="3282" y="1475"/>
                    <a:pt x="2497" y="1475"/>
                  </a:cubicBezTo>
                  <a:cubicBezTo>
                    <a:pt x="2426" y="1475"/>
                    <a:pt x="2351" y="1470"/>
                    <a:pt x="2271" y="1460"/>
                  </a:cubicBezTo>
                  <a:cubicBezTo>
                    <a:pt x="1501" y="1357"/>
                    <a:pt x="1272" y="508"/>
                    <a:pt x="1261" y="463"/>
                  </a:cubicBezTo>
                  <a:cubicBezTo>
                    <a:pt x="1193" y="187"/>
                    <a:pt x="945" y="0"/>
                    <a:pt x="6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49"/>
            <p:cNvSpPr/>
            <p:nvPr/>
          </p:nvSpPr>
          <p:spPr>
            <a:xfrm>
              <a:off x="6654484" y="3378178"/>
              <a:ext cx="22337" cy="19616"/>
            </a:xfrm>
            <a:custGeom>
              <a:avLst/>
              <a:gdLst/>
              <a:ahLst/>
              <a:cxnLst/>
              <a:rect l="l" t="t" r="r" b="b"/>
              <a:pathLst>
                <a:path w="1658" h="1456" extrusionOk="0">
                  <a:moveTo>
                    <a:pt x="829" y="1"/>
                  </a:moveTo>
                  <a:cubicBezTo>
                    <a:pt x="555" y="1"/>
                    <a:pt x="292" y="157"/>
                    <a:pt x="168" y="422"/>
                  </a:cubicBezTo>
                  <a:cubicBezTo>
                    <a:pt x="0" y="785"/>
                    <a:pt x="157" y="1218"/>
                    <a:pt x="521" y="1389"/>
                  </a:cubicBezTo>
                  <a:cubicBezTo>
                    <a:pt x="620" y="1434"/>
                    <a:pt x="724" y="1456"/>
                    <a:pt x="826" y="1456"/>
                  </a:cubicBezTo>
                  <a:cubicBezTo>
                    <a:pt x="1101" y="1456"/>
                    <a:pt x="1363" y="1300"/>
                    <a:pt x="1488" y="1035"/>
                  </a:cubicBezTo>
                  <a:cubicBezTo>
                    <a:pt x="1657" y="671"/>
                    <a:pt x="1498" y="240"/>
                    <a:pt x="1135" y="69"/>
                  </a:cubicBezTo>
                  <a:cubicBezTo>
                    <a:pt x="1036" y="23"/>
                    <a:pt x="932" y="1"/>
                    <a:pt x="8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49"/>
            <p:cNvSpPr/>
            <p:nvPr/>
          </p:nvSpPr>
          <p:spPr>
            <a:xfrm>
              <a:off x="6486042" y="3921558"/>
              <a:ext cx="36820" cy="32321"/>
            </a:xfrm>
            <a:custGeom>
              <a:avLst/>
              <a:gdLst/>
              <a:ahLst/>
              <a:cxnLst/>
              <a:rect l="l" t="t" r="r" b="b"/>
              <a:pathLst>
                <a:path w="2733" h="2399" extrusionOk="0">
                  <a:moveTo>
                    <a:pt x="1368" y="0"/>
                  </a:moveTo>
                  <a:cubicBezTo>
                    <a:pt x="916" y="0"/>
                    <a:pt x="483" y="257"/>
                    <a:pt x="280" y="694"/>
                  </a:cubicBezTo>
                  <a:cubicBezTo>
                    <a:pt x="1" y="1294"/>
                    <a:pt x="261" y="2008"/>
                    <a:pt x="861" y="2287"/>
                  </a:cubicBezTo>
                  <a:cubicBezTo>
                    <a:pt x="1024" y="2363"/>
                    <a:pt x="1196" y="2399"/>
                    <a:pt x="1365" y="2399"/>
                  </a:cubicBezTo>
                  <a:cubicBezTo>
                    <a:pt x="1817" y="2399"/>
                    <a:pt x="2250" y="2142"/>
                    <a:pt x="2454" y="1706"/>
                  </a:cubicBezTo>
                  <a:cubicBezTo>
                    <a:pt x="2733" y="1105"/>
                    <a:pt x="2474" y="392"/>
                    <a:pt x="1873" y="113"/>
                  </a:cubicBezTo>
                  <a:cubicBezTo>
                    <a:pt x="1709" y="37"/>
                    <a:pt x="1537" y="0"/>
                    <a:pt x="1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49"/>
            <p:cNvSpPr/>
            <p:nvPr/>
          </p:nvSpPr>
          <p:spPr>
            <a:xfrm>
              <a:off x="6976805" y="4004938"/>
              <a:ext cx="25328" cy="22243"/>
            </a:xfrm>
            <a:custGeom>
              <a:avLst/>
              <a:gdLst/>
              <a:ahLst/>
              <a:cxnLst/>
              <a:rect l="l" t="t" r="r" b="b"/>
              <a:pathLst>
                <a:path w="1880" h="1651" extrusionOk="0">
                  <a:moveTo>
                    <a:pt x="940" y="0"/>
                  </a:moveTo>
                  <a:cubicBezTo>
                    <a:pt x="629" y="0"/>
                    <a:pt x="331" y="177"/>
                    <a:pt x="193" y="477"/>
                  </a:cubicBezTo>
                  <a:cubicBezTo>
                    <a:pt x="0" y="890"/>
                    <a:pt x="178" y="1381"/>
                    <a:pt x="591" y="1574"/>
                  </a:cubicBezTo>
                  <a:cubicBezTo>
                    <a:pt x="704" y="1626"/>
                    <a:pt x="822" y="1650"/>
                    <a:pt x="938" y="1650"/>
                  </a:cubicBezTo>
                  <a:cubicBezTo>
                    <a:pt x="1249" y="1650"/>
                    <a:pt x="1548" y="1474"/>
                    <a:pt x="1688" y="1174"/>
                  </a:cubicBezTo>
                  <a:cubicBezTo>
                    <a:pt x="1880" y="761"/>
                    <a:pt x="1700" y="269"/>
                    <a:pt x="1287" y="77"/>
                  </a:cubicBezTo>
                  <a:cubicBezTo>
                    <a:pt x="1175" y="25"/>
                    <a:pt x="1057" y="0"/>
                    <a:pt x="9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49"/>
            <p:cNvSpPr/>
            <p:nvPr/>
          </p:nvSpPr>
          <p:spPr>
            <a:xfrm>
              <a:off x="7026827" y="3389832"/>
              <a:ext cx="35150" cy="30852"/>
            </a:xfrm>
            <a:custGeom>
              <a:avLst/>
              <a:gdLst/>
              <a:ahLst/>
              <a:cxnLst/>
              <a:rect l="l" t="t" r="r" b="b"/>
              <a:pathLst>
                <a:path w="2609" h="2290" extrusionOk="0">
                  <a:moveTo>
                    <a:pt x="1306" y="1"/>
                  </a:moveTo>
                  <a:cubicBezTo>
                    <a:pt x="875" y="1"/>
                    <a:pt x="462" y="246"/>
                    <a:pt x="268" y="663"/>
                  </a:cubicBezTo>
                  <a:cubicBezTo>
                    <a:pt x="1" y="1234"/>
                    <a:pt x="250" y="1915"/>
                    <a:pt x="822" y="2182"/>
                  </a:cubicBezTo>
                  <a:cubicBezTo>
                    <a:pt x="978" y="2255"/>
                    <a:pt x="1142" y="2289"/>
                    <a:pt x="1304" y="2289"/>
                  </a:cubicBezTo>
                  <a:cubicBezTo>
                    <a:pt x="1735" y="2289"/>
                    <a:pt x="2149" y="2045"/>
                    <a:pt x="2341" y="1628"/>
                  </a:cubicBezTo>
                  <a:cubicBezTo>
                    <a:pt x="2609" y="1056"/>
                    <a:pt x="2360" y="374"/>
                    <a:pt x="1787" y="108"/>
                  </a:cubicBezTo>
                  <a:cubicBezTo>
                    <a:pt x="1631" y="35"/>
                    <a:pt x="1467" y="1"/>
                    <a:pt x="1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5" name="Google Shape;2155;p49"/>
          <p:cNvGrpSpPr/>
          <p:nvPr/>
        </p:nvGrpSpPr>
        <p:grpSpPr>
          <a:xfrm>
            <a:off x="2039230" y="622367"/>
            <a:ext cx="1177179" cy="941889"/>
            <a:chOff x="2039230" y="622367"/>
            <a:chExt cx="1177179" cy="941889"/>
          </a:xfrm>
        </p:grpSpPr>
        <p:sp>
          <p:nvSpPr>
            <p:cNvPr id="2156" name="Google Shape;2156;p49"/>
            <p:cNvSpPr/>
            <p:nvPr/>
          </p:nvSpPr>
          <p:spPr>
            <a:xfrm>
              <a:off x="2039230" y="622367"/>
              <a:ext cx="1177179" cy="941889"/>
            </a:xfrm>
            <a:custGeom>
              <a:avLst/>
              <a:gdLst/>
              <a:ahLst/>
              <a:cxnLst/>
              <a:rect l="l" t="t" r="r" b="b"/>
              <a:pathLst>
                <a:path w="51642" h="41320" extrusionOk="0">
                  <a:moveTo>
                    <a:pt x="25543" y="16152"/>
                  </a:moveTo>
                  <a:cubicBezTo>
                    <a:pt x="26607" y="16152"/>
                    <a:pt x="27359" y="16616"/>
                    <a:pt x="27662" y="16991"/>
                  </a:cubicBezTo>
                  <a:cubicBezTo>
                    <a:pt x="27668" y="16999"/>
                    <a:pt x="28213" y="17841"/>
                    <a:pt x="28642" y="21318"/>
                  </a:cubicBezTo>
                  <a:cubicBezTo>
                    <a:pt x="28632" y="21363"/>
                    <a:pt x="28622" y="21409"/>
                    <a:pt x="28612" y="21453"/>
                  </a:cubicBezTo>
                  <a:cubicBezTo>
                    <a:pt x="27898" y="21704"/>
                    <a:pt x="27255" y="22124"/>
                    <a:pt x="26727" y="22692"/>
                  </a:cubicBezTo>
                  <a:cubicBezTo>
                    <a:pt x="26314" y="23133"/>
                    <a:pt x="25993" y="23631"/>
                    <a:pt x="25771" y="24163"/>
                  </a:cubicBezTo>
                  <a:cubicBezTo>
                    <a:pt x="25048" y="23686"/>
                    <a:pt x="24178" y="23362"/>
                    <a:pt x="23288" y="23234"/>
                  </a:cubicBezTo>
                  <a:cubicBezTo>
                    <a:pt x="22699" y="22208"/>
                    <a:pt x="21815" y="21402"/>
                    <a:pt x="20764" y="20938"/>
                  </a:cubicBezTo>
                  <a:cubicBezTo>
                    <a:pt x="20989" y="19524"/>
                    <a:pt x="21580" y="18086"/>
                    <a:pt x="22901" y="17112"/>
                  </a:cubicBezTo>
                  <a:cubicBezTo>
                    <a:pt x="23754" y="16484"/>
                    <a:pt x="24666" y="16152"/>
                    <a:pt x="25543" y="16152"/>
                  </a:cubicBezTo>
                  <a:close/>
                  <a:moveTo>
                    <a:pt x="28276" y="1"/>
                  </a:moveTo>
                  <a:cubicBezTo>
                    <a:pt x="27414" y="1"/>
                    <a:pt x="26513" y="51"/>
                    <a:pt x="25598" y="150"/>
                  </a:cubicBezTo>
                  <a:cubicBezTo>
                    <a:pt x="17154" y="1073"/>
                    <a:pt x="11101" y="4661"/>
                    <a:pt x="7601" y="10815"/>
                  </a:cubicBezTo>
                  <a:cubicBezTo>
                    <a:pt x="5744" y="14081"/>
                    <a:pt x="5613" y="17988"/>
                    <a:pt x="6062" y="21365"/>
                  </a:cubicBezTo>
                  <a:cubicBezTo>
                    <a:pt x="4635" y="21818"/>
                    <a:pt x="3425" y="22880"/>
                    <a:pt x="2730" y="24328"/>
                  </a:cubicBezTo>
                  <a:cubicBezTo>
                    <a:pt x="2169" y="25501"/>
                    <a:pt x="1997" y="26814"/>
                    <a:pt x="2219" y="28074"/>
                  </a:cubicBezTo>
                  <a:cubicBezTo>
                    <a:pt x="1548" y="28677"/>
                    <a:pt x="1010" y="29462"/>
                    <a:pt x="671" y="30369"/>
                  </a:cubicBezTo>
                  <a:cubicBezTo>
                    <a:pt x="1" y="32156"/>
                    <a:pt x="334" y="34116"/>
                    <a:pt x="1560" y="35613"/>
                  </a:cubicBezTo>
                  <a:cubicBezTo>
                    <a:pt x="2257" y="36464"/>
                    <a:pt x="3210" y="37108"/>
                    <a:pt x="4320" y="37490"/>
                  </a:cubicBezTo>
                  <a:cubicBezTo>
                    <a:pt x="4671" y="38681"/>
                    <a:pt x="5430" y="39722"/>
                    <a:pt x="6480" y="40406"/>
                  </a:cubicBezTo>
                  <a:cubicBezTo>
                    <a:pt x="7396" y="41003"/>
                    <a:pt x="8461" y="41319"/>
                    <a:pt x="9560" y="41319"/>
                  </a:cubicBezTo>
                  <a:cubicBezTo>
                    <a:pt x="11093" y="41319"/>
                    <a:pt x="12665" y="40694"/>
                    <a:pt x="13908" y="39635"/>
                  </a:cubicBezTo>
                  <a:cubicBezTo>
                    <a:pt x="14436" y="39855"/>
                    <a:pt x="14996" y="39991"/>
                    <a:pt x="15564" y="40025"/>
                  </a:cubicBezTo>
                  <a:cubicBezTo>
                    <a:pt x="15671" y="40031"/>
                    <a:pt x="15776" y="40033"/>
                    <a:pt x="15882" y="40033"/>
                  </a:cubicBezTo>
                  <a:cubicBezTo>
                    <a:pt x="17865" y="40033"/>
                    <a:pt x="19726" y="38886"/>
                    <a:pt x="20826" y="37073"/>
                  </a:cubicBezTo>
                  <a:cubicBezTo>
                    <a:pt x="21067" y="37100"/>
                    <a:pt x="21309" y="37115"/>
                    <a:pt x="21553" y="37115"/>
                  </a:cubicBezTo>
                  <a:cubicBezTo>
                    <a:pt x="23136" y="37115"/>
                    <a:pt x="24699" y="36519"/>
                    <a:pt x="25955" y="35442"/>
                  </a:cubicBezTo>
                  <a:cubicBezTo>
                    <a:pt x="26667" y="34831"/>
                    <a:pt x="27252" y="34093"/>
                    <a:pt x="27689" y="33278"/>
                  </a:cubicBezTo>
                  <a:cubicBezTo>
                    <a:pt x="27712" y="33310"/>
                    <a:pt x="27735" y="33342"/>
                    <a:pt x="27759" y="33374"/>
                  </a:cubicBezTo>
                  <a:cubicBezTo>
                    <a:pt x="28765" y="34724"/>
                    <a:pt x="30411" y="35530"/>
                    <a:pt x="32161" y="35530"/>
                  </a:cubicBezTo>
                  <a:cubicBezTo>
                    <a:pt x="32799" y="35530"/>
                    <a:pt x="33427" y="35423"/>
                    <a:pt x="34019" y="35220"/>
                  </a:cubicBezTo>
                  <a:cubicBezTo>
                    <a:pt x="34522" y="35460"/>
                    <a:pt x="35059" y="35624"/>
                    <a:pt x="35610" y="35701"/>
                  </a:cubicBezTo>
                  <a:cubicBezTo>
                    <a:pt x="35873" y="35738"/>
                    <a:pt x="36139" y="35756"/>
                    <a:pt x="36406" y="35756"/>
                  </a:cubicBezTo>
                  <a:cubicBezTo>
                    <a:pt x="37932" y="35756"/>
                    <a:pt x="39403" y="35136"/>
                    <a:pt x="40517" y="34096"/>
                  </a:cubicBezTo>
                  <a:cubicBezTo>
                    <a:pt x="40916" y="34271"/>
                    <a:pt x="41336" y="34409"/>
                    <a:pt x="41775" y="34509"/>
                  </a:cubicBezTo>
                  <a:cubicBezTo>
                    <a:pt x="42375" y="34644"/>
                    <a:pt x="42968" y="34714"/>
                    <a:pt x="43539" y="34714"/>
                  </a:cubicBezTo>
                  <a:cubicBezTo>
                    <a:pt x="44376" y="34714"/>
                    <a:pt x="45153" y="34565"/>
                    <a:pt x="45848" y="34271"/>
                  </a:cubicBezTo>
                  <a:cubicBezTo>
                    <a:pt x="46694" y="33914"/>
                    <a:pt x="48180" y="32951"/>
                    <a:pt x="48640" y="30524"/>
                  </a:cubicBezTo>
                  <a:cubicBezTo>
                    <a:pt x="48653" y="30454"/>
                    <a:pt x="48666" y="30384"/>
                    <a:pt x="48676" y="30313"/>
                  </a:cubicBezTo>
                  <a:cubicBezTo>
                    <a:pt x="49744" y="29527"/>
                    <a:pt x="50501" y="28384"/>
                    <a:pt x="50824" y="27030"/>
                  </a:cubicBezTo>
                  <a:cubicBezTo>
                    <a:pt x="51641" y="23603"/>
                    <a:pt x="49853" y="20007"/>
                    <a:pt x="46752" y="18842"/>
                  </a:cubicBezTo>
                  <a:cubicBezTo>
                    <a:pt x="46292" y="18670"/>
                    <a:pt x="45808" y="18547"/>
                    <a:pt x="45320" y="18479"/>
                  </a:cubicBezTo>
                  <a:cubicBezTo>
                    <a:pt x="45290" y="18437"/>
                    <a:pt x="45260" y="18398"/>
                    <a:pt x="45229" y="18356"/>
                  </a:cubicBezTo>
                  <a:cubicBezTo>
                    <a:pt x="44985" y="18045"/>
                    <a:pt x="44708" y="17760"/>
                    <a:pt x="44402" y="17509"/>
                  </a:cubicBezTo>
                  <a:cubicBezTo>
                    <a:pt x="44165" y="14961"/>
                    <a:pt x="43589" y="11660"/>
                    <a:pt x="42236" y="8512"/>
                  </a:cubicBezTo>
                  <a:cubicBezTo>
                    <a:pt x="39875" y="3022"/>
                    <a:pt x="34918" y="1"/>
                    <a:pt x="282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49"/>
            <p:cNvSpPr/>
            <p:nvPr/>
          </p:nvSpPr>
          <p:spPr>
            <a:xfrm>
              <a:off x="2383842" y="873953"/>
              <a:ext cx="436182" cy="368664"/>
            </a:xfrm>
            <a:custGeom>
              <a:avLst/>
              <a:gdLst/>
              <a:ahLst/>
              <a:cxnLst/>
              <a:rect l="l" t="t" r="r" b="b"/>
              <a:pathLst>
                <a:path w="19135" h="16173" extrusionOk="0">
                  <a:moveTo>
                    <a:pt x="10439" y="1"/>
                  </a:moveTo>
                  <a:cubicBezTo>
                    <a:pt x="7472" y="1"/>
                    <a:pt x="4393" y="1458"/>
                    <a:pt x="2677" y="3860"/>
                  </a:cubicBezTo>
                  <a:cubicBezTo>
                    <a:pt x="0" y="7339"/>
                    <a:pt x="644" y="11841"/>
                    <a:pt x="1440" y="16145"/>
                  </a:cubicBezTo>
                  <a:lnTo>
                    <a:pt x="3383" y="16172"/>
                  </a:lnTo>
                  <a:cubicBezTo>
                    <a:pt x="3383" y="16172"/>
                    <a:pt x="3151" y="14199"/>
                    <a:pt x="3035" y="12401"/>
                  </a:cubicBezTo>
                  <a:cubicBezTo>
                    <a:pt x="2919" y="10601"/>
                    <a:pt x="2976" y="6481"/>
                    <a:pt x="6285" y="4043"/>
                  </a:cubicBezTo>
                  <a:cubicBezTo>
                    <a:pt x="7690" y="3008"/>
                    <a:pt x="9126" y="2590"/>
                    <a:pt x="10425" y="2590"/>
                  </a:cubicBezTo>
                  <a:cubicBezTo>
                    <a:pt x="12184" y="2590"/>
                    <a:pt x="13691" y="3356"/>
                    <a:pt x="14526" y="4391"/>
                  </a:cubicBezTo>
                  <a:cubicBezTo>
                    <a:pt x="15977" y="6190"/>
                    <a:pt x="16324" y="13271"/>
                    <a:pt x="16324" y="13271"/>
                  </a:cubicBezTo>
                  <a:lnTo>
                    <a:pt x="19135" y="12607"/>
                  </a:lnTo>
                  <a:cubicBezTo>
                    <a:pt x="19135" y="8558"/>
                    <a:pt x="18221" y="4536"/>
                    <a:pt x="15580" y="1896"/>
                  </a:cubicBezTo>
                  <a:cubicBezTo>
                    <a:pt x="14163" y="589"/>
                    <a:pt x="12324" y="1"/>
                    <a:pt x="104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49"/>
            <p:cNvSpPr/>
            <p:nvPr/>
          </p:nvSpPr>
          <p:spPr>
            <a:xfrm>
              <a:off x="2257422" y="745390"/>
              <a:ext cx="681229" cy="495700"/>
            </a:xfrm>
            <a:custGeom>
              <a:avLst/>
              <a:gdLst/>
              <a:ahLst/>
              <a:cxnLst/>
              <a:rect l="l" t="t" r="r" b="b"/>
              <a:pathLst>
                <a:path w="29885" h="21746" extrusionOk="0">
                  <a:moveTo>
                    <a:pt x="16659" y="0"/>
                  </a:moveTo>
                  <a:cubicBezTo>
                    <a:pt x="10775" y="0"/>
                    <a:pt x="4690" y="3382"/>
                    <a:pt x="2051" y="8658"/>
                  </a:cubicBezTo>
                  <a:cubicBezTo>
                    <a:pt x="1" y="12759"/>
                    <a:pt x="1463" y="17326"/>
                    <a:pt x="2373" y="21723"/>
                  </a:cubicBezTo>
                  <a:lnTo>
                    <a:pt x="4057" y="21745"/>
                  </a:lnTo>
                  <a:cubicBezTo>
                    <a:pt x="2066" y="12758"/>
                    <a:pt x="8244" y="2427"/>
                    <a:pt x="16919" y="2427"/>
                  </a:cubicBezTo>
                  <a:cubicBezTo>
                    <a:pt x="18355" y="2427"/>
                    <a:pt x="19859" y="2710"/>
                    <a:pt x="21406" y="3329"/>
                  </a:cubicBezTo>
                  <a:cubicBezTo>
                    <a:pt x="26795" y="5381"/>
                    <a:pt x="26785" y="12126"/>
                    <a:pt x="27604" y="17557"/>
                  </a:cubicBezTo>
                  <a:lnTo>
                    <a:pt x="29885" y="17017"/>
                  </a:lnTo>
                  <a:cubicBezTo>
                    <a:pt x="29347" y="10338"/>
                    <a:pt x="28262" y="3007"/>
                    <a:pt x="21406" y="803"/>
                  </a:cubicBezTo>
                  <a:cubicBezTo>
                    <a:pt x="19890" y="257"/>
                    <a:pt x="18282" y="0"/>
                    <a:pt x="166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49"/>
            <p:cNvSpPr/>
            <p:nvPr/>
          </p:nvSpPr>
          <p:spPr>
            <a:xfrm>
              <a:off x="2185778" y="679901"/>
              <a:ext cx="820232" cy="560643"/>
            </a:xfrm>
            <a:custGeom>
              <a:avLst/>
              <a:gdLst/>
              <a:ahLst/>
              <a:cxnLst/>
              <a:rect l="l" t="t" r="r" b="b"/>
              <a:pathLst>
                <a:path w="35983" h="24595" extrusionOk="0">
                  <a:moveTo>
                    <a:pt x="21847" y="1"/>
                  </a:moveTo>
                  <a:cubicBezTo>
                    <a:pt x="21075" y="1"/>
                    <a:pt x="20273" y="46"/>
                    <a:pt x="19442" y="137"/>
                  </a:cubicBezTo>
                  <a:cubicBezTo>
                    <a:pt x="12537" y="891"/>
                    <a:pt x="6733" y="3619"/>
                    <a:pt x="3366" y="9538"/>
                  </a:cubicBezTo>
                  <a:cubicBezTo>
                    <a:pt x="0" y="15458"/>
                    <a:pt x="3656" y="24569"/>
                    <a:pt x="3656" y="24569"/>
                  </a:cubicBezTo>
                  <a:lnTo>
                    <a:pt x="5516" y="24594"/>
                  </a:lnTo>
                  <a:cubicBezTo>
                    <a:pt x="4606" y="20199"/>
                    <a:pt x="3144" y="15632"/>
                    <a:pt x="5194" y="11531"/>
                  </a:cubicBezTo>
                  <a:cubicBezTo>
                    <a:pt x="7833" y="6254"/>
                    <a:pt x="13918" y="2873"/>
                    <a:pt x="19802" y="2873"/>
                  </a:cubicBezTo>
                  <a:cubicBezTo>
                    <a:pt x="21425" y="2873"/>
                    <a:pt x="23033" y="3130"/>
                    <a:pt x="24549" y="3676"/>
                  </a:cubicBezTo>
                  <a:cubicBezTo>
                    <a:pt x="31405" y="5880"/>
                    <a:pt x="32490" y="13211"/>
                    <a:pt x="33029" y="19890"/>
                  </a:cubicBezTo>
                  <a:lnTo>
                    <a:pt x="35576" y="19288"/>
                  </a:lnTo>
                  <a:cubicBezTo>
                    <a:pt x="35576" y="19288"/>
                    <a:pt x="35982" y="12788"/>
                    <a:pt x="33488" y="6985"/>
                  </a:cubicBezTo>
                  <a:cubicBezTo>
                    <a:pt x="31520" y="2410"/>
                    <a:pt x="27490" y="1"/>
                    <a:pt x="218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49"/>
            <p:cNvSpPr/>
            <p:nvPr/>
          </p:nvSpPr>
          <p:spPr>
            <a:xfrm>
              <a:off x="2295056" y="796154"/>
              <a:ext cx="591599" cy="445847"/>
            </a:xfrm>
            <a:custGeom>
              <a:avLst/>
              <a:gdLst/>
              <a:ahLst/>
              <a:cxnLst/>
              <a:rect l="l" t="t" r="r" b="b"/>
              <a:pathLst>
                <a:path w="25953" h="19559" extrusionOk="0">
                  <a:moveTo>
                    <a:pt x="14333" y="1"/>
                  </a:moveTo>
                  <a:cubicBezTo>
                    <a:pt x="6009" y="1"/>
                    <a:pt x="0" y="8182"/>
                    <a:pt x="2406" y="19518"/>
                  </a:cubicBezTo>
                  <a:lnTo>
                    <a:pt x="5335" y="19558"/>
                  </a:lnTo>
                  <a:cubicBezTo>
                    <a:pt x="4539" y="15254"/>
                    <a:pt x="3895" y="10752"/>
                    <a:pt x="6572" y="7273"/>
                  </a:cubicBezTo>
                  <a:cubicBezTo>
                    <a:pt x="8288" y="4871"/>
                    <a:pt x="11367" y="3414"/>
                    <a:pt x="14334" y="3414"/>
                  </a:cubicBezTo>
                  <a:cubicBezTo>
                    <a:pt x="16219" y="3414"/>
                    <a:pt x="18058" y="4002"/>
                    <a:pt x="19475" y="5309"/>
                  </a:cubicBezTo>
                  <a:cubicBezTo>
                    <a:pt x="22116" y="7949"/>
                    <a:pt x="23030" y="11971"/>
                    <a:pt x="23030" y="16020"/>
                  </a:cubicBezTo>
                  <a:lnTo>
                    <a:pt x="25953" y="15330"/>
                  </a:lnTo>
                  <a:cubicBezTo>
                    <a:pt x="25134" y="9899"/>
                    <a:pt x="25144" y="3154"/>
                    <a:pt x="19755" y="1100"/>
                  </a:cubicBezTo>
                  <a:cubicBezTo>
                    <a:pt x="17884" y="352"/>
                    <a:pt x="16059" y="1"/>
                    <a:pt x="143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49"/>
            <p:cNvSpPr/>
            <p:nvPr/>
          </p:nvSpPr>
          <p:spPr>
            <a:xfrm>
              <a:off x="2326171" y="791664"/>
              <a:ext cx="549770" cy="377690"/>
            </a:xfrm>
            <a:custGeom>
              <a:avLst/>
              <a:gdLst/>
              <a:ahLst/>
              <a:cxnLst/>
              <a:rect l="l" t="t" r="r" b="b"/>
              <a:pathLst>
                <a:path w="24118" h="16569" extrusionOk="0">
                  <a:moveTo>
                    <a:pt x="13426" y="1"/>
                  </a:moveTo>
                  <a:cubicBezTo>
                    <a:pt x="12219" y="1"/>
                    <a:pt x="11022" y="172"/>
                    <a:pt x="9847" y="482"/>
                  </a:cubicBezTo>
                  <a:cubicBezTo>
                    <a:pt x="9147" y="667"/>
                    <a:pt x="8455" y="902"/>
                    <a:pt x="7803" y="1222"/>
                  </a:cubicBezTo>
                  <a:cubicBezTo>
                    <a:pt x="7192" y="1524"/>
                    <a:pt x="6630" y="1915"/>
                    <a:pt x="6091" y="2333"/>
                  </a:cubicBezTo>
                  <a:cubicBezTo>
                    <a:pt x="4098" y="3877"/>
                    <a:pt x="2519" y="5962"/>
                    <a:pt x="1527" y="8277"/>
                  </a:cubicBezTo>
                  <a:cubicBezTo>
                    <a:pt x="419" y="10864"/>
                    <a:pt x="0" y="13746"/>
                    <a:pt x="557" y="16518"/>
                  </a:cubicBezTo>
                  <a:cubicBezTo>
                    <a:pt x="564" y="16553"/>
                    <a:pt x="595" y="16569"/>
                    <a:pt x="626" y="16569"/>
                  </a:cubicBezTo>
                  <a:cubicBezTo>
                    <a:pt x="665" y="16569"/>
                    <a:pt x="704" y="16544"/>
                    <a:pt x="699" y="16499"/>
                  </a:cubicBezTo>
                  <a:cubicBezTo>
                    <a:pt x="150" y="11654"/>
                    <a:pt x="1921" y="6612"/>
                    <a:pt x="5559" y="3326"/>
                  </a:cubicBezTo>
                  <a:cubicBezTo>
                    <a:pt x="6520" y="2459"/>
                    <a:pt x="7592" y="1702"/>
                    <a:pt x="8814" y="1250"/>
                  </a:cubicBezTo>
                  <a:cubicBezTo>
                    <a:pt x="10250" y="719"/>
                    <a:pt x="11804" y="428"/>
                    <a:pt x="13334" y="423"/>
                  </a:cubicBezTo>
                  <a:cubicBezTo>
                    <a:pt x="13343" y="423"/>
                    <a:pt x="13351" y="423"/>
                    <a:pt x="13359" y="423"/>
                  </a:cubicBezTo>
                  <a:cubicBezTo>
                    <a:pt x="14860" y="423"/>
                    <a:pt x="16399" y="678"/>
                    <a:pt x="17829" y="1131"/>
                  </a:cubicBezTo>
                  <a:cubicBezTo>
                    <a:pt x="19138" y="1545"/>
                    <a:pt x="20301" y="2234"/>
                    <a:pt x="21199" y="3281"/>
                  </a:cubicBezTo>
                  <a:cubicBezTo>
                    <a:pt x="22167" y="4407"/>
                    <a:pt x="22787" y="5812"/>
                    <a:pt x="23154" y="7240"/>
                  </a:cubicBezTo>
                  <a:cubicBezTo>
                    <a:pt x="23373" y="8092"/>
                    <a:pt x="23510" y="8962"/>
                    <a:pt x="23595" y="9836"/>
                  </a:cubicBezTo>
                  <a:cubicBezTo>
                    <a:pt x="23682" y="10730"/>
                    <a:pt x="23682" y="11636"/>
                    <a:pt x="23798" y="12525"/>
                  </a:cubicBezTo>
                  <a:cubicBezTo>
                    <a:pt x="23809" y="12614"/>
                    <a:pt x="23879" y="12660"/>
                    <a:pt x="23946" y="12660"/>
                  </a:cubicBezTo>
                  <a:cubicBezTo>
                    <a:pt x="24010" y="12660"/>
                    <a:pt x="24072" y="12616"/>
                    <a:pt x="24077" y="12525"/>
                  </a:cubicBezTo>
                  <a:cubicBezTo>
                    <a:pt x="24118" y="11698"/>
                    <a:pt x="24047" y="10860"/>
                    <a:pt x="23976" y="10035"/>
                  </a:cubicBezTo>
                  <a:cubicBezTo>
                    <a:pt x="23907" y="9242"/>
                    <a:pt x="23810" y="8449"/>
                    <a:pt x="23652" y="7669"/>
                  </a:cubicBezTo>
                  <a:cubicBezTo>
                    <a:pt x="23373" y="6281"/>
                    <a:pt x="22886" y="4920"/>
                    <a:pt x="22085" y="3742"/>
                  </a:cubicBezTo>
                  <a:cubicBezTo>
                    <a:pt x="21310" y="2602"/>
                    <a:pt x="20274" y="1690"/>
                    <a:pt x="19011" y="1124"/>
                  </a:cubicBezTo>
                  <a:cubicBezTo>
                    <a:pt x="17651" y="514"/>
                    <a:pt x="16126" y="205"/>
                    <a:pt x="14648" y="60"/>
                  </a:cubicBezTo>
                  <a:cubicBezTo>
                    <a:pt x="14240" y="20"/>
                    <a:pt x="13832" y="1"/>
                    <a:pt x="13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49"/>
            <p:cNvSpPr/>
            <p:nvPr/>
          </p:nvSpPr>
          <p:spPr>
            <a:xfrm>
              <a:off x="2390293" y="866043"/>
              <a:ext cx="426973" cy="321729"/>
            </a:xfrm>
            <a:custGeom>
              <a:avLst/>
              <a:gdLst/>
              <a:ahLst/>
              <a:cxnLst/>
              <a:rect l="l" t="t" r="r" b="b"/>
              <a:pathLst>
                <a:path w="18731" h="14114" extrusionOk="0">
                  <a:moveTo>
                    <a:pt x="10537" y="0"/>
                  </a:moveTo>
                  <a:cubicBezTo>
                    <a:pt x="9603" y="0"/>
                    <a:pt x="8681" y="221"/>
                    <a:pt x="7790" y="505"/>
                  </a:cubicBezTo>
                  <a:cubicBezTo>
                    <a:pt x="6742" y="839"/>
                    <a:pt x="5690" y="1205"/>
                    <a:pt x="4709" y="1705"/>
                  </a:cubicBezTo>
                  <a:cubicBezTo>
                    <a:pt x="3778" y="2179"/>
                    <a:pt x="2920" y="2798"/>
                    <a:pt x="2255" y="3609"/>
                  </a:cubicBezTo>
                  <a:cubicBezTo>
                    <a:pt x="1615" y="4386"/>
                    <a:pt x="1150" y="5287"/>
                    <a:pt x="835" y="6241"/>
                  </a:cubicBezTo>
                  <a:cubicBezTo>
                    <a:pt x="1" y="8771"/>
                    <a:pt x="317" y="11526"/>
                    <a:pt x="896" y="14073"/>
                  </a:cubicBezTo>
                  <a:cubicBezTo>
                    <a:pt x="903" y="14101"/>
                    <a:pt x="928" y="14114"/>
                    <a:pt x="952" y="14114"/>
                  </a:cubicBezTo>
                  <a:cubicBezTo>
                    <a:pt x="983" y="14114"/>
                    <a:pt x="1014" y="14094"/>
                    <a:pt x="1010" y="14058"/>
                  </a:cubicBezTo>
                  <a:cubicBezTo>
                    <a:pt x="753" y="11810"/>
                    <a:pt x="458" y="9482"/>
                    <a:pt x="985" y="7248"/>
                  </a:cubicBezTo>
                  <a:cubicBezTo>
                    <a:pt x="1449" y="5283"/>
                    <a:pt x="2491" y="3536"/>
                    <a:pt x="4237" y="2464"/>
                  </a:cubicBezTo>
                  <a:cubicBezTo>
                    <a:pt x="5126" y="1919"/>
                    <a:pt x="6105" y="1538"/>
                    <a:pt x="7088" y="1200"/>
                  </a:cubicBezTo>
                  <a:cubicBezTo>
                    <a:pt x="8148" y="834"/>
                    <a:pt x="9243" y="463"/>
                    <a:pt x="10375" y="439"/>
                  </a:cubicBezTo>
                  <a:cubicBezTo>
                    <a:pt x="10411" y="438"/>
                    <a:pt x="10448" y="438"/>
                    <a:pt x="10485" y="438"/>
                  </a:cubicBezTo>
                  <a:cubicBezTo>
                    <a:pt x="12384" y="438"/>
                    <a:pt x="14133" y="1517"/>
                    <a:pt x="15365" y="2905"/>
                  </a:cubicBezTo>
                  <a:cubicBezTo>
                    <a:pt x="16147" y="3785"/>
                    <a:pt x="16745" y="4826"/>
                    <a:pt x="17239" y="5889"/>
                  </a:cubicBezTo>
                  <a:cubicBezTo>
                    <a:pt x="17740" y="6973"/>
                    <a:pt x="18062" y="8146"/>
                    <a:pt x="18615" y="9203"/>
                  </a:cubicBezTo>
                  <a:cubicBezTo>
                    <a:pt x="18625" y="9222"/>
                    <a:pt x="18646" y="9230"/>
                    <a:pt x="18666" y="9230"/>
                  </a:cubicBezTo>
                  <a:cubicBezTo>
                    <a:pt x="18698" y="9230"/>
                    <a:pt x="18730" y="9209"/>
                    <a:pt x="18725" y="9173"/>
                  </a:cubicBezTo>
                  <a:cubicBezTo>
                    <a:pt x="18580" y="8076"/>
                    <a:pt x="18173" y="6991"/>
                    <a:pt x="17747" y="5975"/>
                  </a:cubicBezTo>
                  <a:cubicBezTo>
                    <a:pt x="17317" y="4948"/>
                    <a:pt x="16799" y="3965"/>
                    <a:pt x="16117" y="3080"/>
                  </a:cubicBezTo>
                  <a:cubicBezTo>
                    <a:pt x="14921" y="1531"/>
                    <a:pt x="13201" y="290"/>
                    <a:pt x="11222" y="42"/>
                  </a:cubicBezTo>
                  <a:cubicBezTo>
                    <a:pt x="10993" y="14"/>
                    <a:pt x="10764" y="0"/>
                    <a:pt x="10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49"/>
            <p:cNvSpPr/>
            <p:nvPr/>
          </p:nvSpPr>
          <p:spPr>
            <a:xfrm>
              <a:off x="2267292" y="736819"/>
              <a:ext cx="669033" cy="460140"/>
            </a:xfrm>
            <a:custGeom>
              <a:avLst/>
              <a:gdLst/>
              <a:ahLst/>
              <a:cxnLst/>
              <a:rect l="l" t="t" r="r" b="b"/>
              <a:pathLst>
                <a:path w="29350" h="20186" extrusionOk="0">
                  <a:moveTo>
                    <a:pt x="16302" y="0"/>
                  </a:moveTo>
                  <a:cubicBezTo>
                    <a:pt x="13725" y="0"/>
                    <a:pt x="11184" y="727"/>
                    <a:pt x="8895" y="1945"/>
                  </a:cubicBezTo>
                  <a:cubicBezTo>
                    <a:pt x="7406" y="2737"/>
                    <a:pt x="6023" y="3726"/>
                    <a:pt x="4762" y="4844"/>
                  </a:cubicBezTo>
                  <a:cubicBezTo>
                    <a:pt x="3487" y="5974"/>
                    <a:pt x="2299" y="7257"/>
                    <a:pt x="1535" y="8796"/>
                  </a:cubicBezTo>
                  <a:cubicBezTo>
                    <a:pt x="1" y="11887"/>
                    <a:pt x="308" y="15591"/>
                    <a:pt x="1060" y="18854"/>
                  </a:cubicBezTo>
                  <a:cubicBezTo>
                    <a:pt x="1160" y="19281"/>
                    <a:pt x="1264" y="19707"/>
                    <a:pt x="1377" y="20130"/>
                  </a:cubicBezTo>
                  <a:cubicBezTo>
                    <a:pt x="1388" y="20169"/>
                    <a:pt x="1416" y="20185"/>
                    <a:pt x="1445" y="20185"/>
                  </a:cubicBezTo>
                  <a:cubicBezTo>
                    <a:pt x="1489" y="20185"/>
                    <a:pt x="1536" y="20147"/>
                    <a:pt x="1527" y="20088"/>
                  </a:cubicBezTo>
                  <a:cubicBezTo>
                    <a:pt x="1002" y="16818"/>
                    <a:pt x="302" y="13371"/>
                    <a:pt x="1386" y="10133"/>
                  </a:cubicBezTo>
                  <a:cubicBezTo>
                    <a:pt x="1928" y="8512"/>
                    <a:pt x="2941" y="7135"/>
                    <a:pt x="4144" y="5940"/>
                  </a:cubicBezTo>
                  <a:cubicBezTo>
                    <a:pt x="5313" y="4778"/>
                    <a:pt x="6618" y="3748"/>
                    <a:pt x="8021" y="2885"/>
                  </a:cubicBezTo>
                  <a:cubicBezTo>
                    <a:pt x="10504" y="1357"/>
                    <a:pt x="13351" y="379"/>
                    <a:pt x="16275" y="379"/>
                  </a:cubicBezTo>
                  <a:cubicBezTo>
                    <a:pt x="16560" y="379"/>
                    <a:pt x="16845" y="388"/>
                    <a:pt x="17132" y="407"/>
                  </a:cubicBezTo>
                  <a:cubicBezTo>
                    <a:pt x="20260" y="615"/>
                    <a:pt x="23255" y="1964"/>
                    <a:pt x="25259" y="4413"/>
                  </a:cubicBezTo>
                  <a:cubicBezTo>
                    <a:pt x="27467" y="7111"/>
                    <a:pt x="28370" y="10619"/>
                    <a:pt x="28868" y="14000"/>
                  </a:cubicBezTo>
                  <a:cubicBezTo>
                    <a:pt x="28936" y="14457"/>
                    <a:pt x="28999" y="14914"/>
                    <a:pt x="29077" y="15370"/>
                  </a:cubicBezTo>
                  <a:cubicBezTo>
                    <a:pt x="29088" y="15436"/>
                    <a:pt x="29144" y="15467"/>
                    <a:pt x="29202" y="15467"/>
                  </a:cubicBezTo>
                  <a:cubicBezTo>
                    <a:pt x="29274" y="15467"/>
                    <a:pt x="29349" y="15419"/>
                    <a:pt x="29342" y="15334"/>
                  </a:cubicBezTo>
                  <a:cubicBezTo>
                    <a:pt x="29170" y="13459"/>
                    <a:pt x="28828" y="11558"/>
                    <a:pt x="28317" y="9746"/>
                  </a:cubicBezTo>
                  <a:cubicBezTo>
                    <a:pt x="27853" y="8096"/>
                    <a:pt x="27208" y="6508"/>
                    <a:pt x="26245" y="5083"/>
                  </a:cubicBezTo>
                  <a:cubicBezTo>
                    <a:pt x="25333" y="3732"/>
                    <a:pt x="24165" y="2572"/>
                    <a:pt x="22766" y="1730"/>
                  </a:cubicBezTo>
                  <a:cubicBezTo>
                    <a:pt x="21416" y="917"/>
                    <a:pt x="19897" y="395"/>
                    <a:pt x="18342" y="155"/>
                  </a:cubicBezTo>
                  <a:cubicBezTo>
                    <a:pt x="17662" y="50"/>
                    <a:pt x="16981" y="0"/>
                    <a:pt x="16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49"/>
            <p:cNvSpPr/>
            <p:nvPr/>
          </p:nvSpPr>
          <p:spPr>
            <a:xfrm>
              <a:off x="2100183" y="1130623"/>
              <a:ext cx="534429" cy="376072"/>
            </a:xfrm>
            <a:custGeom>
              <a:avLst/>
              <a:gdLst/>
              <a:ahLst/>
              <a:cxnLst/>
              <a:rect l="l" t="t" r="r" b="b"/>
              <a:pathLst>
                <a:path w="23445" h="16498" extrusionOk="0">
                  <a:moveTo>
                    <a:pt x="11448" y="1"/>
                  </a:moveTo>
                  <a:cubicBezTo>
                    <a:pt x="10990" y="1"/>
                    <a:pt x="10532" y="105"/>
                    <a:pt x="10125" y="314"/>
                  </a:cubicBezTo>
                  <a:cubicBezTo>
                    <a:pt x="9408" y="680"/>
                    <a:pt x="8916" y="1404"/>
                    <a:pt x="8569" y="2109"/>
                  </a:cubicBezTo>
                  <a:cubicBezTo>
                    <a:pt x="8429" y="2392"/>
                    <a:pt x="8313" y="2691"/>
                    <a:pt x="8226" y="2999"/>
                  </a:cubicBezTo>
                  <a:cubicBezTo>
                    <a:pt x="8093" y="2839"/>
                    <a:pt x="7954" y="2691"/>
                    <a:pt x="7813" y="2559"/>
                  </a:cubicBezTo>
                  <a:cubicBezTo>
                    <a:pt x="7066" y="1861"/>
                    <a:pt x="6037" y="1350"/>
                    <a:pt x="4998" y="1350"/>
                  </a:cubicBezTo>
                  <a:cubicBezTo>
                    <a:pt x="4858" y="1350"/>
                    <a:pt x="4719" y="1359"/>
                    <a:pt x="4579" y="1379"/>
                  </a:cubicBezTo>
                  <a:cubicBezTo>
                    <a:pt x="3579" y="1517"/>
                    <a:pt x="2763" y="2226"/>
                    <a:pt x="2334" y="3121"/>
                  </a:cubicBezTo>
                  <a:cubicBezTo>
                    <a:pt x="1877" y="4072"/>
                    <a:pt x="1854" y="5162"/>
                    <a:pt x="2266" y="6133"/>
                  </a:cubicBezTo>
                  <a:cubicBezTo>
                    <a:pt x="2398" y="6444"/>
                    <a:pt x="2565" y="6735"/>
                    <a:pt x="2757" y="7004"/>
                  </a:cubicBezTo>
                  <a:cubicBezTo>
                    <a:pt x="2603" y="7010"/>
                    <a:pt x="2444" y="7030"/>
                    <a:pt x="2279" y="7074"/>
                  </a:cubicBezTo>
                  <a:cubicBezTo>
                    <a:pt x="1356" y="7319"/>
                    <a:pt x="687" y="8087"/>
                    <a:pt x="361" y="8957"/>
                  </a:cubicBezTo>
                  <a:cubicBezTo>
                    <a:pt x="1" y="9918"/>
                    <a:pt x="191" y="10926"/>
                    <a:pt x="838" y="11715"/>
                  </a:cubicBezTo>
                  <a:cubicBezTo>
                    <a:pt x="1470" y="12487"/>
                    <a:pt x="2459" y="12904"/>
                    <a:pt x="3428" y="13032"/>
                  </a:cubicBezTo>
                  <a:cubicBezTo>
                    <a:pt x="3562" y="13049"/>
                    <a:pt x="3707" y="13059"/>
                    <a:pt x="3855" y="13059"/>
                  </a:cubicBezTo>
                  <a:cubicBezTo>
                    <a:pt x="3918" y="13059"/>
                    <a:pt x="3981" y="13057"/>
                    <a:pt x="4044" y="13054"/>
                  </a:cubicBezTo>
                  <a:lnTo>
                    <a:pt x="4044" y="13054"/>
                  </a:lnTo>
                  <a:cubicBezTo>
                    <a:pt x="3980" y="13290"/>
                    <a:pt x="3946" y="13536"/>
                    <a:pt x="3956" y="13798"/>
                  </a:cubicBezTo>
                  <a:cubicBezTo>
                    <a:pt x="3990" y="14688"/>
                    <a:pt x="4437" y="15508"/>
                    <a:pt x="5185" y="15995"/>
                  </a:cubicBezTo>
                  <a:cubicBezTo>
                    <a:pt x="5721" y="16344"/>
                    <a:pt x="6303" y="16497"/>
                    <a:pt x="6885" y="16497"/>
                  </a:cubicBezTo>
                  <a:cubicBezTo>
                    <a:pt x="8172" y="16497"/>
                    <a:pt x="9460" y="15751"/>
                    <a:pt x="10258" y="14725"/>
                  </a:cubicBezTo>
                  <a:cubicBezTo>
                    <a:pt x="10467" y="14455"/>
                    <a:pt x="10669" y="14144"/>
                    <a:pt x="10836" y="13812"/>
                  </a:cubicBezTo>
                  <a:cubicBezTo>
                    <a:pt x="10912" y="13935"/>
                    <a:pt x="10995" y="14054"/>
                    <a:pt x="11089" y="14168"/>
                  </a:cubicBezTo>
                  <a:cubicBezTo>
                    <a:pt x="11577" y="14754"/>
                    <a:pt x="12274" y="15161"/>
                    <a:pt x="13042" y="15208"/>
                  </a:cubicBezTo>
                  <a:cubicBezTo>
                    <a:pt x="13098" y="15211"/>
                    <a:pt x="13153" y="15213"/>
                    <a:pt x="13207" y="15213"/>
                  </a:cubicBezTo>
                  <a:cubicBezTo>
                    <a:pt x="14694" y="15213"/>
                    <a:pt x="15895" y="14000"/>
                    <a:pt x="16374" y="12669"/>
                  </a:cubicBezTo>
                  <a:cubicBezTo>
                    <a:pt x="16497" y="12327"/>
                    <a:pt x="16591" y="11969"/>
                    <a:pt x="16650" y="11603"/>
                  </a:cubicBezTo>
                  <a:cubicBezTo>
                    <a:pt x="17045" y="11865"/>
                    <a:pt x="17486" y="12058"/>
                    <a:pt x="17918" y="12171"/>
                  </a:cubicBezTo>
                  <a:cubicBezTo>
                    <a:pt x="18237" y="12253"/>
                    <a:pt x="18558" y="12293"/>
                    <a:pt x="18877" y="12293"/>
                  </a:cubicBezTo>
                  <a:cubicBezTo>
                    <a:pt x="19881" y="12293"/>
                    <a:pt x="20856" y="11900"/>
                    <a:pt x="21636" y="11230"/>
                  </a:cubicBezTo>
                  <a:cubicBezTo>
                    <a:pt x="22679" y="10334"/>
                    <a:pt x="23321" y="9010"/>
                    <a:pt x="23382" y="7639"/>
                  </a:cubicBezTo>
                  <a:cubicBezTo>
                    <a:pt x="23445" y="6266"/>
                    <a:pt x="22916" y="4817"/>
                    <a:pt x="21762" y="4011"/>
                  </a:cubicBezTo>
                  <a:cubicBezTo>
                    <a:pt x="21213" y="3628"/>
                    <a:pt x="20477" y="3399"/>
                    <a:pt x="19756" y="3399"/>
                  </a:cubicBezTo>
                  <a:cubicBezTo>
                    <a:pt x="19451" y="3399"/>
                    <a:pt x="19149" y="3440"/>
                    <a:pt x="18866" y="3527"/>
                  </a:cubicBezTo>
                  <a:cubicBezTo>
                    <a:pt x="18826" y="3113"/>
                    <a:pt x="18672" y="2684"/>
                    <a:pt x="18524" y="2379"/>
                  </a:cubicBezTo>
                  <a:cubicBezTo>
                    <a:pt x="18211" y="1746"/>
                    <a:pt x="17687" y="1212"/>
                    <a:pt x="17033" y="934"/>
                  </a:cubicBezTo>
                  <a:cubicBezTo>
                    <a:pt x="16802" y="836"/>
                    <a:pt x="16561" y="794"/>
                    <a:pt x="16317" y="794"/>
                  </a:cubicBezTo>
                  <a:cubicBezTo>
                    <a:pt x="15785" y="794"/>
                    <a:pt x="15244" y="994"/>
                    <a:pt x="14782" y="1243"/>
                  </a:cubicBezTo>
                  <a:cubicBezTo>
                    <a:pt x="14537" y="1374"/>
                    <a:pt x="14310" y="1534"/>
                    <a:pt x="14110" y="1720"/>
                  </a:cubicBezTo>
                  <a:cubicBezTo>
                    <a:pt x="14041" y="1584"/>
                    <a:pt x="13965" y="1451"/>
                    <a:pt x="13882" y="1330"/>
                  </a:cubicBezTo>
                  <a:cubicBezTo>
                    <a:pt x="13480" y="735"/>
                    <a:pt x="12879" y="268"/>
                    <a:pt x="12175" y="90"/>
                  </a:cubicBezTo>
                  <a:cubicBezTo>
                    <a:pt x="11938" y="31"/>
                    <a:pt x="11693" y="1"/>
                    <a:pt x="11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49"/>
            <p:cNvSpPr/>
            <p:nvPr/>
          </p:nvSpPr>
          <p:spPr>
            <a:xfrm>
              <a:off x="2674112" y="1050909"/>
              <a:ext cx="478832" cy="329000"/>
            </a:xfrm>
            <a:custGeom>
              <a:avLst/>
              <a:gdLst/>
              <a:ahLst/>
              <a:cxnLst/>
              <a:rect l="l" t="t" r="r" b="b"/>
              <a:pathLst>
                <a:path w="21006" h="14433" extrusionOk="0">
                  <a:moveTo>
                    <a:pt x="13103" y="1"/>
                  </a:moveTo>
                  <a:cubicBezTo>
                    <a:pt x="12469" y="1"/>
                    <a:pt x="11856" y="220"/>
                    <a:pt x="11353" y="617"/>
                  </a:cubicBezTo>
                  <a:cubicBezTo>
                    <a:pt x="11068" y="843"/>
                    <a:pt x="10803" y="1141"/>
                    <a:pt x="10611" y="1476"/>
                  </a:cubicBezTo>
                  <a:cubicBezTo>
                    <a:pt x="10305" y="1161"/>
                    <a:pt x="9939" y="893"/>
                    <a:pt x="9606" y="688"/>
                  </a:cubicBezTo>
                  <a:cubicBezTo>
                    <a:pt x="8899" y="253"/>
                    <a:pt x="8074" y="6"/>
                    <a:pt x="7243" y="6"/>
                  </a:cubicBezTo>
                  <a:cubicBezTo>
                    <a:pt x="7202" y="6"/>
                    <a:pt x="7161" y="6"/>
                    <a:pt x="7120" y="8"/>
                  </a:cubicBezTo>
                  <a:cubicBezTo>
                    <a:pt x="5474" y="56"/>
                    <a:pt x="3918" y="1162"/>
                    <a:pt x="3360" y="2717"/>
                  </a:cubicBezTo>
                  <a:cubicBezTo>
                    <a:pt x="3088" y="3472"/>
                    <a:pt x="3109" y="4272"/>
                    <a:pt x="3248" y="5054"/>
                  </a:cubicBezTo>
                  <a:cubicBezTo>
                    <a:pt x="2970" y="4956"/>
                    <a:pt x="2676" y="4905"/>
                    <a:pt x="2384" y="4905"/>
                  </a:cubicBezTo>
                  <a:cubicBezTo>
                    <a:pt x="1776" y="4905"/>
                    <a:pt x="1173" y="5127"/>
                    <a:pt x="720" y="5612"/>
                  </a:cubicBezTo>
                  <a:cubicBezTo>
                    <a:pt x="259" y="6107"/>
                    <a:pt x="1" y="6785"/>
                    <a:pt x="99" y="7463"/>
                  </a:cubicBezTo>
                  <a:cubicBezTo>
                    <a:pt x="210" y="8234"/>
                    <a:pt x="733" y="8938"/>
                    <a:pt x="1278" y="9472"/>
                  </a:cubicBezTo>
                  <a:cubicBezTo>
                    <a:pt x="1493" y="9682"/>
                    <a:pt x="1736" y="9884"/>
                    <a:pt x="2001" y="10044"/>
                  </a:cubicBezTo>
                  <a:cubicBezTo>
                    <a:pt x="1820" y="10296"/>
                    <a:pt x="1667" y="10565"/>
                    <a:pt x="1561" y="10858"/>
                  </a:cubicBezTo>
                  <a:cubicBezTo>
                    <a:pt x="1294" y="11604"/>
                    <a:pt x="1462" y="12436"/>
                    <a:pt x="1930" y="13064"/>
                  </a:cubicBezTo>
                  <a:cubicBezTo>
                    <a:pt x="2494" y="13821"/>
                    <a:pt x="3399" y="14205"/>
                    <a:pt x="4310" y="14205"/>
                  </a:cubicBezTo>
                  <a:cubicBezTo>
                    <a:pt x="4856" y="14205"/>
                    <a:pt x="5404" y="14067"/>
                    <a:pt x="5882" y="13788"/>
                  </a:cubicBezTo>
                  <a:cubicBezTo>
                    <a:pt x="6041" y="13696"/>
                    <a:pt x="6190" y="13583"/>
                    <a:pt x="6325" y="13455"/>
                  </a:cubicBezTo>
                  <a:cubicBezTo>
                    <a:pt x="6788" y="13955"/>
                    <a:pt x="7419" y="14304"/>
                    <a:pt x="8109" y="14402"/>
                  </a:cubicBezTo>
                  <a:cubicBezTo>
                    <a:pt x="8258" y="14423"/>
                    <a:pt x="8406" y="14433"/>
                    <a:pt x="8552" y="14433"/>
                  </a:cubicBezTo>
                  <a:cubicBezTo>
                    <a:pt x="9971" y="14433"/>
                    <a:pt x="11278" y="13490"/>
                    <a:pt x="11834" y="12188"/>
                  </a:cubicBezTo>
                  <a:cubicBezTo>
                    <a:pt x="11907" y="12017"/>
                    <a:pt x="11973" y="11828"/>
                    <a:pt x="12030" y="11631"/>
                  </a:cubicBezTo>
                  <a:cubicBezTo>
                    <a:pt x="12573" y="12446"/>
                    <a:pt x="13457" y="13014"/>
                    <a:pt x="14482" y="13247"/>
                  </a:cubicBezTo>
                  <a:cubicBezTo>
                    <a:pt x="14864" y="13334"/>
                    <a:pt x="15276" y="13390"/>
                    <a:pt x="15686" y="13390"/>
                  </a:cubicBezTo>
                  <a:cubicBezTo>
                    <a:pt x="16144" y="13390"/>
                    <a:pt x="16601" y="13320"/>
                    <a:pt x="17012" y="13146"/>
                  </a:cubicBezTo>
                  <a:cubicBezTo>
                    <a:pt x="17801" y="12812"/>
                    <a:pt x="18156" y="12057"/>
                    <a:pt x="18308" y="11254"/>
                  </a:cubicBezTo>
                  <a:cubicBezTo>
                    <a:pt x="18388" y="10834"/>
                    <a:pt x="18369" y="10400"/>
                    <a:pt x="18262" y="9991"/>
                  </a:cubicBezTo>
                  <a:cubicBezTo>
                    <a:pt x="18379" y="9958"/>
                    <a:pt x="18492" y="9921"/>
                    <a:pt x="18601" y="9879"/>
                  </a:cubicBezTo>
                  <a:cubicBezTo>
                    <a:pt x="19604" y="9486"/>
                    <a:pt x="20267" y="8690"/>
                    <a:pt x="20518" y="7645"/>
                  </a:cubicBezTo>
                  <a:cubicBezTo>
                    <a:pt x="21006" y="5595"/>
                    <a:pt x="20071" y="3178"/>
                    <a:pt x="18013" y="2405"/>
                  </a:cubicBezTo>
                  <a:cubicBezTo>
                    <a:pt x="17558" y="2234"/>
                    <a:pt x="17059" y="2139"/>
                    <a:pt x="16564" y="2139"/>
                  </a:cubicBezTo>
                  <a:cubicBezTo>
                    <a:pt x="16341" y="2139"/>
                    <a:pt x="16119" y="2159"/>
                    <a:pt x="15902" y="2199"/>
                  </a:cubicBezTo>
                  <a:cubicBezTo>
                    <a:pt x="15815" y="1802"/>
                    <a:pt x="15627" y="1421"/>
                    <a:pt x="15382" y="1105"/>
                  </a:cubicBezTo>
                  <a:cubicBezTo>
                    <a:pt x="14908" y="493"/>
                    <a:pt x="14197" y="112"/>
                    <a:pt x="13431" y="20"/>
                  </a:cubicBezTo>
                  <a:cubicBezTo>
                    <a:pt x="13322" y="7"/>
                    <a:pt x="13212" y="1"/>
                    <a:pt x="131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49"/>
            <p:cNvSpPr/>
            <p:nvPr/>
          </p:nvSpPr>
          <p:spPr>
            <a:xfrm>
              <a:off x="2411173" y="1248495"/>
              <a:ext cx="50217" cy="60338"/>
            </a:xfrm>
            <a:custGeom>
              <a:avLst/>
              <a:gdLst/>
              <a:ahLst/>
              <a:cxnLst/>
              <a:rect l="l" t="t" r="r" b="b"/>
              <a:pathLst>
                <a:path w="2203" h="2647" extrusionOk="0">
                  <a:moveTo>
                    <a:pt x="784" y="0"/>
                  </a:moveTo>
                  <a:cubicBezTo>
                    <a:pt x="582" y="0"/>
                    <a:pt x="383" y="77"/>
                    <a:pt x="249" y="244"/>
                  </a:cubicBezTo>
                  <a:cubicBezTo>
                    <a:pt x="30" y="519"/>
                    <a:pt x="12" y="913"/>
                    <a:pt x="5" y="1249"/>
                  </a:cubicBezTo>
                  <a:cubicBezTo>
                    <a:pt x="0" y="1478"/>
                    <a:pt x="16" y="1706"/>
                    <a:pt x="53" y="1934"/>
                  </a:cubicBezTo>
                  <a:cubicBezTo>
                    <a:pt x="89" y="2158"/>
                    <a:pt x="131" y="2401"/>
                    <a:pt x="242" y="2600"/>
                  </a:cubicBezTo>
                  <a:cubicBezTo>
                    <a:pt x="260" y="2632"/>
                    <a:pt x="292" y="2647"/>
                    <a:pt x="324" y="2647"/>
                  </a:cubicBezTo>
                  <a:cubicBezTo>
                    <a:pt x="375" y="2647"/>
                    <a:pt x="427" y="2611"/>
                    <a:pt x="423" y="2552"/>
                  </a:cubicBezTo>
                  <a:cubicBezTo>
                    <a:pt x="412" y="2338"/>
                    <a:pt x="353" y="2130"/>
                    <a:pt x="333" y="1917"/>
                  </a:cubicBezTo>
                  <a:cubicBezTo>
                    <a:pt x="314" y="1703"/>
                    <a:pt x="308" y="1486"/>
                    <a:pt x="318" y="1269"/>
                  </a:cubicBezTo>
                  <a:cubicBezTo>
                    <a:pt x="329" y="1014"/>
                    <a:pt x="333" y="436"/>
                    <a:pt x="669" y="364"/>
                  </a:cubicBezTo>
                  <a:cubicBezTo>
                    <a:pt x="699" y="357"/>
                    <a:pt x="727" y="354"/>
                    <a:pt x="755" y="354"/>
                  </a:cubicBezTo>
                  <a:cubicBezTo>
                    <a:pt x="1075" y="354"/>
                    <a:pt x="1290" y="754"/>
                    <a:pt x="1421" y="991"/>
                  </a:cubicBezTo>
                  <a:cubicBezTo>
                    <a:pt x="1519" y="1171"/>
                    <a:pt x="1606" y="1357"/>
                    <a:pt x="1678" y="1550"/>
                  </a:cubicBezTo>
                  <a:cubicBezTo>
                    <a:pt x="1713" y="1648"/>
                    <a:pt x="1742" y="1749"/>
                    <a:pt x="1779" y="1847"/>
                  </a:cubicBezTo>
                  <a:cubicBezTo>
                    <a:pt x="1820" y="1954"/>
                    <a:pt x="1881" y="2045"/>
                    <a:pt x="1949" y="2135"/>
                  </a:cubicBezTo>
                  <a:cubicBezTo>
                    <a:pt x="1975" y="2168"/>
                    <a:pt x="2018" y="2188"/>
                    <a:pt x="2059" y="2188"/>
                  </a:cubicBezTo>
                  <a:cubicBezTo>
                    <a:pt x="2104" y="2188"/>
                    <a:pt x="2147" y="2163"/>
                    <a:pt x="2159" y="2108"/>
                  </a:cubicBezTo>
                  <a:cubicBezTo>
                    <a:pt x="2203" y="1906"/>
                    <a:pt x="2182" y="1732"/>
                    <a:pt x="2115" y="1538"/>
                  </a:cubicBezTo>
                  <a:cubicBezTo>
                    <a:pt x="2048" y="1343"/>
                    <a:pt x="1968" y="1152"/>
                    <a:pt x="1875" y="967"/>
                  </a:cubicBezTo>
                  <a:cubicBezTo>
                    <a:pt x="1716" y="645"/>
                    <a:pt x="1508" y="278"/>
                    <a:pt x="1181" y="100"/>
                  </a:cubicBezTo>
                  <a:cubicBezTo>
                    <a:pt x="1059" y="35"/>
                    <a:pt x="921" y="0"/>
                    <a:pt x="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49"/>
            <p:cNvSpPr/>
            <p:nvPr/>
          </p:nvSpPr>
          <p:spPr>
            <a:xfrm>
              <a:off x="2256351" y="1288933"/>
              <a:ext cx="57056" cy="64373"/>
            </a:xfrm>
            <a:custGeom>
              <a:avLst/>
              <a:gdLst/>
              <a:ahLst/>
              <a:cxnLst/>
              <a:rect l="l" t="t" r="r" b="b"/>
              <a:pathLst>
                <a:path w="2503" h="2824" extrusionOk="0">
                  <a:moveTo>
                    <a:pt x="1113" y="0"/>
                  </a:moveTo>
                  <a:cubicBezTo>
                    <a:pt x="951" y="0"/>
                    <a:pt x="791" y="45"/>
                    <a:pt x="650" y="127"/>
                  </a:cubicBezTo>
                  <a:cubicBezTo>
                    <a:pt x="280" y="344"/>
                    <a:pt x="120" y="759"/>
                    <a:pt x="61" y="1165"/>
                  </a:cubicBezTo>
                  <a:cubicBezTo>
                    <a:pt x="22" y="1426"/>
                    <a:pt x="1" y="1693"/>
                    <a:pt x="14" y="1958"/>
                  </a:cubicBezTo>
                  <a:cubicBezTo>
                    <a:pt x="25" y="2223"/>
                    <a:pt x="56" y="2515"/>
                    <a:pt x="155" y="2763"/>
                  </a:cubicBezTo>
                  <a:cubicBezTo>
                    <a:pt x="170" y="2803"/>
                    <a:pt x="208" y="2823"/>
                    <a:pt x="244" y="2823"/>
                  </a:cubicBezTo>
                  <a:cubicBezTo>
                    <a:pt x="285" y="2823"/>
                    <a:pt x="325" y="2796"/>
                    <a:pt x="325" y="2740"/>
                  </a:cubicBezTo>
                  <a:cubicBezTo>
                    <a:pt x="328" y="2542"/>
                    <a:pt x="304" y="2347"/>
                    <a:pt x="304" y="2149"/>
                  </a:cubicBezTo>
                  <a:cubicBezTo>
                    <a:pt x="306" y="1943"/>
                    <a:pt x="314" y="1735"/>
                    <a:pt x="337" y="1530"/>
                  </a:cubicBezTo>
                  <a:cubicBezTo>
                    <a:pt x="375" y="1204"/>
                    <a:pt x="439" y="809"/>
                    <a:pt x="676" y="562"/>
                  </a:cubicBezTo>
                  <a:cubicBezTo>
                    <a:pt x="775" y="459"/>
                    <a:pt x="912" y="378"/>
                    <a:pt x="1057" y="369"/>
                  </a:cubicBezTo>
                  <a:cubicBezTo>
                    <a:pt x="1064" y="369"/>
                    <a:pt x="1071" y="369"/>
                    <a:pt x="1077" y="369"/>
                  </a:cubicBezTo>
                  <a:cubicBezTo>
                    <a:pt x="1227" y="369"/>
                    <a:pt x="1355" y="474"/>
                    <a:pt x="1447" y="581"/>
                  </a:cubicBezTo>
                  <a:cubicBezTo>
                    <a:pt x="1671" y="836"/>
                    <a:pt x="1832" y="1177"/>
                    <a:pt x="1940" y="1496"/>
                  </a:cubicBezTo>
                  <a:cubicBezTo>
                    <a:pt x="2008" y="1693"/>
                    <a:pt x="2051" y="1896"/>
                    <a:pt x="2087" y="2102"/>
                  </a:cubicBezTo>
                  <a:cubicBezTo>
                    <a:pt x="2104" y="2200"/>
                    <a:pt x="2124" y="2297"/>
                    <a:pt x="2142" y="2395"/>
                  </a:cubicBezTo>
                  <a:cubicBezTo>
                    <a:pt x="2161" y="2491"/>
                    <a:pt x="2174" y="2596"/>
                    <a:pt x="2233" y="2674"/>
                  </a:cubicBezTo>
                  <a:cubicBezTo>
                    <a:pt x="2253" y="2700"/>
                    <a:pt x="2286" y="2720"/>
                    <a:pt x="2318" y="2720"/>
                  </a:cubicBezTo>
                  <a:cubicBezTo>
                    <a:pt x="2339" y="2720"/>
                    <a:pt x="2359" y="2712"/>
                    <a:pt x="2376" y="2693"/>
                  </a:cubicBezTo>
                  <a:cubicBezTo>
                    <a:pt x="2502" y="2549"/>
                    <a:pt x="2502" y="2294"/>
                    <a:pt x="2491" y="2112"/>
                  </a:cubicBezTo>
                  <a:cubicBezTo>
                    <a:pt x="2475" y="1887"/>
                    <a:pt x="2424" y="1662"/>
                    <a:pt x="2357" y="1447"/>
                  </a:cubicBezTo>
                  <a:cubicBezTo>
                    <a:pt x="2228" y="1034"/>
                    <a:pt x="2024" y="620"/>
                    <a:pt x="1731" y="300"/>
                  </a:cubicBezTo>
                  <a:cubicBezTo>
                    <a:pt x="1590" y="146"/>
                    <a:pt x="1413" y="28"/>
                    <a:pt x="1203" y="5"/>
                  </a:cubicBezTo>
                  <a:cubicBezTo>
                    <a:pt x="1173" y="2"/>
                    <a:pt x="1143" y="0"/>
                    <a:pt x="1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49"/>
            <p:cNvSpPr/>
            <p:nvPr/>
          </p:nvSpPr>
          <p:spPr>
            <a:xfrm>
              <a:off x="2807097" y="1160735"/>
              <a:ext cx="48371" cy="58492"/>
            </a:xfrm>
            <a:custGeom>
              <a:avLst/>
              <a:gdLst/>
              <a:ahLst/>
              <a:cxnLst/>
              <a:rect l="l" t="t" r="r" b="b"/>
              <a:pathLst>
                <a:path w="2122" h="2566" extrusionOk="0">
                  <a:moveTo>
                    <a:pt x="1045" y="1"/>
                  </a:moveTo>
                  <a:cubicBezTo>
                    <a:pt x="877" y="1"/>
                    <a:pt x="710" y="64"/>
                    <a:pt x="574" y="190"/>
                  </a:cubicBezTo>
                  <a:cubicBezTo>
                    <a:pt x="303" y="442"/>
                    <a:pt x="187" y="856"/>
                    <a:pt x="110" y="1204"/>
                  </a:cubicBezTo>
                  <a:cubicBezTo>
                    <a:pt x="63" y="1413"/>
                    <a:pt x="36" y="1627"/>
                    <a:pt x="21" y="1840"/>
                  </a:cubicBezTo>
                  <a:cubicBezTo>
                    <a:pt x="7" y="2057"/>
                    <a:pt x="0" y="2299"/>
                    <a:pt x="60" y="2509"/>
                  </a:cubicBezTo>
                  <a:cubicBezTo>
                    <a:pt x="69" y="2545"/>
                    <a:pt x="106" y="2565"/>
                    <a:pt x="141" y="2565"/>
                  </a:cubicBezTo>
                  <a:cubicBezTo>
                    <a:pt x="174" y="2565"/>
                    <a:pt x="205" y="2548"/>
                    <a:pt x="212" y="2509"/>
                  </a:cubicBezTo>
                  <a:cubicBezTo>
                    <a:pt x="244" y="2326"/>
                    <a:pt x="245" y="2133"/>
                    <a:pt x="265" y="1948"/>
                  </a:cubicBezTo>
                  <a:cubicBezTo>
                    <a:pt x="286" y="1745"/>
                    <a:pt x="326" y="1543"/>
                    <a:pt x="380" y="1346"/>
                  </a:cubicBezTo>
                  <a:cubicBezTo>
                    <a:pt x="463" y="1043"/>
                    <a:pt x="551" y="674"/>
                    <a:pt x="789" y="449"/>
                  </a:cubicBezTo>
                  <a:cubicBezTo>
                    <a:pt x="863" y="379"/>
                    <a:pt x="940" y="350"/>
                    <a:pt x="1016" y="350"/>
                  </a:cubicBezTo>
                  <a:cubicBezTo>
                    <a:pt x="1203" y="350"/>
                    <a:pt x="1376" y="531"/>
                    <a:pt x="1457" y="718"/>
                  </a:cubicBezTo>
                  <a:cubicBezTo>
                    <a:pt x="1598" y="1050"/>
                    <a:pt x="1650" y="1446"/>
                    <a:pt x="1689" y="1802"/>
                  </a:cubicBezTo>
                  <a:cubicBezTo>
                    <a:pt x="1709" y="1988"/>
                    <a:pt x="1692" y="2226"/>
                    <a:pt x="1810" y="2385"/>
                  </a:cubicBezTo>
                  <a:cubicBezTo>
                    <a:pt x="1843" y="2429"/>
                    <a:pt x="1875" y="2447"/>
                    <a:pt x="1906" y="2447"/>
                  </a:cubicBezTo>
                  <a:cubicBezTo>
                    <a:pt x="1981" y="2447"/>
                    <a:pt x="2045" y="2343"/>
                    <a:pt x="2069" y="2259"/>
                  </a:cubicBezTo>
                  <a:cubicBezTo>
                    <a:pt x="2122" y="2074"/>
                    <a:pt x="2076" y="1859"/>
                    <a:pt x="2052" y="1672"/>
                  </a:cubicBezTo>
                  <a:cubicBezTo>
                    <a:pt x="2023" y="1467"/>
                    <a:pt x="1989" y="1265"/>
                    <a:pt x="1942" y="1064"/>
                  </a:cubicBezTo>
                  <a:cubicBezTo>
                    <a:pt x="1865" y="725"/>
                    <a:pt x="1761" y="361"/>
                    <a:pt x="1468" y="144"/>
                  </a:cubicBezTo>
                  <a:cubicBezTo>
                    <a:pt x="1339" y="49"/>
                    <a:pt x="1192" y="1"/>
                    <a:pt x="1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49"/>
            <p:cNvSpPr/>
            <p:nvPr/>
          </p:nvSpPr>
          <p:spPr>
            <a:xfrm>
              <a:off x="2938714" y="1150728"/>
              <a:ext cx="45408" cy="59449"/>
            </a:xfrm>
            <a:custGeom>
              <a:avLst/>
              <a:gdLst/>
              <a:ahLst/>
              <a:cxnLst/>
              <a:rect l="l" t="t" r="r" b="b"/>
              <a:pathLst>
                <a:path w="1992" h="2608" extrusionOk="0">
                  <a:moveTo>
                    <a:pt x="970" y="1"/>
                  </a:moveTo>
                  <a:cubicBezTo>
                    <a:pt x="867" y="1"/>
                    <a:pt x="762" y="22"/>
                    <a:pt x="662" y="65"/>
                  </a:cubicBezTo>
                  <a:cubicBezTo>
                    <a:pt x="303" y="220"/>
                    <a:pt x="94" y="583"/>
                    <a:pt x="37" y="959"/>
                  </a:cubicBezTo>
                  <a:cubicBezTo>
                    <a:pt x="1" y="1199"/>
                    <a:pt x="5" y="1441"/>
                    <a:pt x="18" y="1681"/>
                  </a:cubicBezTo>
                  <a:cubicBezTo>
                    <a:pt x="25" y="1819"/>
                    <a:pt x="28" y="1957"/>
                    <a:pt x="44" y="2094"/>
                  </a:cubicBezTo>
                  <a:cubicBezTo>
                    <a:pt x="58" y="2207"/>
                    <a:pt x="58" y="2346"/>
                    <a:pt x="121" y="2441"/>
                  </a:cubicBezTo>
                  <a:cubicBezTo>
                    <a:pt x="132" y="2457"/>
                    <a:pt x="149" y="2465"/>
                    <a:pt x="166" y="2465"/>
                  </a:cubicBezTo>
                  <a:cubicBezTo>
                    <a:pt x="182" y="2465"/>
                    <a:pt x="198" y="2458"/>
                    <a:pt x="209" y="2441"/>
                  </a:cubicBezTo>
                  <a:cubicBezTo>
                    <a:pt x="297" y="2303"/>
                    <a:pt x="283" y="2068"/>
                    <a:pt x="287" y="1910"/>
                  </a:cubicBezTo>
                  <a:cubicBezTo>
                    <a:pt x="293" y="1717"/>
                    <a:pt x="293" y="1520"/>
                    <a:pt x="303" y="1327"/>
                  </a:cubicBezTo>
                  <a:cubicBezTo>
                    <a:pt x="320" y="1006"/>
                    <a:pt x="388" y="643"/>
                    <a:pt x="664" y="442"/>
                  </a:cubicBezTo>
                  <a:cubicBezTo>
                    <a:pt x="758" y="374"/>
                    <a:pt x="859" y="340"/>
                    <a:pt x="958" y="340"/>
                  </a:cubicBezTo>
                  <a:cubicBezTo>
                    <a:pt x="1092" y="340"/>
                    <a:pt x="1221" y="402"/>
                    <a:pt x="1318" y="525"/>
                  </a:cubicBezTo>
                  <a:cubicBezTo>
                    <a:pt x="1485" y="737"/>
                    <a:pt x="1543" y="1025"/>
                    <a:pt x="1576" y="1285"/>
                  </a:cubicBezTo>
                  <a:cubicBezTo>
                    <a:pt x="1604" y="1505"/>
                    <a:pt x="1618" y="1727"/>
                    <a:pt x="1621" y="1949"/>
                  </a:cubicBezTo>
                  <a:cubicBezTo>
                    <a:pt x="1624" y="2145"/>
                    <a:pt x="1586" y="2420"/>
                    <a:pt x="1719" y="2582"/>
                  </a:cubicBezTo>
                  <a:cubicBezTo>
                    <a:pt x="1734" y="2600"/>
                    <a:pt x="1755" y="2608"/>
                    <a:pt x="1776" y="2608"/>
                  </a:cubicBezTo>
                  <a:cubicBezTo>
                    <a:pt x="1800" y="2608"/>
                    <a:pt x="1826" y="2598"/>
                    <a:pt x="1843" y="2582"/>
                  </a:cubicBezTo>
                  <a:cubicBezTo>
                    <a:pt x="1916" y="2520"/>
                    <a:pt x="1943" y="2406"/>
                    <a:pt x="1963" y="2315"/>
                  </a:cubicBezTo>
                  <a:cubicBezTo>
                    <a:pt x="1991" y="2197"/>
                    <a:pt x="1984" y="2070"/>
                    <a:pt x="1984" y="1949"/>
                  </a:cubicBezTo>
                  <a:cubicBezTo>
                    <a:pt x="1981" y="1712"/>
                    <a:pt x="1964" y="1475"/>
                    <a:pt x="1934" y="1240"/>
                  </a:cubicBezTo>
                  <a:cubicBezTo>
                    <a:pt x="1892" y="900"/>
                    <a:pt x="1796" y="551"/>
                    <a:pt x="1570" y="284"/>
                  </a:cubicBezTo>
                  <a:cubicBezTo>
                    <a:pt x="1415" y="102"/>
                    <a:pt x="1196" y="1"/>
                    <a:pt x="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49"/>
            <p:cNvSpPr/>
            <p:nvPr/>
          </p:nvSpPr>
          <p:spPr>
            <a:xfrm>
              <a:off x="2836502" y="1229643"/>
              <a:ext cx="104971" cy="64191"/>
            </a:xfrm>
            <a:custGeom>
              <a:avLst/>
              <a:gdLst/>
              <a:ahLst/>
              <a:cxnLst/>
              <a:rect l="l" t="t" r="r" b="b"/>
              <a:pathLst>
                <a:path w="4605" h="2816" extrusionOk="0">
                  <a:moveTo>
                    <a:pt x="4019" y="0"/>
                  </a:moveTo>
                  <a:cubicBezTo>
                    <a:pt x="3807" y="0"/>
                    <a:pt x="3594" y="18"/>
                    <a:pt x="3389" y="23"/>
                  </a:cubicBezTo>
                  <a:cubicBezTo>
                    <a:pt x="3028" y="32"/>
                    <a:pt x="2670" y="49"/>
                    <a:pt x="2311" y="71"/>
                  </a:cubicBezTo>
                  <a:cubicBezTo>
                    <a:pt x="1952" y="93"/>
                    <a:pt x="0" y="118"/>
                    <a:pt x="14" y="264"/>
                  </a:cubicBezTo>
                  <a:cubicBezTo>
                    <a:pt x="70" y="818"/>
                    <a:pt x="392" y="1575"/>
                    <a:pt x="725" y="2009"/>
                  </a:cubicBezTo>
                  <a:cubicBezTo>
                    <a:pt x="1045" y="2426"/>
                    <a:pt x="1470" y="2816"/>
                    <a:pt x="2020" y="2816"/>
                  </a:cubicBezTo>
                  <a:cubicBezTo>
                    <a:pt x="2043" y="2816"/>
                    <a:pt x="2066" y="2815"/>
                    <a:pt x="2089" y="2814"/>
                  </a:cubicBezTo>
                  <a:cubicBezTo>
                    <a:pt x="2742" y="2775"/>
                    <a:pt x="3253" y="2391"/>
                    <a:pt x="3625" y="1868"/>
                  </a:cubicBezTo>
                  <a:cubicBezTo>
                    <a:pt x="3719" y="1736"/>
                    <a:pt x="4605" y="63"/>
                    <a:pt x="4435" y="33"/>
                  </a:cubicBezTo>
                  <a:cubicBezTo>
                    <a:pt x="4300" y="8"/>
                    <a:pt x="4160" y="0"/>
                    <a:pt x="4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49"/>
            <p:cNvSpPr/>
            <p:nvPr/>
          </p:nvSpPr>
          <p:spPr>
            <a:xfrm>
              <a:off x="2346322" y="1312092"/>
              <a:ext cx="63963" cy="71508"/>
            </a:xfrm>
            <a:custGeom>
              <a:avLst/>
              <a:gdLst/>
              <a:ahLst/>
              <a:cxnLst/>
              <a:rect l="l" t="t" r="r" b="b"/>
              <a:pathLst>
                <a:path w="2806" h="3137" extrusionOk="0">
                  <a:moveTo>
                    <a:pt x="2339" y="0"/>
                  </a:moveTo>
                  <a:cubicBezTo>
                    <a:pt x="2301" y="0"/>
                    <a:pt x="2266" y="34"/>
                    <a:pt x="2274" y="84"/>
                  </a:cubicBezTo>
                  <a:cubicBezTo>
                    <a:pt x="2357" y="599"/>
                    <a:pt x="2465" y="1107"/>
                    <a:pt x="2414" y="1631"/>
                  </a:cubicBezTo>
                  <a:cubicBezTo>
                    <a:pt x="2380" y="1976"/>
                    <a:pt x="2321" y="2571"/>
                    <a:pt x="1940" y="2719"/>
                  </a:cubicBezTo>
                  <a:cubicBezTo>
                    <a:pt x="1875" y="2744"/>
                    <a:pt x="1811" y="2755"/>
                    <a:pt x="1749" y="2755"/>
                  </a:cubicBezTo>
                  <a:cubicBezTo>
                    <a:pt x="1377" y="2755"/>
                    <a:pt x="1063" y="2351"/>
                    <a:pt x="868" y="2081"/>
                  </a:cubicBezTo>
                  <a:cubicBezTo>
                    <a:pt x="724" y="1881"/>
                    <a:pt x="584" y="1674"/>
                    <a:pt x="462" y="1459"/>
                  </a:cubicBezTo>
                  <a:cubicBezTo>
                    <a:pt x="332" y="1233"/>
                    <a:pt x="238" y="986"/>
                    <a:pt x="107" y="763"/>
                  </a:cubicBezTo>
                  <a:cubicBezTo>
                    <a:pt x="97" y="745"/>
                    <a:pt x="78" y="736"/>
                    <a:pt x="59" y="736"/>
                  </a:cubicBezTo>
                  <a:cubicBezTo>
                    <a:pt x="30" y="736"/>
                    <a:pt x="0" y="757"/>
                    <a:pt x="2" y="791"/>
                  </a:cubicBezTo>
                  <a:cubicBezTo>
                    <a:pt x="13" y="1012"/>
                    <a:pt x="93" y="1244"/>
                    <a:pt x="164" y="1452"/>
                  </a:cubicBezTo>
                  <a:cubicBezTo>
                    <a:pt x="238" y="1664"/>
                    <a:pt x="331" y="1878"/>
                    <a:pt x="438" y="2074"/>
                  </a:cubicBezTo>
                  <a:cubicBezTo>
                    <a:pt x="643" y="2447"/>
                    <a:pt x="925" y="2852"/>
                    <a:pt x="1322" y="3035"/>
                  </a:cubicBezTo>
                  <a:cubicBezTo>
                    <a:pt x="1467" y="3102"/>
                    <a:pt x="1619" y="3136"/>
                    <a:pt x="1767" y="3136"/>
                  </a:cubicBezTo>
                  <a:cubicBezTo>
                    <a:pt x="2041" y="3136"/>
                    <a:pt x="2302" y="3020"/>
                    <a:pt x="2481" y="2777"/>
                  </a:cubicBezTo>
                  <a:cubicBezTo>
                    <a:pt x="2731" y="2440"/>
                    <a:pt x="2795" y="1965"/>
                    <a:pt x="2800" y="1556"/>
                  </a:cubicBezTo>
                  <a:cubicBezTo>
                    <a:pt x="2805" y="1028"/>
                    <a:pt x="2719" y="467"/>
                    <a:pt x="2397" y="31"/>
                  </a:cubicBezTo>
                  <a:cubicBezTo>
                    <a:pt x="2381" y="10"/>
                    <a:pt x="2360" y="0"/>
                    <a:pt x="2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2" name="Google Shape;2172;p49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3" name="Google Shape;2173;p49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5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accent5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174" name="Google Shape;2174;p49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5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accent5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grpSp>
        <p:nvGrpSpPr>
          <p:cNvPr id="2175" name="Google Shape;2175;p49"/>
          <p:cNvGrpSpPr/>
          <p:nvPr/>
        </p:nvGrpSpPr>
        <p:grpSpPr>
          <a:xfrm rot="-236345">
            <a:off x="4231791" y="1894277"/>
            <a:ext cx="1164523" cy="275592"/>
            <a:chOff x="2323525" y="-689150"/>
            <a:chExt cx="1164450" cy="275575"/>
          </a:xfrm>
        </p:grpSpPr>
        <p:sp>
          <p:nvSpPr>
            <p:cNvPr id="2176" name="Google Shape;2176;p49"/>
            <p:cNvSpPr/>
            <p:nvPr/>
          </p:nvSpPr>
          <p:spPr>
            <a:xfrm>
              <a:off x="3238450" y="-689150"/>
              <a:ext cx="249525" cy="271400"/>
            </a:xfrm>
            <a:custGeom>
              <a:avLst/>
              <a:gdLst/>
              <a:ahLst/>
              <a:cxnLst/>
              <a:rect l="l" t="t" r="r" b="b"/>
              <a:pathLst>
                <a:path w="9981" h="10856" extrusionOk="0">
                  <a:moveTo>
                    <a:pt x="3974" y="1"/>
                  </a:moveTo>
                  <a:lnTo>
                    <a:pt x="3974" y="139"/>
                  </a:lnTo>
                  <a:lnTo>
                    <a:pt x="0" y="10643"/>
                  </a:lnTo>
                  <a:lnTo>
                    <a:pt x="6" y="10855"/>
                  </a:lnTo>
                  <a:cubicBezTo>
                    <a:pt x="5115" y="10726"/>
                    <a:pt x="9151" y="10534"/>
                    <a:pt x="9202" y="10295"/>
                  </a:cubicBezTo>
                  <a:cubicBezTo>
                    <a:pt x="9330" y="9724"/>
                    <a:pt x="8906" y="8529"/>
                    <a:pt x="8885" y="8255"/>
                  </a:cubicBezTo>
                  <a:cubicBezTo>
                    <a:pt x="8859" y="7977"/>
                    <a:pt x="9981" y="7423"/>
                    <a:pt x="9905" y="7103"/>
                  </a:cubicBezTo>
                  <a:cubicBezTo>
                    <a:pt x="9831" y="6785"/>
                    <a:pt x="8808" y="5752"/>
                    <a:pt x="8932" y="5562"/>
                  </a:cubicBezTo>
                  <a:cubicBezTo>
                    <a:pt x="9063" y="5370"/>
                    <a:pt x="9905" y="4487"/>
                    <a:pt x="9905" y="3976"/>
                  </a:cubicBezTo>
                  <a:cubicBezTo>
                    <a:pt x="9905" y="3465"/>
                    <a:pt x="8687" y="2867"/>
                    <a:pt x="8687" y="2421"/>
                  </a:cubicBezTo>
                  <a:cubicBezTo>
                    <a:pt x="8687" y="1973"/>
                    <a:pt x="9421" y="718"/>
                    <a:pt x="9075" y="335"/>
                  </a:cubicBezTo>
                  <a:cubicBezTo>
                    <a:pt x="8852" y="86"/>
                    <a:pt x="6870" y="1"/>
                    <a:pt x="3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177" name="Google Shape;2177;p49"/>
            <p:cNvSpPr/>
            <p:nvPr/>
          </p:nvSpPr>
          <p:spPr>
            <a:xfrm>
              <a:off x="3038925" y="-688925"/>
              <a:ext cx="260575" cy="274575"/>
            </a:xfrm>
            <a:custGeom>
              <a:avLst/>
              <a:gdLst/>
              <a:ahLst/>
              <a:cxnLst/>
              <a:rect l="l" t="t" r="r" b="b"/>
              <a:pathLst>
                <a:path w="10423" h="10983" extrusionOk="0">
                  <a:moveTo>
                    <a:pt x="10423" y="0"/>
                  </a:moveTo>
                  <a:cubicBezTo>
                    <a:pt x="8784" y="14"/>
                    <a:pt x="6941" y="47"/>
                    <a:pt x="5007" y="90"/>
                  </a:cubicBezTo>
                  <a:lnTo>
                    <a:pt x="5011" y="314"/>
                  </a:lnTo>
                  <a:lnTo>
                    <a:pt x="0" y="10983"/>
                  </a:lnTo>
                  <a:cubicBezTo>
                    <a:pt x="2005" y="10961"/>
                    <a:pt x="4057" y="10931"/>
                    <a:pt x="6017" y="10890"/>
                  </a:cubicBezTo>
                  <a:lnTo>
                    <a:pt x="6017" y="10822"/>
                  </a:lnTo>
                  <a:lnTo>
                    <a:pt x="10423" y="130"/>
                  </a:lnTo>
                  <a:lnTo>
                    <a:pt x="104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178" name="Google Shape;2178;p49"/>
            <p:cNvSpPr/>
            <p:nvPr/>
          </p:nvSpPr>
          <p:spPr>
            <a:xfrm>
              <a:off x="2858975" y="-685700"/>
              <a:ext cx="262075" cy="272125"/>
            </a:xfrm>
            <a:custGeom>
              <a:avLst/>
              <a:gdLst/>
              <a:ahLst/>
              <a:cxnLst/>
              <a:rect l="l" t="t" r="r" b="b"/>
              <a:pathLst>
                <a:path w="10483" h="10885" extrusionOk="0">
                  <a:moveTo>
                    <a:pt x="10482" y="1"/>
                  </a:moveTo>
                  <a:lnTo>
                    <a:pt x="10482" y="1"/>
                  </a:lnTo>
                  <a:cubicBezTo>
                    <a:pt x="8618" y="45"/>
                    <a:pt x="6702" y="93"/>
                    <a:pt x="4832" y="137"/>
                  </a:cubicBezTo>
                  <a:lnTo>
                    <a:pt x="4835" y="278"/>
                  </a:lnTo>
                  <a:lnTo>
                    <a:pt x="0" y="10865"/>
                  </a:lnTo>
                  <a:lnTo>
                    <a:pt x="0" y="10879"/>
                  </a:lnTo>
                  <a:cubicBezTo>
                    <a:pt x="559" y="10883"/>
                    <a:pt x="1145" y="10884"/>
                    <a:pt x="1754" y="10884"/>
                  </a:cubicBezTo>
                  <a:cubicBezTo>
                    <a:pt x="2907" y="10884"/>
                    <a:pt x="4139" y="10879"/>
                    <a:pt x="5412" y="10869"/>
                  </a:cubicBezTo>
                  <a:lnTo>
                    <a:pt x="5412" y="10865"/>
                  </a:lnTo>
                  <a:lnTo>
                    <a:pt x="104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grpSp>
          <p:nvGrpSpPr>
            <p:cNvPr id="2179" name="Google Shape;2179;p49"/>
            <p:cNvGrpSpPr/>
            <p:nvPr/>
          </p:nvGrpSpPr>
          <p:grpSpPr>
            <a:xfrm>
              <a:off x="2431525" y="-689150"/>
              <a:ext cx="906300" cy="275450"/>
              <a:chOff x="2431525" y="-689150"/>
              <a:chExt cx="906300" cy="275450"/>
            </a:xfrm>
          </p:grpSpPr>
          <p:sp>
            <p:nvSpPr>
              <p:cNvPr id="2180" name="Google Shape;2180;p49"/>
              <p:cNvSpPr/>
              <p:nvPr/>
            </p:nvSpPr>
            <p:spPr>
              <a:xfrm>
                <a:off x="2431525" y="-681050"/>
                <a:ext cx="179625" cy="257950"/>
              </a:xfrm>
              <a:custGeom>
                <a:avLst/>
                <a:gdLst/>
                <a:ahLst/>
                <a:cxnLst/>
                <a:rect l="l" t="t" r="r" b="b"/>
                <a:pathLst>
                  <a:path w="7185" h="10318" extrusionOk="0">
                    <a:moveTo>
                      <a:pt x="5894" y="1"/>
                    </a:moveTo>
                    <a:lnTo>
                      <a:pt x="1" y="10267"/>
                    </a:lnTo>
                    <a:cubicBezTo>
                      <a:pt x="470" y="10284"/>
                      <a:pt x="967" y="10302"/>
                      <a:pt x="1486" y="10318"/>
                    </a:cubicBezTo>
                    <a:lnTo>
                      <a:pt x="7185" y="21"/>
                    </a:lnTo>
                    <a:cubicBezTo>
                      <a:pt x="6751" y="12"/>
                      <a:pt x="6319" y="6"/>
                      <a:pt x="58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2181" name="Google Shape;2181;p49"/>
              <p:cNvSpPr/>
              <p:nvPr/>
            </p:nvSpPr>
            <p:spPr>
              <a:xfrm>
                <a:off x="2624975" y="-678800"/>
                <a:ext cx="164550" cy="260500"/>
              </a:xfrm>
              <a:custGeom>
                <a:avLst/>
                <a:gdLst/>
                <a:ahLst/>
                <a:cxnLst/>
                <a:rect l="l" t="t" r="r" b="b"/>
                <a:pathLst>
                  <a:path w="6582" h="10420" extrusionOk="0">
                    <a:moveTo>
                      <a:pt x="4955" y="0"/>
                    </a:moveTo>
                    <a:lnTo>
                      <a:pt x="1" y="10379"/>
                    </a:lnTo>
                    <a:cubicBezTo>
                      <a:pt x="545" y="10393"/>
                      <a:pt x="1082" y="10404"/>
                      <a:pt x="1602" y="10420"/>
                    </a:cubicBezTo>
                    <a:lnTo>
                      <a:pt x="1602" y="10417"/>
                    </a:lnTo>
                    <a:lnTo>
                      <a:pt x="6582" y="2"/>
                    </a:lnTo>
                    <a:lnTo>
                      <a:pt x="6582" y="2"/>
                    </a:lnTo>
                    <a:cubicBezTo>
                      <a:pt x="6361" y="2"/>
                      <a:pt x="6139" y="3"/>
                      <a:pt x="5915" y="3"/>
                    </a:cubicBezTo>
                    <a:cubicBezTo>
                      <a:pt x="5599" y="3"/>
                      <a:pt x="5279" y="2"/>
                      <a:pt x="49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2182" name="Google Shape;2182;p49"/>
              <p:cNvSpPr/>
              <p:nvPr/>
            </p:nvSpPr>
            <p:spPr>
              <a:xfrm>
                <a:off x="3189350" y="-689150"/>
                <a:ext cx="148475" cy="272500"/>
              </a:xfrm>
              <a:custGeom>
                <a:avLst/>
                <a:gdLst/>
                <a:ahLst/>
                <a:cxnLst/>
                <a:rect l="l" t="t" r="r" b="b"/>
                <a:pathLst>
                  <a:path w="5939" h="10900" extrusionOk="0">
                    <a:moveTo>
                      <a:pt x="5939" y="1"/>
                    </a:moveTo>
                    <a:cubicBezTo>
                      <a:pt x="5453" y="1"/>
                      <a:pt x="4940" y="4"/>
                      <a:pt x="4406" y="9"/>
                    </a:cubicBezTo>
                    <a:lnTo>
                      <a:pt x="4406" y="139"/>
                    </a:lnTo>
                    <a:lnTo>
                      <a:pt x="0" y="10831"/>
                    </a:lnTo>
                    <a:lnTo>
                      <a:pt x="0" y="10899"/>
                    </a:lnTo>
                    <a:cubicBezTo>
                      <a:pt x="668" y="10885"/>
                      <a:pt x="1329" y="10871"/>
                      <a:pt x="1970" y="10855"/>
                    </a:cubicBezTo>
                    <a:lnTo>
                      <a:pt x="1964" y="10643"/>
                    </a:lnTo>
                    <a:lnTo>
                      <a:pt x="5939" y="139"/>
                    </a:lnTo>
                    <a:lnTo>
                      <a:pt x="593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2183" name="Google Shape;2183;p49"/>
              <p:cNvSpPr/>
              <p:nvPr/>
            </p:nvSpPr>
            <p:spPr>
              <a:xfrm>
                <a:off x="2994250" y="-686725"/>
                <a:ext cx="169950" cy="272725"/>
              </a:xfrm>
              <a:custGeom>
                <a:avLst/>
                <a:gdLst/>
                <a:ahLst/>
                <a:cxnLst/>
                <a:rect l="l" t="t" r="r" b="b"/>
                <a:pathLst>
                  <a:path w="6798" h="10909" extrusionOk="0">
                    <a:moveTo>
                      <a:pt x="6794" y="0"/>
                    </a:moveTo>
                    <a:cubicBezTo>
                      <a:pt x="6227" y="13"/>
                      <a:pt x="5653" y="27"/>
                      <a:pt x="5071" y="40"/>
                    </a:cubicBezTo>
                    <a:lnTo>
                      <a:pt x="1" y="10905"/>
                    </a:lnTo>
                    <a:lnTo>
                      <a:pt x="1" y="10909"/>
                    </a:lnTo>
                    <a:cubicBezTo>
                      <a:pt x="591" y="10905"/>
                      <a:pt x="1187" y="10899"/>
                      <a:pt x="1787" y="10893"/>
                    </a:cubicBezTo>
                    <a:lnTo>
                      <a:pt x="6798" y="225"/>
                    </a:lnTo>
                    <a:lnTo>
                      <a:pt x="67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2184" name="Google Shape;2184;p49"/>
              <p:cNvSpPr/>
              <p:nvPr/>
            </p:nvSpPr>
            <p:spPr>
              <a:xfrm>
                <a:off x="2809900" y="-682275"/>
                <a:ext cx="170025" cy="26857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10743" extrusionOk="0">
                    <a:moveTo>
                      <a:pt x="6796" y="0"/>
                    </a:moveTo>
                    <a:cubicBezTo>
                      <a:pt x="6252" y="14"/>
                      <a:pt x="5708" y="27"/>
                      <a:pt x="5173" y="41"/>
                    </a:cubicBezTo>
                    <a:lnTo>
                      <a:pt x="5173" y="65"/>
                    </a:lnTo>
                    <a:lnTo>
                      <a:pt x="1" y="10728"/>
                    </a:lnTo>
                    <a:cubicBezTo>
                      <a:pt x="603" y="10736"/>
                      <a:pt x="1264" y="10738"/>
                      <a:pt x="1965" y="10742"/>
                    </a:cubicBezTo>
                    <a:lnTo>
                      <a:pt x="1965" y="10728"/>
                    </a:lnTo>
                    <a:lnTo>
                      <a:pt x="6801" y="141"/>
                    </a:lnTo>
                    <a:lnTo>
                      <a:pt x="6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2185" name="Google Shape;2185;p49"/>
            <p:cNvSpPr/>
            <p:nvPr/>
          </p:nvSpPr>
          <p:spPr>
            <a:xfrm>
              <a:off x="2665025" y="-681250"/>
              <a:ext cx="274200" cy="267175"/>
            </a:xfrm>
            <a:custGeom>
              <a:avLst/>
              <a:gdLst/>
              <a:ahLst/>
              <a:cxnLst/>
              <a:rect l="l" t="t" r="r" b="b"/>
              <a:pathLst>
                <a:path w="10968" h="10687" extrusionOk="0">
                  <a:moveTo>
                    <a:pt x="10967" y="0"/>
                  </a:moveTo>
                  <a:cubicBezTo>
                    <a:pt x="9512" y="34"/>
                    <a:pt x="8106" y="64"/>
                    <a:pt x="6793" y="83"/>
                  </a:cubicBezTo>
                  <a:cubicBezTo>
                    <a:pt x="6211" y="93"/>
                    <a:pt x="5605" y="97"/>
                    <a:pt x="4980" y="97"/>
                  </a:cubicBezTo>
                  <a:lnTo>
                    <a:pt x="0" y="10512"/>
                  </a:lnTo>
                  <a:lnTo>
                    <a:pt x="0" y="10516"/>
                  </a:lnTo>
                  <a:cubicBezTo>
                    <a:pt x="1102" y="10542"/>
                    <a:pt x="2132" y="10576"/>
                    <a:pt x="3026" y="10617"/>
                  </a:cubicBezTo>
                  <a:cubicBezTo>
                    <a:pt x="3701" y="10647"/>
                    <a:pt x="4647" y="10673"/>
                    <a:pt x="5794" y="10687"/>
                  </a:cubicBezTo>
                  <a:lnTo>
                    <a:pt x="10967" y="24"/>
                  </a:lnTo>
                  <a:lnTo>
                    <a:pt x="109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186" name="Google Shape;2186;p49"/>
            <p:cNvSpPr/>
            <p:nvPr/>
          </p:nvSpPr>
          <p:spPr>
            <a:xfrm>
              <a:off x="2468625" y="-680625"/>
              <a:ext cx="280200" cy="261275"/>
            </a:xfrm>
            <a:custGeom>
              <a:avLst/>
              <a:gdLst/>
              <a:ahLst/>
              <a:cxnLst/>
              <a:rect l="l" t="t" r="r" b="b"/>
              <a:pathLst>
                <a:path w="11208" h="10451" extrusionOk="0">
                  <a:moveTo>
                    <a:pt x="5699" y="1"/>
                  </a:moveTo>
                  <a:lnTo>
                    <a:pt x="0" y="10300"/>
                  </a:lnTo>
                  <a:cubicBezTo>
                    <a:pt x="1943" y="10364"/>
                    <a:pt x="4160" y="10403"/>
                    <a:pt x="6253" y="10450"/>
                  </a:cubicBezTo>
                  <a:lnTo>
                    <a:pt x="11207" y="70"/>
                  </a:lnTo>
                  <a:cubicBezTo>
                    <a:pt x="9411" y="62"/>
                    <a:pt x="7528" y="31"/>
                    <a:pt x="5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187" name="Google Shape;2187;p49"/>
            <p:cNvSpPr/>
            <p:nvPr/>
          </p:nvSpPr>
          <p:spPr>
            <a:xfrm>
              <a:off x="2323525" y="-682100"/>
              <a:ext cx="255375" cy="257700"/>
            </a:xfrm>
            <a:custGeom>
              <a:avLst/>
              <a:gdLst/>
              <a:ahLst/>
              <a:cxnLst/>
              <a:rect l="l" t="t" r="r" b="b"/>
              <a:pathLst>
                <a:path w="10215" h="10308" extrusionOk="0">
                  <a:moveTo>
                    <a:pt x="5983" y="1"/>
                  </a:moveTo>
                  <a:cubicBezTo>
                    <a:pt x="2688" y="1"/>
                    <a:pt x="334" y="119"/>
                    <a:pt x="279" y="567"/>
                  </a:cubicBezTo>
                  <a:cubicBezTo>
                    <a:pt x="150" y="1589"/>
                    <a:pt x="1489" y="2162"/>
                    <a:pt x="1426" y="2608"/>
                  </a:cubicBezTo>
                  <a:cubicBezTo>
                    <a:pt x="1362" y="3055"/>
                    <a:pt x="261" y="3631"/>
                    <a:pt x="271" y="4143"/>
                  </a:cubicBezTo>
                  <a:cubicBezTo>
                    <a:pt x="279" y="4653"/>
                    <a:pt x="1679" y="4947"/>
                    <a:pt x="1679" y="5280"/>
                  </a:cubicBezTo>
                  <a:cubicBezTo>
                    <a:pt x="1679" y="5611"/>
                    <a:pt x="195" y="6567"/>
                    <a:pt x="271" y="6887"/>
                  </a:cubicBezTo>
                  <a:cubicBezTo>
                    <a:pt x="342" y="7205"/>
                    <a:pt x="1489" y="7589"/>
                    <a:pt x="1426" y="7907"/>
                  </a:cubicBezTo>
                  <a:cubicBezTo>
                    <a:pt x="1365" y="8227"/>
                    <a:pt x="1" y="9183"/>
                    <a:pt x="268" y="9821"/>
                  </a:cubicBezTo>
                  <a:cubicBezTo>
                    <a:pt x="372" y="10069"/>
                    <a:pt x="2019" y="10211"/>
                    <a:pt x="4321" y="10307"/>
                  </a:cubicBezTo>
                  <a:lnTo>
                    <a:pt x="10214" y="43"/>
                  </a:lnTo>
                  <a:cubicBezTo>
                    <a:pt x="8714" y="19"/>
                    <a:pt x="7276" y="1"/>
                    <a:pt x="59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545A3878-7260-4319-A649-44E8DCCC9E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5FC6812-5F95-4508-A5D6-7083AE4E868C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07DA8E3-5C75-4CDE-8AFC-E14573C6526B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6309AFB5-4F79-43AF-9E0D-7A905C10D59E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07A1AF85-59F8-4201-8A7F-2CCE8A5A1A59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CA20E6ED-7259-4DAC-8A00-6E343A199486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F2A27740-297A-4AE9-8624-EA5420C63DEE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p46"/>
          <p:cNvSpPr/>
          <p:nvPr/>
        </p:nvSpPr>
        <p:spPr>
          <a:xfrm rot="-1344">
            <a:off x="-239000" y="1561920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46"/>
          <p:cNvSpPr txBox="1">
            <a:spLocks noGrp="1"/>
          </p:cNvSpPr>
          <p:nvPr>
            <p:ph type="title"/>
          </p:nvPr>
        </p:nvSpPr>
        <p:spPr>
          <a:xfrm>
            <a:off x="1883425" y="709025"/>
            <a:ext cx="654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/>
              <a:t>SEARCH ENGINE</a:t>
            </a:r>
          </a:p>
        </p:txBody>
      </p:sp>
      <p:sp>
        <p:nvSpPr>
          <p:cNvPr id="2008" name="Google Shape;2008;p46">
            <a:hlinkClick r:id="rId3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46"/>
          <p:cNvSpPr/>
          <p:nvPr/>
        </p:nvSpPr>
        <p:spPr>
          <a:xfrm rot="-9038913" flipH="1">
            <a:off x="7459838" y="357206"/>
            <a:ext cx="1400467" cy="118184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46"/>
          <p:cNvSpPr txBox="1">
            <a:spLocks noGrp="1"/>
          </p:cNvSpPr>
          <p:nvPr>
            <p:ph type="subTitle" idx="9"/>
          </p:nvPr>
        </p:nvSpPr>
        <p:spPr>
          <a:xfrm>
            <a:off x="1883425" y="1187225"/>
            <a:ext cx="6221544" cy="34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d-ID" sz="3600" b="1" dirty="0"/>
              <a:t>WEB BROWSER   </a:t>
            </a:r>
          </a:p>
          <a:p>
            <a:endParaRPr lang="id-ID" sz="3600" b="1" dirty="0"/>
          </a:p>
          <a:p>
            <a:r>
              <a:rPr lang="id-ID" sz="3600" b="1" dirty="0"/>
              <a:t>       </a:t>
            </a:r>
          </a:p>
          <a:p>
            <a:r>
              <a:rPr lang="id-ID" sz="3600" b="1" dirty="0"/>
              <a:t>SEARCH ENGINE</a:t>
            </a:r>
          </a:p>
          <a:p>
            <a:pPr algn="l"/>
            <a:endParaRPr lang="id-ID" sz="2400" b="1" dirty="0">
              <a:solidFill>
                <a:srgbClr val="FF0000"/>
              </a:solidFill>
            </a:endParaRPr>
          </a:p>
          <a:p>
            <a:pPr algn="l"/>
            <a:endParaRPr lang="id-ID" sz="2400" b="1" dirty="0">
              <a:solidFill>
                <a:srgbClr val="FF0000"/>
              </a:solidFill>
            </a:endParaRPr>
          </a:p>
          <a:p>
            <a:pPr algn="l"/>
            <a:endParaRPr lang="id-ID" sz="1600" b="1" dirty="0">
              <a:solidFill>
                <a:srgbClr val="FF0000"/>
              </a:solidFill>
            </a:endParaRPr>
          </a:p>
        </p:txBody>
      </p:sp>
      <p:sp>
        <p:nvSpPr>
          <p:cNvPr id="2014" name="Google Shape;2014;p46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46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016" name="Google Shape;2016;p46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AB2488-6C90-453A-BD6C-38C00E080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046" y="1806418"/>
            <a:ext cx="1159520" cy="115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931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p46"/>
          <p:cNvSpPr/>
          <p:nvPr/>
        </p:nvSpPr>
        <p:spPr>
          <a:xfrm rot="-1344">
            <a:off x="-239000" y="1561920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46"/>
          <p:cNvSpPr txBox="1">
            <a:spLocks noGrp="1"/>
          </p:cNvSpPr>
          <p:nvPr>
            <p:ph type="title"/>
          </p:nvPr>
        </p:nvSpPr>
        <p:spPr>
          <a:xfrm>
            <a:off x="1883425" y="709025"/>
            <a:ext cx="654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/>
              <a:t>SEARCH ENGINE</a:t>
            </a:r>
          </a:p>
        </p:txBody>
      </p:sp>
      <p:sp>
        <p:nvSpPr>
          <p:cNvPr id="2008" name="Google Shape;2008;p46">
            <a:hlinkClick r:id="rId3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46"/>
          <p:cNvSpPr/>
          <p:nvPr/>
        </p:nvSpPr>
        <p:spPr>
          <a:xfrm rot="-9038913" flipH="1">
            <a:off x="7459838" y="357206"/>
            <a:ext cx="1400467" cy="118184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4" name="Google Shape;2014;p46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46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016" name="Google Shape;2016;p46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AB2488-6C90-453A-BD6C-38C00E080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639" y="1737579"/>
            <a:ext cx="838392" cy="8383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987AA5-59AE-462A-B03B-7C5ADAD93C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59" t="17510" r="20980" b="11759"/>
          <a:stretch/>
        </p:blipFill>
        <p:spPr>
          <a:xfrm>
            <a:off x="2256394" y="1499581"/>
            <a:ext cx="1863969" cy="12328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586AFB-5C62-4BEE-A678-F7C220AA4A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8046" y="1486006"/>
            <a:ext cx="2242579" cy="1260044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62228FAE-9EF3-43DB-9D86-E1250C734779}"/>
              </a:ext>
            </a:extLst>
          </p:cNvPr>
          <p:cNvSpPr>
            <a:spLocks noGrp="1"/>
          </p:cNvSpPr>
          <p:nvPr>
            <p:ph type="subTitle" idx="9"/>
          </p:nvPr>
        </p:nvSpPr>
        <p:spPr>
          <a:xfrm>
            <a:off x="1903063" y="2909223"/>
            <a:ext cx="2217300" cy="1071000"/>
          </a:xfrm>
        </p:spPr>
        <p:txBody>
          <a:bodyPr/>
          <a:lstStyle/>
          <a:p>
            <a:r>
              <a:rPr lang="en-US" sz="2000" b="1" dirty="0"/>
              <a:t>WEB BROWSER</a:t>
            </a:r>
            <a:endParaRPr lang="id-ID" sz="1100" b="1" dirty="0"/>
          </a:p>
        </p:txBody>
      </p:sp>
      <p:sp>
        <p:nvSpPr>
          <p:cNvPr id="17" name="Subtitle 6">
            <a:extLst>
              <a:ext uri="{FF2B5EF4-FFF2-40B4-BE49-F238E27FC236}">
                <a16:creationId xmlns:a16="http://schemas.microsoft.com/office/drawing/2014/main" id="{944717A8-3F7C-463A-A952-FC9FAF4FCFF5}"/>
              </a:ext>
            </a:extLst>
          </p:cNvPr>
          <p:cNvSpPr txBox="1">
            <a:spLocks/>
          </p:cNvSpPr>
          <p:nvPr/>
        </p:nvSpPr>
        <p:spPr>
          <a:xfrm>
            <a:off x="5836089" y="2909223"/>
            <a:ext cx="2847975" cy="1071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id-ID" sz="2000" b="1" dirty="0">
                <a:latin typeface="Back to School " panose="02000603000000000000" pitchFamily="2" charset="0"/>
              </a:rPr>
              <a:t>SEARCH ENGINE</a:t>
            </a:r>
            <a:endParaRPr lang="id-ID" sz="1100" b="1" dirty="0">
              <a:latin typeface="Back to School " panose="02000603000000000000" pitchFamily="2" charset="0"/>
            </a:endParaRPr>
          </a:p>
        </p:txBody>
      </p:sp>
      <p:sp>
        <p:nvSpPr>
          <p:cNvPr id="14" name="Subtitle 6">
            <a:extLst>
              <a:ext uri="{FF2B5EF4-FFF2-40B4-BE49-F238E27FC236}">
                <a16:creationId xmlns:a16="http://schemas.microsoft.com/office/drawing/2014/main" id="{1114DBED-A747-4CC4-8CC1-F45E6C0C7A36}"/>
              </a:ext>
            </a:extLst>
          </p:cNvPr>
          <p:cNvSpPr txBox="1">
            <a:spLocks/>
          </p:cNvSpPr>
          <p:nvPr/>
        </p:nvSpPr>
        <p:spPr>
          <a:xfrm>
            <a:off x="1903063" y="3202300"/>
            <a:ext cx="2217300" cy="1071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2000" b="1" dirty="0">
                <a:latin typeface="Back to School " panose="02000603000000000000" pitchFamily="2" charset="0"/>
              </a:rPr>
              <a:t>CHROME</a:t>
            </a:r>
            <a:endParaRPr lang="id-ID" sz="1100" b="1" dirty="0">
              <a:latin typeface="Back to School " panose="02000603000000000000" pitchFamily="2" charset="0"/>
            </a:endParaRPr>
          </a:p>
        </p:txBody>
      </p:sp>
      <p:sp>
        <p:nvSpPr>
          <p:cNvPr id="15" name="Subtitle 6">
            <a:extLst>
              <a:ext uri="{FF2B5EF4-FFF2-40B4-BE49-F238E27FC236}">
                <a16:creationId xmlns:a16="http://schemas.microsoft.com/office/drawing/2014/main" id="{888CA918-CD60-4260-B9D1-4CAECB3524E2}"/>
              </a:ext>
            </a:extLst>
          </p:cNvPr>
          <p:cNvSpPr txBox="1">
            <a:spLocks/>
          </p:cNvSpPr>
          <p:nvPr/>
        </p:nvSpPr>
        <p:spPr>
          <a:xfrm>
            <a:off x="5836089" y="3163962"/>
            <a:ext cx="2847975" cy="1071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2000" b="1" dirty="0">
                <a:latin typeface="Back to School " panose="02000603000000000000" pitchFamily="2" charset="0"/>
              </a:rPr>
              <a:t>GOOGLE</a:t>
            </a:r>
            <a:endParaRPr lang="id-ID" sz="1100" b="1" dirty="0">
              <a:latin typeface="Back to School 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29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7" grpId="0"/>
      <p:bldP spid="14" grpId="0" build="p"/>
      <p:bldP spid="1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p46"/>
          <p:cNvSpPr/>
          <p:nvPr/>
        </p:nvSpPr>
        <p:spPr>
          <a:xfrm rot="-1344">
            <a:off x="-239000" y="1561920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46"/>
          <p:cNvSpPr txBox="1">
            <a:spLocks noGrp="1"/>
          </p:cNvSpPr>
          <p:nvPr>
            <p:ph type="title"/>
          </p:nvPr>
        </p:nvSpPr>
        <p:spPr>
          <a:xfrm>
            <a:off x="1883425" y="709025"/>
            <a:ext cx="654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/>
              <a:t>SEARCH ENGINE</a:t>
            </a:r>
          </a:p>
        </p:txBody>
      </p:sp>
      <p:sp>
        <p:nvSpPr>
          <p:cNvPr id="2008" name="Google Shape;2008;p46">
            <a:hlinkClick r:id="rId3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46"/>
          <p:cNvSpPr/>
          <p:nvPr/>
        </p:nvSpPr>
        <p:spPr>
          <a:xfrm rot="-9038913" flipH="1">
            <a:off x="7459838" y="357206"/>
            <a:ext cx="1400467" cy="118184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46"/>
          <p:cNvSpPr txBox="1">
            <a:spLocks noGrp="1"/>
          </p:cNvSpPr>
          <p:nvPr>
            <p:ph type="subTitle" idx="9"/>
          </p:nvPr>
        </p:nvSpPr>
        <p:spPr>
          <a:xfrm>
            <a:off x="1883425" y="1187225"/>
            <a:ext cx="6221544" cy="34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id-ID" sz="2400" b="1" dirty="0"/>
              <a:t>GOOGLE</a:t>
            </a:r>
          </a:p>
          <a:p>
            <a:pPr algn="l"/>
            <a:r>
              <a:rPr lang="id-ID" sz="2400" b="1" dirty="0">
                <a:solidFill>
                  <a:srgbClr val="FF0000"/>
                </a:solidFill>
              </a:rPr>
              <a:t>YAHOO</a:t>
            </a:r>
          </a:p>
          <a:p>
            <a:pPr algn="l"/>
            <a:r>
              <a:rPr lang="id-ID" sz="2400" b="1" dirty="0"/>
              <a:t>ALTAVISTA</a:t>
            </a:r>
          </a:p>
          <a:p>
            <a:pPr algn="l"/>
            <a:r>
              <a:rPr lang="id-ID" sz="2400" b="1" dirty="0">
                <a:solidFill>
                  <a:srgbClr val="FF0000"/>
                </a:solidFill>
              </a:rPr>
              <a:t>LYCOS</a:t>
            </a:r>
          </a:p>
          <a:p>
            <a:pPr algn="l"/>
            <a:r>
              <a:rPr lang="id-ID" sz="2400" b="1" dirty="0"/>
              <a:t>BING</a:t>
            </a:r>
          </a:p>
          <a:p>
            <a:pPr algn="l"/>
            <a:r>
              <a:rPr lang="id-ID" sz="2400" b="1" dirty="0"/>
              <a:t>......</a:t>
            </a:r>
            <a:endParaRPr lang="id-ID" sz="2400" b="1" dirty="0">
              <a:solidFill>
                <a:srgbClr val="FF0000"/>
              </a:solidFill>
            </a:endParaRPr>
          </a:p>
          <a:p>
            <a:pPr algn="l"/>
            <a:endParaRPr lang="id-ID" sz="2400" b="1" dirty="0">
              <a:solidFill>
                <a:srgbClr val="FF0000"/>
              </a:solidFill>
            </a:endParaRPr>
          </a:p>
          <a:p>
            <a:pPr algn="l"/>
            <a:endParaRPr lang="id-ID" sz="2400" b="1" dirty="0">
              <a:solidFill>
                <a:srgbClr val="FF0000"/>
              </a:solidFill>
            </a:endParaRPr>
          </a:p>
          <a:p>
            <a:pPr algn="l"/>
            <a:endParaRPr lang="id-ID" sz="1600" b="1" dirty="0">
              <a:solidFill>
                <a:srgbClr val="FF0000"/>
              </a:solidFill>
            </a:endParaRPr>
          </a:p>
        </p:txBody>
      </p:sp>
      <p:sp>
        <p:nvSpPr>
          <p:cNvPr id="2014" name="Google Shape;2014;p46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46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016" name="Google Shape;2016;p46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F2A39A-D61B-4B0D-8516-35DD5044D3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78C0EE6-4F67-4C2F-AE67-F8113A03BB21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96F7D39-EC7A-4B01-A99C-696A04B26E40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990C2D88-BBA2-4CEB-8EB2-30D112C627D3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DF1DFCC4-174D-4207-91A3-6386D5609F13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B2BD379A-16A6-490B-97DC-0C999092CD4B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771B4903-2BF6-4730-95BB-01946FC21557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026FE0-7BFC-427A-92CD-E4311D0F1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251" y="1215477"/>
            <a:ext cx="4148546" cy="310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497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p46"/>
          <p:cNvSpPr/>
          <p:nvPr/>
        </p:nvSpPr>
        <p:spPr>
          <a:xfrm rot="-1344">
            <a:off x="-239000" y="1561920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46"/>
          <p:cNvSpPr txBox="1">
            <a:spLocks noGrp="1"/>
          </p:cNvSpPr>
          <p:nvPr>
            <p:ph type="title"/>
          </p:nvPr>
        </p:nvSpPr>
        <p:spPr>
          <a:xfrm>
            <a:off x="1883425" y="709025"/>
            <a:ext cx="654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id-ID" dirty="0"/>
              <a:t>PENGGUNAAN SEARCH ENGINE</a:t>
            </a:r>
          </a:p>
        </p:txBody>
      </p:sp>
      <p:sp>
        <p:nvSpPr>
          <p:cNvPr id="2008" name="Google Shape;2008;p46">
            <a:hlinkClick r:id="rId3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46"/>
          <p:cNvSpPr/>
          <p:nvPr/>
        </p:nvSpPr>
        <p:spPr>
          <a:xfrm rot="-9038913" flipH="1">
            <a:off x="7459838" y="357206"/>
            <a:ext cx="1400467" cy="118184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46"/>
          <p:cNvSpPr txBox="1">
            <a:spLocks noGrp="1"/>
          </p:cNvSpPr>
          <p:nvPr>
            <p:ph type="subTitle" idx="9"/>
          </p:nvPr>
        </p:nvSpPr>
        <p:spPr>
          <a:xfrm>
            <a:off x="1883425" y="1187225"/>
            <a:ext cx="6221544" cy="34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endParaRPr lang="id-ID" sz="2400" b="1" dirty="0">
              <a:solidFill>
                <a:srgbClr val="FF0000"/>
              </a:solidFill>
            </a:endParaRPr>
          </a:p>
          <a:p>
            <a:pPr algn="l"/>
            <a:endParaRPr lang="id-ID" sz="1600" b="1" dirty="0">
              <a:solidFill>
                <a:srgbClr val="FF0000"/>
              </a:solidFill>
            </a:endParaRPr>
          </a:p>
        </p:txBody>
      </p:sp>
      <p:sp>
        <p:nvSpPr>
          <p:cNvPr id="2014" name="Google Shape;2014;p46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46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016" name="Google Shape;2016;p46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F2A39A-D61B-4B0D-8516-35DD5044D3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78C0EE6-4F67-4C2F-AE67-F8113A03BB21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96F7D39-EC7A-4B01-A99C-696A04B26E40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990C2D88-BBA2-4CEB-8EB2-30D112C627D3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DF1DFCC4-174D-4207-91A3-6386D5609F13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B2BD379A-16A6-490B-97DC-0C999092CD4B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771B4903-2BF6-4730-95BB-01946FC21557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026FE0-7BFC-427A-92CD-E4311D0F18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513240" y="1073550"/>
            <a:ext cx="4961914" cy="350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862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6BAD56C-59FC-489A-8063-EBD018921B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7F3A2-6DFA-4C39-8173-B5DC595A9220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89CA423-3648-4C88-8D51-F33D2E8D3FB1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4854F61-2F0D-43A7-B725-3BBF6D430542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A274ADB-69A4-4752-AC94-14F1FF421970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2D35FFE-2A28-4158-B985-7620A3A41C29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7D150BE-DD9F-4CDC-BDE1-6A4BD1D00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SEARCH ENGINE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90F7489B-6864-494B-8822-A3DCA93A629B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93E37055-024C-4E3C-91CB-B45E7E746A17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>
            <a:off x="1883425" y="1251371"/>
            <a:ext cx="2217300" cy="394200"/>
          </a:xfrm>
        </p:spPr>
        <p:txBody>
          <a:bodyPr/>
          <a:lstStyle/>
          <a:p>
            <a:r>
              <a:rPr lang="id-ID" sz="2800" dirty="0">
                <a:solidFill>
                  <a:srgbClr val="FF0000"/>
                </a:solidFill>
                <a:highlight>
                  <a:srgbClr val="FFFF00"/>
                </a:highlight>
              </a:rPr>
              <a:t>ALTAVISTA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DE079D69-FC26-4175-83EB-0CE9E0FDB6B5}"/>
              </a:ext>
            </a:extLst>
          </p:cNvPr>
          <p:cNvSpPr>
            <a:spLocks noGrp="1"/>
          </p:cNvSpPr>
          <p:nvPr>
            <p:ph type="subTitle" idx="9"/>
          </p:nvPr>
        </p:nvSpPr>
        <p:spPr>
          <a:xfrm>
            <a:off x="1886115" y="1680243"/>
            <a:ext cx="2635986" cy="1994035"/>
          </a:xfrm>
        </p:spPr>
        <p:txBody>
          <a:bodyPr/>
          <a:lstStyle/>
          <a:p>
            <a:pPr marL="176213" indent="0" algn="l"/>
            <a:r>
              <a:rPr lang="id-ID" sz="2000" b="1" dirty="0">
                <a:solidFill>
                  <a:srgbClr val="FF0000"/>
                </a:solidFill>
              </a:rPr>
              <a:t>KELEBIHAN</a:t>
            </a:r>
          </a:p>
          <a:p>
            <a:pPr marL="176213" indent="0" algn="l"/>
            <a:r>
              <a:rPr lang="id-ID" sz="2000" dirty="0"/>
              <a:t>MENGGUNAKAN OPERATOR  </a:t>
            </a:r>
            <a:r>
              <a:rPr lang="id-ID" sz="2000" b="1" dirty="0">
                <a:solidFill>
                  <a:srgbClr val="FF0000"/>
                </a:solidFill>
              </a:rPr>
              <a:t>BOOLEAN </a:t>
            </a:r>
          </a:p>
          <a:p>
            <a:pPr marL="176213" indent="0" algn="l"/>
            <a:r>
              <a:rPr lang="id-ID" sz="2000" dirty="0"/>
              <a:t>AND , OR, NOT and NEAR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4E05DB2-E2E6-4E45-A6EA-89D9F2E6C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900" y="1129013"/>
            <a:ext cx="4113335" cy="288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63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p40"/>
          <p:cNvSpPr/>
          <p:nvPr/>
        </p:nvSpPr>
        <p:spPr>
          <a:xfrm>
            <a:off x="3775988" y="2663361"/>
            <a:ext cx="1500591" cy="394176"/>
          </a:xfrm>
          <a:custGeom>
            <a:avLst/>
            <a:gdLst/>
            <a:ahLst/>
            <a:cxnLst/>
            <a:rect l="l" t="t" r="r" b="b"/>
            <a:pathLst>
              <a:path w="54129" h="24752" extrusionOk="0">
                <a:moveTo>
                  <a:pt x="17871" y="6878"/>
                </a:moveTo>
                <a:lnTo>
                  <a:pt x="17871" y="6878"/>
                </a:lnTo>
                <a:cubicBezTo>
                  <a:pt x="16444" y="6923"/>
                  <a:pt x="15017" y="6977"/>
                  <a:pt x="13592" y="7054"/>
                </a:cubicBezTo>
                <a:cubicBezTo>
                  <a:pt x="12207" y="7128"/>
                  <a:pt x="10815" y="7206"/>
                  <a:pt x="9422" y="7247"/>
                </a:cubicBezTo>
                <a:cubicBezTo>
                  <a:pt x="12209" y="6960"/>
                  <a:pt x="15055" y="6892"/>
                  <a:pt x="17871" y="6878"/>
                </a:cubicBezTo>
                <a:close/>
                <a:moveTo>
                  <a:pt x="36090" y="8493"/>
                </a:moveTo>
                <a:cubicBezTo>
                  <a:pt x="36448" y="8493"/>
                  <a:pt x="36806" y="8495"/>
                  <a:pt x="37164" y="8498"/>
                </a:cubicBezTo>
                <a:cubicBezTo>
                  <a:pt x="36552" y="8504"/>
                  <a:pt x="35940" y="8508"/>
                  <a:pt x="35328" y="8508"/>
                </a:cubicBezTo>
                <a:cubicBezTo>
                  <a:pt x="35008" y="8508"/>
                  <a:pt x="34688" y="8507"/>
                  <a:pt x="34368" y="8505"/>
                </a:cubicBezTo>
                <a:cubicBezTo>
                  <a:pt x="34942" y="8497"/>
                  <a:pt x="35516" y="8493"/>
                  <a:pt x="36090" y="8493"/>
                </a:cubicBezTo>
                <a:close/>
                <a:moveTo>
                  <a:pt x="12605" y="21038"/>
                </a:moveTo>
                <a:cubicBezTo>
                  <a:pt x="12590" y="21109"/>
                  <a:pt x="12578" y="21180"/>
                  <a:pt x="12577" y="21251"/>
                </a:cubicBezTo>
                <a:cubicBezTo>
                  <a:pt x="12206" y="21223"/>
                  <a:pt x="11839" y="21181"/>
                  <a:pt x="11483" y="21124"/>
                </a:cubicBezTo>
                <a:cubicBezTo>
                  <a:pt x="11855" y="21086"/>
                  <a:pt x="12230" y="21058"/>
                  <a:pt x="12605" y="21038"/>
                </a:cubicBezTo>
                <a:close/>
                <a:moveTo>
                  <a:pt x="24817" y="1"/>
                </a:moveTo>
                <a:cubicBezTo>
                  <a:pt x="21431" y="1"/>
                  <a:pt x="18049" y="162"/>
                  <a:pt x="14673" y="646"/>
                </a:cubicBezTo>
                <a:lnTo>
                  <a:pt x="14619" y="641"/>
                </a:lnTo>
                <a:cubicBezTo>
                  <a:pt x="14581" y="637"/>
                  <a:pt x="14544" y="635"/>
                  <a:pt x="14508" y="635"/>
                </a:cubicBezTo>
                <a:cubicBezTo>
                  <a:pt x="14347" y="635"/>
                  <a:pt x="14207" y="672"/>
                  <a:pt x="14088" y="732"/>
                </a:cubicBezTo>
                <a:cubicBezTo>
                  <a:pt x="13886" y="763"/>
                  <a:pt x="13685" y="787"/>
                  <a:pt x="13482" y="821"/>
                </a:cubicBezTo>
                <a:cubicBezTo>
                  <a:pt x="13185" y="869"/>
                  <a:pt x="12985" y="1012"/>
                  <a:pt x="12861" y="1201"/>
                </a:cubicBezTo>
                <a:cubicBezTo>
                  <a:pt x="10603" y="1148"/>
                  <a:pt x="8343" y="1064"/>
                  <a:pt x="6087" y="925"/>
                </a:cubicBezTo>
                <a:cubicBezTo>
                  <a:pt x="6060" y="923"/>
                  <a:pt x="6033" y="922"/>
                  <a:pt x="6008" y="922"/>
                </a:cubicBezTo>
                <a:cubicBezTo>
                  <a:pt x="4713" y="922"/>
                  <a:pt x="4748" y="2974"/>
                  <a:pt x="6087" y="3059"/>
                </a:cubicBezTo>
                <a:cubicBezTo>
                  <a:pt x="7775" y="3163"/>
                  <a:pt x="9462" y="3237"/>
                  <a:pt x="11152" y="3291"/>
                </a:cubicBezTo>
                <a:cubicBezTo>
                  <a:pt x="11044" y="3490"/>
                  <a:pt x="11005" y="3724"/>
                  <a:pt x="11028" y="3952"/>
                </a:cubicBezTo>
                <a:cubicBezTo>
                  <a:pt x="10175" y="4137"/>
                  <a:pt x="9331" y="4365"/>
                  <a:pt x="8507" y="4662"/>
                </a:cubicBezTo>
                <a:cubicBezTo>
                  <a:pt x="8162" y="4787"/>
                  <a:pt x="7938" y="5029"/>
                  <a:pt x="7832" y="5306"/>
                </a:cubicBezTo>
                <a:cubicBezTo>
                  <a:pt x="5534" y="5595"/>
                  <a:pt x="3279" y="6056"/>
                  <a:pt x="1113" y="6797"/>
                </a:cubicBezTo>
                <a:cubicBezTo>
                  <a:pt x="196" y="7111"/>
                  <a:pt x="0" y="8644"/>
                  <a:pt x="1113" y="8853"/>
                </a:cubicBezTo>
                <a:cubicBezTo>
                  <a:pt x="2253" y="9068"/>
                  <a:pt x="3405" y="9214"/>
                  <a:pt x="4565" y="9315"/>
                </a:cubicBezTo>
                <a:cubicBezTo>
                  <a:pt x="4458" y="9329"/>
                  <a:pt x="4349" y="9341"/>
                  <a:pt x="4242" y="9356"/>
                </a:cubicBezTo>
                <a:cubicBezTo>
                  <a:pt x="3162" y="9511"/>
                  <a:pt x="3284" y="11168"/>
                  <a:pt x="4242" y="11413"/>
                </a:cubicBezTo>
                <a:cubicBezTo>
                  <a:pt x="5305" y="11685"/>
                  <a:pt x="6381" y="11865"/>
                  <a:pt x="7461" y="11988"/>
                </a:cubicBezTo>
                <a:cubicBezTo>
                  <a:pt x="6956" y="12100"/>
                  <a:pt x="6452" y="12218"/>
                  <a:pt x="5949" y="12343"/>
                </a:cubicBezTo>
                <a:cubicBezTo>
                  <a:pt x="4680" y="12660"/>
                  <a:pt x="5125" y="14290"/>
                  <a:pt x="6233" y="14438"/>
                </a:cubicBezTo>
                <a:cubicBezTo>
                  <a:pt x="6374" y="14458"/>
                  <a:pt x="6513" y="14472"/>
                  <a:pt x="6654" y="14489"/>
                </a:cubicBezTo>
                <a:cubicBezTo>
                  <a:pt x="6041" y="14685"/>
                  <a:pt x="5436" y="14899"/>
                  <a:pt x="4842" y="15153"/>
                </a:cubicBezTo>
                <a:cubicBezTo>
                  <a:pt x="3732" y="15629"/>
                  <a:pt x="4487" y="17019"/>
                  <a:pt x="5380" y="17140"/>
                </a:cubicBezTo>
                <a:cubicBezTo>
                  <a:pt x="5930" y="17215"/>
                  <a:pt x="6483" y="17275"/>
                  <a:pt x="7036" y="17329"/>
                </a:cubicBezTo>
                <a:cubicBezTo>
                  <a:pt x="6674" y="17884"/>
                  <a:pt x="6966" y="18744"/>
                  <a:pt x="7656" y="18950"/>
                </a:cubicBezTo>
                <a:cubicBezTo>
                  <a:pt x="8176" y="19105"/>
                  <a:pt x="8702" y="19222"/>
                  <a:pt x="9230" y="19321"/>
                </a:cubicBezTo>
                <a:cubicBezTo>
                  <a:pt x="8700" y="19433"/>
                  <a:pt x="8174" y="19570"/>
                  <a:pt x="7656" y="19737"/>
                </a:cubicBezTo>
                <a:cubicBezTo>
                  <a:pt x="6949" y="19966"/>
                  <a:pt x="6540" y="20968"/>
                  <a:pt x="7185" y="21520"/>
                </a:cubicBezTo>
                <a:cubicBezTo>
                  <a:pt x="7245" y="21571"/>
                  <a:pt x="7309" y="21616"/>
                  <a:pt x="7370" y="21666"/>
                </a:cubicBezTo>
                <a:cubicBezTo>
                  <a:pt x="7228" y="21676"/>
                  <a:pt x="7086" y="21680"/>
                  <a:pt x="6944" y="21690"/>
                </a:cubicBezTo>
                <a:cubicBezTo>
                  <a:pt x="5801" y="21765"/>
                  <a:pt x="5422" y="23528"/>
                  <a:pt x="6659" y="23783"/>
                </a:cubicBezTo>
                <a:cubicBezTo>
                  <a:pt x="10303" y="24536"/>
                  <a:pt x="13989" y="24752"/>
                  <a:pt x="17687" y="24752"/>
                </a:cubicBezTo>
                <a:cubicBezTo>
                  <a:pt x="19346" y="24752"/>
                  <a:pt x="21007" y="24708"/>
                  <a:pt x="22668" y="24650"/>
                </a:cubicBezTo>
                <a:cubicBezTo>
                  <a:pt x="25388" y="24556"/>
                  <a:pt x="28105" y="24427"/>
                  <a:pt x="30827" y="24394"/>
                </a:cubicBezTo>
                <a:cubicBezTo>
                  <a:pt x="30949" y="24393"/>
                  <a:pt x="31070" y="24392"/>
                  <a:pt x="31192" y="24392"/>
                </a:cubicBezTo>
                <a:cubicBezTo>
                  <a:pt x="32413" y="24392"/>
                  <a:pt x="33628" y="24459"/>
                  <a:pt x="34841" y="24459"/>
                </a:cubicBezTo>
                <a:cubicBezTo>
                  <a:pt x="35879" y="24459"/>
                  <a:pt x="36916" y="24410"/>
                  <a:pt x="37952" y="24230"/>
                </a:cubicBezTo>
                <a:cubicBezTo>
                  <a:pt x="40232" y="24248"/>
                  <a:pt x="42511" y="24267"/>
                  <a:pt x="44788" y="24301"/>
                </a:cubicBezTo>
                <a:cubicBezTo>
                  <a:pt x="46002" y="24360"/>
                  <a:pt x="47216" y="24399"/>
                  <a:pt x="48434" y="24399"/>
                </a:cubicBezTo>
                <a:cubicBezTo>
                  <a:pt x="48727" y="24399"/>
                  <a:pt x="49020" y="24396"/>
                  <a:pt x="49314" y="24392"/>
                </a:cubicBezTo>
                <a:cubicBezTo>
                  <a:pt x="50691" y="24370"/>
                  <a:pt x="50687" y="22297"/>
                  <a:pt x="49314" y="22259"/>
                </a:cubicBezTo>
                <a:cubicBezTo>
                  <a:pt x="47703" y="22213"/>
                  <a:pt x="46094" y="22185"/>
                  <a:pt x="44482" y="22162"/>
                </a:cubicBezTo>
                <a:cubicBezTo>
                  <a:pt x="44616" y="21589"/>
                  <a:pt x="44282" y="20911"/>
                  <a:pt x="43485" y="20835"/>
                </a:cubicBezTo>
                <a:cubicBezTo>
                  <a:pt x="42724" y="20762"/>
                  <a:pt x="41964" y="20707"/>
                  <a:pt x="41201" y="20664"/>
                </a:cubicBezTo>
                <a:cubicBezTo>
                  <a:pt x="41679" y="20651"/>
                  <a:pt x="42156" y="20647"/>
                  <a:pt x="42634" y="20647"/>
                </a:cubicBezTo>
                <a:cubicBezTo>
                  <a:pt x="43311" y="20647"/>
                  <a:pt x="43988" y="20655"/>
                  <a:pt x="44664" y="20655"/>
                </a:cubicBezTo>
                <a:cubicBezTo>
                  <a:pt x="46607" y="20655"/>
                  <a:pt x="48542" y="20590"/>
                  <a:pt x="50450" y="20086"/>
                </a:cubicBezTo>
                <a:cubicBezTo>
                  <a:pt x="51528" y="19801"/>
                  <a:pt x="51402" y="18368"/>
                  <a:pt x="50450" y="18028"/>
                </a:cubicBezTo>
                <a:cubicBezTo>
                  <a:pt x="49986" y="17863"/>
                  <a:pt x="49517" y="17727"/>
                  <a:pt x="49045" y="17607"/>
                </a:cubicBezTo>
                <a:cubicBezTo>
                  <a:pt x="49703" y="17521"/>
                  <a:pt x="50360" y="17403"/>
                  <a:pt x="51018" y="17242"/>
                </a:cubicBezTo>
                <a:cubicBezTo>
                  <a:pt x="51841" y="17040"/>
                  <a:pt x="52000" y="15981"/>
                  <a:pt x="51490" y="15453"/>
                </a:cubicBezTo>
                <a:cubicBezTo>
                  <a:pt x="51855" y="15444"/>
                  <a:pt x="52219" y="15440"/>
                  <a:pt x="52581" y="15432"/>
                </a:cubicBezTo>
                <a:cubicBezTo>
                  <a:pt x="53778" y="15396"/>
                  <a:pt x="54052" y="13651"/>
                  <a:pt x="52868" y="13334"/>
                </a:cubicBezTo>
                <a:cubicBezTo>
                  <a:pt x="50344" y="12652"/>
                  <a:pt x="47755" y="12565"/>
                  <a:pt x="45160" y="12565"/>
                </a:cubicBezTo>
                <a:cubicBezTo>
                  <a:pt x="44271" y="12565"/>
                  <a:pt x="43381" y="12575"/>
                  <a:pt x="42493" y="12575"/>
                </a:cubicBezTo>
                <a:cubicBezTo>
                  <a:pt x="42396" y="12575"/>
                  <a:pt x="42300" y="12575"/>
                  <a:pt x="42203" y="12575"/>
                </a:cubicBezTo>
                <a:cubicBezTo>
                  <a:pt x="42054" y="12575"/>
                  <a:pt x="41905" y="12574"/>
                  <a:pt x="41756" y="12574"/>
                </a:cubicBezTo>
                <a:cubicBezTo>
                  <a:pt x="37919" y="12574"/>
                  <a:pt x="34080" y="12730"/>
                  <a:pt x="30244" y="12865"/>
                </a:cubicBezTo>
                <a:cubicBezTo>
                  <a:pt x="26793" y="12986"/>
                  <a:pt x="23337" y="13095"/>
                  <a:pt x="19883" y="13095"/>
                </a:cubicBezTo>
                <a:cubicBezTo>
                  <a:pt x="18028" y="13095"/>
                  <a:pt x="16173" y="13063"/>
                  <a:pt x="14321" y="12986"/>
                </a:cubicBezTo>
                <a:cubicBezTo>
                  <a:pt x="18679" y="12461"/>
                  <a:pt x="23069" y="12321"/>
                  <a:pt x="27471" y="12321"/>
                </a:cubicBezTo>
                <a:cubicBezTo>
                  <a:pt x="32515" y="12321"/>
                  <a:pt x="37575" y="12505"/>
                  <a:pt x="42621" y="12505"/>
                </a:cubicBezTo>
                <a:cubicBezTo>
                  <a:pt x="45950" y="12505"/>
                  <a:pt x="49274" y="12425"/>
                  <a:pt x="52583" y="12159"/>
                </a:cubicBezTo>
                <a:cubicBezTo>
                  <a:pt x="53704" y="12069"/>
                  <a:pt x="54129" y="10274"/>
                  <a:pt x="52867" y="10064"/>
                </a:cubicBezTo>
                <a:cubicBezTo>
                  <a:pt x="51446" y="9828"/>
                  <a:pt x="50016" y="9726"/>
                  <a:pt x="48581" y="9687"/>
                </a:cubicBezTo>
                <a:cubicBezTo>
                  <a:pt x="48824" y="9645"/>
                  <a:pt x="49070" y="9606"/>
                  <a:pt x="49313" y="9562"/>
                </a:cubicBezTo>
                <a:cubicBezTo>
                  <a:pt x="50343" y="9372"/>
                  <a:pt x="50324" y="7711"/>
                  <a:pt x="49313" y="7505"/>
                </a:cubicBezTo>
                <a:cubicBezTo>
                  <a:pt x="47759" y="7191"/>
                  <a:pt x="46193" y="6963"/>
                  <a:pt x="44619" y="6795"/>
                </a:cubicBezTo>
                <a:cubicBezTo>
                  <a:pt x="45997" y="6753"/>
                  <a:pt x="47374" y="6652"/>
                  <a:pt x="48744" y="6433"/>
                </a:cubicBezTo>
                <a:cubicBezTo>
                  <a:pt x="49847" y="6258"/>
                  <a:pt x="49675" y="4661"/>
                  <a:pt x="48744" y="4377"/>
                </a:cubicBezTo>
                <a:cubicBezTo>
                  <a:pt x="48712" y="4365"/>
                  <a:pt x="48679" y="4358"/>
                  <a:pt x="48646" y="4348"/>
                </a:cubicBezTo>
                <a:cubicBezTo>
                  <a:pt x="48680" y="4344"/>
                  <a:pt x="48712" y="4341"/>
                  <a:pt x="48746" y="4338"/>
                </a:cubicBezTo>
                <a:cubicBezTo>
                  <a:pt x="49847" y="4209"/>
                  <a:pt x="50307" y="2501"/>
                  <a:pt x="49030" y="2244"/>
                </a:cubicBezTo>
                <a:cubicBezTo>
                  <a:pt x="48376" y="2112"/>
                  <a:pt x="47718" y="2002"/>
                  <a:pt x="47059" y="1903"/>
                </a:cubicBezTo>
                <a:cubicBezTo>
                  <a:pt x="47156" y="1315"/>
                  <a:pt x="46824" y="641"/>
                  <a:pt x="46056" y="641"/>
                </a:cubicBezTo>
                <a:cubicBezTo>
                  <a:pt x="46052" y="641"/>
                  <a:pt x="46048" y="641"/>
                  <a:pt x="46044" y="641"/>
                </a:cubicBezTo>
                <a:cubicBezTo>
                  <a:pt x="45743" y="643"/>
                  <a:pt x="45442" y="645"/>
                  <a:pt x="45141" y="645"/>
                </a:cubicBezTo>
                <a:cubicBezTo>
                  <a:pt x="38363" y="645"/>
                  <a:pt x="31582" y="1"/>
                  <a:pt x="2481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653" name="Google Shape;1653;p40"/>
          <p:cNvSpPr/>
          <p:nvPr/>
        </p:nvSpPr>
        <p:spPr>
          <a:xfrm>
            <a:off x="6142224" y="2663363"/>
            <a:ext cx="2013734" cy="394176"/>
          </a:xfrm>
          <a:custGeom>
            <a:avLst/>
            <a:gdLst/>
            <a:ahLst/>
            <a:cxnLst/>
            <a:rect l="l" t="t" r="r" b="b"/>
            <a:pathLst>
              <a:path w="54129" h="24752" extrusionOk="0">
                <a:moveTo>
                  <a:pt x="17871" y="6878"/>
                </a:moveTo>
                <a:lnTo>
                  <a:pt x="17871" y="6878"/>
                </a:lnTo>
                <a:cubicBezTo>
                  <a:pt x="16444" y="6923"/>
                  <a:pt x="15017" y="6977"/>
                  <a:pt x="13592" y="7054"/>
                </a:cubicBezTo>
                <a:cubicBezTo>
                  <a:pt x="12207" y="7128"/>
                  <a:pt x="10815" y="7206"/>
                  <a:pt x="9422" y="7247"/>
                </a:cubicBezTo>
                <a:cubicBezTo>
                  <a:pt x="12209" y="6960"/>
                  <a:pt x="15055" y="6892"/>
                  <a:pt x="17871" y="6878"/>
                </a:cubicBezTo>
                <a:close/>
                <a:moveTo>
                  <a:pt x="36090" y="8493"/>
                </a:moveTo>
                <a:cubicBezTo>
                  <a:pt x="36448" y="8493"/>
                  <a:pt x="36806" y="8495"/>
                  <a:pt x="37164" y="8498"/>
                </a:cubicBezTo>
                <a:cubicBezTo>
                  <a:pt x="36552" y="8504"/>
                  <a:pt x="35940" y="8508"/>
                  <a:pt x="35328" y="8508"/>
                </a:cubicBezTo>
                <a:cubicBezTo>
                  <a:pt x="35008" y="8508"/>
                  <a:pt x="34688" y="8507"/>
                  <a:pt x="34368" y="8505"/>
                </a:cubicBezTo>
                <a:cubicBezTo>
                  <a:pt x="34942" y="8497"/>
                  <a:pt x="35516" y="8493"/>
                  <a:pt x="36090" y="8493"/>
                </a:cubicBezTo>
                <a:close/>
                <a:moveTo>
                  <a:pt x="12605" y="21038"/>
                </a:moveTo>
                <a:cubicBezTo>
                  <a:pt x="12590" y="21109"/>
                  <a:pt x="12578" y="21180"/>
                  <a:pt x="12577" y="21251"/>
                </a:cubicBezTo>
                <a:cubicBezTo>
                  <a:pt x="12206" y="21223"/>
                  <a:pt x="11839" y="21181"/>
                  <a:pt x="11483" y="21124"/>
                </a:cubicBezTo>
                <a:cubicBezTo>
                  <a:pt x="11855" y="21086"/>
                  <a:pt x="12230" y="21058"/>
                  <a:pt x="12605" y="21038"/>
                </a:cubicBezTo>
                <a:close/>
                <a:moveTo>
                  <a:pt x="24817" y="1"/>
                </a:moveTo>
                <a:cubicBezTo>
                  <a:pt x="21431" y="1"/>
                  <a:pt x="18049" y="162"/>
                  <a:pt x="14673" y="646"/>
                </a:cubicBezTo>
                <a:lnTo>
                  <a:pt x="14619" y="641"/>
                </a:lnTo>
                <a:cubicBezTo>
                  <a:pt x="14581" y="637"/>
                  <a:pt x="14544" y="635"/>
                  <a:pt x="14508" y="635"/>
                </a:cubicBezTo>
                <a:cubicBezTo>
                  <a:pt x="14347" y="635"/>
                  <a:pt x="14207" y="672"/>
                  <a:pt x="14088" y="732"/>
                </a:cubicBezTo>
                <a:cubicBezTo>
                  <a:pt x="13886" y="763"/>
                  <a:pt x="13685" y="787"/>
                  <a:pt x="13482" y="821"/>
                </a:cubicBezTo>
                <a:cubicBezTo>
                  <a:pt x="13185" y="869"/>
                  <a:pt x="12985" y="1012"/>
                  <a:pt x="12861" y="1201"/>
                </a:cubicBezTo>
                <a:cubicBezTo>
                  <a:pt x="10603" y="1148"/>
                  <a:pt x="8343" y="1064"/>
                  <a:pt x="6087" y="925"/>
                </a:cubicBezTo>
                <a:cubicBezTo>
                  <a:pt x="6060" y="923"/>
                  <a:pt x="6033" y="922"/>
                  <a:pt x="6008" y="922"/>
                </a:cubicBezTo>
                <a:cubicBezTo>
                  <a:pt x="4713" y="922"/>
                  <a:pt x="4748" y="2974"/>
                  <a:pt x="6087" y="3059"/>
                </a:cubicBezTo>
                <a:cubicBezTo>
                  <a:pt x="7775" y="3163"/>
                  <a:pt x="9462" y="3237"/>
                  <a:pt x="11152" y="3291"/>
                </a:cubicBezTo>
                <a:cubicBezTo>
                  <a:pt x="11044" y="3490"/>
                  <a:pt x="11005" y="3724"/>
                  <a:pt x="11028" y="3952"/>
                </a:cubicBezTo>
                <a:cubicBezTo>
                  <a:pt x="10175" y="4137"/>
                  <a:pt x="9331" y="4365"/>
                  <a:pt x="8507" y="4662"/>
                </a:cubicBezTo>
                <a:cubicBezTo>
                  <a:pt x="8162" y="4787"/>
                  <a:pt x="7938" y="5029"/>
                  <a:pt x="7832" y="5306"/>
                </a:cubicBezTo>
                <a:cubicBezTo>
                  <a:pt x="5534" y="5595"/>
                  <a:pt x="3279" y="6056"/>
                  <a:pt x="1113" y="6797"/>
                </a:cubicBezTo>
                <a:cubicBezTo>
                  <a:pt x="196" y="7111"/>
                  <a:pt x="0" y="8644"/>
                  <a:pt x="1113" y="8853"/>
                </a:cubicBezTo>
                <a:cubicBezTo>
                  <a:pt x="2253" y="9068"/>
                  <a:pt x="3405" y="9214"/>
                  <a:pt x="4565" y="9315"/>
                </a:cubicBezTo>
                <a:cubicBezTo>
                  <a:pt x="4458" y="9329"/>
                  <a:pt x="4349" y="9341"/>
                  <a:pt x="4242" y="9356"/>
                </a:cubicBezTo>
                <a:cubicBezTo>
                  <a:pt x="3162" y="9511"/>
                  <a:pt x="3284" y="11168"/>
                  <a:pt x="4242" y="11413"/>
                </a:cubicBezTo>
                <a:cubicBezTo>
                  <a:pt x="5305" y="11685"/>
                  <a:pt x="6381" y="11865"/>
                  <a:pt x="7461" y="11988"/>
                </a:cubicBezTo>
                <a:cubicBezTo>
                  <a:pt x="6956" y="12100"/>
                  <a:pt x="6452" y="12218"/>
                  <a:pt x="5949" y="12343"/>
                </a:cubicBezTo>
                <a:cubicBezTo>
                  <a:pt x="4680" y="12660"/>
                  <a:pt x="5125" y="14290"/>
                  <a:pt x="6233" y="14438"/>
                </a:cubicBezTo>
                <a:cubicBezTo>
                  <a:pt x="6374" y="14458"/>
                  <a:pt x="6513" y="14472"/>
                  <a:pt x="6654" y="14489"/>
                </a:cubicBezTo>
                <a:cubicBezTo>
                  <a:pt x="6041" y="14685"/>
                  <a:pt x="5436" y="14899"/>
                  <a:pt x="4842" y="15153"/>
                </a:cubicBezTo>
                <a:cubicBezTo>
                  <a:pt x="3732" y="15629"/>
                  <a:pt x="4487" y="17019"/>
                  <a:pt x="5380" y="17140"/>
                </a:cubicBezTo>
                <a:cubicBezTo>
                  <a:pt x="5930" y="17215"/>
                  <a:pt x="6483" y="17275"/>
                  <a:pt x="7036" y="17329"/>
                </a:cubicBezTo>
                <a:cubicBezTo>
                  <a:pt x="6674" y="17884"/>
                  <a:pt x="6966" y="18744"/>
                  <a:pt x="7656" y="18950"/>
                </a:cubicBezTo>
                <a:cubicBezTo>
                  <a:pt x="8176" y="19105"/>
                  <a:pt x="8702" y="19222"/>
                  <a:pt x="9230" y="19321"/>
                </a:cubicBezTo>
                <a:cubicBezTo>
                  <a:pt x="8700" y="19433"/>
                  <a:pt x="8174" y="19570"/>
                  <a:pt x="7656" y="19737"/>
                </a:cubicBezTo>
                <a:cubicBezTo>
                  <a:pt x="6949" y="19966"/>
                  <a:pt x="6540" y="20968"/>
                  <a:pt x="7185" y="21520"/>
                </a:cubicBezTo>
                <a:cubicBezTo>
                  <a:pt x="7245" y="21571"/>
                  <a:pt x="7309" y="21616"/>
                  <a:pt x="7370" y="21666"/>
                </a:cubicBezTo>
                <a:cubicBezTo>
                  <a:pt x="7228" y="21676"/>
                  <a:pt x="7086" y="21680"/>
                  <a:pt x="6944" y="21690"/>
                </a:cubicBezTo>
                <a:cubicBezTo>
                  <a:pt x="5801" y="21765"/>
                  <a:pt x="5422" y="23528"/>
                  <a:pt x="6659" y="23783"/>
                </a:cubicBezTo>
                <a:cubicBezTo>
                  <a:pt x="10303" y="24536"/>
                  <a:pt x="13989" y="24752"/>
                  <a:pt x="17687" y="24752"/>
                </a:cubicBezTo>
                <a:cubicBezTo>
                  <a:pt x="19346" y="24752"/>
                  <a:pt x="21007" y="24708"/>
                  <a:pt x="22668" y="24650"/>
                </a:cubicBezTo>
                <a:cubicBezTo>
                  <a:pt x="25388" y="24556"/>
                  <a:pt x="28105" y="24427"/>
                  <a:pt x="30827" y="24394"/>
                </a:cubicBezTo>
                <a:cubicBezTo>
                  <a:pt x="30949" y="24393"/>
                  <a:pt x="31070" y="24392"/>
                  <a:pt x="31192" y="24392"/>
                </a:cubicBezTo>
                <a:cubicBezTo>
                  <a:pt x="32413" y="24392"/>
                  <a:pt x="33628" y="24459"/>
                  <a:pt x="34841" y="24459"/>
                </a:cubicBezTo>
                <a:cubicBezTo>
                  <a:pt x="35879" y="24459"/>
                  <a:pt x="36916" y="24410"/>
                  <a:pt x="37952" y="24230"/>
                </a:cubicBezTo>
                <a:cubicBezTo>
                  <a:pt x="40232" y="24248"/>
                  <a:pt x="42511" y="24267"/>
                  <a:pt x="44788" y="24301"/>
                </a:cubicBezTo>
                <a:cubicBezTo>
                  <a:pt x="46002" y="24360"/>
                  <a:pt x="47216" y="24399"/>
                  <a:pt x="48434" y="24399"/>
                </a:cubicBezTo>
                <a:cubicBezTo>
                  <a:pt x="48727" y="24399"/>
                  <a:pt x="49020" y="24396"/>
                  <a:pt x="49314" y="24392"/>
                </a:cubicBezTo>
                <a:cubicBezTo>
                  <a:pt x="50691" y="24370"/>
                  <a:pt x="50687" y="22297"/>
                  <a:pt x="49314" y="22259"/>
                </a:cubicBezTo>
                <a:cubicBezTo>
                  <a:pt x="47703" y="22213"/>
                  <a:pt x="46094" y="22185"/>
                  <a:pt x="44482" y="22162"/>
                </a:cubicBezTo>
                <a:cubicBezTo>
                  <a:pt x="44616" y="21589"/>
                  <a:pt x="44282" y="20911"/>
                  <a:pt x="43485" y="20835"/>
                </a:cubicBezTo>
                <a:cubicBezTo>
                  <a:pt x="42724" y="20762"/>
                  <a:pt x="41964" y="20707"/>
                  <a:pt x="41201" y="20664"/>
                </a:cubicBezTo>
                <a:cubicBezTo>
                  <a:pt x="41679" y="20651"/>
                  <a:pt x="42156" y="20647"/>
                  <a:pt x="42634" y="20647"/>
                </a:cubicBezTo>
                <a:cubicBezTo>
                  <a:pt x="43311" y="20647"/>
                  <a:pt x="43988" y="20655"/>
                  <a:pt x="44664" y="20655"/>
                </a:cubicBezTo>
                <a:cubicBezTo>
                  <a:pt x="46607" y="20655"/>
                  <a:pt x="48542" y="20590"/>
                  <a:pt x="50450" y="20086"/>
                </a:cubicBezTo>
                <a:cubicBezTo>
                  <a:pt x="51528" y="19801"/>
                  <a:pt x="51402" y="18368"/>
                  <a:pt x="50450" y="18028"/>
                </a:cubicBezTo>
                <a:cubicBezTo>
                  <a:pt x="49986" y="17863"/>
                  <a:pt x="49517" y="17727"/>
                  <a:pt x="49045" y="17607"/>
                </a:cubicBezTo>
                <a:cubicBezTo>
                  <a:pt x="49703" y="17521"/>
                  <a:pt x="50360" y="17403"/>
                  <a:pt x="51018" y="17242"/>
                </a:cubicBezTo>
                <a:cubicBezTo>
                  <a:pt x="51841" y="17040"/>
                  <a:pt x="52000" y="15981"/>
                  <a:pt x="51490" y="15453"/>
                </a:cubicBezTo>
                <a:cubicBezTo>
                  <a:pt x="51855" y="15444"/>
                  <a:pt x="52219" y="15440"/>
                  <a:pt x="52581" y="15432"/>
                </a:cubicBezTo>
                <a:cubicBezTo>
                  <a:pt x="53778" y="15396"/>
                  <a:pt x="54052" y="13651"/>
                  <a:pt x="52868" y="13334"/>
                </a:cubicBezTo>
                <a:cubicBezTo>
                  <a:pt x="50344" y="12652"/>
                  <a:pt x="47755" y="12565"/>
                  <a:pt x="45160" y="12565"/>
                </a:cubicBezTo>
                <a:cubicBezTo>
                  <a:pt x="44271" y="12565"/>
                  <a:pt x="43381" y="12575"/>
                  <a:pt x="42493" y="12575"/>
                </a:cubicBezTo>
                <a:cubicBezTo>
                  <a:pt x="42396" y="12575"/>
                  <a:pt x="42300" y="12575"/>
                  <a:pt x="42203" y="12575"/>
                </a:cubicBezTo>
                <a:cubicBezTo>
                  <a:pt x="42054" y="12575"/>
                  <a:pt x="41905" y="12574"/>
                  <a:pt x="41756" y="12574"/>
                </a:cubicBezTo>
                <a:cubicBezTo>
                  <a:pt x="37919" y="12574"/>
                  <a:pt x="34080" y="12730"/>
                  <a:pt x="30244" y="12865"/>
                </a:cubicBezTo>
                <a:cubicBezTo>
                  <a:pt x="26793" y="12986"/>
                  <a:pt x="23337" y="13095"/>
                  <a:pt x="19883" y="13095"/>
                </a:cubicBezTo>
                <a:cubicBezTo>
                  <a:pt x="18028" y="13095"/>
                  <a:pt x="16173" y="13063"/>
                  <a:pt x="14321" y="12986"/>
                </a:cubicBezTo>
                <a:cubicBezTo>
                  <a:pt x="18679" y="12461"/>
                  <a:pt x="23069" y="12321"/>
                  <a:pt x="27471" y="12321"/>
                </a:cubicBezTo>
                <a:cubicBezTo>
                  <a:pt x="32515" y="12321"/>
                  <a:pt x="37575" y="12505"/>
                  <a:pt x="42621" y="12505"/>
                </a:cubicBezTo>
                <a:cubicBezTo>
                  <a:pt x="45950" y="12505"/>
                  <a:pt x="49274" y="12425"/>
                  <a:pt x="52583" y="12159"/>
                </a:cubicBezTo>
                <a:cubicBezTo>
                  <a:pt x="53704" y="12069"/>
                  <a:pt x="54129" y="10274"/>
                  <a:pt x="52867" y="10064"/>
                </a:cubicBezTo>
                <a:cubicBezTo>
                  <a:pt x="51446" y="9828"/>
                  <a:pt x="50016" y="9726"/>
                  <a:pt x="48581" y="9687"/>
                </a:cubicBezTo>
                <a:cubicBezTo>
                  <a:pt x="48824" y="9645"/>
                  <a:pt x="49070" y="9606"/>
                  <a:pt x="49313" y="9562"/>
                </a:cubicBezTo>
                <a:cubicBezTo>
                  <a:pt x="50343" y="9372"/>
                  <a:pt x="50324" y="7711"/>
                  <a:pt x="49313" y="7505"/>
                </a:cubicBezTo>
                <a:cubicBezTo>
                  <a:pt x="47759" y="7191"/>
                  <a:pt x="46193" y="6963"/>
                  <a:pt x="44619" y="6795"/>
                </a:cubicBezTo>
                <a:cubicBezTo>
                  <a:pt x="45997" y="6753"/>
                  <a:pt x="47374" y="6652"/>
                  <a:pt x="48744" y="6433"/>
                </a:cubicBezTo>
                <a:cubicBezTo>
                  <a:pt x="49847" y="6258"/>
                  <a:pt x="49675" y="4661"/>
                  <a:pt x="48744" y="4377"/>
                </a:cubicBezTo>
                <a:cubicBezTo>
                  <a:pt x="48712" y="4365"/>
                  <a:pt x="48679" y="4358"/>
                  <a:pt x="48646" y="4348"/>
                </a:cubicBezTo>
                <a:cubicBezTo>
                  <a:pt x="48680" y="4344"/>
                  <a:pt x="48712" y="4341"/>
                  <a:pt x="48746" y="4338"/>
                </a:cubicBezTo>
                <a:cubicBezTo>
                  <a:pt x="49847" y="4209"/>
                  <a:pt x="50307" y="2501"/>
                  <a:pt x="49030" y="2244"/>
                </a:cubicBezTo>
                <a:cubicBezTo>
                  <a:pt x="48376" y="2112"/>
                  <a:pt x="47718" y="2002"/>
                  <a:pt x="47059" y="1903"/>
                </a:cubicBezTo>
                <a:cubicBezTo>
                  <a:pt x="47156" y="1315"/>
                  <a:pt x="46824" y="641"/>
                  <a:pt x="46056" y="641"/>
                </a:cubicBezTo>
                <a:cubicBezTo>
                  <a:pt x="46052" y="641"/>
                  <a:pt x="46048" y="641"/>
                  <a:pt x="46044" y="641"/>
                </a:cubicBezTo>
                <a:cubicBezTo>
                  <a:pt x="45743" y="643"/>
                  <a:pt x="45442" y="645"/>
                  <a:pt x="45141" y="645"/>
                </a:cubicBezTo>
                <a:cubicBezTo>
                  <a:pt x="38363" y="645"/>
                  <a:pt x="31582" y="1"/>
                  <a:pt x="248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40"/>
          <p:cNvSpPr/>
          <p:nvPr/>
        </p:nvSpPr>
        <p:spPr>
          <a:xfrm>
            <a:off x="6347863" y="3859275"/>
            <a:ext cx="1777190" cy="394176"/>
          </a:xfrm>
          <a:custGeom>
            <a:avLst/>
            <a:gdLst/>
            <a:ahLst/>
            <a:cxnLst/>
            <a:rect l="l" t="t" r="r" b="b"/>
            <a:pathLst>
              <a:path w="54129" h="24752" extrusionOk="0">
                <a:moveTo>
                  <a:pt x="17871" y="6878"/>
                </a:moveTo>
                <a:lnTo>
                  <a:pt x="17871" y="6878"/>
                </a:lnTo>
                <a:cubicBezTo>
                  <a:pt x="16444" y="6923"/>
                  <a:pt x="15017" y="6977"/>
                  <a:pt x="13592" y="7054"/>
                </a:cubicBezTo>
                <a:cubicBezTo>
                  <a:pt x="12207" y="7128"/>
                  <a:pt x="10815" y="7206"/>
                  <a:pt x="9422" y="7247"/>
                </a:cubicBezTo>
                <a:cubicBezTo>
                  <a:pt x="12209" y="6960"/>
                  <a:pt x="15055" y="6892"/>
                  <a:pt x="17871" y="6878"/>
                </a:cubicBezTo>
                <a:close/>
                <a:moveTo>
                  <a:pt x="36090" y="8493"/>
                </a:moveTo>
                <a:cubicBezTo>
                  <a:pt x="36448" y="8493"/>
                  <a:pt x="36806" y="8495"/>
                  <a:pt x="37164" y="8498"/>
                </a:cubicBezTo>
                <a:cubicBezTo>
                  <a:pt x="36552" y="8504"/>
                  <a:pt x="35940" y="8508"/>
                  <a:pt x="35328" y="8508"/>
                </a:cubicBezTo>
                <a:cubicBezTo>
                  <a:pt x="35008" y="8508"/>
                  <a:pt x="34688" y="8507"/>
                  <a:pt x="34368" y="8505"/>
                </a:cubicBezTo>
                <a:cubicBezTo>
                  <a:pt x="34942" y="8497"/>
                  <a:pt x="35516" y="8493"/>
                  <a:pt x="36090" y="8493"/>
                </a:cubicBezTo>
                <a:close/>
                <a:moveTo>
                  <a:pt x="12605" y="21038"/>
                </a:moveTo>
                <a:cubicBezTo>
                  <a:pt x="12590" y="21109"/>
                  <a:pt x="12578" y="21180"/>
                  <a:pt x="12577" y="21251"/>
                </a:cubicBezTo>
                <a:cubicBezTo>
                  <a:pt x="12206" y="21223"/>
                  <a:pt x="11839" y="21181"/>
                  <a:pt x="11483" y="21124"/>
                </a:cubicBezTo>
                <a:cubicBezTo>
                  <a:pt x="11855" y="21086"/>
                  <a:pt x="12230" y="21058"/>
                  <a:pt x="12605" y="21038"/>
                </a:cubicBezTo>
                <a:close/>
                <a:moveTo>
                  <a:pt x="24817" y="1"/>
                </a:moveTo>
                <a:cubicBezTo>
                  <a:pt x="21431" y="1"/>
                  <a:pt x="18049" y="162"/>
                  <a:pt x="14673" y="646"/>
                </a:cubicBezTo>
                <a:lnTo>
                  <a:pt x="14619" y="641"/>
                </a:lnTo>
                <a:cubicBezTo>
                  <a:pt x="14581" y="637"/>
                  <a:pt x="14544" y="635"/>
                  <a:pt x="14508" y="635"/>
                </a:cubicBezTo>
                <a:cubicBezTo>
                  <a:pt x="14347" y="635"/>
                  <a:pt x="14207" y="672"/>
                  <a:pt x="14088" y="732"/>
                </a:cubicBezTo>
                <a:cubicBezTo>
                  <a:pt x="13886" y="763"/>
                  <a:pt x="13685" y="787"/>
                  <a:pt x="13482" y="821"/>
                </a:cubicBezTo>
                <a:cubicBezTo>
                  <a:pt x="13185" y="869"/>
                  <a:pt x="12985" y="1012"/>
                  <a:pt x="12861" y="1201"/>
                </a:cubicBezTo>
                <a:cubicBezTo>
                  <a:pt x="10603" y="1148"/>
                  <a:pt x="8343" y="1064"/>
                  <a:pt x="6087" y="925"/>
                </a:cubicBezTo>
                <a:cubicBezTo>
                  <a:pt x="6060" y="923"/>
                  <a:pt x="6033" y="922"/>
                  <a:pt x="6008" y="922"/>
                </a:cubicBezTo>
                <a:cubicBezTo>
                  <a:pt x="4713" y="922"/>
                  <a:pt x="4748" y="2974"/>
                  <a:pt x="6087" y="3059"/>
                </a:cubicBezTo>
                <a:cubicBezTo>
                  <a:pt x="7775" y="3163"/>
                  <a:pt x="9462" y="3237"/>
                  <a:pt x="11152" y="3291"/>
                </a:cubicBezTo>
                <a:cubicBezTo>
                  <a:pt x="11044" y="3490"/>
                  <a:pt x="11005" y="3724"/>
                  <a:pt x="11028" y="3952"/>
                </a:cubicBezTo>
                <a:cubicBezTo>
                  <a:pt x="10175" y="4137"/>
                  <a:pt x="9331" y="4365"/>
                  <a:pt x="8507" y="4662"/>
                </a:cubicBezTo>
                <a:cubicBezTo>
                  <a:pt x="8162" y="4787"/>
                  <a:pt x="7938" y="5029"/>
                  <a:pt x="7832" y="5306"/>
                </a:cubicBezTo>
                <a:cubicBezTo>
                  <a:pt x="5534" y="5595"/>
                  <a:pt x="3279" y="6056"/>
                  <a:pt x="1113" y="6797"/>
                </a:cubicBezTo>
                <a:cubicBezTo>
                  <a:pt x="196" y="7111"/>
                  <a:pt x="0" y="8644"/>
                  <a:pt x="1113" y="8853"/>
                </a:cubicBezTo>
                <a:cubicBezTo>
                  <a:pt x="2253" y="9068"/>
                  <a:pt x="3405" y="9214"/>
                  <a:pt x="4565" y="9315"/>
                </a:cubicBezTo>
                <a:cubicBezTo>
                  <a:pt x="4458" y="9329"/>
                  <a:pt x="4349" y="9341"/>
                  <a:pt x="4242" y="9356"/>
                </a:cubicBezTo>
                <a:cubicBezTo>
                  <a:pt x="3162" y="9511"/>
                  <a:pt x="3284" y="11168"/>
                  <a:pt x="4242" y="11413"/>
                </a:cubicBezTo>
                <a:cubicBezTo>
                  <a:pt x="5305" y="11685"/>
                  <a:pt x="6381" y="11865"/>
                  <a:pt x="7461" y="11988"/>
                </a:cubicBezTo>
                <a:cubicBezTo>
                  <a:pt x="6956" y="12100"/>
                  <a:pt x="6452" y="12218"/>
                  <a:pt x="5949" y="12343"/>
                </a:cubicBezTo>
                <a:cubicBezTo>
                  <a:pt x="4680" y="12660"/>
                  <a:pt x="5125" y="14290"/>
                  <a:pt x="6233" y="14438"/>
                </a:cubicBezTo>
                <a:cubicBezTo>
                  <a:pt x="6374" y="14458"/>
                  <a:pt x="6513" y="14472"/>
                  <a:pt x="6654" y="14489"/>
                </a:cubicBezTo>
                <a:cubicBezTo>
                  <a:pt x="6041" y="14685"/>
                  <a:pt x="5436" y="14899"/>
                  <a:pt x="4842" y="15153"/>
                </a:cubicBezTo>
                <a:cubicBezTo>
                  <a:pt x="3732" y="15629"/>
                  <a:pt x="4487" y="17019"/>
                  <a:pt x="5380" y="17140"/>
                </a:cubicBezTo>
                <a:cubicBezTo>
                  <a:pt x="5930" y="17215"/>
                  <a:pt x="6483" y="17275"/>
                  <a:pt x="7036" y="17329"/>
                </a:cubicBezTo>
                <a:cubicBezTo>
                  <a:pt x="6674" y="17884"/>
                  <a:pt x="6966" y="18744"/>
                  <a:pt x="7656" y="18950"/>
                </a:cubicBezTo>
                <a:cubicBezTo>
                  <a:pt x="8176" y="19105"/>
                  <a:pt x="8702" y="19222"/>
                  <a:pt x="9230" y="19321"/>
                </a:cubicBezTo>
                <a:cubicBezTo>
                  <a:pt x="8700" y="19433"/>
                  <a:pt x="8174" y="19570"/>
                  <a:pt x="7656" y="19737"/>
                </a:cubicBezTo>
                <a:cubicBezTo>
                  <a:pt x="6949" y="19966"/>
                  <a:pt x="6540" y="20968"/>
                  <a:pt x="7185" y="21520"/>
                </a:cubicBezTo>
                <a:cubicBezTo>
                  <a:pt x="7245" y="21571"/>
                  <a:pt x="7309" y="21616"/>
                  <a:pt x="7370" y="21666"/>
                </a:cubicBezTo>
                <a:cubicBezTo>
                  <a:pt x="7228" y="21676"/>
                  <a:pt x="7086" y="21680"/>
                  <a:pt x="6944" y="21690"/>
                </a:cubicBezTo>
                <a:cubicBezTo>
                  <a:pt x="5801" y="21765"/>
                  <a:pt x="5422" y="23528"/>
                  <a:pt x="6659" y="23783"/>
                </a:cubicBezTo>
                <a:cubicBezTo>
                  <a:pt x="10303" y="24536"/>
                  <a:pt x="13989" y="24752"/>
                  <a:pt x="17687" y="24752"/>
                </a:cubicBezTo>
                <a:cubicBezTo>
                  <a:pt x="19346" y="24752"/>
                  <a:pt x="21007" y="24708"/>
                  <a:pt x="22668" y="24650"/>
                </a:cubicBezTo>
                <a:cubicBezTo>
                  <a:pt x="25388" y="24556"/>
                  <a:pt x="28105" y="24427"/>
                  <a:pt x="30827" y="24394"/>
                </a:cubicBezTo>
                <a:cubicBezTo>
                  <a:pt x="30949" y="24393"/>
                  <a:pt x="31070" y="24392"/>
                  <a:pt x="31192" y="24392"/>
                </a:cubicBezTo>
                <a:cubicBezTo>
                  <a:pt x="32413" y="24392"/>
                  <a:pt x="33628" y="24459"/>
                  <a:pt x="34841" y="24459"/>
                </a:cubicBezTo>
                <a:cubicBezTo>
                  <a:pt x="35879" y="24459"/>
                  <a:pt x="36916" y="24410"/>
                  <a:pt x="37952" y="24230"/>
                </a:cubicBezTo>
                <a:cubicBezTo>
                  <a:pt x="40232" y="24248"/>
                  <a:pt x="42511" y="24267"/>
                  <a:pt x="44788" y="24301"/>
                </a:cubicBezTo>
                <a:cubicBezTo>
                  <a:pt x="46002" y="24360"/>
                  <a:pt x="47216" y="24399"/>
                  <a:pt x="48434" y="24399"/>
                </a:cubicBezTo>
                <a:cubicBezTo>
                  <a:pt x="48727" y="24399"/>
                  <a:pt x="49020" y="24396"/>
                  <a:pt x="49314" y="24392"/>
                </a:cubicBezTo>
                <a:cubicBezTo>
                  <a:pt x="50691" y="24370"/>
                  <a:pt x="50687" y="22297"/>
                  <a:pt x="49314" y="22259"/>
                </a:cubicBezTo>
                <a:cubicBezTo>
                  <a:pt x="47703" y="22213"/>
                  <a:pt x="46094" y="22185"/>
                  <a:pt x="44482" y="22162"/>
                </a:cubicBezTo>
                <a:cubicBezTo>
                  <a:pt x="44616" y="21589"/>
                  <a:pt x="44282" y="20911"/>
                  <a:pt x="43485" y="20835"/>
                </a:cubicBezTo>
                <a:cubicBezTo>
                  <a:pt x="42724" y="20762"/>
                  <a:pt x="41964" y="20707"/>
                  <a:pt x="41201" y="20664"/>
                </a:cubicBezTo>
                <a:cubicBezTo>
                  <a:pt x="41679" y="20651"/>
                  <a:pt x="42156" y="20647"/>
                  <a:pt x="42634" y="20647"/>
                </a:cubicBezTo>
                <a:cubicBezTo>
                  <a:pt x="43311" y="20647"/>
                  <a:pt x="43988" y="20655"/>
                  <a:pt x="44664" y="20655"/>
                </a:cubicBezTo>
                <a:cubicBezTo>
                  <a:pt x="46607" y="20655"/>
                  <a:pt x="48542" y="20590"/>
                  <a:pt x="50450" y="20086"/>
                </a:cubicBezTo>
                <a:cubicBezTo>
                  <a:pt x="51528" y="19801"/>
                  <a:pt x="51402" y="18368"/>
                  <a:pt x="50450" y="18028"/>
                </a:cubicBezTo>
                <a:cubicBezTo>
                  <a:pt x="49986" y="17863"/>
                  <a:pt x="49517" y="17727"/>
                  <a:pt x="49045" y="17607"/>
                </a:cubicBezTo>
                <a:cubicBezTo>
                  <a:pt x="49703" y="17521"/>
                  <a:pt x="50360" y="17403"/>
                  <a:pt x="51018" y="17242"/>
                </a:cubicBezTo>
                <a:cubicBezTo>
                  <a:pt x="51841" y="17040"/>
                  <a:pt x="52000" y="15981"/>
                  <a:pt x="51490" y="15453"/>
                </a:cubicBezTo>
                <a:cubicBezTo>
                  <a:pt x="51855" y="15444"/>
                  <a:pt x="52219" y="15440"/>
                  <a:pt x="52581" y="15432"/>
                </a:cubicBezTo>
                <a:cubicBezTo>
                  <a:pt x="53778" y="15396"/>
                  <a:pt x="54052" y="13651"/>
                  <a:pt x="52868" y="13334"/>
                </a:cubicBezTo>
                <a:cubicBezTo>
                  <a:pt x="50344" y="12652"/>
                  <a:pt x="47755" y="12565"/>
                  <a:pt x="45160" y="12565"/>
                </a:cubicBezTo>
                <a:cubicBezTo>
                  <a:pt x="44271" y="12565"/>
                  <a:pt x="43381" y="12575"/>
                  <a:pt x="42493" y="12575"/>
                </a:cubicBezTo>
                <a:cubicBezTo>
                  <a:pt x="42396" y="12575"/>
                  <a:pt x="42300" y="12575"/>
                  <a:pt x="42203" y="12575"/>
                </a:cubicBezTo>
                <a:cubicBezTo>
                  <a:pt x="42054" y="12575"/>
                  <a:pt x="41905" y="12574"/>
                  <a:pt x="41756" y="12574"/>
                </a:cubicBezTo>
                <a:cubicBezTo>
                  <a:pt x="37919" y="12574"/>
                  <a:pt x="34080" y="12730"/>
                  <a:pt x="30244" y="12865"/>
                </a:cubicBezTo>
                <a:cubicBezTo>
                  <a:pt x="26793" y="12986"/>
                  <a:pt x="23337" y="13095"/>
                  <a:pt x="19883" y="13095"/>
                </a:cubicBezTo>
                <a:cubicBezTo>
                  <a:pt x="18028" y="13095"/>
                  <a:pt x="16173" y="13063"/>
                  <a:pt x="14321" y="12986"/>
                </a:cubicBezTo>
                <a:cubicBezTo>
                  <a:pt x="18679" y="12461"/>
                  <a:pt x="23069" y="12321"/>
                  <a:pt x="27471" y="12321"/>
                </a:cubicBezTo>
                <a:cubicBezTo>
                  <a:pt x="32515" y="12321"/>
                  <a:pt x="37575" y="12505"/>
                  <a:pt x="42621" y="12505"/>
                </a:cubicBezTo>
                <a:cubicBezTo>
                  <a:pt x="45950" y="12505"/>
                  <a:pt x="49274" y="12425"/>
                  <a:pt x="52583" y="12159"/>
                </a:cubicBezTo>
                <a:cubicBezTo>
                  <a:pt x="53704" y="12069"/>
                  <a:pt x="54129" y="10274"/>
                  <a:pt x="52867" y="10064"/>
                </a:cubicBezTo>
                <a:cubicBezTo>
                  <a:pt x="51446" y="9828"/>
                  <a:pt x="50016" y="9726"/>
                  <a:pt x="48581" y="9687"/>
                </a:cubicBezTo>
                <a:cubicBezTo>
                  <a:pt x="48824" y="9645"/>
                  <a:pt x="49070" y="9606"/>
                  <a:pt x="49313" y="9562"/>
                </a:cubicBezTo>
                <a:cubicBezTo>
                  <a:pt x="50343" y="9372"/>
                  <a:pt x="50324" y="7711"/>
                  <a:pt x="49313" y="7505"/>
                </a:cubicBezTo>
                <a:cubicBezTo>
                  <a:pt x="47759" y="7191"/>
                  <a:pt x="46193" y="6963"/>
                  <a:pt x="44619" y="6795"/>
                </a:cubicBezTo>
                <a:cubicBezTo>
                  <a:pt x="45997" y="6753"/>
                  <a:pt x="47374" y="6652"/>
                  <a:pt x="48744" y="6433"/>
                </a:cubicBezTo>
                <a:cubicBezTo>
                  <a:pt x="49847" y="6258"/>
                  <a:pt x="49675" y="4661"/>
                  <a:pt x="48744" y="4377"/>
                </a:cubicBezTo>
                <a:cubicBezTo>
                  <a:pt x="48712" y="4365"/>
                  <a:pt x="48679" y="4358"/>
                  <a:pt x="48646" y="4348"/>
                </a:cubicBezTo>
                <a:cubicBezTo>
                  <a:pt x="48680" y="4344"/>
                  <a:pt x="48712" y="4341"/>
                  <a:pt x="48746" y="4338"/>
                </a:cubicBezTo>
                <a:cubicBezTo>
                  <a:pt x="49847" y="4209"/>
                  <a:pt x="50307" y="2501"/>
                  <a:pt x="49030" y="2244"/>
                </a:cubicBezTo>
                <a:cubicBezTo>
                  <a:pt x="48376" y="2112"/>
                  <a:pt x="47718" y="2002"/>
                  <a:pt x="47059" y="1903"/>
                </a:cubicBezTo>
                <a:cubicBezTo>
                  <a:pt x="47156" y="1315"/>
                  <a:pt x="46824" y="641"/>
                  <a:pt x="46056" y="641"/>
                </a:cubicBezTo>
                <a:cubicBezTo>
                  <a:pt x="46052" y="641"/>
                  <a:pt x="46048" y="641"/>
                  <a:pt x="46044" y="641"/>
                </a:cubicBezTo>
                <a:cubicBezTo>
                  <a:pt x="45743" y="643"/>
                  <a:pt x="45442" y="645"/>
                  <a:pt x="45141" y="645"/>
                </a:cubicBezTo>
                <a:cubicBezTo>
                  <a:pt x="38363" y="645"/>
                  <a:pt x="31582" y="1"/>
                  <a:pt x="2481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655" name="Google Shape;1655;p40"/>
          <p:cNvSpPr/>
          <p:nvPr/>
        </p:nvSpPr>
        <p:spPr>
          <a:xfrm>
            <a:off x="3775988" y="3859273"/>
            <a:ext cx="1500591" cy="394176"/>
          </a:xfrm>
          <a:custGeom>
            <a:avLst/>
            <a:gdLst/>
            <a:ahLst/>
            <a:cxnLst/>
            <a:rect l="l" t="t" r="r" b="b"/>
            <a:pathLst>
              <a:path w="54129" h="24752" extrusionOk="0">
                <a:moveTo>
                  <a:pt x="17871" y="6878"/>
                </a:moveTo>
                <a:lnTo>
                  <a:pt x="17871" y="6878"/>
                </a:lnTo>
                <a:cubicBezTo>
                  <a:pt x="16444" y="6923"/>
                  <a:pt x="15017" y="6977"/>
                  <a:pt x="13592" y="7054"/>
                </a:cubicBezTo>
                <a:cubicBezTo>
                  <a:pt x="12207" y="7128"/>
                  <a:pt x="10815" y="7206"/>
                  <a:pt x="9422" y="7247"/>
                </a:cubicBezTo>
                <a:cubicBezTo>
                  <a:pt x="12209" y="6960"/>
                  <a:pt x="15055" y="6892"/>
                  <a:pt x="17871" y="6878"/>
                </a:cubicBezTo>
                <a:close/>
                <a:moveTo>
                  <a:pt x="36090" y="8493"/>
                </a:moveTo>
                <a:cubicBezTo>
                  <a:pt x="36448" y="8493"/>
                  <a:pt x="36806" y="8495"/>
                  <a:pt x="37164" y="8498"/>
                </a:cubicBezTo>
                <a:cubicBezTo>
                  <a:pt x="36552" y="8504"/>
                  <a:pt x="35940" y="8508"/>
                  <a:pt x="35328" y="8508"/>
                </a:cubicBezTo>
                <a:cubicBezTo>
                  <a:pt x="35008" y="8508"/>
                  <a:pt x="34688" y="8507"/>
                  <a:pt x="34368" y="8505"/>
                </a:cubicBezTo>
                <a:cubicBezTo>
                  <a:pt x="34942" y="8497"/>
                  <a:pt x="35516" y="8493"/>
                  <a:pt x="36090" y="8493"/>
                </a:cubicBezTo>
                <a:close/>
                <a:moveTo>
                  <a:pt x="12605" y="21038"/>
                </a:moveTo>
                <a:cubicBezTo>
                  <a:pt x="12590" y="21109"/>
                  <a:pt x="12578" y="21180"/>
                  <a:pt x="12577" y="21251"/>
                </a:cubicBezTo>
                <a:cubicBezTo>
                  <a:pt x="12206" y="21223"/>
                  <a:pt x="11839" y="21181"/>
                  <a:pt x="11483" y="21124"/>
                </a:cubicBezTo>
                <a:cubicBezTo>
                  <a:pt x="11855" y="21086"/>
                  <a:pt x="12230" y="21058"/>
                  <a:pt x="12605" y="21038"/>
                </a:cubicBezTo>
                <a:close/>
                <a:moveTo>
                  <a:pt x="24817" y="1"/>
                </a:moveTo>
                <a:cubicBezTo>
                  <a:pt x="21431" y="1"/>
                  <a:pt x="18049" y="162"/>
                  <a:pt x="14673" y="646"/>
                </a:cubicBezTo>
                <a:lnTo>
                  <a:pt x="14619" y="641"/>
                </a:lnTo>
                <a:cubicBezTo>
                  <a:pt x="14581" y="637"/>
                  <a:pt x="14544" y="635"/>
                  <a:pt x="14508" y="635"/>
                </a:cubicBezTo>
                <a:cubicBezTo>
                  <a:pt x="14347" y="635"/>
                  <a:pt x="14207" y="672"/>
                  <a:pt x="14088" y="732"/>
                </a:cubicBezTo>
                <a:cubicBezTo>
                  <a:pt x="13886" y="763"/>
                  <a:pt x="13685" y="787"/>
                  <a:pt x="13482" y="821"/>
                </a:cubicBezTo>
                <a:cubicBezTo>
                  <a:pt x="13185" y="869"/>
                  <a:pt x="12985" y="1012"/>
                  <a:pt x="12861" y="1201"/>
                </a:cubicBezTo>
                <a:cubicBezTo>
                  <a:pt x="10603" y="1148"/>
                  <a:pt x="8343" y="1064"/>
                  <a:pt x="6087" y="925"/>
                </a:cubicBezTo>
                <a:cubicBezTo>
                  <a:pt x="6060" y="923"/>
                  <a:pt x="6033" y="922"/>
                  <a:pt x="6008" y="922"/>
                </a:cubicBezTo>
                <a:cubicBezTo>
                  <a:pt x="4713" y="922"/>
                  <a:pt x="4748" y="2974"/>
                  <a:pt x="6087" y="3059"/>
                </a:cubicBezTo>
                <a:cubicBezTo>
                  <a:pt x="7775" y="3163"/>
                  <a:pt x="9462" y="3237"/>
                  <a:pt x="11152" y="3291"/>
                </a:cubicBezTo>
                <a:cubicBezTo>
                  <a:pt x="11044" y="3490"/>
                  <a:pt x="11005" y="3724"/>
                  <a:pt x="11028" y="3952"/>
                </a:cubicBezTo>
                <a:cubicBezTo>
                  <a:pt x="10175" y="4137"/>
                  <a:pt x="9331" y="4365"/>
                  <a:pt x="8507" y="4662"/>
                </a:cubicBezTo>
                <a:cubicBezTo>
                  <a:pt x="8162" y="4787"/>
                  <a:pt x="7938" y="5029"/>
                  <a:pt x="7832" y="5306"/>
                </a:cubicBezTo>
                <a:cubicBezTo>
                  <a:pt x="5534" y="5595"/>
                  <a:pt x="3279" y="6056"/>
                  <a:pt x="1113" y="6797"/>
                </a:cubicBezTo>
                <a:cubicBezTo>
                  <a:pt x="196" y="7111"/>
                  <a:pt x="0" y="8644"/>
                  <a:pt x="1113" y="8853"/>
                </a:cubicBezTo>
                <a:cubicBezTo>
                  <a:pt x="2253" y="9068"/>
                  <a:pt x="3405" y="9214"/>
                  <a:pt x="4565" y="9315"/>
                </a:cubicBezTo>
                <a:cubicBezTo>
                  <a:pt x="4458" y="9329"/>
                  <a:pt x="4349" y="9341"/>
                  <a:pt x="4242" y="9356"/>
                </a:cubicBezTo>
                <a:cubicBezTo>
                  <a:pt x="3162" y="9511"/>
                  <a:pt x="3284" y="11168"/>
                  <a:pt x="4242" y="11413"/>
                </a:cubicBezTo>
                <a:cubicBezTo>
                  <a:pt x="5305" y="11685"/>
                  <a:pt x="6381" y="11865"/>
                  <a:pt x="7461" y="11988"/>
                </a:cubicBezTo>
                <a:cubicBezTo>
                  <a:pt x="6956" y="12100"/>
                  <a:pt x="6452" y="12218"/>
                  <a:pt x="5949" y="12343"/>
                </a:cubicBezTo>
                <a:cubicBezTo>
                  <a:pt x="4680" y="12660"/>
                  <a:pt x="5125" y="14290"/>
                  <a:pt x="6233" y="14438"/>
                </a:cubicBezTo>
                <a:cubicBezTo>
                  <a:pt x="6374" y="14458"/>
                  <a:pt x="6513" y="14472"/>
                  <a:pt x="6654" y="14489"/>
                </a:cubicBezTo>
                <a:cubicBezTo>
                  <a:pt x="6041" y="14685"/>
                  <a:pt x="5436" y="14899"/>
                  <a:pt x="4842" y="15153"/>
                </a:cubicBezTo>
                <a:cubicBezTo>
                  <a:pt x="3732" y="15629"/>
                  <a:pt x="4487" y="17019"/>
                  <a:pt x="5380" y="17140"/>
                </a:cubicBezTo>
                <a:cubicBezTo>
                  <a:pt x="5930" y="17215"/>
                  <a:pt x="6483" y="17275"/>
                  <a:pt x="7036" y="17329"/>
                </a:cubicBezTo>
                <a:cubicBezTo>
                  <a:pt x="6674" y="17884"/>
                  <a:pt x="6966" y="18744"/>
                  <a:pt x="7656" y="18950"/>
                </a:cubicBezTo>
                <a:cubicBezTo>
                  <a:pt x="8176" y="19105"/>
                  <a:pt x="8702" y="19222"/>
                  <a:pt x="9230" y="19321"/>
                </a:cubicBezTo>
                <a:cubicBezTo>
                  <a:pt x="8700" y="19433"/>
                  <a:pt x="8174" y="19570"/>
                  <a:pt x="7656" y="19737"/>
                </a:cubicBezTo>
                <a:cubicBezTo>
                  <a:pt x="6949" y="19966"/>
                  <a:pt x="6540" y="20968"/>
                  <a:pt x="7185" y="21520"/>
                </a:cubicBezTo>
                <a:cubicBezTo>
                  <a:pt x="7245" y="21571"/>
                  <a:pt x="7309" y="21616"/>
                  <a:pt x="7370" y="21666"/>
                </a:cubicBezTo>
                <a:cubicBezTo>
                  <a:pt x="7228" y="21676"/>
                  <a:pt x="7086" y="21680"/>
                  <a:pt x="6944" y="21690"/>
                </a:cubicBezTo>
                <a:cubicBezTo>
                  <a:pt x="5801" y="21765"/>
                  <a:pt x="5422" y="23528"/>
                  <a:pt x="6659" y="23783"/>
                </a:cubicBezTo>
                <a:cubicBezTo>
                  <a:pt x="10303" y="24536"/>
                  <a:pt x="13989" y="24752"/>
                  <a:pt x="17687" y="24752"/>
                </a:cubicBezTo>
                <a:cubicBezTo>
                  <a:pt x="19346" y="24752"/>
                  <a:pt x="21007" y="24708"/>
                  <a:pt x="22668" y="24650"/>
                </a:cubicBezTo>
                <a:cubicBezTo>
                  <a:pt x="25388" y="24556"/>
                  <a:pt x="28105" y="24427"/>
                  <a:pt x="30827" y="24394"/>
                </a:cubicBezTo>
                <a:cubicBezTo>
                  <a:pt x="30949" y="24393"/>
                  <a:pt x="31070" y="24392"/>
                  <a:pt x="31192" y="24392"/>
                </a:cubicBezTo>
                <a:cubicBezTo>
                  <a:pt x="32413" y="24392"/>
                  <a:pt x="33628" y="24459"/>
                  <a:pt x="34841" y="24459"/>
                </a:cubicBezTo>
                <a:cubicBezTo>
                  <a:pt x="35879" y="24459"/>
                  <a:pt x="36916" y="24410"/>
                  <a:pt x="37952" y="24230"/>
                </a:cubicBezTo>
                <a:cubicBezTo>
                  <a:pt x="40232" y="24248"/>
                  <a:pt x="42511" y="24267"/>
                  <a:pt x="44788" y="24301"/>
                </a:cubicBezTo>
                <a:cubicBezTo>
                  <a:pt x="46002" y="24360"/>
                  <a:pt x="47216" y="24399"/>
                  <a:pt x="48434" y="24399"/>
                </a:cubicBezTo>
                <a:cubicBezTo>
                  <a:pt x="48727" y="24399"/>
                  <a:pt x="49020" y="24396"/>
                  <a:pt x="49314" y="24392"/>
                </a:cubicBezTo>
                <a:cubicBezTo>
                  <a:pt x="50691" y="24370"/>
                  <a:pt x="50687" y="22297"/>
                  <a:pt x="49314" y="22259"/>
                </a:cubicBezTo>
                <a:cubicBezTo>
                  <a:pt x="47703" y="22213"/>
                  <a:pt x="46094" y="22185"/>
                  <a:pt x="44482" y="22162"/>
                </a:cubicBezTo>
                <a:cubicBezTo>
                  <a:pt x="44616" y="21589"/>
                  <a:pt x="44282" y="20911"/>
                  <a:pt x="43485" y="20835"/>
                </a:cubicBezTo>
                <a:cubicBezTo>
                  <a:pt x="42724" y="20762"/>
                  <a:pt x="41964" y="20707"/>
                  <a:pt x="41201" y="20664"/>
                </a:cubicBezTo>
                <a:cubicBezTo>
                  <a:pt x="41679" y="20651"/>
                  <a:pt x="42156" y="20647"/>
                  <a:pt x="42634" y="20647"/>
                </a:cubicBezTo>
                <a:cubicBezTo>
                  <a:pt x="43311" y="20647"/>
                  <a:pt x="43988" y="20655"/>
                  <a:pt x="44664" y="20655"/>
                </a:cubicBezTo>
                <a:cubicBezTo>
                  <a:pt x="46607" y="20655"/>
                  <a:pt x="48542" y="20590"/>
                  <a:pt x="50450" y="20086"/>
                </a:cubicBezTo>
                <a:cubicBezTo>
                  <a:pt x="51528" y="19801"/>
                  <a:pt x="51402" y="18368"/>
                  <a:pt x="50450" y="18028"/>
                </a:cubicBezTo>
                <a:cubicBezTo>
                  <a:pt x="49986" y="17863"/>
                  <a:pt x="49517" y="17727"/>
                  <a:pt x="49045" y="17607"/>
                </a:cubicBezTo>
                <a:cubicBezTo>
                  <a:pt x="49703" y="17521"/>
                  <a:pt x="50360" y="17403"/>
                  <a:pt x="51018" y="17242"/>
                </a:cubicBezTo>
                <a:cubicBezTo>
                  <a:pt x="51841" y="17040"/>
                  <a:pt x="52000" y="15981"/>
                  <a:pt x="51490" y="15453"/>
                </a:cubicBezTo>
                <a:cubicBezTo>
                  <a:pt x="51855" y="15444"/>
                  <a:pt x="52219" y="15440"/>
                  <a:pt x="52581" y="15432"/>
                </a:cubicBezTo>
                <a:cubicBezTo>
                  <a:pt x="53778" y="15396"/>
                  <a:pt x="54052" y="13651"/>
                  <a:pt x="52868" y="13334"/>
                </a:cubicBezTo>
                <a:cubicBezTo>
                  <a:pt x="50344" y="12652"/>
                  <a:pt x="47755" y="12565"/>
                  <a:pt x="45160" y="12565"/>
                </a:cubicBezTo>
                <a:cubicBezTo>
                  <a:pt x="44271" y="12565"/>
                  <a:pt x="43381" y="12575"/>
                  <a:pt x="42493" y="12575"/>
                </a:cubicBezTo>
                <a:cubicBezTo>
                  <a:pt x="42396" y="12575"/>
                  <a:pt x="42300" y="12575"/>
                  <a:pt x="42203" y="12575"/>
                </a:cubicBezTo>
                <a:cubicBezTo>
                  <a:pt x="42054" y="12575"/>
                  <a:pt x="41905" y="12574"/>
                  <a:pt x="41756" y="12574"/>
                </a:cubicBezTo>
                <a:cubicBezTo>
                  <a:pt x="37919" y="12574"/>
                  <a:pt x="34080" y="12730"/>
                  <a:pt x="30244" y="12865"/>
                </a:cubicBezTo>
                <a:cubicBezTo>
                  <a:pt x="26793" y="12986"/>
                  <a:pt x="23337" y="13095"/>
                  <a:pt x="19883" y="13095"/>
                </a:cubicBezTo>
                <a:cubicBezTo>
                  <a:pt x="18028" y="13095"/>
                  <a:pt x="16173" y="13063"/>
                  <a:pt x="14321" y="12986"/>
                </a:cubicBezTo>
                <a:cubicBezTo>
                  <a:pt x="18679" y="12461"/>
                  <a:pt x="23069" y="12321"/>
                  <a:pt x="27471" y="12321"/>
                </a:cubicBezTo>
                <a:cubicBezTo>
                  <a:pt x="32515" y="12321"/>
                  <a:pt x="37575" y="12505"/>
                  <a:pt x="42621" y="12505"/>
                </a:cubicBezTo>
                <a:cubicBezTo>
                  <a:pt x="45950" y="12505"/>
                  <a:pt x="49274" y="12425"/>
                  <a:pt x="52583" y="12159"/>
                </a:cubicBezTo>
                <a:cubicBezTo>
                  <a:pt x="53704" y="12069"/>
                  <a:pt x="54129" y="10274"/>
                  <a:pt x="52867" y="10064"/>
                </a:cubicBezTo>
                <a:cubicBezTo>
                  <a:pt x="51446" y="9828"/>
                  <a:pt x="50016" y="9726"/>
                  <a:pt x="48581" y="9687"/>
                </a:cubicBezTo>
                <a:cubicBezTo>
                  <a:pt x="48824" y="9645"/>
                  <a:pt x="49070" y="9606"/>
                  <a:pt x="49313" y="9562"/>
                </a:cubicBezTo>
                <a:cubicBezTo>
                  <a:pt x="50343" y="9372"/>
                  <a:pt x="50324" y="7711"/>
                  <a:pt x="49313" y="7505"/>
                </a:cubicBezTo>
                <a:cubicBezTo>
                  <a:pt x="47759" y="7191"/>
                  <a:pt x="46193" y="6963"/>
                  <a:pt x="44619" y="6795"/>
                </a:cubicBezTo>
                <a:cubicBezTo>
                  <a:pt x="45997" y="6753"/>
                  <a:pt x="47374" y="6652"/>
                  <a:pt x="48744" y="6433"/>
                </a:cubicBezTo>
                <a:cubicBezTo>
                  <a:pt x="49847" y="6258"/>
                  <a:pt x="49675" y="4661"/>
                  <a:pt x="48744" y="4377"/>
                </a:cubicBezTo>
                <a:cubicBezTo>
                  <a:pt x="48712" y="4365"/>
                  <a:pt x="48679" y="4358"/>
                  <a:pt x="48646" y="4348"/>
                </a:cubicBezTo>
                <a:cubicBezTo>
                  <a:pt x="48680" y="4344"/>
                  <a:pt x="48712" y="4341"/>
                  <a:pt x="48746" y="4338"/>
                </a:cubicBezTo>
                <a:cubicBezTo>
                  <a:pt x="49847" y="4209"/>
                  <a:pt x="50307" y="2501"/>
                  <a:pt x="49030" y="2244"/>
                </a:cubicBezTo>
                <a:cubicBezTo>
                  <a:pt x="48376" y="2112"/>
                  <a:pt x="47718" y="2002"/>
                  <a:pt x="47059" y="1903"/>
                </a:cubicBezTo>
                <a:cubicBezTo>
                  <a:pt x="47156" y="1315"/>
                  <a:pt x="46824" y="641"/>
                  <a:pt x="46056" y="641"/>
                </a:cubicBezTo>
                <a:cubicBezTo>
                  <a:pt x="46052" y="641"/>
                  <a:pt x="46048" y="641"/>
                  <a:pt x="46044" y="641"/>
                </a:cubicBezTo>
                <a:cubicBezTo>
                  <a:pt x="45743" y="643"/>
                  <a:pt x="45442" y="645"/>
                  <a:pt x="45141" y="645"/>
                </a:cubicBezTo>
                <a:cubicBezTo>
                  <a:pt x="38363" y="645"/>
                  <a:pt x="31582" y="1"/>
                  <a:pt x="248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40"/>
          <p:cNvSpPr/>
          <p:nvPr/>
        </p:nvSpPr>
        <p:spPr>
          <a:xfrm>
            <a:off x="1133138" y="3859273"/>
            <a:ext cx="1500591" cy="394176"/>
          </a:xfrm>
          <a:custGeom>
            <a:avLst/>
            <a:gdLst/>
            <a:ahLst/>
            <a:cxnLst/>
            <a:rect l="l" t="t" r="r" b="b"/>
            <a:pathLst>
              <a:path w="54129" h="24752" extrusionOk="0">
                <a:moveTo>
                  <a:pt x="17871" y="6878"/>
                </a:moveTo>
                <a:lnTo>
                  <a:pt x="17871" y="6878"/>
                </a:lnTo>
                <a:cubicBezTo>
                  <a:pt x="16444" y="6923"/>
                  <a:pt x="15017" y="6977"/>
                  <a:pt x="13592" y="7054"/>
                </a:cubicBezTo>
                <a:cubicBezTo>
                  <a:pt x="12207" y="7128"/>
                  <a:pt x="10815" y="7206"/>
                  <a:pt x="9422" y="7247"/>
                </a:cubicBezTo>
                <a:cubicBezTo>
                  <a:pt x="12209" y="6960"/>
                  <a:pt x="15055" y="6892"/>
                  <a:pt x="17871" y="6878"/>
                </a:cubicBezTo>
                <a:close/>
                <a:moveTo>
                  <a:pt x="36090" y="8493"/>
                </a:moveTo>
                <a:cubicBezTo>
                  <a:pt x="36448" y="8493"/>
                  <a:pt x="36806" y="8495"/>
                  <a:pt x="37164" y="8498"/>
                </a:cubicBezTo>
                <a:cubicBezTo>
                  <a:pt x="36552" y="8504"/>
                  <a:pt x="35940" y="8508"/>
                  <a:pt x="35328" y="8508"/>
                </a:cubicBezTo>
                <a:cubicBezTo>
                  <a:pt x="35008" y="8508"/>
                  <a:pt x="34688" y="8507"/>
                  <a:pt x="34368" y="8505"/>
                </a:cubicBezTo>
                <a:cubicBezTo>
                  <a:pt x="34942" y="8497"/>
                  <a:pt x="35516" y="8493"/>
                  <a:pt x="36090" y="8493"/>
                </a:cubicBezTo>
                <a:close/>
                <a:moveTo>
                  <a:pt x="12605" y="21038"/>
                </a:moveTo>
                <a:cubicBezTo>
                  <a:pt x="12590" y="21109"/>
                  <a:pt x="12578" y="21180"/>
                  <a:pt x="12577" y="21251"/>
                </a:cubicBezTo>
                <a:cubicBezTo>
                  <a:pt x="12206" y="21223"/>
                  <a:pt x="11839" y="21181"/>
                  <a:pt x="11483" y="21124"/>
                </a:cubicBezTo>
                <a:cubicBezTo>
                  <a:pt x="11855" y="21086"/>
                  <a:pt x="12230" y="21058"/>
                  <a:pt x="12605" y="21038"/>
                </a:cubicBezTo>
                <a:close/>
                <a:moveTo>
                  <a:pt x="24817" y="1"/>
                </a:moveTo>
                <a:cubicBezTo>
                  <a:pt x="21431" y="1"/>
                  <a:pt x="18049" y="162"/>
                  <a:pt x="14673" y="646"/>
                </a:cubicBezTo>
                <a:lnTo>
                  <a:pt x="14619" y="641"/>
                </a:lnTo>
                <a:cubicBezTo>
                  <a:pt x="14581" y="637"/>
                  <a:pt x="14544" y="635"/>
                  <a:pt x="14508" y="635"/>
                </a:cubicBezTo>
                <a:cubicBezTo>
                  <a:pt x="14347" y="635"/>
                  <a:pt x="14207" y="672"/>
                  <a:pt x="14088" y="732"/>
                </a:cubicBezTo>
                <a:cubicBezTo>
                  <a:pt x="13886" y="763"/>
                  <a:pt x="13685" y="787"/>
                  <a:pt x="13482" y="821"/>
                </a:cubicBezTo>
                <a:cubicBezTo>
                  <a:pt x="13185" y="869"/>
                  <a:pt x="12985" y="1012"/>
                  <a:pt x="12861" y="1201"/>
                </a:cubicBezTo>
                <a:cubicBezTo>
                  <a:pt x="10603" y="1148"/>
                  <a:pt x="8343" y="1064"/>
                  <a:pt x="6087" y="925"/>
                </a:cubicBezTo>
                <a:cubicBezTo>
                  <a:pt x="6060" y="923"/>
                  <a:pt x="6033" y="922"/>
                  <a:pt x="6008" y="922"/>
                </a:cubicBezTo>
                <a:cubicBezTo>
                  <a:pt x="4713" y="922"/>
                  <a:pt x="4748" y="2974"/>
                  <a:pt x="6087" y="3059"/>
                </a:cubicBezTo>
                <a:cubicBezTo>
                  <a:pt x="7775" y="3163"/>
                  <a:pt x="9462" y="3237"/>
                  <a:pt x="11152" y="3291"/>
                </a:cubicBezTo>
                <a:cubicBezTo>
                  <a:pt x="11044" y="3490"/>
                  <a:pt x="11005" y="3724"/>
                  <a:pt x="11028" y="3952"/>
                </a:cubicBezTo>
                <a:cubicBezTo>
                  <a:pt x="10175" y="4137"/>
                  <a:pt x="9331" y="4365"/>
                  <a:pt x="8507" y="4662"/>
                </a:cubicBezTo>
                <a:cubicBezTo>
                  <a:pt x="8162" y="4787"/>
                  <a:pt x="7938" y="5029"/>
                  <a:pt x="7832" y="5306"/>
                </a:cubicBezTo>
                <a:cubicBezTo>
                  <a:pt x="5534" y="5595"/>
                  <a:pt x="3279" y="6056"/>
                  <a:pt x="1113" y="6797"/>
                </a:cubicBezTo>
                <a:cubicBezTo>
                  <a:pt x="196" y="7111"/>
                  <a:pt x="0" y="8644"/>
                  <a:pt x="1113" y="8853"/>
                </a:cubicBezTo>
                <a:cubicBezTo>
                  <a:pt x="2253" y="9068"/>
                  <a:pt x="3405" y="9214"/>
                  <a:pt x="4565" y="9315"/>
                </a:cubicBezTo>
                <a:cubicBezTo>
                  <a:pt x="4458" y="9329"/>
                  <a:pt x="4349" y="9341"/>
                  <a:pt x="4242" y="9356"/>
                </a:cubicBezTo>
                <a:cubicBezTo>
                  <a:pt x="3162" y="9511"/>
                  <a:pt x="3284" y="11168"/>
                  <a:pt x="4242" y="11413"/>
                </a:cubicBezTo>
                <a:cubicBezTo>
                  <a:pt x="5305" y="11685"/>
                  <a:pt x="6381" y="11865"/>
                  <a:pt x="7461" y="11988"/>
                </a:cubicBezTo>
                <a:cubicBezTo>
                  <a:pt x="6956" y="12100"/>
                  <a:pt x="6452" y="12218"/>
                  <a:pt x="5949" y="12343"/>
                </a:cubicBezTo>
                <a:cubicBezTo>
                  <a:pt x="4680" y="12660"/>
                  <a:pt x="5125" y="14290"/>
                  <a:pt x="6233" y="14438"/>
                </a:cubicBezTo>
                <a:cubicBezTo>
                  <a:pt x="6374" y="14458"/>
                  <a:pt x="6513" y="14472"/>
                  <a:pt x="6654" y="14489"/>
                </a:cubicBezTo>
                <a:cubicBezTo>
                  <a:pt x="6041" y="14685"/>
                  <a:pt x="5436" y="14899"/>
                  <a:pt x="4842" y="15153"/>
                </a:cubicBezTo>
                <a:cubicBezTo>
                  <a:pt x="3732" y="15629"/>
                  <a:pt x="4487" y="17019"/>
                  <a:pt x="5380" y="17140"/>
                </a:cubicBezTo>
                <a:cubicBezTo>
                  <a:pt x="5930" y="17215"/>
                  <a:pt x="6483" y="17275"/>
                  <a:pt x="7036" y="17329"/>
                </a:cubicBezTo>
                <a:cubicBezTo>
                  <a:pt x="6674" y="17884"/>
                  <a:pt x="6966" y="18744"/>
                  <a:pt x="7656" y="18950"/>
                </a:cubicBezTo>
                <a:cubicBezTo>
                  <a:pt x="8176" y="19105"/>
                  <a:pt x="8702" y="19222"/>
                  <a:pt x="9230" y="19321"/>
                </a:cubicBezTo>
                <a:cubicBezTo>
                  <a:pt x="8700" y="19433"/>
                  <a:pt x="8174" y="19570"/>
                  <a:pt x="7656" y="19737"/>
                </a:cubicBezTo>
                <a:cubicBezTo>
                  <a:pt x="6949" y="19966"/>
                  <a:pt x="6540" y="20968"/>
                  <a:pt x="7185" y="21520"/>
                </a:cubicBezTo>
                <a:cubicBezTo>
                  <a:pt x="7245" y="21571"/>
                  <a:pt x="7309" y="21616"/>
                  <a:pt x="7370" y="21666"/>
                </a:cubicBezTo>
                <a:cubicBezTo>
                  <a:pt x="7228" y="21676"/>
                  <a:pt x="7086" y="21680"/>
                  <a:pt x="6944" y="21690"/>
                </a:cubicBezTo>
                <a:cubicBezTo>
                  <a:pt x="5801" y="21765"/>
                  <a:pt x="5422" y="23528"/>
                  <a:pt x="6659" y="23783"/>
                </a:cubicBezTo>
                <a:cubicBezTo>
                  <a:pt x="10303" y="24536"/>
                  <a:pt x="13989" y="24752"/>
                  <a:pt x="17687" y="24752"/>
                </a:cubicBezTo>
                <a:cubicBezTo>
                  <a:pt x="19346" y="24752"/>
                  <a:pt x="21007" y="24708"/>
                  <a:pt x="22668" y="24650"/>
                </a:cubicBezTo>
                <a:cubicBezTo>
                  <a:pt x="25388" y="24556"/>
                  <a:pt x="28105" y="24427"/>
                  <a:pt x="30827" y="24394"/>
                </a:cubicBezTo>
                <a:cubicBezTo>
                  <a:pt x="30949" y="24393"/>
                  <a:pt x="31070" y="24392"/>
                  <a:pt x="31192" y="24392"/>
                </a:cubicBezTo>
                <a:cubicBezTo>
                  <a:pt x="32413" y="24392"/>
                  <a:pt x="33628" y="24459"/>
                  <a:pt x="34841" y="24459"/>
                </a:cubicBezTo>
                <a:cubicBezTo>
                  <a:pt x="35879" y="24459"/>
                  <a:pt x="36916" y="24410"/>
                  <a:pt x="37952" y="24230"/>
                </a:cubicBezTo>
                <a:cubicBezTo>
                  <a:pt x="40232" y="24248"/>
                  <a:pt x="42511" y="24267"/>
                  <a:pt x="44788" y="24301"/>
                </a:cubicBezTo>
                <a:cubicBezTo>
                  <a:pt x="46002" y="24360"/>
                  <a:pt x="47216" y="24399"/>
                  <a:pt x="48434" y="24399"/>
                </a:cubicBezTo>
                <a:cubicBezTo>
                  <a:pt x="48727" y="24399"/>
                  <a:pt x="49020" y="24396"/>
                  <a:pt x="49314" y="24392"/>
                </a:cubicBezTo>
                <a:cubicBezTo>
                  <a:pt x="50691" y="24370"/>
                  <a:pt x="50687" y="22297"/>
                  <a:pt x="49314" y="22259"/>
                </a:cubicBezTo>
                <a:cubicBezTo>
                  <a:pt x="47703" y="22213"/>
                  <a:pt x="46094" y="22185"/>
                  <a:pt x="44482" y="22162"/>
                </a:cubicBezTo>
                <a:cubicBezTo>
                  <a:pt x="44616" y="21589"/>
                  <a:pt x="44282" y="20911"/>
                  <a:pt x="43485" y="20835"/>
                </a:cubicBezTo>
                <a:cubicBezTo>
                  <a:pt x="42724" y="20762"/>
                  <a:pt x="41964" y="20707"/>
                  <a:pt x="41201" y="20664"/>
                </a:cubicBezTo>
                <a:cubicBezTo>
                  <a:pt x="41679" y="20651"/>
                  <a:pt x="42156" y="20647"/>
                  <a:pt x="42634" y="20647"/>
                </a:cubicBezTo>
                <a:cubicBezTo>
                  <a:pt x="43311" y="20647"/>
                  <a:pt x="43988" y="20655"/>
                  <a:pt x="44664" y="20655"/>
                </a:cubicBezTo>
                <a:cubicBezTo>
                  <a:pt x="46607" y="20655"/>
                  <a:pt x="48542" y="20590"/>
                  <a:pt x="50450" y="20086"/>
                </a:cubicBezTo>
                <a:cubicBezTo>
                  <a:pt x="51528" y="19801"/>
                  <a:pt x="51402" y="18368"/>
                  <a:pt x="50450" y="18028"/>
                </a:cubicBezTo>
                <a:cubicBezTo>
                  <a:pt x="49986" y="17863"/>
                  <a:pt x="49517" y="17727"/>
                  <a:pt x="49045" y="17607"/>
                </a:cubicBezTo>
                <a:cubicBezTo>
                  <a:pt x="49703" y="17521"/>
                  <a:pt x="50360" y="17403"/>
                  <a:pt x="51018" y="17242"/>
                </a:cubicBezTo>
                <a:cubicBezTo>
                  <a:pt x="51841" y="17040"/>
                  <a:pt x="52000" y="15981"/>
                  <a:pt x="51490" y="15453"/>
                </a:cubicBezTo>
                <a:cubicBezTo>
                  <a:pt x="51855" y="15444"/>
                  <a:pt x="52219" y="15440"/>
                  <a:pt x="52581" y="15432"/>
                </a:cubicBezTo>
                <a:cubicBezTo>
                  <a:pt x="53778" y="15396"/>
                  <a:pt x="54052" y="13651"/>
                  <a:pt x="52868" y="13334"/>
                </a:cubicBezTo>
                <a:cubicBezTo>
                  <a:pt x="50344" y="12652"/>
                  <a:pt x="47755" y="12565"/>
                  <a:pt x="45160" y="12565"/>
                </a:cubicBezTo>
                <a:cubicBezTo>
                  <a:pt x="44271" y="12565"/>
                  <a:pt x="43381" y="12575"/>
                  <a:pt x="42493" y="12575"/>
                </a:cubicBezTo>
                <a:cubicBezTo>
                  <a:pt x="42396" y="12575"/>
                  <a:pt x="42300" y="12575"/>
                  <a:pt x="42203" y="12575"/>
                </a:cubicBezTo>
                <a:cubicBezTo>
                  <a:pt x="42054" y="12575"/>
                  <a:pt x="41905" y="12574"/>
                  <a:pt x="41756" y="12574"/>
                </a:cubicBezTo>
                <a:cubicBezTo>
                  <a:pt x="37919" y="12574"/>
                  <a:pt x="34080" y="12730"/>
                  <a:pt x="30244" y="12865"/>
                </a:cubicBezTo>
                <a:cubicBezTo>
                  <a:pt x="26793" y="12986"/>
                  <a:pt x="23337" y="13095"/>
                  <a:pt x="19883" y="13095"/>
                </a:cubicBezTo>
                <a:cubicBezTo>
                  <a:pt x="18028" y="13095"/>
                  <a:pt x="16173" y="13063"/>
                  <a:pt x="14321" y="12986"/>
                </a:cubicBezTo>
                <a:cubicBezTo>
                  <a:pt x="18679" y="12461"/>
                  <a:pt x="23069" y="12321"/>
                  <a:pt x="27471" y="12321"/>
                </a:cubicBezTo>
                <a:cubicBezTo>
                  <a:pt x="32515" y="12321"/>
                  <a:pt x="37575" y="12505"/>
                  <a:pt x="42621" y="12505"/>
                </a:cubicBezTo>
                <a:cubicBezTo>
                  <a:pt x="45950" y="12505"/>
                  <a:pt x="49274" y="12425"/>
                  <a:pt x="52583" y="12159"/>
                </a:cubicBezTo>
                <a:cubicBezTo>
                  <a:pt x="53704" y="12069"/>
                  <a:pt x="54129" y="10274"/>
                  <a:pt x="52867" y="10064"/>
                </a:cubicBezTo>
                <a:cubicBezTo>
                  <a:pt x="51446" y="9828"/>
                  <a:pt x="50016" y="9726"/>
                  <a:pt x="48581" y="9687"/>
                </a:cubicBezTo>
                <a:cubicBezTo>
                  <a:pt x="48824" y="9645"/>
                  <a:pt x="49070" y="9606"/>
                  <a:pt x="49313" y="9562"/>
                </a:cubicBezTo>
                <a:cubicBezTo>
                  <a:pt x="50343" y="9372"/>
                  <a:pt x="50324" y="7711"/>
                  <a:pt x="49313" y="7505"/>
                </a:cubicBezTo>
                <a:cubicBezTo>
                  <a:pt x="47759" y="7191"/>
                  <a:pt x="46193" y="6963"/>
                  <a:pt x="44619" y="6795"/>
                </a:cubicBezTo>
                <a:cubicBezTo>
                  <a:pt x="45997" y="6753"/>
                  <a:pt x="47374" y="6652"/>
                  <a:pt x="48744" y="6433"/>
                </a:cubicBezTo>
                <a:cubicBezTo>
                  <a:pt x="49847" y="6258"/>
                  <a:pt x="49675" y="4661"/>
                  <a:pt x="48744" y="4377"/>
                </a:cubicBezTo>
                <a:cubicBezTo>
                  <a:pt x="48712" y="4365"/>
                  <a:pt x="48679" y="4358"/>
                  <a:pt x="48646" y="4348"/>
                </a:cubicBezTo>
                <a:cubicBezTo>
                  <a:pt x="48680" y="4344"/>
                  <a:pt x="48712" y="4341"/>
                  <a:pt x="48746" y="4338"/>
                </a:cubicBezTo>
                <a:cubicBezTo>
                  <a:pt x="49847" y="4209"/>
                  <a:pt x="50307" y="2501"/>
                  <a:pt x="49030" y="2244"/>
                </a:cubicBezTo>
                <a:cubicBezTo>
                  <a:pt x="48376" y="2112"/>
                  <a:pt x="47718" y="2002"/>
                  <a:pt x="47059" y="1903"/>
                </a:cubicBezTo>
                <a:cubicBezTo>
                  <a:pt x="47156" y="1315"/>
                  <a:pt x="46824" y="641"/>
                  <a:pt x="46056" y="641"/>
                </a:cubicBezTo>
                <a:cubicBezTo>
                  <a:pt x="46052" y="641"/>
                  <a:pt x="46048" y="641"/>
                  <a:pt x="46044" y="641"/>
                </a:cubicBezTo>
                <a:cubicBezTo>
                  <a:pt x="45743" y="643"/>
                  <a:pt x="45442" y="645"/>
                  <a:pt x="45141" y="645"/>
                </a:cubicBezTo>
                <a:cubicBezTo>
                  <a:pt x="38363" y="645"/>
                  <a:pt x="31582" y="1"/>
                  <a:pt x="2481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657" name="Google Shape;1657;p40"/>
          <p:cNvSpPr/>
          <p:nvPr/>
        </p:nvSpPr>
        <p:spPr>
          <a:xfrm>
            <a:off x="1173200" y="2663361"/>
            <a:ext cx="1500591" cy="394176"/>
          </a:xfrm>
          <a:custGeom>
            <a:avLst/>
            <a:gdLst/>
            <a:ahLst/>
            <a:cxnLst/>
            <a:rect l="l" t="t" r="r" b="b"/>
            <a:pathLst>
              <a:path w="54129" h="24752" extrusionOk="0">
                <a:moveTo>
                  <a:pt x="17871" y="6878"/>
                </a:moveTo>
                <a:lnTo>
                  <a:pt x="17871" y="6878"/>
                </a:lnTo>
                <a:cubicBezTo>
                  <a:pt x="16444" y="6923"/>
                  <a:pt x="15017" y="6977"/>
                  <a:pt x="13592" y="7054"/>
                </a:cubicBezTo>
                <a:cubicBezTo>
                  <a:pt x="12207" y="7128"/>
                  <a:pt x="10815" y="7206"/>
                  <a:pt x="9422" y="7247"/>
                </a:cubicBezTo>
                <a:cubicBezTo>
                  <a:pt x="12209" y="6960"/>
                  <a:pt x="15055" y="6892"/>
                  <a:pt x="17871" y="6878"/>
                </a:cubicBezTo>
                <a:close/>
                <a:moveTo>
                  <a:pt x="36090" y="8493"/>
                </a:moveTo>
                <a:cubicBezTo>
                  <a:pt x="36448" y="8493"/>
                  <a:pt x="36806" y="8495"/>
                  <a:pt x="37164" y="8498"/>
                </a:cubicBezTo>
                <a:cubicBezTo>
                  <a:pt x="36552" y="8504"/>
                  <a:pt x="35940" y="8508"/>
                  <a:pt x="35328" y="8508"/>
                </a:cubicBezTo>
                <a:cubicBezTo>
                  <a:pt x="35008" y="8508"/>
                  <a:pt x="34688" y="8507"/>
                  <a:pt x="34368" y="8505"/>
                </a:cubicBezTo>
                <a:cubicBezTo>
                  <a:pt x="34942" y="8497"/>
                  <a:pt x="35516" y="8493"/>
                  <a:pt x="36090" y="8493"/>
                </a:cubicBezTo>
                <a:close/>
                <a:moveTo>
                  <a:pt x="12605" y="21038"/>
                </a:moveTo>
                <a:cubicBezTo>
                  <a:pt x="12590" y="21109"/>
                  <a:pt x="12578" y="21180"/>
                  <a:pt x="12577" y="21251"/>
                </a:cubicBezTo>
                <a:cubicBezTo>
                  <a:pt x="12206" y="21223"/>
                  <a:pt x="11839" y="21181"/>
                  <a:pt x="11483" y="21124"/>
                </a:cubicBezTo>
                <a:cubicBezTo>
                  <a:pt x="11855" y="21086"/>
                  <a:pt x="12230" y="21058"/>
                  <a:pt x="12605" y="21038"/>
                </a:cubicBezTo>
                <a:close/>
                <a:moveTo>
                  <a:pt x="24817" y="1"/>
                </a:moveTo>
                <a:cubicBezTo>
                  <a:pt x="21431" y="1"/>
                  <a:pt x="18049" y="162"/>
                  <a:pt x="14673" y="646"/>
                </a:cubicBezTo>
                <a:lnTo>
                  <a:pt x="14619" y="641"/>
                </a:lnTo>
                <a:cubicBezTo>
                  <a:pt x="14581" y="637"/>
                  <a:pt x="14544" y="635"/>
                  <a:pt x="14508" y="635"/>
                </a:cubicBezTo>
                <a:cubicBezTo>
                  <a:pt x="14347" y="635"/>
                  <a:pt x="14207" y="672"/>
                  <a:pt x="14088" y="732"/>
                </a:cubicBezTo>
                <a:cubicBezTo>
                  <a:pt x="13886" y="763"/>
                  <a:pt x="13685" y="787"/>
                  <a:pt x="13482" y="821"/>
                </a:cubicBezTo>
                <a:cubicBezTo>
                  <a:pt x="13185" y="869"/>
                  <a:pt x="12985" y="1012"/>
                  <a:pt x="12861" y="1201"/>
                </a:cubicBezTo>
                <a:cubicBezTo>
                  <a:pt x="10603" y="1148"/>
                  <a:pt x="8343" y="1064"/>
                  <a:pt x="6087" y="925"/>
                </a:cubicBezTo>
                <a:cubicBezTo>
                  <a:pt x="6060" y="923"/>
                  <a:pt x="6033" y="922"/>
                  <a:pt x="6008" y="922"/>
                </a:cubicBezTo>
                <a:cubicBezTo>
                  <a:pt x="4713" y="922"/>
                  <a:pt x="4748" y="2974"/>
                  <a:pt x="6087" y="3059"/>
                </a:cubicBezTo>
                <a:cubicBezTo>
                  <a:pt x="7775" y="3163"/>
                  <a:pt x="9462" y="3237"/>
                  <a:pt x="11152" y="3291"/>
                </a:cubicBezTo>
                <a:cubicBezTo>
                  <a:pt x="11044" y="3490"/>
                  <a:pt x="11005" y="3724"/>
                  <a:pt x="11028" y="3952"/>
                </a:cubicBezTo>
                <a:cubicBezTo>
                  <a:pt x="10175" y="4137"/>
                  <a:pt x="9331" y="4365"/>
                  <a:pt x="8507" y="4662"/>
                </a:cubicBezTo>
                <a:cubicBezTo>
                  <a:pt x="8162" y="4787"/>
                  <a:pt x="7938" y="5029"/>
                  <a:pt x="7832" y="5306"/>
                </a:cubicBezTo>
                <a:cubicBezTo>
                  <a:pt x="5534" y="5595"/>
                  <a:pt x="3279" y="6056"/>
                  <a:pt x="1113" y="6797"/>
                </a:cubicBezTo>
                <a:cubicBezTo>
                  <a:pt x="196" y="7111"/>
                  <a:pt x="0" y="8644"/>
                  <a:pt x="1113" y="8853"/>
                </a:cubicBezTo>
                <a:cubicBezTo>
                  <a:pt x="2253" y="9068"/>
                  <a:pt x="3405" y="9214"/>
                  <a:pt x="4565" y="9315"/>
                </a:cubicBezTo>
                <a:cubicBezTo>
                  <a:pt x="4458" y="9329"/>
                  <a:pt x="4349" y="9341"/>
                  <a:pt x="4242" y="9356"/>
                </a:cubicBezTo>
                <a:cubicBezTo>
                  <a:pt x="3162" y="9511"/>
                  <a:pt x="3284" y="11168"/>
                  <a:pt x="4242" y="11413"/>
                </a:cubicBezTo>
                <a:cubicBezTo>
                  <a:pt x="5305" y="11685"/>
                  <a:pt x="6381" y="11865"/>
                  <a:pt x="7461" y="11988"/>
                </a:cubicBezTo>
                <a:cubicBezTo>
                  <a:pt x="6956" y="12100"/>
                  <a:pt x="6452" y="12218"/>
                  <a:pt x="5949" y="12343"/>
                </a:cubicBezTo>
                <a:cubicBezTo>
                  <a:pt x="4680" y="12660"/>
                  <a:pt x="5125" y="14290"/>
                  <a:pt x="6233" y="14438"/>
                </a:cubicBezTo>
                <a:cubicBezTo>
                  <a:pt x="6374" y="14458"/>
                  <a:pt x="6513" y="14472"/>
                  <a:pt x="6654" y="14489"/>
                </a:cubicBezTo>
                <a:cubicBezTo>
                  <a:pt x="6041" y="14685"/>
                  <a:pt x="5436" y="14899"/>
                  <a:pt x="4842" y="15153"/>
                </a:cubicBezTo>
                <a:cubicBezTo>
                  <a:pt x="3732" y="15629"/>
                  <a:pt x="4487" y="17019"/>
                  <a:pt x="5380" y="17140"/>
                </a:cubicBezTo>
                <a:cubicBezTo>
                  <a:pt x="5930" y="17215"/>
                  <a:pt x="6483" y="17275"/>
                  <a:pt x="7036" y="17329"/>
                </a:cubicBezTo>
                <a:cubicBezTo>
                  <a:pt x="6674" y="17884"/>
                  <a:pt x="6966" y="18744"/>
                  <a:pt x="7656" y="18950"/>
                </a:cubicBezTo>
                <a:cubicBezTo>
                  <a:pt x="8176" y="19105"/>
                  <a:pt x="8702" y="19222"/>
                  <a:pt x="9230" y="19321"/>
                </a:cubicBezTo>
                <a:cubicBezTo>
                  <a:pt x="8700" y="19433"/>
                  <a:pt x="8174" y="19570"/>
                  <a:pt x="7656" y="19737"/>
                </a:cubicBezTo>
                <a:cubicBezTo>
                  <a:pt x="6949" y="19966"/>
                  <a:pt x="6540" y="20968"/>
                  <a:pt x="7185" y="21520"/>
                </a:cubicBezTo>
                <a:cubicBezTo>
                  <a:pt x="7245" y="21571"/>
                  <a:pt x="7309" y="21616"/>
                  <a:pt x="7370" y="21666"/>
                </a:cubicBezTo>
                <a:cubicBezTo>
                  <a:pt x="7228" y="21676"/>
                  <a:pt x="7086" y="21680"/>
                  <a:pt x="6944" y="21690"/>
                </a:cubicBezTo>
                <a:cubicBezTo>
                  <a:pt x="5801" y="21765"/>
                  <a:pt x="5422" y="23528"/>
                  <a:pt x="6659" y="23783"/>
                </a:cubicBezTo>
                <a:cubicBezTo>
                  <a:pt x="10303" y="24536"/>
                  <a:pt x="13989" y="24752"/>
                  <a:pt x="17687" y="24752"/>
                </a:cubicBezTo>
                <a:cubicBezTo>
                  <a:pt x="19346" y="24752"/>
                  <a:pt x="21007" y="24708"/>
                  <a:pt x="22668" y="24650"/>
                </a:cubicBezTo>
                <a:cubicBezTo>
                  <a:pt x="25388" y="24556"/>
                  <a:pt x="28105" y="24427"/>
                  <a:pt x="30827" y="24394"/>
                </a:cubicBezTo>
                <a:cubicBezTo>
                  <a:pt x="30949" y="24393"/>
                  <a:pt x="31070" y="24392"/>
                  <a:pt x="31192" y="24392"/>
                </a:cubicBezTo>
                <a:cubicBezTo>
                  <a:pt x="32413" y="24392"/>
                  <a:pt x="33628" y="24459"/>
                  <a:pt x="34841" y="24459"/>
                </a:cubicBezTo>
                <a:cubicBezTo>
                  <a:pt x="35879" y="24459"/>
                  <a:pt x="36916" y="24410"/>
                  <a:pt x="37952" y="24230"/>
                </a:cubicBezTo>
                <a:cubicBezTo>
                  <a:pt x="40232" y="24248"/>
                  <a:pt x="42511" y="24267"/>
                  <a:pt x="44788" y="24301"/>
                </a:cubicBezTo>
                <a:cubicBezTo>
                  <a:pt x="46002" y="24360"/>
                  <a:pt x="47216" y="24399"/>
                  <a:pt x="48434" y="24399"/>
                </a:cubicBezTo>
                <a:cubicBezTo>
                  <a:pt x="48727" y="24399"/>
                  <a:pt x="49020" y="24396"/>
                  <a:pt x="49314" y="24392"/>
                </a:cubicBezTo>
                <a:cubicBezTo>
                  <a:pt x="50691" y="24370"/>
                  <a:pt x="50687" y="22297"/>
                  <a:pt x="49314" y="22259"/>
                </a:cubicBezTo>
                <a:cubicBezTo>
                  <a:pt x="47703" y="22213"/>
                  <a:pt x="46094" y="22185"/>
                  <a:pt x="44482" y="22162"/>
                </a:cubicBezTo>
                <a:cubicBezTo>
                  <a:pt x="44616" y="21589"/>
                  <a:pt x="44282" y="20911"/>
                  <a:pt x="43485" y="20835"/>
                </a:cubicBezTo>
                <a:cubicBezTo>
                  <a:pt x="42724" y="20762"/>
                  <a:pt x="41964" y="20707"/>
                  <a:pt x="41201" y="20664"/>
                </a:cubicBezTo>
                <a:cubicBezTo>
                  <a:pt x="41679" y="20651"/>
                  <a:pt x="42156" y="20647"/>
                  <a:pt x="42634" y="20647"/>
                </a:cubicBezTo>
                <a:cubicBezTo>
                  <a:pt x="43311" y="20647"/>
                  <a:pt x="43988" y="20655"/>
                  <a:pt x="44664" y="20655"/>
                </a:cubicBezTo>
                <a:cubicBezTo>
                  <a:pt x="46607" y="20655"/>
                  <a:pt x="48542" y="20590"/>
                  <a:pt x="50450" y="20086"/>
                </a:cubicBezTo>
                <a:cubicBezTo>
                  <a:pt x="51528" y="19801"/>
                  <a:pt x="51402" y="18368"/>
                  <a:pt x="50450" y="18028"/>
                </a:cubicBezTo>
                <a:cubicBezTo>
                  <a:pt x="49986" y="17863"/>
                  <a:pt x="49517" y="17727"/>
                  <a:pt x="49045" y="17607"/>
                </a:cubicBezTo>
                <a:cubicBezTo>
                  <a:pt x="49703" y="17521"/>
                  <a:pt x="50360" y="17403"/>
                  <a:pt x="51018" y="17242"/>
                </a:cubicBezTo>
                <a:cubicBezTo>
                  <a:pt x="51841" y="17040"/>
                  <a:pt x="52000" y="15981"/>
                  <a:pt x="51490" y="15453"/>
                </a:cubicBezTo>
                <a:cubicBezTo>
                  <a:pt x="51855" y="15444"/>
                  <a:pt x="52219" y="15440"/>
                  <a:pt x="52581" y="15432"/>
                </a:cubicBezTo>
                <a:cubicBezTo>
                  <a:pt x="53778" y="15396"/>
                  <a:pt x="54052" y="13651"/>
                  <a:pt x="52868" y="13334"/>
                </a:cubicBezTo>
                <a:cubicBezTo>
                  <a:pt x="50344" y="12652"/>
                  <a:pt x="47755" y="12565"/>
                  <a:pt x="45160" y="12565"/>
                </a:cubicBezTo>
                <a:cubicBezTo>
                  <a:pt x="44271" y="12565"/>
                  <a:pt x="43381" y="12575"/>
                  <a:pt x="42493" y="12575"/>
                </a:cubicBezTo>
                <a:cubicBezTo>
                  <a:pt x="42396" y="12575"/>
                  <a:pt x="42300" y="12575"/>
                  <a:pt x="42203" y="12575"/>
                </a:cubicBezTo>
                <a:cubicBezTo>
                  <a:pt x="42054" y="12575"/>
                  <a:pt x="41905" y="12574"/>
                  <a:pt x="41756" y="12574"/>
                </a:cubicBezTo>
                <a:cubicBezTo>
                  <a:pt x="37919" y="12574"/>
                  <a:pt x="34080" y="12730"/>
                  <a:pt x="30244" y="12865"/>
                </a:cubicBezTo>
                <a:cubicBezTo>
                  <a:pt x="26793" y="12986"/>
                  <a:pt x="23337" y="13095"/>
                  <a:pt x="19883" y="13095"/>
                </a:cubicBezTo>
                <a:cubicBezTo>
                  <a:pt x="18028" y="13095"/>
                  <a:pt x="16173" y="13063"/>
                  <a:pt x="14321" y="12986"/>
                </a:cubicBezTo>
                <a:cubicBezTo>
                  <a:pt x="18679" y="12461"/>
                  <a:pt x="23069" y="12321"/>
                  <a:pt x="27471" y="12321"/>
                </a:cubicBezTo>
                <a:cubicBezTo>
                  <a:pt x="32515" y="12321"/>
                  <a:pt x="37575" y="12505"/>
                  <a:pt x="42621" y="12505"/>
                </a:cubicBezTo>
                <a:cubicBezTo>
                  <a:pt x="45950" y="12505"/>
                  <a:pt x="49274" y="12425"/>
                  <a:pt x="52583" y="12159"/>
                </a:cubicBezTo>
                <a:cubicBezTo>
                  <a:pt x="53704" y="12069"/>
                  <a:pt x="54129" y="10274"/>
                  <a:pt x="52867" y="10064"/>
                </a:cubicBezTo>
                <a:cubicBezTo>
                  <a:pt x="51446" y="9828"/>
                  <a:pt x="50016" y="9726"/>
                  <a:pt x="48581" y="9687"/>
                </a:cubicBezTo>
                <a:cubicBezTo>
                  <a:pt x="48824" y="9645"/>
                  <a:pt x="49070" y="9606"/>
                  <a:pt x="49313" y="9562"/>
                </a:cubicBezTo>
                <a:cubicBezTo>
                  <a:pt x="50343" y="9372"/>
                  <a:pt x="50324" y="7711"/>
                  <a:pt x="49313" y="7505"/>
                </a:cubicBezTo>
                <a:cubicBezTo>
                  <a:pt x="47759" y="7191"/>
                  <a:pt x="46193" y="6963"/>
                  <a:pt x="44619" y="6795"/>
                </a:cubicBezTo>
                <a:cubicBezTo>
                  <a:pt x="45997" y="6753"/>
                  <a:pt x="47374" y="6652"/>
                  <a:pt x="48744" y="6433"/>
                </a:cubicBezTo>
                <a:cubicBezTo>
                  <a:pt x="49847" y="6258"/>
                  <a:pt x="49675" y="4661"/>
                  <a:pt x="48744" y="4377"/>
                </a:cubicBezTo>
                <a:cubicBezTo>
                  <a:pt x="48712" y="4365"/>
                  <a:pt x="48679" y="4358"/>
                  <a:pt x="48646" y="4348"/>
                </a:cubicBezTo>
                <a:cubicBezTo>
                  <a:pt x="48680" y="4344"/>
                  <a:pt x="48712" y="4341"/>
                  <a:pt x="48746" y="4338"/>
                </a:cubicBezTo>
                <a:cubicBezTo>
                  <a:pt x="49847" y="4209"/>
                  <a:pt x="50307" y="2501"/>
                  <a:pt x="49030" y="2244"/>
                </a:cubicBezTo>
                <a:cubicBezTo>
                  <a:pt x="48376" y="2112"/>
                  <a:pt x="47718" y="2002"/>
                  <a:pt x="47059" y="1903"/>
                </a:cubicBezTo>
                <a:cubicBezTo>
                  <a:pt x="47156" y="1315"/>
                  <a:pt x="46824" y="641"/>
                  <a:pt x="46056" y="641"/>
                </a:cubicBezTo>
                <a:cubicBezTo>
                  <a:pt x="46052" y="641"/>
                  <a:pt x="46048" y="641"/>
                  <a:pt x="46044" y="641"/>
                </a:cubicBezTo>
                <a:cubicBezTo>
                  <a:pt x="45743" y="643"/>
                  <a:pt x="45442" y="645"/>
                  <a:pt x="45141" y="645"/>
                </a:cubicBezTo>
                <a:cubicBezTo>
                  <a:pt x="38363" y="645"/>
                  <a:pt x="31582" y="1"/>
                  <a:pt x="248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40"/>
          <p:cNvSpPr txBox="1">
            <a:spLocks noGrp="1"/>
          </p:cNvSpPr>
          <p:nvPr>
            <p:ph type="title"/>
          </p:nvPr>
        </p:nvSpPr>
        <p:spPr>
          <a:xfrm>
            <a:off x="713225" y="1517225"/>
            <a:ext cx="771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BAB SATU</a:t>
            </a:r>
            <a:endParaRPr dirty="0"/>
          </a:p>
        </p:txBody>
      </p:sp>
      <p:sp>
        <p:nvSpPr>
          <p:cNvPr id="1659" name="Google Shape;1659;p40"/>
          <p:cNvSpPr txBox="1">
            <a:spLocks noGrp="1"/>
          </p:cNvSpPr>
          <p:nvPr>
            <p:ph type="subTitle" idx="1"/>
          </p:nvPr>
        </p:nvSpPr>
        <p:spPr>
          <a:xfrm>
            <a:off x="1065802" y="2742963"/>
            <a:ext cx="1715400" cy="3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d-ID" dirty="0"/>
              <a:t>INFORMASI</a:t>
            </a:r>
            <a:endParaRPr dirty="0"/>
          </a:p>
        </p:txBody>
      </p:sp>
      <p:sp>
        <p:nvSpPr>
          <p:cNvPr id="1660" name="Google Shape;1660;p40"/>
          <p:cNvSpPr txBox="1">
            <a:spLocks noGrp="1"/>
          </p:cNvSpPr>
          <p:nvPr>
            <p:ph type="subTitle" idx="2"/>
          </p:nvPr>
        </p:nvSpPr>
        <p:spPr>
          <a:xfrm>
            <a:off x="3714125" y="2742963"/>
            <a:ext cx="1715400" cy="3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d-ID" dirty="0">
                <a:solidFill>
                  <a:schemeClr val="dk2"/>
                </a:solidFill>
              </a:rPr>
              <a:t>BROWSER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661" name="Google Shape;1661;p40"/>
          <p:cNvSpPr txBox="1">
            <a:spLocks noGrp="1"/>
          </p:cNvSpPr>
          <p:nvPr>
            <p:ph type="subTitle" idx="3"/>
          </p:nvPr>
        </p:nvSpPr>
        <p:spPr>
          <a:xfrm>
            <a:off x="6378775" y="2742963"/>
            <a:ext cx="1715400" cy="3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d-ID" dirty="0"/>
              <a:t>SEARCH ENGINE</a:t>
            </a:r>
            <a:endParaRPr dirty="0"/>
          </a:p>
        </p:txBody>
      </p:sp>
      <p:sp>
        <p:nvSpPr>
          <p:cNvPr id="1662" name="Google Shape;1662;p40"/>
          <p:cNvSpPr txBox="1">
            <a:spLocks noGrp="1"/>
          </p:cNvSpPr>
          <p:nvPr>
            <p:ph type="subTitle" idx="4"/>
          </p:nvPr>
        </p:nvSpPr>
        <p:spPr>
          <a:xfrm>
            <a:off x="1065802" y="3979647"/>
            <a:ext cx="1715400" cy="3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d-ID" dirty="0">
                <a:solidFill>
                  <a:schemeClr val="dk2"/>
                </a:solidFill>
              </a:rPr>
              <a:t>CMS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663" name="Google Shape;1663;p40"/>
          <p:cNvSpPr txBox="1">
            <a:spLocks noGrp="1"/>
          </p:cNvSpPr>
          <p:nvPr>
            <p:ph type="subTitle" idx="5"/>
          </p:nvPr>
        </p:nvSpPr>
        <p:spPr>
          <a:xfrm>
            <a:off x="3714125" y="3979647"/>
            <a:ext cx="1715400" cy="3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dirty="0"/>
              <a:t>CMS VARIAN</a:t>
            </a:r>
            <a:endParaRPr dirty="0"/>
          </a:p>
        </p:txBody>
      </p:sp>
      <p:sp>
        <p:nvSpPr>
          <p:cNvPr id="1664" name="Google Shape;1664;p40"/>
          <p:cNvSpPr txBox="1">
            <a:spLocks noGrp="1"/>
          </p:cNvSpPr>
          <p:nvPr>
            <p:ph type="subTitle" idx="6"/>
          </p:nvPr>
        </p:nvSpPr>
        <p:spPr>
          <a:xfrm>
            <a:off x="6378775" y="3979647"/>
            <a:ext cx="1715400" cy="3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d-ID" dirty="0">
                <a:solidFill>
                  <a:schemeClr val="dk2"/>
                </a:solidFill>
              </a:rPr>
              <a:t>BLOG</a:t>
            </a:r>
            <a:endParaRPr dirty="0">
              <a:solidFill>
                <a:schemeClr val="dk2"/>
              </a:solidFill>
            </a:endParaRPr>
          </a:p>
        </p:txBody>
      </p:sp>
      <p:grpSp>
        <p:nvGrpSpPr>
          <p:cNvPr id="1665" name="Google Shape;1665;p40"/>
          <p:cNvGrpSpPr/>
          <p:nvPr/>
        </p:nvGrpSpPr>
        <p:grpSpPr>
          <a:xfrm>
            <a:off x="4059670" y="3250719"/>
            <a:ext cx="984232" cy="615402"/>
            <a:chOff x="4059670" y="3250719"/>
            <a:chExt cx="984232" cy="615402"/>
          </a:xfrm>
        </p:grpSpPr>
        <p:sp>
          <p:nvSpPr>
            <p:cNvPr id="1666" name="Google Shape;1666;p40"/>
            <p:cNvSpPr/>
            <p:nvPr/>
          </p:nvSpPr>
          <p:spPr>
            <a:xfrm rot="-605751">
              <a:off x="4093036" y="3327561"/>
              <a:ext cx="917501" cy="461717"/>
            </a:xfrm>
            <a:custGeom>
              <a:avLst/>
              <a:gdLst/>
              <a:ahLst/>
              <a:cxnLst/>
              <a:rect l="l" t="t" r="r" b="b"/>
              <a:pathLst>
                <a:path w="35721" h="17976" extrusionOk="0">
                  <a:moveTo>
                    <a:pt x="7213" y="0"/>
                  </a:moveTo>
                  <a:cubicBezTo>
                    <a:pt x="5898" y="0"/>
                    <a:pt x="4625" y="193"/>
                    <a:pt x="3974" y="861"/>
                  </a:cubicBezTo>
                  <a:cubicBezTo>
                    <a:pt x="2733" y="2133"/>
                    <a:pt x="1" y="14412"/>
                    <a:pt x="1245" y="16329"/>
                  </a:cubicBezTo>
                  <a:cubicBezTo>
                    <a:pt x="2072" y="17598"/>
                    <a:pt x="4737" y="17975"/>
                    <a:pt x="7057" y="17975"/>
                  </a:cubicBezTo>
                  <a:cubicBezTo>
                    <a:pt x="8236" y="17975"/>
                    <a:pt x="9327" y="17878"/>
                    <a:pt x="10041" y="17750"/>
                  </a:cubicBezTo>
                  <a:cubicBezTo>
                    <a:pt x="12519" y="17302"/>
                    <a:pt x="12323" y="16168"/>
                    <a:pt x="12849" y="16026"/>
                  </a:cubicBezTo>
                  <a:cubicBezTo>
                    <a:pt x="12874" y="16019"/>
                    <a:pt x="12902" y="16016"/>
                    <a:pt x="12932" y="16016"/>
                  </a:cubicBezTo>
                  <a:cubicBezTo>
                    <a:pt x="13486" y="16016"/>
                    <a:pt x="14818" y="17130"/>
                    <a:pt x="16920" y="17130"/>
                  </a:cubicBezTo>
                  <a:cubicBezTo>
                    <a:pt x="17070" y="17130"/>
                    <a:pt x="17224" y="17124"/>
                    <a:pt x="17382" y="17112"/>
                  </a:cubicBezTo>
                  <a:cubicBezTo>
                    <a:pt x="19873" y="16920"/>
                    <a:pt x="21388" y="16153"/>
                    <a:pt x="22058" y="16057"/>
                  </a:cubicBezTo>
                  <a:cubicBezTo>
                    <a:pt x="22084" y="16053"/>
                    <a:pt x="22110" y="16052"/>
                    <a:pt x="22136" y="16052"/>
                  </a:cubicBezTo>
                  <a:cubicBezTo>
                    <a:pt x="22770" y="16052"/>
                    <a:pt x="23304" y="17144"/>
                    <a:pt x="25282" y="17144"/>
                  </a:cubicBezTo>
                  <a:cubicBezTo>
                    <a:pt x="26159" y="17144"/>
                    <a:pt x="27471" y="17326"/>
                    <a:pt x="28839" y="17326"/>
                  </a:cubicBezTo>
                  <a:cubicBezTo>
                    <a:pt x="30683" y="17326"/>
                    <a:pt x="32631" y="16996"/>
                    <a:pt x="33758" y="15443"/>
                  </a:cubicBezTo>
                  <a:cubicBezTo>
                    <a:pt x="35720" y="12739"/>
                    <a:pt x="35386" y="9694"/>
                    <a:pt x="34045" y="8847"/>
                  </a:cubicBezTo>
                  <a:cubicBezTo>
                    <a:pt x="32705" y="8000"/>
                    <a:pt x="32851" y="5557"/>
                    <a:pt x="33125" y="3832"/>
                  </a:cubicBezTo>
                  <a:cubicBezTo>
                    <a:pt x="33469" y="1661"/>
                    <a:pt x="32400" y="709"/>
                    <a:pt x="30917" y="512"/>
                  </a:cubicBezTo>
                  <a:cubicBezTo>
                    <a:pt x="30152" y="410"/>
                    <a:pt x="28821" y="278"/>
                    <a:pt x="27527" y="278"/>
                  </a:cubicBezTo>
                  <a:cubicBezTo>
                    <a:pt x="26307" y="278"/>
                    <a:pt x="25119" y="395"/>
                    <a:pt x="24469" y="768"/>
                  </a:cubicBezTo>
                  <a:cubicBezTo>
                    <a:pt x="23128" y="1534"/>
                    <a:pt x="23385" y="3306"/>
                    <a:pt x="22794" y="3640"/>
                  </a:cubicBezTo>
                  <a:cubicBezTo>
                    <a:pt x="22731" y="3675"/>
                    <a:pt x="22666" y="3691"/>
                    <a:pt x="22596" y="3691"/>
                  </a:cubicBezTo>
                  <a:cubicBezTo>
                    <a:pt x="22009" y="3691"/>
                    <a:pt x="21099" y="2547"/>
                    <a:pt x="18532" y="2247"/>
                  </a:cubicBezTo>
                  <a:cubicBezTo>
                    <a:pt x="18300" y="2220"/>
                    <a:pt x="18077" y="2208"/>
                    <a:pt x="17862" y="2208"/>
                  </a:cubicBezTo>
                  <a:cubicBezTo>
                    <a:pt x="15502" y="2208"/>
                    <a:pt x="14106" y="3696"/>
                    <a:pt x="13415" y="3696"/>
                  </a:cubicBezTo>
                  <a:cubicBezTo>
                    <a:pt x="13387" y="3696"/>
                    <a:pt x="13361" y="3693"/>
                    <a:pt x="13335" y="3688"/>
                  </a:cubicBezTo>
                  <a:cubicBezTo>
                    <a:pt x="12617" y="3544"/>
                    <a:pt x="12356" y="505"/>
                    <a:pt x="10728" y="300"/>
                  </a:cubicBezTo>
                  <a:cubicBezTo>
                    <a:pt x="9909" y="197"/>
                    <a:pt x="8540" y="0"/>
                    <a:pt x="7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0"/>
            <p:cNvSpPr/>
            <p:nvPr/>
          </p:nvSpPr>
          <p:spPr>
            <a:xfrm rot="-605751">
              <a:off x="4180220" y="3429804"/>
              <a:ext cx="240542" cy="338942"/>
            </a:xfrm>
            <a:custGeom>
              <a:avLst/>
              <a:gdLst/>
              <a:ahLst/>
              <a:cxnLst/>
              <a:rect l="l" t="t" r="r" b="b"/>
              <a:pathLst>
                <a:path w="9365" h="13196" extrusionOk="0">
                  <a:moveTo>
                    <a:pt x="3691" y="0"/>
                  </a:moveTo>
                  <a:cubicBezTo>
                    <a:pt x="3529" y="0"/>
                    <a:pt x="3366" y="8"/>
                    <a:pt x="3204" y="29"/>
                  </a:cubicBezTo>
                  <a:cubicBezTo>
                    <a:pt x="2628" y="103"/>
                    <a:pt x="2098" y="330"/>
                    <a:pt x="1747" y="807"/>
                  </a:cubicBezTo>
                  <a:cubicBezTo>
                    <a:pt x="1371" y="1319"/>
                    <a:pt x="1246" y="2010"/>
                    <a:pt x="1089" y="2612"/>
                  </a:cubicBezTo>
                  <a:cubicBezTo>
                    <a:pt x="394" y="5284"/>
                    <a:pt x="1" y="8079"/>
                    <a:pt x="8" y="10842"/>
                  </a:cubicBezTo>
                  <a:cubicBezTo>
                    <a:pt x="9" y="11481"/>
                    <a:pt x="141" y="12121"/>
                    <a:pt x="688" y="12519"/>
                  </a:cubicBezTo>
                  <a:cubicBezTo>
                    <a:pt x="1214" y="12901"/>
                    <a:pt x="1946" y="13003"/>
                    <a:pt x="2574" y="13086"/>
                  </a:cubicBezTo>
                  <a:cubicBezTo>
                    <a:pt x="3141" y="13159"/>
                    <a:pt x="3728" y="13195"/>
                    <a:pt x="4318" y="13195"/>
                  </a:cubicBezTo>
                  <a:cubicBezTo>
                    <a:pt x="5045" y="13195"/>
                    <a:pt x="5775" y="13140"/>
                    <a:pt x="6472" y="13032"/>
                  </a:cubicBezTo>
                  <a:cubicBezTo>
                    <a:pt x="6809" y="12981"/>
                    <a:pt x="7882" y="12675"/>
                    <a:pt x="8097" y="12547"/>
                  </a:cubicBezTo>
                  <a:cubicBezTo>
                    <a:pt x="8513" y="12299"/>
                    <a:pt x="8692" y="11831"/>
                    <a:pt x="8846" y="11396"/>
                  </a:cubicBezTo>
                  <a:cubicBezTo>
                    <a:pt x="8995" y="10974"/>
                    <a:pt x="9103" y="10538"/>
                    <a:pt x="9174" y="10096"/>
                  </a:cubicBezTo>
                  <a:cubicBezTo>
                    <a:pt x="9315" y="9223"/>
                    <a:pt x="9364" y="8231"/>
                    <a:pt x="8385" y="7841"/>
                  </a:cubicBezTo>
                  <a:cubicBezTo>
                    <a:pt x="7980" y="7679"/>
                    <a:pt x="7524" y="7630"/>
                    <a:pt x="7093" y="7573"/>
                  </a:cubicBezTo>
                  <a:cubicBezTo>
                    <a:pt x="6813" y="7536"/>
                    <a:pt x="6532" y="7514"/>
                    <a:pt x="6249" y="7497"/>
                  </a:cubicBezTo>
                  <a:cubicBezTo>
                    <a:pt x="6332" y="6442"/>
                    <a:pt x="6590" y="5413"/>
                    <a:pt x="6879" y="4392"/>
                  </a:cubicBezTo>
                  <a:cubicBezTo>
                    <a:pt x="7049" y="3788"/>
                    <a:pt x="7228" y="3188"/>
                    <a:pt x="7390" y="2582"/>
                  </a:cubicBezTo>
                  <a:cubicBezTo>
                    <a:pt x="7534" y="2040"/>
                    <a:pt x="7858" y="1276"/>
                    <a:pt x="7555" y="742"/>
                  </a:cubicBezTo>
                  <a:cubicBezTo>
                    <a:pt x="7541" y="717"/>
                    <a:pt x="7525" y="695"/>
                    <a:pt x="7511" y="672"/>
                  </a:cubicBezTo>
                  <a:cubicBezTo>
                    <a:pt x="7461" y="483"/>
                    <a:pt x="7312" y="319"/>
                    <a:pt x="7064" y="292"/>
                  </a:cubicBezTo>
                  <a:cubicBezTo>
                    <a:pt x="6363" y="221"/>
                    <a:pt x="5665" y="154"/>
                    <a:pt x="4966" y="93"/>
                  </a:cubicBezTo>
                  <a:cubicBezTo>
                    <a:pt x="4543" y="56"/>
                    <a:pt x="4116" y="0"/>
                    <a:pt x="36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0"/>
            <p:cNvSpPr/>
            <p:nvPr/>
          </p:nvSpPr>
          <p:spPr>
            <a:xfrm rot="-605751">
              <a:off x="4693601" y="3338389"/>
              <a:ext cx="240568" cy="338942"/>
            </a:xfrm>
            <a:custGeom>
              <a:avLst/>
              <a:gdLst/>
              <a:ahLst/>
              <a:cxnLst/>
              <a:rect l="l" t="t" r="r" b="b"/>
              <a:pathLst>
                <a:path w="9366" h="13196" extrusionOk="0">
                  <a:moveTo>
                    <a:pt x="3692" y="0"/>
                  </a:moveTo>
                  <a:cubicBezTo>
                    <a:pt x="3529" y="0"/>
                    <a:pt x="3366" y="8"/>
                    <a:pt x="3204" y="29"/>
                  </a:cubicBezTo>
                  <a:cubicBezTo>
                    <a:pt x="2628" y="103"/>
                    <a:pt x="2098" y="330"/>
                    <a:pt x="1747" y="807"/>
                  </a:cubicBezTo>
                  <a:cubicBezTo>
                    <a:pt x="1371" y="1319"/>
                    <a:pt x="1246" y="2010"/>
                    <a:pt x="1089" y="2612"/>
                  </a:cubicBezTo>
                  <a:cubicBezTo>
                    <a:pt x="396" y="5284"/>
                    <a:pt x="1" y="8079"/>
                    <a:pt x="8" y="10842"/>
                  </a:cubicBezTo>
                  <a:cubicBezTo>
                    <a:pt x="9" y="11481"/>
                    <a:pt x="141" y="12121"/>
                    <a:pt x="688" y="12519"/>
                  </a:cubicBezTo>
                  <a:cubicBezTo>
                    <a:pt x="1214" y="12901"/>
                    <a:pt x="1946" y="13003"/>
                    <a:pt x="2574" y="13086"/>
                  </a:cubicBezTo>
                  <a:cubicBezTo>
                    <a:pt x="3141" y="13159"/>
                    <a:pt x="3728" y="13195"/>
                    <a:pt x="4318" y="13195"/>
                  </a:cubicBezTo>
                  <a:cubicBezTo>
                    <a:pt x="5045" y="13195"/>
                    <a:pt x="5775" y="13140"/>
                    <a:pt x="6472" y="13032"/>
                  </a:cubicBezTo>
                  <a:cubicBezTo>
                    <a:pt x="6809" y="12981"/>
                    <a:pt x="7882" y="12675"/>
                    <a:pt x="8098" y="12547"/>
                  </a:cubicBezTo>
                  <a:cubicBezTo>
                    <a:pt x="8513" y="12299"/>
                    <a:pt x="8692" y="11831"/>
                    <a:pt x="8846" y="11396"/>
                  </a:cubicBezTo>
                  <a:cubicBezTo>
                    <a:pt x="8995" y="10974"/>
                    <a:pt x="9103" y="10538"/>
                    <a:pt x="9174" y="10096"/>
                  </a:cubicBezTo>
                  <a:cubicBezTo>
                    <a:pt x="9316" y="9223"/>
                    <a:pt x="9366" y="8231"/>
                    <a:pt x="8385" y="7841"/>
                  </a:cubicBezTo>
                  <a:cubicBezTo>
                    <a:pt x="7980" y="7679"/>
                    <a:pt x="7524" y="7630"/>
                    <a:pt x="7093" y="7573"/>
                  </a:cubicBezTo>
                  <a:cubicBezTo>
                    <a:pt x="6813" y="7536"/>
                    <a:pt x="6532" y="7514"/>
                    <a:pt x="6251" y="7497"/>
                  </a:cubicBezTo>
                  <a:cubicBezTo>
                    <a:pt x="6332" y="6442"/>
                    <a:pt x="6592" y="5413"/>
                    <a:pt x="6879" y="4392"/>
                  </a:cubicBezTo>
                  <a:cubicBezTo>
                    <a:pt x="7049" y="3788"/>
                    <a:pt x="7228" y="3188"/>
                    <a:pt x="7390" y="2582"/>
                  </a:cubicBezTo>
                  <a:cubicBezTo>
                    <a:pt x="7534" y="2040"/>
                    <a:pt x="7858" y="1276"/>
                    <a:pt x="7555" y="742"/>
                  </a:cubicBezTo>
                  <a:cubicBezTo>
                    <a:pt x="7541" y="717"/>
                    <a:pt x="7525" y="695"/>
                    <a:pt x="7511" y="672"/>
                  </a:cubicBezTo>
                  <a:cubicBezTo>
                    <a:pt x="7461" y="483"/>
                    <a:pt x="7312" y="319"/>
                    <a:pt x="7064" y="292"/>
                  </a:cubicBezTo>
                  <a:cubicBezTo>
                    <a:pt x="6364" y="221"/>
                    <a:pt x="5665" y="154"/>
                    <a:pt x="4966" y="93"/>
                  </a:cubicBezTo>
                  <a:cubicBezTo>
                    <a:pt x="4544" y="56"/>
                    <a:pt x="4117" y="0"/>
                    <a:pt x="3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0"/>
            <p:cNvSpPr/>
            <p:nvPr/>
          </p:nvSpPr>
          <p:spPr>
            <a:xfrm rot="-605751">
              <a:off x="4433420" y="3442318"/>
              <a:ext cx="241724" cy="271981"/>
            </a:xfrm>
            <a:custGeom>
              <a:avLst/>
              <a:gdLst/>
              <a:ahLst/>
              <a:cxnLst/>
              <a:rect l="l" t="t" r="r" b="b"/>
              <a:pathLst>
                <a:path w="9411" h="10589" extrusionOk="0">
                  <a:moveTo>
                    <a:pt x="5007" y="3038"/>
                  </a:moveTo>
                  <a:cubicBezTo>
                    <a:pt x="6410" y="3038"/>
                    <a:pt x="6904" y="4915"/>
                    <a:pt x="6480" y="6122"/>
                  </a:cubicBezTo>
                  <a:cubicBezTo>
                    <a:pt x="6245" y="6789"/>
                    <a:pt x="5721" y="7287"/>
                    <a:pt x="5027" y="7439"/>
                  </a:cubicBezTo>
                  <a:cubicBezTo>
                    <a:pt x="4888" y="7470"/>
                    <a:pt x="4744" y="7486"/>
                    <a:pt x="4598" y="7486"/>
                  </a:cubicBezTo>
                  <a:cubicBezTo>
                    <a:pt x="4258" y="7486"/>
                    <a:pt x="3914" y="7399"/>
                    <a:pt x="3626" y="7217"/>
                  </a:cubicBezTo>
                  <a:cubicBezTo>
                    <a:pt x="3177" y="6464"/>
                    <a:pt x="2907" y="5542"/>
                    <a:pt x="3130" y="4672"/>
                  </a:cubicBezTo>
                  <a:cubicBezTo>
                    <a:pt x="3312" y="3964"/>
                    <a:pt x="3798" y="3302"/>
                    <a:pt x="4529" y="3105"/>
                  </a:cubicBezTo>
                  <a:cubicBezTo>
                    <a:pt x="4698" y="3059"/>
                    <a:pt x="4858" y="3038"/>
                    <a:pt x="5007" y="3038"/>
                  </a:cubicBezTo>
                  <a:close/>
                  <a:moveTo>
                    <a:pt x="5177" y="0"/>
                  </a:moveTo>
                  <a:cubicBezTo>
                    <a:pt x="4656" y="0"/>
                    <a:pt x="4126" y="103"/>
                    <a:pt x="3626" y="289"/>
                  </a:cubicBezTo>
                  <a:cubicBezTo>
                    <a:pt x="2988" y="494"/>
                    <a:pt x="2388" y="809"/>
                    <a:pt x="1878" y="1253"/>
                  </a:cubicBezTo>
                  <a:cubicBezTo>
                    <a:pt x="940" y="2064"/>
                    <a:pt x="494" y="3289"/>
                    <a:pt x="314" y="4486"/>
                  </a:cubicBezTo>
                  <a:cubicBezTo>
                    <a:pt x="1" y="6562"/>
                    <a:pt x="366" y="9207"/>
                    <a:pt x="2504" y="10196"/>
                  </a:cubicBezTo>
                  <a:cubicBezTo>
                    <a:pt x="3067" y="10457"/>
                    <a:pt x="3664" y="10579"/>
                    <a:pt x="4254" y="10579"/>
                  </a:cubicBezTo>
                  <a:cubicBezTo>
                    <a:pt x="4339" y="10579"/>
                    <a:pt x="4424" y="10576"/>
                    <a:pt x="4509" y="10571"/>
                  </a:cubicBezTo>
                  <a:cubicBezTo>
                    <a:pt x="4637" y="10583"/>
                    <a:pt x="4766" y="10588"/>
                    <a:pt x="4895" y="10588"/>
                  </a:cubicBezTo>
                  <a:cubicBezTo>
                    <a:pt x="5339" y="10588"/>
                    <a:pt x="5781" y="10518"/>
                    <a:pt x="6197" y="10364"/>
                  </a:cubicBezTo>
                  <a:cubicBezTo>
                    <a:pt x="8687" y="9440"/>
                    <a:pt x="9400" y="6629"/>
                    <a:pt x="9406" y="4237"/>
                  </a:cubicBezTo>
                  <a:cubicBezTo>
                    <a:pt x="9410" y="3022"/>
                    <a:pt x="9149" y="1769"/>
                    <a:pt x="8165" y="962"/>
                  </a:cubicBezTo>
                  <a:cubicBezTo>
                    <a:pt x="7456" y="380"/>
                    <a:pt x="6551" y="82"/>
                    <a:pt x="5637" y="28"/>
                  </a:cubicBezTo>
                  <a:cubicBezTo>
                    <a:pt x="5485" y="9"/>
                    <a:pt x="5332" y="0"/>
                    <a:pt x="51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0" name="Google Shape;1670;p40"/>
          <p:cNvGrpSpPr/>
          <p:nvPr/>
        </p:nvGrpSpPr>
        <p:grpSpPr>
          <a:xfrm>
            <a:off x="1597225" y="3190532"/>
            <a:ext cx="620623" cy="615385"/>
            <a:chOff x="1597225" y="3190532"/>
            <a:chExt cx="620623" cy="615385"/>
          </a:xfrm>
        </p:grpSpPr>
        <p:sp>
          <p:nvSpPr>
            <p:cNvPr id="1671" name="Google Shape;1671;p40"/>
            <p:cNvSpPr/>
            <p:nvPr/>
          </p:nvSpPr>
          <p:spPr>
            <a:xfrm>
              <a:off x="1597225" y="3190532"/>
              <a:ext cx="620623" cy="615385"/>
            </a:xfrm>
            <a:custGeom>
              <a:avLst/>
              <a:gdLst/>
              <a:ahLst/>
              <a:cxnLst/>
              <a:rect l="l" t="t" r="r" b="b"/>
              <a:pathLst>
                <a:path w="25063" h="24849" extrusionOk="0">
                  <a:moveTo>
                    <a:pt x="12607" y="0"/>
                  </a:moveTo>
                  <a:cubicBezTo>
                    <a:pt x="11969" y="0"/>
                    <a:pt x="11332" y="47"/>
                    <a:pt x="10702" y="142"/>
                  </a:cubicBezTo>
                  <a:cubicBezTo>
                    <a:pt x="9103" y="395"/>
                    <a:pt x="7511" y="854"/>
                    <a:pt x="6070" y="1662"/>
                  </a:cubicBezTo>
                  <a:cubicBezTo>
                    <a:pt x="4629" y="2465"/>
                    <a:pt x="3402" y="3633"/>
                    <a:pt x="2468" y="4983"/>
                  </a:cubicBezTo>
                  <a:cubicBezTo>
                    <a:pt x="1529" y="6331"/>
                    <a:pt x="819" y="7840"/>
                    <a:pt x="443" y="9436"/>
                  </a:cubicBezTo>
                  <a:cubicBezTo>
                    <a:pt x="61" y="11029"/>
                    <a:pt x="1" y="12699"/>
                    <a:pt x="285" y="14306"/>
                  </a:cubicBezTo>
                  <a:cubicBezTo>
                    <a:pt x="579" y="15912"/>
                    <a:pt x="1168" y="17452"/>
                    <a:pt x="1999" y="18846"/>
                  </a:cubicBezTo>
                  <a:cubicBezTo>
                    <a:pt x="2208" y="19193"/>
                    <a:pt x="2434" y="19531"/>
                    <a:pt x="2647" y="19880"/>
                  </a:cubicBezTo>
                  <a:cubicBezTo>
                    <a:pt x="2883" y="20211"/>
                    <a:pt x="3139" y="20530"/>
                    <a:pt x="3386" y="20859"/>
                  </a:cubicBezTo>
                  <a:cubicBezTo>
                    <a:pt x="3663" y="21159"/>
                    <a:pt x="3952" y="21453"/>
                    <a:pt x="4239" y="21745"/>
                  </a:cubicBezTo>
                  <a:cubicBezTo>
                    <a:pt x="4553" y="22008"/>
                    <a:pt x="4871" y="22270"/>
                    <a:pt x="5192" y="22523"/>
                  </a:cubicBezTo>
                  <a:cubicBezTo>
                    <a:pt x="6531" y="23478"/>
                    <a:pt x="8054" y="24157"/>
                    <a:pt x="9646" y="24528"/>
                  </a:cubicBezTo>
                  <a:cubicBezTo>
                    <a:pt x="10577" y="24745"/>
                    <a:pt x="11530" y="24848"/>
                    <a:pt x="12483" y="24848"/>
                  </a:cubicBezTo>
                  <a:cubicBezTo>
                    <a:pt x="13161" y="24848"/>
                    <a:pt x="13838" y="24796"/>
                    <a:pt x="14506" y="24694"/>
                  </a:cubicBezTo>
                  <a:cubicBezTo>
                    <a:pt x="16112" y="24428"/>
                    <a:pt x="17680" y="23904"/>
                    <a:pt x="19108" y="23095"/>
                  </a:cubicBezTo>
                  <a:cubicBezTo>
                    <a:pt x="19459" y="22888"/>
                    <a:pt x="19798" y="22655"/>
                    <a:pt x="20142" y="22432"/>
                  </a:cubicBezTo>
                  <a:cubicBezTo>
                    <a:pt x="20469" y="22185"/>
                    <a:pt x="20780" y="21915"/>
                    <a:pt x="21097" y="21652"/>
                  </a:cubicBezTo>
                  <a:cubicBezTo>
                    <a:pt x="21393" y="21367"/>
                    <a:pt x="21669" y="21062"/>
                    <a:pt x="21954" y="20766"/>
                  </a:cubicBezTo>
                  <a:lnTo>
                    <a:pt x="22717" y="19800"/>
                  </a:lnTo>
                  <a:cubicBezTo>
                    <a:pt x="23674" y="18464"/>
                    <a:pt x="24323" y="16926"/>
                    <a:pt x="24671" y="15338"/>
                  </a:cubicBezTo>
                  <a:cubicBezTo>
                    <a:pt x="25008" y="13746"/>
                    <a:pt x="25062" y="12102"/>
                    <a:pt x="24795" y="10506"/>
                  </a:cubicBezTo>
                  <a:lnTo>
                    <a:pt x="24555" y="9318"/>
                  </a:lnTo>
                  <a:cubicBezTo>
                    <a:pt x="24447" y="8928"/>
                    <a:pt x="24318" y="8548"/>
                    <a:pt x="24202" y="8158"/>
                  </a:cubicBezTo>
                  <a:cubicBezTo>
                    <a:pt x="24065" y="7777"/>
                    <a:pt x="23901" y="7408"/>
                    <a:pt x="23751" y="7031"/>
                  </a:cubicBezTo>
                  <a:cubicBezTo>
                    <a:pt x="23579" y="6666"/>
                    <a:pt x="23378" y="6314"/>
                    <a:pt x="23193" y="5951"/>
                  </a:cubicBezTo>
                  <a:cubicBezTo>
                    <a:pt x="22985" y="5603"/>
                    <a:pt x="22753" y="5272"/>
                    <a:pt x="22530" y="4928"/>
                  </a:cubicBezTo>
                  <a:cubicBezTo>
                    <a:pt x="22287" y="4604"/>
                    <a:pt x="22017" y="4299"/>
                    <a:pt x="21761" y="3982"/>
                  </a:cubicBezTo>
                  <a:cubicBezTo>
                    <a:pt x="21481" y="3687"/>
                    <a:pt x="21187" y="3405"/>
                    <a:pt x="20901" y="3115"/>
                  </a:cubicBezTo>
                  <a:cubicBezTo>
                    <a:pt x="20589" y="2856"/>
                    <a:pt x="20267" y="2603"/>
                    <a:pt x="19950" y="2347"/>
                  </a:cubicBezTo>
                  <a:cubicBezTo>
                    <a:pt x="18635" y="1385"/>
                    <a:pt x="17120" y="703"/>
                    <a:pt x="15538" y="335"/>
                  </a:cubicBezTo>
                  <a:cubicBezTo>
                    <a:pt x="14578" y="113"/>
                    <a:pt x="13592" y="0"/>
                    <a:pt x="126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0"/>
            <p:cNvSpPr/>
            <p:nvPr/>
          </p:nvSpPr>
          <p:spPr>
            <a:xfrm>
              <a:off x="1632142" y="3220398"/>
              <a:ext cx="554210" cy="554241"/>
            </a:xfrm>
            <a:custGeom>
              <a:avLst/>
              <a:gdLst/>
              <a:ahLst/>
              <a:cxnLst/>
              <a:rect l="l" t="t" r="r" b="b"/>
              <a:pathLst>
                <a:path w="22381" h="22380" extrusionOk="0">
                  <a:moveTo>
                    <a:pt x="11190" y="0"/>
                  </a:moveTo>
                  <a:cubicBezTo>
                    <a:pt x="8223" y="0"/>
                    <a:pt x="5377" y="1180"/>
                    <a:pt x="3279" y="3279"/>
                  </a:cubicBezTo>
                  <a:cubicBezTo>
                    <a:pt x="1180" y="5376"/>
                    <a:pt x="1" y="8223"/>
                    <a:pt x="1" y="11190"/>
                  </a:cubicBezTo>
                  <a:cubicBezTo>
                    <a:pt x="1" y="14157"/>
                    <a:pt x="1180" y="17004"/>
                    <a:pt x="3279" y="19103"/>
                  </a:cubicBezTo>
                  <a:cubicBezTo>
                    <a:pt x="5377" y="21200"/>
                    <a:pt x="8223" y="22380"/>
                    <a:pt x="11190" y="22380"/>
                  </a:cubicBezTo>
                  <a:cubicBezTo>
                    <a:pt x="14158" y="22380"/>
                    <a:pt x="17004" y="21200"/>
                    <a:pt x="19103" y="19103"/>
                  </a:cubicBezTo>
                  <a:cubicBezTo>
                    <a:pt x="21201" y="17004"/>
                    <a:pt x="22380" y="14157"/>
                    <a:pt x="22380" y="11190"/>
                  </a:cubicBezTo>
                  <a:cubicBezTo>
                    <a:pt x="22380" y="8223"/>
                    <a:pt x="21201" y="5376"/>
                    <a:pt x="19103" y="3279"/>
                  </a:cubicBezTo>
                  <a:cubicBezTo>
                    <a:pt x="17004" y="1180"/>
                    <a:pt x="14158" y="0"/>
                    <a:pt x="111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0"/>
            <p:cNvSpPr/>
            <p:nvPr/>
          </p:nvSpPr>
          <p:spPr>
            <a:xfrm>
              <a:off x="1757128" y="3448009"/>
              <a:ext cx="67230" cy="47524"/>
            </a:xfrm>
            <a:custGeom>
              <a:avLst/>
              <a:gdLst/>
              <a:ahLst/>
              <a:cxnLst/>
              <a:rect l="l" t="t" r="r" b="b"/>
              <a:pathLst>
                <a:path w="2715" h="1919" extrusionOk="0">
                  <a:moveTo>
                    <a:pt x="2538" y="1"/>
                  </a:moveTo>
                  <a:cubicBezTo>
                    <a:pt x="2476" y="1"/>
                    <a:pt x="2422" y="44"/>
                    <a:pt x="2413" y="107"/>
                  </a:cubicBezTo>
                  <a:lnTo>
                    <a:pt x="2412" y="120"/>
                  </a:lnTo>
                  <a:cubicBezTo>
                    <a:pt x="2363" y="429"/>
                    <a:pt x="2262" y="747"/>
                    <a:pt x="2108" y="980"/>
                  </a:cubicBezTo>
                  <a:cubicBezTo>
                    <a:pt x="1950" y="1216"/>
                    <a:pt x="1731" y="1350"/>
                    <a:pt x="1457" y="1385"/>
                  </a:cubicBezTo>
                  <a:cubicBezTo>
                    <a:pt x="1413" y="1391"/>
                    <a:pt x="1371" y="1395"/>
                    <a:pt x="1329" y="1395"/>
                  </a:cubicBezTo>
                  <a:cubicBezTo>
                    <a:pt x="1116" y="1395"/>
                    <a:pt x="924" y="1313"/>
                    <a:pt x="752" y="1149"/>
                  </a:cubicBezTo>
                  <a:cubicBezTo>
                    <a:pt x="551" y="953"/>
                    <a:pt x="379" y="667"/>
                    <a:pt x="253" y="377"/>
                  </a:cubicBezTo>
                  <a:lnTo>
                    <a:pt x="249" y="369"/>
                  </a:lnTo>
                  <a:cubicBezTo>
                    <a:pt x="229" y="324"/>
                    <a:pt x="182" y="293"/>
                    <a:pt x="131" y="293"/>
                  </a:cubicBezTo>
                  <a:cubicBezTo>
                    <a:pt x="128" y="293"/>
                    <a:pt x="124" y="293"/>
                    <a:pt x="121" y="294"/>
                  </a:cubicBezTo>
                  <a:cubicBezTo>
                    <a:pt x="53" y="299"/>
                    <a:pt x="0" y="362"/>
                    <a:pt x="7" y="431"/>
                  </a:cubicBezTo>
                  <a:cubicBezTo>
                    <a:pt x="41" y="797"/>
                    <a:pt x="152" y="1153"/>
                    <a:pt x="405" y="1466"/>
                  </a:cubicBezTo>
                  <a:cubicBezTo>
                    <a:pt x="529" y="1621"/>
                    <a:pt x="701" y="1755"/>
                    <a:pt x="901" y="1838"/>
                  </a:cubicBezTo>
                  <a:cubicBezTo>
                    <a:pt x="1044" y="1893"/>
                    <a:pt x="1196" y="1919"/>
                    <a:pt x="1344" y="1919"/>
                  </a:cubicBezTo>
                  <a:cubicBezTo>
                    <a:pt x="1408" y="1919"/>
                    <a:pt x="1470" y="1914"/>
                    <a:pt x="1531" y="1905"/>
                  </a:cubicBezTo>
                  <a:cubicBezTo>
                    <a:pt x="1731" y="1875"/>
                    <a:pt x="1937" y="1806"/>
                    <a:pt x="2109" y="1679"/>
                  </a:cubicBezTo>
                  <a:cubicBezTo>
                    <a:pt x="2281" y="1556"/>
                    <a:pt x="2419" y="1388"/>
                    <a:pt x="2507" y="1210"/>
                  </a:cubicBezTo>
                  <a:cubicBezTo>
                    <a:pt x="2686" y="851"/>
                    <a:pt x="2714" y="476"/>
                    <a:pt x="2662" y="109"/>
                  </a:cubicBezTo>
                  <a:cubicBezTo>
                    <a:pt x="2655" y="56"/>
                    <a:pt x="2612" y="11"/>
                    <a:pt x="2557" y="2"/>
                  </a:cubicBezTo>
                  <a:cubicBezTo>
                    <a:pt x="2550" y="1"/>
                    <a:pt x="2544" y="1"/>
                    <a:pt x="2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0"/>
            <p:cNvSpPr/>
            <p:nvPr/>
          </p:nvSpPr>
          <p:spPr>
            <a:xfrm>
              <a:off x="1976119" y="3414057"/>
              <a:ext cx="67230" cy="47524"/>
            </a:xfrm>
            <a:custGeom>
              <a:avLst/>
              <a:gdLst/>
              <a:ahLst/>
              <a:cxnLst/>
              <a:rect l="l" t="t" r="r" b="b"/>
              <a:pathLst>
                <a:path w="2715" h="1919" extrusionOk="0">
                  <a:moveTo>
                    <a:pt x="2538" y="1"/>
                  </a:moveTo>
                  <a:cubicBezTo>
                    <a:pt x="2476" y="1"/>
                    <a:pt x="2423" y="44"/>
                    <a:pt x="2412" y="107"/>
                  </a:cubicBezTo>
                  <a:lnTo>
                    <a:pt x="2411" y="120"/>
                  </a:lnTo>
                  <a:cubicBezTo>
                    <a:pt x="2364" y="428"/>
                    <a:pt x="2262" y="747"/>
                    <a:pt x="2108" y="980"/>
                  </a:cubicBezTo>
                  <a:cubicBezTo>
                    <a:pt x="1949" y="1216"/>
                    <a:pt x="1732" y="1349"/>
                    <a:pt x="1457" y="1385"/>
                  </a:cubicBezTo>
                  <a:cubicBezTo>
                    <a:pt x="1414" y="1391"/>
                    <a:pt x="1371" y="1394"/>
                    <a:pt x="1329" y="1394"/>
                  </a:cubicBezTo>
                  <a:cubicBezTo>
                    <a:pt x="1117" y="1394"/>
                    <a:pt x="925" y="1313"/>
                    <a:pt x="752" y="1149"/>
                  </a:cubicBezTo>
                  <a:cubicBezTo>
                    <a:pt x="552" y="953"/>
                    <a:pt x="379" y="667"/>
                    <a:pt x="254" y="377"/>
                  </a:cubicBezTo>
                  <a:lnTo>
                    <a:pt x="249" y="369"/>
                  </a:lnTo>
                  <a:cubicBezTo>
                    <a:pt x="229" y="323"/>
                    <a:pt x="183" y="293"/>
                    <a:pt x="131" y="293"/>
                  </a:cubicBezTo>
                  <a:cubicBezTo>
                    <a:pt x="128" y="293"/>
                    <a:pt x="125" y="293"/>
                    <a:pt x="121" y="293"/>
                  </a:cubicBezTo>
                  <a:cubicBezTo>
                    <a:pt x="52" y="299"/>
                    <a:pt x="1" y="361"/>
                    <a:pt x="8" y="431"/>
                  </a:cubicBezTo>
                  <a:cubicBezTo>
                    <a:pt x="42" y="796"/>
                    <a:pt x="151" y="1153"/>
                    <a:pt x="406" y="1466"/>
                  </a:cubicBezTo>
                  <a:cubicBezTo>
                    <a:pt x="529" y="1621"/>
                    <a:pt x="700" y="1754"/>
                    <a:pt x="902" y="1838"/>
                  </a:cubicBezTo>
                  <a:cubicBezTo>
                    <a:pt x="1044" y="1892"/>
                    <a:pt x="1198" y="1918"/>
                    <a:pt x="1347" y="1918"/>
                  </a:cubicBezTo>
                  <a:cubicBezTo>
                    <a:pt x="1409" y="1918"/>
                    <a:pt x="1470" y="1914"/>
                    <a:pt x="1530" y="1905"/>
                  </a:cubicBezTo>
                  <a:cubicBezTo>
                    <a:pt x="1730" y="1875"/>
                    <a:pt x="1936" y="1805"/>
                    <a:pt x="2110" y="1679"/>
                  </a:cubicBezTo>
                  <a:cubicBezTo>
                    <a:pt x="2281" y="1555"/>
                    <a:pt x="2418" y="1388"/>
                    <a:pt x="2507" y="1210"/>
                  </a:cubicBezTo>
                  <a:cubicBezTo>
                    <a:pt x="2687" y="849"/>
                    <a:pt x="2715" y="475"/>
                    <a:pt x="2661" y="109"/>
                  </a:cubicBezTo>
                  <a:cubicBezTo>
                    <a:pt x="2654" y="56"/>
                    <a:pt x="2611" y="10"/>
                    <a:pt x="2557" y="2"/>
                  </a:cubicBezTo>
                  <a:cubicBezTo>
                    <a:pt x="2551" y="1"/>
                    <a:pt x="2544" y="1"/>
                    <a:pt x="2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0"/>
            <p:cNvSpPr/>
            <p:nvPr/>
          </p:nvSpPr>
          <p:spPr>
            <a:xfrm>
              <a:off x="1837241" y="3458088"/>
              <a:ext cx="132306" cy="62730"/>
            </a:xfrm>
            <a:custGeom>
              <a:avLst/>
              <a:gdLst/>
              <a:ahLst/>
              <a:cxnLst/>
              <a:rect l="l" t="t" r="r" b="b"/>
              <a:pathLst>
                <a:path w="5343" h="2533" extrusionOk="0">
                  <a:moveTo>
                    <a:pt x="5151" y="1"/>
                  </a:moveTo>
                  <a:cubicBezTo>
                    <a:pt x="5076" y="1"/>
                    <a:pt x="5005" y="45"/>
                    <a:pt x="4976" y="120"/>
                  </a:cubicBezTo>
                  <a:lnTo>
                    <a:pt x="4966" y="147"/>
                  </a:lnTo>
                  <a:cubicBezTo>
                    <a:pt x="4799" y="577"/>
                    <a:pt x="4502" y="978"/>
                    <a:pt x="4145" y="1238"/>
                  </a:cubicBezTo>
                  <a:cubicBezTo>
                    <a:pt x="3782" y="1502"/>
                    <a:pt x="3348" y="1656"/>
                    <a:pt x="2880" y="1717"/>
                  </a:cubicBezTo>
                  <a:cubicBezTo>
                    <a:pt x="2715" y="1742"/>
                    <a:pt x="2549" y="1755"/>
                    <a:pt x="2386" y="1755"/>
                  </a:cubicBezTo>
                  <a:cubicBezTo>
                    <a:pt x="2089" y="1755"/>
                    <a:pt x="1797" y="1712"/>
                    <a:pt x="1520" y="1619"/>
                  </a:cubicBezTo>
                  <a:cubicBezTo>
                    <a:pt x="1094" y="1478"/>
                    <a:pt x="682" y="1198"/>
                    <a:pt x="373" y="850"/>
                  </a:cubicBezTo>
                  <a:lnTo>
                    <a:pt x="353" y="826"/>
                  </a:lnTo>
                  <a:cubicBezTo>
                    <a:pt x="318" y="787"/>
                    <a:pt x="268" y="764"/>
                    <a:pt x="215" y="764"/>
                  </a:cubicBezTo>
                  <a:cubicBezTo>
                    <a:pt x="191" y="764"/>
                    <a:pt x="167" y="769"/>
                    <a:pt x="143" y="779"/>
                  </a:cubicBezTo>
                  <a:cubicBezTo>
                    <a:pt x="46" y="817"/>
                    <a:pt x="1" y="928"/>
                    <a:pt x="39" y="1024"/>
                  </a:cubicBezTo>
                  <a:cubicBezTo>
                    <a:pt x="268" y="1579"/>
                    <a:pt x="707" y="2006"/>
                    <a:pt x="1253" y="2266"/>
                  </a:cubicBezTo>
                  <a:cubicBezTo>
                    <a:pt x="1523" y="2401"/>
                    <a:pt x="1820" y="2472"/>
                    <a:pt x="2113" y="2513"/>
                  </a:cubicBezTo>
                  <a:cubicBezTo>
                    <a:pt x="2238" y="2526"/>
                    <a:pt x="2363" y="2532"/>
                    <a:pt x="2488" y="2532"/>
                  </a:cubicBezTo>
                  <a:cubicBezTo>
                    <a:pt x="2657" y="2532"/>
                    <a:pt x="2826" y="2521"/>
                    <a:pt x="2991" y="2499"/>
                  </a:cubicBezTo>
                  <a:cubicBezTo>
                    <a:pt x="3561" y="2416"/>
                    <a:pt x="4152" y="2190"/>
                    <a:pt x="4594" y="1770"/>
                  </a:cubicBezTo>
                  <a:cubicBezTo>
                    <a:pt x="5037" y="1350"/>
                    <a:pt x="5314" y="799"/>
                    <a:pt x="5339" y="196"/>
                  </a:cubicBezTo>
                  <a:cubicBezTo>
                    <a:pt x="5343" y="118"/>
                    <a:pt x="5296" y="43"/>
                    <a:pt x="5219" y="13"/>
                  </a:cubicBezTo>
                  <a:cubicBezTo>
                    <a:pt x="5197" y="5"/>
                    <a:pt x="5174" y="1"/>
                    <a:pt x="5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0"/>
            <p:cNvSpPr/>
            <p:nvPr/>
          </p:nvSpPr>
          <p:spPr>
            <a:xfrm>
              <a:off x="1695836" y="3517424"/>
              <a:ext cx="153577" cy="139922"/>
            </a:xfrm>
            <a:custGeom>
              <a:avLst/>
              <a:gdLst/>
              <a:ahLst/>
              <a:cxnLst/>
              <a:rect l="l" t="t" r="r" b="b"/>
              <a:pathLst>
                <a:path w="6202" h="5650" extrusionOk="0">
                  <a:moveTo>
                    <a:pt x="3101" y="0"/>
                  </a:moveTo>
                  <a:cubicBezTo>
                    <a:pt x="2378" y="0"/>
                    <a:pt x="1655" y="276"/>
                    <a:pt x="1104" y="827"/>
                  </a:cubicBezTo>
                  <a:cubicBezTo>
                    <a:pt x="1" y="1932"/>
                    <a:pt x="1" y="3719"/>
                    <a:pt x="1104" y="4822"/>
                  </a:cubicBezTo>
                  <a:cubicBezTo>
                    <a:pt x="1655" y="5374"/>
                    <a:pt x="2378" y="5649"/>
                    <a:pt x="3101" y="5649"/>
                  </a:cubicBezTo>
                  <a:cubicBezTo>
                    <a:pt x="3824" y="5649"/>
                    <a:pt x="4547" y="5374"/>
                    <a:pt x="5098" y="4822"/>
                  </a:cubicBezTo>
                  <a:cubicBezTo>
                    <a:pt x="6201" y="3719"/>
                    <a:pt x="6201" y="1932"/>
                    <a:pt x="5098" y="827"/>
                  </a:cubicBezTo>
                  <a:cubicBezTo>
                    <a:pt x="4547" y="276"/>
                    <a:pt x="3824" y="0"/>
                    <a:pt x="3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0"/>
            <p:cNvSpPr/>
            <p:nvPr/>
          </p:nvSpPr>
          <p:spPr>
            <a:xfrm>
              <a:off x="1991597" y="3471808"/>
              <a:ext cx="150160" cy="139997"/>
            </a:xfrm>
            <a:custGeom>
              <a:avLst/>
              <a:gdLst/>
              <a:ahLst/>
              <a:cxnLst/>
              <a:rect l="l" t="t" r="r" b="b"/>
              <a:pathLst>
                <a:path w="6064" h="5653" extrusionOk="0">
                  <a:moveTo>
                    <a:pt x="3038" y="1"/>
                  </a:moveTo>
                  <a:cubicBezTo>
                    <a:pt x="2893" y="1"/>
                    <a:pt x="2747" y="12"/>
                    <a:pt x="2600" y="35"/>
                  </a:cubicBezTo>
                  <a:cubicBezTo>
                    <a:pt x="1058" y="275"/>
                    <a:pt x="1" y="1717"/>
                    <a:pt x="241" y="3259"/>
                  </a:cubicBezTo>
                  <a:cubicBezTo>
                    <a:pt x="458" y="4654"/>
                    <a:pt x="1659" y="5652"/>
                    <a:pt x="3028" y="5652"/>
                  </a:cubicBezTo>
                  <a:cubicBezTo>
                    <a:pt x="3172" y="5652"/>
                    <a:pt x="3318" y="5641"/>
                    <a:pt x="3466" y="5618"/>
                  </a:cubicBezTo>
                  <a:cubicBezTo>
                    <a:pt x="5007" y="5378"/>
                    <a:pt x="6063" y="3936"/>
                    <a:pt x="5825" y="2394"/>
                  </a:cubicBezTo>
                  <a:cubicBezTo>
                    <a:pt x="5607" y="999"/>
                    <a:pt x="4406" y="1"/>
                    <a:pt x="30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8" name="Google Shape;1678;p40"/>
          <p:cNvGrpSpPr/>
          <p:nvPr/>
        </p:nvGrpSpPr>
        <p:grpSpPr>
          <a:xfrm>
            <a:off x="6911250" y="3244508"/>
            <a:ext cx="713094" cy="627816"/>
            <a:chOff x="6911250" y="3244508"/>
            <a:chExt cx="713094" cy="627816"/>
          </a:xfrm>
        </p:grpSpPr>
        <p:sp>
          <p:nvSpPr>
            <p:cNvPr id="1679" name="Google Shape;1679;p40"/>
            <p:cNvSpPr/>
            <p:nvPr/>
          </p:nvSpPr>
          <p:spPr>
            <a:xfrm>
              <a:off x="6911250" y="3244508"/>
              <a:ext cx="713094" cy="627816"/>
            </a:xfrm>
            <a:custGeom>
              <a:avLst/>
              <a:gdLst/>
              <a:ahLst/>
              <a:cxnLst/>
              <a:rect l="l" t="t" r="r" b="b"/>
              <a:pathLst>
                <a:path w="24827" h="21858" extrusionOk="0">
                  <a:moveTo>
                    <a:pt x="13866" y="1"/>
                  </a:moveTo>
                  <a:cubicBezTo>
                    <a:pt x="10389" y="1"/>
                    <a:pt x="7268" y="1728"/>
                    <a:pt x="5322" y="4868"/>
                  </a:cubicBezTo>
                  <a:cubicBezTo>
                    <a:pt x="3523" y="7774"/>
                    <a:pt x="3388" y="10254"/>
                    <a:pt x="3308" y="11736"/>
                  </a:cubicBezTo>
                  <a:cubicBezTo>
                    <a:pt x="3297" y="11942"/>
                    <a:pt x="3284" y="12178"/>
                    <a:pt x="3267" y="12364"/>
                  </a:cubicBezTo>
                  <a:cubicBezTo>
                    <a:pt x="3107" y="12400"/>
                    <a:pt x="2928" y="12420"/>
                    <a:pt x="2741" y="12440"/>
                  </a:cubicBezTo>
                  <a:cubicBezTo>
                    <a:pt x="2157" y="12499"/>
                    <a:pt x="789" y="12646"/>
                    <a:pt x="421" y="14053"/>
                  </a:cubicBezTo>
                  <a:cubicBezTo>
                    <a:pt x="296" y="14534"/>
                    <a:pt x="0" y="15659"/>
                    <a:pt x="3175" y="18019"/>
                  </a:cubicBezTo>
                  <a:cubicBezTo>
                    <a:pt x="4519" y="19019"/>
                    <a:pt x="6735" y="20382"/>
                    <a:pt x="9648" y="21195"/>
                  </a:cubicBezTo>
                  <a:cubicBezTo>
                    <a:pt x="11222" y="21635"/>
                    <a:pt x="12818" y="21857"/>
                    <a:pt x="14397" y="21857"/>
                  </a:cubicBezTo>
                  <a:cubicBezTo>
                    <a:pt x="14523" y="21857"/>
                    <a:pt x="14648" y="21856"/>
                    <a:pt x="14774" y="21853"/>
                  </a:cubicBezTo>
                  <a:cubicBezTo>
                    <a:pt x="17643" y="21788"/>
                    <a:pt x="20076" y="20669"/>
                    <a:pt x="21808" y="18623"/>
                  </a:cubicBezTo>
                  <a:cubicBezTo>
                    <a:pt x="24345" y="15629"/>
                    <a:pt x="24827" y="11273"/>
                    <a:pt x="24534" y="9229"/>
                  </a:cubicBezTo>
                  <a:cubicBezTo>
                    <a:pt x="24146" y="6536"/>
                    <a:pt x="22448" y="2813"/>
                    <a:pt x="18931" y="1180"/>
                  </a:cubicBezTo>
                  <a:cubicBezTo>
                    <a:pt x="18263" y="871"/>
                    <a:pt x="17579" y="618"/>
                    <a:pt x="16900" y="427"/>
                  </a:cubicBezTo>
                  <a:cubicBezTo>
                    <a:pt x="15872" y="140"/>
                    <a:pt x="14854" y="1"/>
                    <a:pt x="138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0"/>
            <p:cNvSpPr/>
            <p:nvPr/>
          </p:nvSpPr>
          <p:spPr>
            <a:xfrm>
              <a:off x="6964531" y="3291613"/>
              <a:ext cx="615293" cy="533434"/>
            </a:xfrm>
            <a:custGeom>
              <a:avLst/>
              <a:gdLst/>
              <a:ahLst/>
              <a:cxnLst/>
              <a:rect l="l" t="t" r="r" b="b"/>
              <a:pathLst>
                <a:path w="21422" h="18572" extrusionOk="0">
                  <a:moveTo>
                    <a:pt x="11987" y="0"/>
                  </a:moveTo>
                  <a:cubicBezTo>
                    <a:pt x="9109" y="0"/>
                    <a:pt x="6532" y="1400"/>
                    <a:pt x="4864" y="4094"/>
                  </a:cubicBezTo>
                  <a:cubicBezTo>
                    <a:pt x="2244" y="8321"/>
                    <a:pt x="3656" y="11370"/>
                    <a:pt x="2580" y="12015"/>
                  </a:cubicBezTo>
                  <a:cubicBezTo>
                    <a:pt x="1506" y="12660"/>
                    <a:pt x="314" y="12228"/>
                    <a:pt x="156" y="12831"/>
                  </a:cubicBezTo>
                  <a:cubicBezTo>
                    <a:pt x="1" y="13423"/>
                    <a:pt x="5303" y="18572"/>
                    <a:pt x="12527" y="18572"/>
                  </a:cubicBezTo>
                  <a:cubicBezTo>
                    <a:pt x="12645" y="18572"/>
                    <a:pt x="12763" y="18570"/>
                    <a:pt x="12882" y="18568"/>
                  </a:cubicBezTo>
                  <a:cubicBezTo>
                    <a:pt x="20287" y="18397"/>
                    <a:pt x="21421" y="10413"/>
                    <a:pt x="21049" y="7823"/>
                  </a:cubicBezTo>
                  <a:cubicBezTo>
                    <a:pt x="20678" y="5235"/>
                    <a:pt x="19068" y="2279"/>
                    <a:pt x="16384" y="1031"/>
                  </a:cubicBezTo>
                  <a:cubicBezTo>
                    <a:pt x="14893" y="340"/>
                    <a:pt x="13403" y="0"/>
                    <a:pt x="119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0"/>
            <p:cNvSpPr/>
            <p:nvPr/>
          </p:nvSpPr>
          <p:spPr>
            <a:xfrm>
              <a:off x="7164011" y="3440915"/>
              <a:ext cx="287828" cy="239029"/>
            </a:xfrm>
            <a:custGeom>
              <a:avLst/>
              <a:gdLst/>
              <a:ahLst/>
              <a:cxnLst/>
              <a:rect l="l" t="t" r="r" b="b"/>
              <a:pathLst>
                <a:path w="10021" h="8322" extrusionOk="0">
                  <a:moveTo>
                    <a:pt x="3082" y="0"/>
                  </a:moveTo>
                  <a:cubicBezTo>
                    <a:pt x="2866" y="0"/>
                    <a:pt x="2628" y="45"/>
                    <a:pt x="2369" y="146"/>
                  </a:cubicBezTo>
                  <a:cubicBezTo>
                    <a:pt x="1" y="1068"/>
                    <a:pt x="1594" y="7735"/>
                    <a:pt x="3437" y="8251"/>
                  </a:cubicBezTo>
                  <a:cubicBezTo>
                    <a:pt x="3610" y="8299"/>
                    <a:pt x="3790" y="8322"/>
                    <a:pt x="3975" y="8322"/>
                  </a:cubicBezTo>
                  <a:cubicBezTo>
                    <a:pt x="6519" y="8322"/>
                    <a:pt x="10021" y="4016"/>
                    <a:pt x="8962" y="2247"/>
                  </a:cubicBezTo>
                  <a:cubicBezTo>
                    <a:pt x="8489" y="1454"/>
                    <a:pt x="7951" y="1180"/>
                    <a:pt x="7432" y="1180"/>
                  </a:cubicBezTo>
                  <a:cubicBezTo>
                    <a:pt x="6262" y="1180"/>
                    <a:pt x="5192" y="2575"/>
                    <a:pt x="5192" y="2575"/>
                  </a:cubicBezTo>
                  <a:cubicBezTo>
                    <a:pt x="5192" y="2575"/>
                    <a:pt x="4730" y="0"/>
                    <a:pt x="30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2" name="Google Shape;1682;p40"/>
          <p:cNvGrpSpPr/>
          <p:nvPr/>
        </p:nvGrpSpPr>
        <p:grpSpPr>
          <a:xfrm>
            <a:off x="4215963" y="2075732"/>
            <a:ext cx="620658" cy="507317"/>
            <a:chOff x="4215963" y="2075732"/>
            <a:chExt cx="620658" cy="507317"/>
          </a:xfrm>
        </p:grpSpPr>
        <p:sp>
          <p:nvSpPr>
            <p:cNvPr id="1683" name="Google Shape;1683;p40"/>
            <p:cNvSpPr/>
            <p:nvPr/>
          </p:nvSpPr>
          <p:spPr>
            <a:xfrm>
              <a:off x="4234197" y="2094980"/>
              <a:ext cx="582795" cy="469014"/>
            </a:xfrm>
            <a:custGeom>
              <a:avLst/>
              <a:gdLst/>
              <a:ahLst/>
              <a:cxnLst/>
              <a:rect l="l" t="t" r="r" b="b"/>
              <a:pathLst>
                <a:path w="30461" h="24514" extrusionOk="0">
                  <a:moveTo>
                    <a:pt x="5370" y="0"/>
                  </a:moveTo>
                  <a:cubicBezTo>
                    <a:pt x="4638" y="0"/>
                    <a:pt x="3903" y="181"/>
                    <a:pt x="3170" y="589"/>
                  </a:cubicBezTo>
                  <a:cubicBezTo>
                    <a:pt x="1871" y="1309"/>
                    <a:pt x="1183" y="2530"/>
                    <a:pt x="763" y="3914"/>
                  </a:cubicBezTo>
                  <a:cubicBezTo>
                    <a:pt x="1" y="6418"/>
                    <a:pt x="383" y="8834"/>
                    <a:pt x="1359" y="11196"/>
                  </a:cubicBezTo>
                  <a:cubicBezTo>
                    <a:pt x="2015" y="12782"/>
                    <a:pt x="2910" y="14234"/>
                    <a:pt x="3876" y="15647"/>
                  </a:cubicBezTo>
                  <a:cubicBezTo>
                    <a:pt x="5361" y="17818"/>
                    <a:pt x="7013" y="19839"/>
                    <a:pt x="9109" y="21457"/>
                  </a:cubicBezTo>
                  <a:cubicBezTo>
                    <a:pt x="10342" y="22410"/>
                    <a:pt x="11634" y="23285"/>
                    <a:pt x="12924" y="24163"/>
                  </a:cubicBezTo>
                  <a:cubicBezTo>
                    <a:pt x="13253" y="24387"/>
                    <a:pt x="13558" y="24513"/>
                    <a:pt x="13882" y="24513"/>
                  </a:cubicBezTo>
                  <a:cubicBezTo>
                    <a:pt x="14098" y="24513"/>
                    <a:pt x="14323" y="24457"/>
                    <a:pt x="14569" y="24335"/>
                  </a:cubicBezTo>
                  <a:cubicBezTo>
                    <a:pt x="16027" y="23616"/>
                    <a:pt x="17374" y="22709"/>
                    <a:pt x="18745" y="21848"/>
                  </a:cubicBezTo>
                  <a:cubicBezTo>
                    <a:pt x="21580" y="20068"/>
                    <a:pt x="24310" y="18148"/>
                    <a:pt x="26576" y="15644"/>
                  </a:cubicBezTo>
                  <a:cubicBezTo>
                    <a:pt x="28845" y="13127"/>
                    <a:pt x="30123" y="10174"/>
                    <a:pt x="30315" y="6792"/>
                  </a:cubicBezTo>
                  <a:cubicBezTo>
                    <a:pt x="30461" y="4210"/>
                    <a:pt x="29033" y="2256"/>
                    <a:pt x="26560" y="1670"/>
                  </a:cubicBezTo>
                  <a:cubicBezTo>
                    <a:pt x="25803" y="1491"/>
                    <a:pt x="25056" y="1399"/>
                    <a:pt x="24323" y="1399"/>
                  </a:cubicBezTo>
                  <a:cubicBezTo>
                    <a:pt x="22611" y="1399"/>
                    <a:pt x="20978" y="1902"/>
                    <a:pt x="19490" y="2976"/>
                  </a:cubicBezTo>
                  <a:cubicBezTo>
                    <a:pt x="17327" y="4536"/>
                    <a:pt x="15875" y="6677"/>
                    <a:pt x="14812" y="9163"/>
                  </a:cubicBezTo>
                  <a:cubicBezTo>
                    <a:pt x="14752" y="9031"/>
                    <a:pt x="14702" y="8930"/>
                    <a:pt x="14658" y="8827"/>
                  </a:cubicBezTo>
                  <a:cubicBezTo>
                    <a:pt x="13739" y="6672"/>
                    <a:pt x="12420" y="4781"/>
                    <a:pt x="10867" y="3046"/>
                  </a:cubicBezTo>
                  <a:cubicBezTo>
                    <a:pt x="10064" y="2146"/>
                    <a:pt x="9168" y="1340"/>
                    <a:pt x="8103" y="768"/>
                  </a:cubicBezTo>
                  <a:cubicBezTo>
                    <a:pt x="7208" y="287"/>
                    <a:pt x="6292" y="0"/>
                    <a:pt x="5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0"/>
            <p:cNvSpPr/>
            <p:nvPr/>
          </p:nvSpPr>
          <p:spPr>
            <a:xfrm>
              <a:off x="4215963" y="2075732"/>
              <a:ext cx="620658" cy="507317"/>
            </a:xfrm>
            <a:custGeom>
              <a:avLst/>
              <a:gdLst/>
              <a:ahLst/>
              <a:cxnLst/>
              <a:rect l="l" t="t" r="r" b="b"/>
              <a:pathLst>
                <a:path w="32440" h="26516" extrusionOk="0">
                  <a:moveTo>
                    <a:pt x="6327" y="2000"/>
                  </a:moveTo>
                  <a:cubicBezTo>
                    <a:pt x="7030" y="2000"/>
                    <a:pt x="7771" y="2217"/>
                    <a:pt x="8585" y="2653"/>
                  </a:cubicBezTo>
                  <a:cubicBezTo>
                    <a:pt x="9435" y="3112"/>
                    <a:pt x="10227" y="3767"/>
                    <a:pt x="11076" y="4718"/>
                  </a:cubicBezTo>
                  <a:cubicBezTo>
                    <a:pt x="12708" y="6541"/>
                    <a:pt x="13890" y="8343"/>
                    <a:pt x="14693" y="10226"/>
                  </a:cubicBezTo>
                  <a:cubicBezTo>
                    <a:pt x="14727" y="10304"/>
                    <a:pt x="14763" y="10383"/>
                    <a:pt x="14804" y="10469"/>
                  </a:cubicBezTo>
                  <a:lnTo>
                    <a:pt x="15800" y="12629"/>
                  </a:lnTo>
                  <a:lnTo>
                    <a:pt x="16685" y="10562"/>
                  </a:lnTo>
                  <a:cubicBezTo>
                    <a:pt x="17783" y="7995"/>
                    <a:pt x="19202" y="6108"/>
                    <a:pt x="21028" y="4792"/>
                  </a:cubicBezTo>
                  <a:cubicBezTo>
                    <a:pt x="22311" y="3868"/>
                    <a:pt x="23735" y="3404"/>
                    <a:pt x="25282" y="3404"/>
                  </a:cubicBezTo>
                  <a:cubicBezTo>
                    <a:pt x="25929" y="3404"/>
                    <a:pt x="26597" y="3485"/>
                    <a:pt x="27286" y="3648"/>
                  </a:cubicBezTo>
                  <a:cubicBezTo>
                    <a:pt x="29275" y="4118"/>
                    <a:pt x="30391" y="5649"/>
                    <a:pt x="30273" y="7741"/>
                  </a:cubicBezTo>
                  <a:cubicBezTo>
                    <a:pt x="30097" y="10840"/>
                    <a:pt x="28924" y="13611"/>
                    <a:pt x="26785" y="15978"/>
                  </a:cubicBezTo>
                  <a:cubicBezTo>
                    <a:pt x="24490" y="18518"/>
                    <a:pt x="21647" y="20451"/>
                    <a:pt x="19167" y="22007"/>
                  </a:cubicBezTo>
                  <a:cubicBezTo>
                    <a:pt x="18901" y="22174"/>
                    <a:pt x="18635" y="22343"/>
                    <a:pt x="18370" y="22512"/>
                  </a:cubicBezTo>
                  <a:cubicBezTo>
                    <a:pt x="17257" y="23217"/>
                    <a:pt x="16208" y="23885"/>
                    <a:pt x="15080" y="24443"/>
                  </a:cubicBezTo>
                  <a:cubicBezTo>
                    <a:pt x="14989" y="24487"/>
                    <a:pt x="14921" y="24518"/>
                    <a:pt x="14842" y="24518"/>
                  </a:cubicBezTo>
                  <a:cubicBezTo>
                    <a:pt x="14744" y="24518"/>
                    <a:pt x="14630" y="24470"/>
                    <a:pt x="14439" y="24339"/>
                  </a:cubicBezTo>
                  <a:lnTo>
                    <a:pt x="14363" y="24290"/>
                  </a:lnTo>
                  <a:cubicBezTo>
                    <a:pt x="13133" y="23451"/>
                    <a:pt x="11859" y="22586"/>
                    <a:pt x="10670" y="21669"/>
                  </a:cubicBezTo>
                  <a:cubicBezTo>
                    <a:pt x="8919" y="20318"/>
                    <a:pt x="7372" y="18597"/>
                    <a:pt x="5653" y="16087"/>
                  </a:cubicBezTo>
                  <a:cubicBezTo>
                    <a:pt x="4885" y="14964"/>
                    <a:pt x="3917" y="13465"/>
                    <a:pt x="3235" y="11817"/>
                  </a:cubicBezTo>
                  <a:cubicBezTo>
                    <a:pt x="2221" y="9369"/>
                    <a:pt x="2042" y="7270"/>
                    <a:pt x="2669" y="5208"/>
                  </a:cubicBezTo>
                  <a:cubicBezTo>
                    <a:pt x="3085" y="3840"/>
                    <a:pt x="3699" y="2967"/>
                    <a:pt x="4606" y="2466"/>
                  </a:cubicBezTo>
                  <a:cubicBezTo>
                    <a:pt x="5163" y="2156"/>
                    <a:pt x="5732" y="2000"/>
                    <a:pt x="6327" y="2000"/>
                  </a:cubicBezTo>
                  <a:close/>
                  <a:moveTo>
                    <a:pt x="6320" y="0"/>
                  </a:moveTo>
                  <a:cubicBezTo>
                    <a:pt x="5393" y="0"/>
                    <a:pt x="4497" y="239"/>
                    <a:pt x="3638" y="716"/>
                  </a:cubicBezTo>
                  <a:cubicBezTo>
                    <a:pt x="2270" y="1477"/>
                    <a:pt x="1329" y="2756"/>
                    <a:pt x="761" y="4624"/>
                  </a:cubicBezTo>
                  <a:cubicBezTo>
                    <a:pt x="0" y="7118"/>
                    <a:pt x="206" y="9722"/>
                    <a:pt x="1389" y="12580"/>
                  </a:cubicBezTo>
                  <a:cubicBezTo>
                    <a:pt x="2142" y="14399"/>
                    <a:pt x="3184" y="16012"/>
                    <a:pt x="4005" y="17214"/>
                  </a:cubicBezTo>
                  <a:cubicBezTo>
                    <a:pt x="5821" y="19869"/>
                    <a:pt x="7551" y="21787"/>
                    <a:pt x="9451" y="23252"/>
                  </a:cubicBezTo>
                  <a:cubicBezTo>
                    <a:pt x="10684" y="24206"/>
                    <a:pt x="11984" y="25090"/>
                    <a:pt x="13241" y="25944"/>
                  </a:cubicBezTo>
                  <a:lnTo>
                    <a:pt x="13313" y="25993"/>
                  </a:lnTo>
                  <a:cubicBezTo>
                    <a:pt x="13826" y="26342"/>
                    <a:pt x="14331" y="26515"/>
                    <a:pt x="14839" y="26515"/>
                  </a:cubicBezTo>
                  <a:cubicBezTo>
                    <a:pt x="15210" y="26515"/>
                    <a:pt x="15584" y="26423"/>
                    <a:pt x="15962" y="26232"/>
                  </a:cubicBezTo>
                  <a:cubicBezTo>
                    <a:pt x="17186" y="25627"/>
                    <a:pt x="18333" y="24899"/>
                    <a:pt x="19438" y="24196"/>
                  </a:cubicBezTo>
                  <a:cubicBezTo>
                    <a:pt x="19701" y="24028"/>
                    <a:pt x="19964" y="23862"/>
                    <a:pt x="20227" y="23696"/>
                  </a:cubicBezTo>
                  <a:cubicBezTo>
                    <a:pt x="22823" y="22068"/>
                    <a:pt x="25808" y="20036"/>
                    <a:pt x="28268" y="17315"/>
                  </a:cubicBezTo>
                  <a:cubicBezTo>
                    <a:pt x="30719" y="14603"/>
                    <a:pt x="32065" y="11417"/>
                    <a:pt x="32267" y="7850"/>
                  </a:cubicBezTo>
                  <a:cubicBezTo>
                    <a:pt x="32440" y="4759"/>
                    <a:pt x="30708" y="2403"/>
                    <a:pt x="27743" y="1701"/>
                  </a:cubicBezTo>
                  <a:cubicBezTo>
                    <a:pt x="26912" y="1504"/>
                    <a:pt x="26093" y="1406"/>
                    <a:pt x="25294" y="1406"/>
                  </a:cubicBezTo>
                  <a:cubicBezTo>
                    <a:pt x="23325" y="1406"/>
                    <a:pt x="21478" y="2000"/>
                    <a:pt x="19857" y="3168"/>
                  </a:cubicBezTo>
                  <a:cubicBezTo>
                    <a:pt x="18222" y="4347"/>
                    <a:pt x="16873" y="5896"/>
                    <a:pt x="15775" y="7872"/>
                  </a:cubicBezTo>
                  <a:cubicBezTo>
                    <a:pt x="14953" y="6348"/>
                    <a:pt x="13893" y="4866"/>
                    <a:pt x="12564" y="3381"/>
                  </a:cubicBezTo>
                  <a:cubicBezTo>
                    <a:pt x="11568" y="2268"/>
                    <a:pt x="10575" y="1454"/>
                    <a:pt x="9529" y="891"/>
                  </a:cubicBezTo>
                  <a:cubicBezTo>
                    <a:pt x="8426" y="297"/>
                    <a:pt x="7354" y="0"/>
                    <a:pt x="6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5" name="Google Shape;1685;p40"/>
          <p:cNvGrpSpPr/>
          <p:nvPr/>
        </p:nvGrpSpPr>
        <p:grpSpPr>
          <a:xfrm>
            <a:off x="1547269" y="1985668"/>
            <a:ext cx="788267" cy="621231"/>
            <a:chOff x="1547269" y="1985668"/>
            <a:chExt cx="788267" cy="621231"/>
          </a:xfrm>
        </p:grpSpPr>
        <p:sp>
          <p:nvSpPr>
            <p:cNvPr id="1686" name="Google Shape;1686;p40"/>
            <p:cNvSpPr/>
            <p:nvPr/>
          </p:nvSpPr>
          <p:spPr>
            <a:xfrm>
              <a:off x="1569057" y="2007586"/>
              <a:ext cx="743692" cy="577417"/>
            </a:xfrm>
            <a:custGeom>
              <a:avLst/>
              <a:gdLst/>
              <a:ahLst/>
              <a:cxnLst/>
              <a:rect l="l" t="t" r="r" b="b"/>
              <a:pathLst>
                <a:path w="40075" h="31115" extrusionOk="0">
                  <a:moveTo>
                    <a:pt x="28906" y="0"/>
                  </a:moveTo>
                  <a:cubicBezTo>
                    <a:pt x="26857" y="7"/>
                    <a:pt x="25075" y="78"/>
                    <a:pt x="23274" y="401"/>
                  </a:cubicBezTo>
                  <a:cubicBezTo>
                    <a:pt x="20275" y="935"/>
                    <a:pt x="17230" y="1211"/>
                    <a:pt x="14244" y="1843"/>
                  </a:cubicBezTo>
                  <a:cubicBezTo>
                    <a:pt x="11817" y="2356"/>
                    <a:pt x="9370" y="2813"/>
                    <a:pt x="7062" y="3749"/>
                  </a:cubicBezTo>
                  <a:cubicBezTo>
                    <a:pt x="3258" y="5292"/>
                    <a:pt x="835" y="7957"/>
                    <a:pt x="373" y="12183"/>
                  </a:cubicBezTo>
                  <a:cubicBezTo>
                    <a:pt x="0" y="15587"/>
                    <a:pt x="175" y="18956"/>
                    <a:pt x="772" y="22323"/>
                  </a:cubicBezTo>
                  <a:cubicBezTo>
                    <a:pt x="1059" y="23943"/>
                    <a:pt x="1947" y="24965"/>
                    <a:pt x="3445" y="25552"/>
                  </a:cubicBezTo>
                  <a:cubicBezTo>
                    <a:pt x="4520" y="25975"/>
                    <a:pt x="5635" y="26197"/>
                    <a:pt x="6771" y="26366"/>
                  </a:cubicBezTo>
                  <a:cubicBezTo>
                    <a:pt x="7556" y="26483"/>
                    <a:pt x="7488" y="26346"/>
                    <a:pt x="7375" y="27148"/>
                  </a:cubicBezTo>
                  <a:cubicBezTo>
                    <a:pt x="7355" y="27284"/>
                    <a:pt x="7329" y="27419"/>
                    <a:pt x="7308" y="27555"/>
                  </a:cubicBezTo>
                  <a:cubicBezTo>
                    <a:pt x="7163" y="28471"/>
                    <a:pt x="6999" y="29386"/>
                    <a:pt x="7201" y="30311"/>
                  </a:cubicBezTo>
                  <a:cubicBezTo>
                    <a:pt x="7314" y="30830"/>
                    <a:pt x="7630" y="31115"/>
                    <a:pt x="8019" y="31115"/>
                  </a:cubicBezTo>
                  <a:cubicBezTo>
                    <a:pt x="8220" y="31115"/>
                    <a:pt x="8440" y="31039"/>
                    <a:pt x="8662" y="30879"/>
                  </a:cubicBezTo>
                  <a:cubicBezTo>
                    <a:pt x="9213" y="30486"/>
                    <a:pt x="9590" y="29939"/>
                    <a:pt x="9933" y="29367"/>
                  </a:cubicBezTo>
                  <a:cubicBezTo>
                    <a:pt x="10308" y="28742"/>
                    <a:pt x="10664" y="28105"/>
                    <a:pt x="11020" y="27466"/>
                  </a:cubicBezTo>
                  <a:cubicBezTo>
                    <a:pt x="11125" y="27277"/>
                    <a:pt x="11256" y="27197"/>
                    <a:pt x="11474" y="27179"/>
                  </a:cubicBezTo>
                  <a:cubicBezTo>
                    <a:pt x="12258" y="27113"/>
                    <a:pt x="13042" y="27031"/>
                    <a:pt x="13824" y="26944"/>
                  </a:cubicBezTo>
                  <a:cubicBezTo>
                    <a:pt x="15692" y="26737"/>
                    <a:pt x="17575" y="26757"/>
                    <a:pt x="19444" y="26582"/>
                  </a:cubicBezTo>
                  <a:cubicBezTo>
                    <a:pt x="22798" y="26272"/>
                    <a:pt x="26138" y="25849"/>
                    <a:pt x="29460" y="25289"/>
                  </a:cubicBezTo>
                  <a:cubicBezTo>
                    <a:pt x="31276" y="24983"/>
                    <a:pt x="33061" y="24621"/>
                    <a:pt x="34732" y="23811"/>
                  </a:cubicBezTo>
                  <a:cubicBezTo>
                    <a:pt x="36429" y="22989"/>
                    <a:pt x="37687" y="21767"/>
                    <a:pt x="38376" y="19987"/>
                  </a:cubicBezTo>
                  <a:cubicBezTo>
                    <a:pt x="38849" y="18770"/>
                    <a:pt x="39112" y="17504"/>
                    <a:pt x="39314" y="16225"/>
                  </a:cubicBezTo>
                  <a:cubicBezTo>
                    <a:pt x="39806" y="13103"/>
                    <a:pt x="40074" y="9974"/>
                    <a:pt x="39441" y="6836"/>
                  </a:cubicBezTo>
                  <a:cubicBezTo>
                    <a:pt x="39114" y="5219"/>
                    <a:pt x="38584" y="3681"/>
                    <a:pt x="37295" y="2554"/>
                  </a:cubicBezTo>
                  <a:cubicBezTo>
                    <a:pt x="36223" y="1617"/>
                    <a:pt x="34978" y="959"/>
                    <a:pt x="33628" y="525"/>
                  </a:cubicBezTo>
                  <a:cubicBezTo>
                    <a:pt x="32014" y="4"/>
                    <a:pt x="30324" y="111"/>
                    <a:pt x="289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0"/>
            <p:cNvSpPr/>
            <p:nvPr/>
          </p:nvSpPr>
          <p:spPr>
            <a:xfrm>
              <a:off x="1547269" y="1985668"/>
              <a:ext cx="788267" cy="621231"/>
            </a:xfrm>
            <a:custGeom>
              <a:avLst/>
              <a:gdLst/>
              <a:ahLst/>
              <a:cxnLst/>
              <a:rect l="l" t="t" r="r" b="b"/>
              <a:pathLst>
                <a:path w="42477" h="33476" extrusionOk="0">
                  <a:moveTo>
                    <a:pt x="30037" y="2365"/>
                  </a:moveTo>
                  <a:cubicBezTo>
                    <a:pt x="30424" y="2393"/>
                    <a:pt x="30809" y="2408"/>
                    <a:pt x="31217" y="2423"/>
                  </a:cubicBezTo>
                  <a:cubicBezTo>
                    <a:pt x="32295" y="2463"/>
                    <a:pt x="33409" y="2501"/>
                    <a:pt x="34440" y="2834"/>
                  </a:cubicBezTo>
                  <a:cubicBezTo>
                    <a:pt x="35700" y="3240"/>
                    <a:pt x="36795" y="3843"/>
                    <a:pt x="37690" y="4626"/>
                  </a:cubicBezTo>
                  <a:cubicBezTo>
                    <a:pt x="38568" y="5395"/>
                    <a:pt x="39095" y="6479"/>
                    <a:pt x="39455" y="8254"/>
                  </a:cubicBezTo>
                  <a:cubicBezTo>
                    <a:pt x="40087" y="11388"/>
                    <a:pt x="39741" y="14545"/>
                    <a:pt x="39317" y="17223"/>
                  </a:cubicBezTo>
                  <a:cubicBezTo>
                    <a:pt x="39159" y="18222"/>
                    <a:pt x="38918" y="19526"/>
                    <a:pt x="38446" y="20743"/>
                  </a:cubicBezTo>
                  <a:cubicBezTo>
                    <a:pt x="37896" y="22155"/>
                    <a:pt x="36895" y="23198"/>
                    <a:pt x="35388" y="23930"/>
                  </a:cubicBezTo>
                  <a:cubicBezTo>
                    <a:pt x="33809" y="24695"/>
                    <a:pt x="32075" y="25030"/>
                    <a:pt x="30435" y="25304"/>
                  </a:cubicBezTo>
                  <a:cubicBezTo>
                    <a:pt x="27277" y="25837"/>
                    <a:pt x="23936" y="26269"/>
                    <a:pt x="20506" y="26588"/>
                  </a:cubicBezTo>
                  <a:cubicBezTo>
                    <a:pt x="19676" y="26664"/>
                    <a:pt x="18816" y="26703"/>
                    <a:pt x="17983" y="26740"/>
                  </a:cubicBezTo>
                  <a:cubicBezTo>
                    <a:pt x="16964" y="26787"/>
                    <a:pt x="15914" y="26834"/>
                    <a:pt x="14864" y="26952"/>
                  </a:cubicBezTo>
                  <a:cubicBezTo>
                    <a:pt x="13925" y="27057"/>
                    <a:pt x="13210" y="27128"/>
                    <a:pt x="12548" y="27182"/>
                  </a:cubicBezTo>
                  <a:cubicBezTo>
                    <a:pt x="11935" y="27234"/>
                    <a:pt x="11453" y="27541"/>
                    <a:pt x="11158" y="28074"/>
                  </a:cubicBezTo>
                  <a:cubicBezTo>
                    <a:pt x="10768" y="28776"/>
                    <a:pt x="10439" y="29362"/>
                    <a:pt x="10092" y="29942"/>
                  </a:cubicBezTo>
                  <a:cubicBezTo>
                    <a:pt x="9884" y="30288"/>
                    <a:pt x="9688" y="30581"/>
                    <a:pt x="9471" y="30814"/>
                  </a:cubicBezTo>
                  <a:cubicBezTo>
                    <a:pt x="9435" y="30270"/>
                    <a:pt x="9528" y="29681"/>
                    <a:pt x="9626" y="29069"/>
                  </a:cubicBezTo>
                  <a:lnTo>
                    <a:pt x="9649" y="28920"/>
                  </a:lnTo>
                  <a:cubicBezTo>
                    <a:pt x="9657" y="28869"/>
                    <a:pt x="9666" y="28819"/>
                    <a:pt x="9674" y="28768"/>
                  </a:cubicBezTo>
                  <a:cubicBezTo>
                    <a:pt x="9691" y="28677"/>
                    <a:pt x="9707" y="28586"/>
                    <a:pt x="9720" y="28495"/>
                  </a:cubicBezTo>
                  <a:lnTo>
                    <a:pt x="9749" y="28296"/>
                  </a:lnTo>
                  <a:cubicBezTo>
                    <a:pt x="9806" y="27934"/>
                    <a:pt x="9883" y="27436"/>
                    <a:pt x="9531" y="26973"/>
                  </a:cubicBezTo>
                  <a:cubicBezTo>
                    <a:pt x="9182" y="26511"/>
                    <a:pt x="8691" y="26451"/>
                    <a:pt x="8365" y="26410"/>
                  </a:cubicBezTo>
                  <a:cubicBezTo>
                    <a:pt x="8297" y="26403"/>
                    <a:pt x="8215" y="26392"/>
                    <a:pt x="8121" y="26377"/>
                  </a:cubicBezTo>
                  <a:cubicBezTo>
                    <a:pt x="7186" y="26238"/>
                    <a:pt x="6090" y="26039"/>
                    <a:pt x="5054" y="25631"/>
                  </a:cubicBezTo>
                  <a:cubicBezTo>
                    <a:pt x="3902" y="25179"/>
                    <a:pt x="3320" y="24480"/>
                    <a:pt x="3111" y="23296"/>
                  </a:cubicBezTo>
                  <a:cubicBezTo>
                    <a:pt x="2503" y="19869"/>
                    <a:pt x="2375" y="16663"/>
                    <a:pt x="2722" y="13492"/>
                  </a:cubicBezTo>
                  <a:cubicBezTo>
                    <a:pt x="3110" y="9938"/>
                    <a:pt x="5058" y="7495"/>
                    <a:pt x="8681" y="6024"/>
                  </a:cubicBezTo>
                  <a:cubicBezTo>
                    <a:pt x="10635" y="5231"/>
                    <a:pt x="12685" y="4802"/>
                    <a:pt x="14857" y="4349"/>
                  </a:cubicBezTo>
                  <a:lnTo>
                    <a:pt x="15663" y="4180"/>
                  </a:lnTo>
                  <a:cubicBezTo>
                    <a:pt x="17354" y="3822"/>
                    <a:pt x="19113" y="3574"/>
                    <a:pt x="20813" y="3334"/>
                  </a:cubicBezTo>
                  <a:cubicBezTo>
                    <a:pt x="22072" y="3157"/>
                    <a:pt x="23372" y="2975"/>
                    <a:pt x="24655" y="2744"/>
                  </a:cubicBezTo>
                  <a:cubicBezTo>
                    <a:pt x="26359" y="2442"/>
                    <a:pt x="28041" y="2374"/>
                    <a:pt x="30037" y="2365"/>
                  </a:cubicBezTo>
                  <a:close/>
                  <a:moveTo>
                    <a:pt x="30074" y="0"/>
                  </a:moveTo>
                  <a:cubicBezTo>
                    <a:pt x="27934" y="7"/>
                    <a:pt x="26123" y="83"/>
                    <a:pt x="24239" y="418"/>
                  </a:cubicBezTo>
                  <a:cubicBezTo>
                    <a:pt x="23000" y="638"/>
                    <a:pt x="21721" y="819"/>
                    <a:pt x="20482" y="994"/>
                  </a:cubicBezTo>
                  <a:cubicBezTo>
                    <a:pt x="18744" y="1238"/>
                    <a:pt x="16944" y="1492"/>
                    <a:pt x="15172" y="1868"/>
                  </a:cubicBezTo>
                  <a:lnTo>
                    <a:pt x="14374" y="2037"/>
                  </a:lnTo>
                  <a:cubicBezTo>
                    <a:pt x="12195" y="2491"/>
                    <a:pt x="9943" y="2962"/>
                    <a:pt x="7791" y="3836"/>
                  </a:cubicBezTo>
                  <a:cubicBezTo>
                    <a:pt x="3353" y="5636"/>
                    <a:pt x="855" y="8801"/>
                    <a:pt x="371" y="13236"/>
                  </a:cubicBezTo>
                  <a:cubicBezTo>
                    <a:pt x="1" y="16633"/>
                    <a:pt x="136" y="20059"/>
                    <a:pt x="782" y="23710"/>
                  </a:cubicBezTo>
                  <a:cubicBezTo>
                    <a:pt x="1135" y="25694"/>
                    <a:pt x="2280" y="27081"/>
                    <a:pt x="4187" y="27833"/>
                  </a:cubicBezTo>
                  <a:cubicBezTo>
                    <a:pt x="5264" y="28256"/>
                    <a:pt x="6343" y="28485"/>
                    <a:pt x="7299" y="28643"/>
                  </a:cubicBezTo>
                  <a:lnTo>
                    <a:pt x="7291" y="28699"/>
                  </a:lnTo>
                  <a:cubicBezTo>
                    <a:pt x="7147" y="29613"/>
                    <a:pt x="6984" y="30648"/>
                    <a:pt x="7220" y="31741"/>
                  </a:cubicBezTo>
                  <a:cubicBezTo>
                    <a:pt x="7388" y="32511"/>
                    <a:pt x="7854" y="33098"/>
                    <a:pt x="8500" y="33348"/>
                  </a:cubicBezTo>
                  <a:cubicBezTo>
                    <a:pt x="8721" y="33433"/>
                    <a:pt x="8954" y="33476"/>
                    <a:pt x="9189" y="33476"/>
                  </a:cubicBezTo>
                  <a:cubicBezTo>
                    <a:pt x="9641" y="33476"/>
                    <a:pt x="10105" y="33322"/>
                    <a:pt x="10522" y="33021"/>
                  </a:cubicBezTo>
                  <a:cubicBezTo>
                    <a:pt x="11256" y="32495"/>
                    <a:pt x="11723" y="31816"/>
                    <a:pt x="12117" y="31157"/>
                  </a:cubicBezTo>
                  <a:cubicBezTo>
                    <a:pt x="12432" y="30632"/>
                    <a:pt x="12731" y="30108"/>
                    <a:pt x="13062" y="29510"/>
                  </a:cubicBezTo>
                  <a:cubicBezTo>
                    <a:pt x="13828" y="29441"/>
                    <a:pt x="14557" y="29365"/>
                    <a:pt x="15125" y="29299"/>
                  </a:cubicBezTo>
                  <a:cubicBezTo>
                    <a:pt x="16096" y="29191"/>
                    <a:pt x="17062" y="29147"/>
                    <a:pt x="18088" y="29100"/>
                  </a:cubicBezTo>
                  <a:cubicBezTo>
                    <a:pt x="18948" y="29062"/>
                    <a:pt x="19836" y="29021"/>
                    <a:pt x="20722" y="28940"/>
                  </a:cubicBezTo>
                  <a:cubicBezTo>
                    <a:pt x="24211" y="28616"/>
                    <a:pt x="27611" y="28177"/>
                    <a:pt x="30826" y="27635"/>
                  </a:cubicBezTo>
                  <a:cubicBezTo>
                    <a:pt x="32557" y="27344"/>
                    <a:pt x="34558" y="26959"/>
                    <a:pt x="36418" y="26056"/>
                  </a:cubicBezTo>
                  <a:cubicBezTo>
                    <a:pt x="38462" y="25067"/>
                    <a:pt x="39884" y="23566"/>
                    <a:pt x="40649" y="21595"/>
                  </a:cubicBezTo>
                  <a:cubicBezTo>
                    <a:pt x="41200" y="20170"/>
                    <a:pt x="41474" y="18706"/>
                    <a:pt x="41651" y="17591"/>
                  </a:cubicBezTo>
                  <a:cubicBezTo>
                    <a:pt x="42107" y="14706"/>
                    <a:pt x="42476" y="11284"/>
                    <a:pt x="41768" y="7782"/>
                  </a:cubicBezTo>
                  <a:cubicBezTo>
                    <a:pt x="41456" y="6239"/>
                    <a:pt x="40887" y="4284"/>
                    <a:pt x="39243" y="2844"/>
                  </a:cubicBezTo>
                  <a:cubicBezTo>
                    <a:pt x="38105" y="1848"/>
                    <a:pt x="36731" y="1087"/>
                    <a:pt x="35160" y="582"/>
                  </a:cubicBezTo>
                  <a:cubicBezTo>
                    <a:pt x="33820" y="150"/>
                    <a:pt x="32480" y="101"/>
                    <a:pt x="31299" y="59"/>
                  </a:cubicBezTo>
                  <a:cubicBezTo>
                    <a:pt x="30900" y="44"/>
                    <a:pt x="30522" y="30"/>
                    <a:pt x="30171" y="5"/>
                  </a:cubicBezTo>
                  <a:lnTo>
                    <a:pt x="301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0"/>
            <p:cNvSpPr/>
            <p:nvPr/>
          </p:nvSpPr>
          <p:spPr>
            <a:xfrm>
              <a:off x="1588710" y="2026645"/>
              <a:ext cx="705185" cy="535143"/>
            </a:xfrm>
            <a:custGeom>
              <a:avLst/>
              <a:gdLst/>
              <a:ahLst/>
              <a:cxnLst/>
              <a:rect l="l" t="t" r="r" b="b"/>
              <a:pathLst>
                <a:path w="38000" h="28837" extrusionOk="0">
                  <a:moveTo>
                    <a:pt x="26894" y="1"/>
                  </a:moveTo>
                  <a:cubicBezTo>
                    <a:pt x="25374" y="1"/>
                    <a:pt x="23853" y="120"/>
                    <a:pt x="22333" y="399"/>
                  </a:cubicBezTo>
                  <a:cubicBezTo>
                    <a:pt x="19448" y="927"/>
                    <a:pt x="16519" y="1194"/>
                    <a:pt x="13643" y="1801"/>
                  </a:cubicBezTo>
                  <a:cubicBezTo>
                    <a:pt x="11324" y="2292"/>
                    <a:pt x="8987" y="2738"/>
                    <a:pt x="6759" y="3562"/>
                  </a:cubicBezTo>
                  <a:cubicBezTo>
                    <a:pt x="3121" y="4909"/>
                    <a:pt x="760" y="7344"/>
                    <a:pt x="348" y="11368"/>
                  </a:cubicBezTo>
                  <a:cubicBezTo>
                    <a:pt x="0" y="14755"/>
                    <a:pt x="158" y="18116"/>
                    <a:pt x="843" y="21452"/>
                  </a:cubicBezTo>
                  <a:cubicBezTo>
                    <a:pt x="1015" y="22289"/>
                    <a:pt x="1464" y="22905"/>
                    <a:pt x="2251" y="23278"/>
                  </a:cubicBezTo>
                  <a:cubicBezTo>
                    <a:pt x="2828" y="23551"/>
                    <a:pt x="3415" y="23779"/>
                    <a:pt x="4030" y="23942"/>
                  </a:cubicBezTo>
                  <a:cubicBezTo>
                    <a:pt x="4873" y="24167"/>
                    <a:pt x="5743" y="24229"/>
                    <a:pt x="6593" y="24404"/>
                  </a:cubicBezTo>
                  <a:cubicBezTo>
                    <a:pt x="7188" y="24528"/>
                    <a:pt x="7451" y="24842"/>
                    <a:pt x="7447" y="25444"/>
                  </a:cubicBezTo>
                  <a:cubicBezTo>
                    <a:pt x="7445" y="25772"/>
                    <a:pt x="7396" y="26105"/>
                    <a:pt x="7342" y="26429"/>
                  </a:cubicBezTo>
                  <a:cubicBezTo>
                    <a:pt x="7217" y="27202"/>
                    <a:pt x="7062" y="27969"/>
                    <a:pt x="7150" y="28836"/>
                  </a:cubicBezTo>
                  <a:cubicBezTo>
                    <a:pt x="7559" y="28464"/>
                    <a:pt x="7811" y="28069"/>
                    <a:pt x="8045" y="27664"/>
                  </a:cubicBezTo>
                  <a:cubicBezTo>
                    <a:pt x="8399" y="27054"/>
                    <a:pt x="8756" y="26449"/>
                    <a:pt x="9088" y="25829"/>
                  </a:cubicBezTo>
                  <a:cubicBezTo>
                    <a:pt x="9325" y="25386"/>
                    <a:pt x="9671" y="25149"/>
                    <a:pt x="10167" y="25105"/>
                  </a:cubicBezTo>
                  <a:cubicBezTo>
                    <a:pt x="12186" y="24927"/>
                    <a:pt x="14201" y="24671"/>
                    <a:pt x="16229" y="24616"/>
                  </a:cubicBezTo>
                  <a:cubicBezTo>
                    <a:pt x="18566" y="24553"/>
                    <a:pt x="20875" y="24215"/>
                    <a:pt x="23191" y="23963"/>
                  </a:cubicBezTo>
                  <a:cubicBezTo>
                    <a:pt x="24946" y="23774"/>
                    <a:pt x="26680" y="23438"/>
                    <a:pt x="28425" y="23177"/>
                  </a:cubicBezTo>
                  <a:cubicBezTo>
                    <a:pt x="29998" y="22943"/>
                    <a:pt x="31535" y="22596"/>
                    <a:pt x="32997" y="21935"/>
                  </a:cubicBezTo>
                  <a:cubicBezTo>
                    <a:pt x="34714" y="21161"/>
                    <a:pt x="35959" y="19960"/>
                    <a:pt x="36480" y="18121"/>
                  </a:cubicBezTo>
                  <a:cubicBezTo>
                    <a:pt x="37557" y="14342"/>
                    <a:pt x="37999" y="10503"/>
                    <a:pt x="37444" y="6588"/>
                  </a:cubicBezTo>
                  <a:cubicBezTo>
                    <a:pt x="37282" y="5451"/>
                    <a:pt x="37026" y="4314"/>
                    <a:pt x="36375" y="3350"/>
                  </a:cubicBezTo>
                  <a:cubicBezTo>
                    <a:pt x="35113" y="1480"/>
                    <a:pt x="33209" y="534"/>
                    <a:pt x="31060" y="271"/>
                  </a:cubicBezTo>
                  <a:cubicBezTo>
                    <a:pt x="29675" y="101"/>
                    <a:pt x="28285" y="1"/>
                    <a:pt x="268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0"/>
            <p:cNvSpPr/>
            <p:nvPr/>
          </p:nvSpPr>
          <p:spPr>
            <a:xfrm>
              <a:off x="1892228" y="2106964"/>
              <a:ext cx="211259" cy="289961"/>
            </a:xfrm>
            <a:custGeom>
              <a:avLst/>
              <a:gdLst/>
              <a:ahLst/>
              <a:cxnLst/>
              <a:rect l="l" t="t" r="r" b="b"/>
              <a:pathLst>
                <a:path w="11384" h="15625" extrusionOk="0">
                  <a:moveTo>
                    <a:pt x="2781" y="948"/>
                  </a:moveTo>
                  <a:cubicBezTo>
                    <a:pt x="3110" y="948"/>
                    <a:pt x="3426" y="1133"/>
                    <a:pt x="3652" y="1495"/>
                  </a:cubicBezTo>
                  <a:cubicBezTo>
                    <a:pt x="4031" y="2109"/>
                    <a:pt x="4149" y="2804"/>
                    <a:pt x="4287" y="3494"/>
                  </a:cubicBezTo>
                  <a:cubicBezTo>
                    <a:pt x="4349" y="3804"/>
                    <a:pt x="4398" y="4117"/>
                    <a:pt x="4449" y="4432"/>
                  </a:cubicBezTo>
                  <a:cubicBezTo>
                    <a:pt x="4494" y="4714"/>
                    <a:pt x="4629" y="4931"/>
                    <a:pt x="4923" y="4994"/>
                  </a:cubicBezTo>
                  <a:cubicBezTo>
                    <a:pt x="4963" y="5002"/>
                    <a:pt x="5000" y="5006"/>
                    <a:pt x="5035" y="5006"/>
                  </a:cubicBezTo>
                  <a:cubicBezTo>
                    <a:pt x="5283" y="5006"/>
                    <a:pt x="5423" y="4811"/>
                    <a:pt x="5532" y="4600"/>
                  </a:cubicBezTo>
                  <a:cubicBezTo>
                    <a:pt x="5901" y="3892"/>
                    <a:pt x="6262" y="3178"/>
                    <a:pt x="6737" y="2528"/>
                  </a:cubicBezTo>
                  <a:cubicBezTo>
                    <a:pt x="7113" y="2012"/>
                    <a:pt x="7582" y="1623"/>
                    <a:pt x="8175" y="1386"/>
                  </a:cubicBezTo>
                  <a:cubicBezTo>
                    <a:pt x="8365" y="1310"/>
                    <a:pt x="8547" y="1274"/>
                    <a:pt x="8714" y="1274"/>
                  </a:cubicBezTo>
                  <a:cubicBezTo>
                    <a:pt x="9321" y="1274"/>
                    <a:pt x="9737" y="1743"/>
                    <a:pt x="9639" y="2488"/>
                  </a:cubicBezTo>
                  <a:cubicBezTo>
                    <a:pt x="9433" y="4064"/>
                    <a:pt x="8775" y="5440"/>
                    <a:pt x="7624" y="6561"/>
                  </a:cubicBezTo>
                  <a:cubicBezTo>
                    <a:pt x="7554" y="6629"/>
                    <a:pt x="7477" y="6689"/>
                    <a:pt x="7408" y="6756"/>
                  </a:cubicBezTo>
                  <a:cubicBezTo>
                    <a:pt x="7017" y="7127"/>
                    <a:pt x="7028" y="7468"/>
                    <a:pt x="7467" y="7779"/>
                  </a:cubicBezTo>
                  <a:cubicBezTo>
                    <a:pt x="8341" y="8400"/>
                    <a:pt x="9113" y="9126"/>
                    <a:pt x="9696" y="10029"/>
                  </a:cubicBezTo>
                  <a:cubicBezTo>
                    <a:pt x="10153" y="10736"/>
                    <a:pt x="10430" y="11509"/>
                    <a:pt x="10423" y="12366"/>
                  </a:cubicBezTo>
                  <a:cubicBezTo>
                    <a:pt x="10416" y="13230"/>
                    <a:pt x="10140" y="13755"/>
                    <a:pt x="9592" y="13932"/>
                  </a:cubicBezTo>
                  <a:cubicBezTo>
                    <a:pt x="9490" y="13965"/>
                    <a:pt x="9378" y="13981"/>
                    <a:pt x="9262" y="13981"/>
                  </a:cubicBezTo>
                  <a:cubicBezTo>
                    <a:pt x="8743" y="13981"/>
                    <a:pt x="8119" y="13676"/>
                    <a:pt x="7764" y="13216"/>
                  </a:cubicBezTo>
                  <a:cubicBezTo>
                    <a:pt x="7355" y="12685"/>
                    <a:pt x="7111" y="12065"/>
                    <a:pt x="6826" y="11468"/>
                  </a:cubicBezTo>
                  <a:cubicBezTo>
                    <a:pt x="6617" y="11033"/>
                    <a:pt x="6445" y="10581"/>
                    <a:pt x="6262" y="10134"/>
                  </a:cubicBezTo>
                  <a:cubicBezTo>
                    <a:pt x="6165" y="9897"/>
                    <a:pt x="6031" y="9686"/>
                    <a:pt x="5775" y="9686"/>
                  </a:cubicBezTo>
                  <a:cubicBezTo>
                    <a:pt x="5749" y="9686"/>
                    <a:pt x="5721" y="9689"/>
                    <a:pt x="5692" y="9693"/>
                  </a:cubicBezTo>
                  <a:cubicBezTo>
                    <a:pt x="5357" y="9747"/>
                    <a:pt x="5282" y="10019"/>
                    <a:pt x="5290" y="10323"/>
                  </a:cubicBezTo>
                  <a:cubicBezTo>
                    <a:pt x="5294" y="10446"/>
                    <a:pt x="5290" y="10572"/>
                    <a:pt x="5290" y="10668"/>
                  </a:cubicBezTo>
                  <a:cubicBezTo>
                    <a:pt x="5361" y="11720"/>
                    <a:pt x="5310" y="12733"/>
                    <a:pt x="4968" y="13715"/>
                  </a:cubicBezTo>
                  <a:cubicBezTo>
                    <a:pt x="4750" y="14337"/>
                    <a:pt x="4300" y="14671"/>
                    <a:pt x="3806" y="14671"/>
                  </a:cubicBezTo>
                  <a:cubicBezTo>
                    <a:pt x="3480" y="14671"/>
                    <a:pt x="3134" y="14526"/>
                    <a:pt x="2824" y="14221"/>
                  </a:cubicBezTo>
                  <a:cubicBezTo>
                    <a:pt x="2091" y="13499"/>
                    <a:pt x="1786" y="12580"/>
                    <a:pt x="1635" y="11595"/>
                  </a:cubicBezTo>
                  <a:cubicBezTo>
                    <a:pt x="1278" y="9261"/>
                    <a:pt x="1005" y="6921"/>
                    <a:pt x="998" y="4556"/>
                  </a:cubicBezTo>
                  <a:cubicBezTo>
                    <a:pt x="997" y="3938"/>
                    <a:pt x="1068" y="3320"/>
                    <a:pt x="1214" y="2713"/>
                  </a:cubicBezTo>
                  <a:cubicBezTo>
                    <a:pt x="1345" y="2160"/>
                    <a:pt x="1612" y="1690"/>
                    <a:pt x="2019" y="1293"/>
                  </a:cubicBezTo>
                  <a:cubicBezTo>
                    <a:pt x="2256" y="1062"/>
                    <a:pt x="2523" y="948"/>
                    <a:pt x="2781" y="948"/>
                  </a:cubicBezTo>
                  <a:close/>
                  <a:moveTo>
                    <a:pt x="2788" y="0"/>
                  </a:moveTo>
                  <a:cubicBezTo>
                    <a:pt x="2281" y="0"/>
                    <a:pt x="1763" y="212"/>
                    <a:pt x="1339" y="645"/>
                  </a:cubicBezTo>
                  <a:cubicBezTo>
                    <a:pt x="482" y="1522"/>
                    <a:pt x="109" y="2581"/>
                    <a:pt x="77" y="3789"/>
                  </a:cubicBezTo>
                  <a:cubicBezTo>
                    <a:pt x="1" y="6658"/>
                    <a:pt x="333" y="9493"/>
                    <a:pt x="819" y="12310"/>
                  </a:cubicBezTo>
                  <a:cubicBezTo>
                    <a:pt x="991" y="13309"/>
                    <a:pt x="1442" y="14190"/>
                    <a:pt x="2184" y="14907"/>
                  </a:cubicBezTo>
                  <a:cubicBezTo>
                    <a:pt x="2687" y="15394"/>
                    <a:pt x="3271" y="15624"/>
                    <a:pt x="3829" y="15624"/>
                  </a:cubicBezTo>
                  <a:cubicBezTo>
                    <a:pt x="4697" y="15624"/>
                    <a:pt x="5503" y="15066"/>
                    <a:pt x="5849" y="14040"/>
                  </a:cubicBezTo>
                  <a:cubicBezTo>
                    <a:pt x="5971" y="13677"/>
                    <a:pt x="6039" y="13293"/>
                    <a:pt x="6133" y="12918"/>
                  </a:cubicBezTo>
                  <a:cubicBezTo>
                    <a:pt x="6161" y="12807"/>
                    <a:pt x="6146" y="12678"/>
                    <a:pt x="6266" y="12568"/>
                  </a:cubicBezTo>
                  <a:cubicBezTo>
                    <a:pt x="6559" y="13046"/>
                    <a:pt x="6792" y="13530"/>
                    <a:pt x="7142" y="13940"/>
                  </a:cubicBezTo>
                  <a:cubicBezTo>
                    <a:pt x="7654" y="14537"/>
                    <a:pt x="8530" y="14914"/>
                    <a:pt x="9293" y="14914"/>
                  </a:cubicBezTo>
                  <a:cubicBezTo>
                    <a:pt x="9514" y="14914"/>
                    <a:pt x="9725" y="14882"/>
                    <a:pt x="9916" y="14815"/>
                  </a:cubicBezTo>
                  <a:cubicBezTo>
                    <a:pt x="10814" y="14498"/>
                    <a:pt x="11333" y="13650"/>
                    <a:pt x="11357" y="12473"/>
                  </a:cubicBezTo>
                  <a:cubicBezTo>
                    <a:pt x="11384" y="11171"/>
                    <a:pt x="10908" y="10047"/>
                    <a:pt x="10139" y="9031"/>
                  </a:cubicBezTo>
                  <a:cubicBezTo>
                    <a:pt x="9680" y="8421"/>
                    <a:pt x="9131" y="7896"/>
                    <a:pt x="8542" y="7417"/>
                  </a:cubicBezTo>
                  <a:cubicBezTo>
                    <a:pt x="8378" y="7285"/>
                    <a:pt x="8343" y="7194"/>
                    <a:pt x="8506" y="7026"/>
                  </a:cubicBezTo>
                  <a:cubicBezTo>
                    <a:pt x="9309" y="6197"/>
                    <a:pt x="9826" y="5193"/>
                    <a:pt x="10226" y="4127"/>
                  </a:cubicBezTo>
                  <a:cubicBezTo>
                    <a:pt x="10444" y="3544"/>
                    <a:pt x="10625" y="2942"/>
                    <a:pt x="10582" y="2311"/>
                  </a:cubicBezTo>
                  <a:cubicBezTo>
                    <a:pt x="10512" y="1276"/>
                    <a:pt x="9859" y="284"/>
                    <a:pt x="8780" y="284"/>
                  </a:cubicBezTo>
                  <a:cubicBezTo>
                    <a:pt x="8525" y="284"/>
                    <a:pt x="8246" y="340"/>
                    <a:pt x="7945" y="463"/>
                  </a:cubicBezTo>
                  <a:cubicBezTo>
                    <a:pt x="7257" y="746"/>
                    <a:pt x="6659" y="1150"/>
                    <a:pt x="6177" y="1727"/>
                  </a:cubicBezTo>
                  <a:cubicBezTo>
                    <a:pt x="5822" y="2152"/>
                    <a:pt x="5560" y="2635"/>
                    <a:pt x="5205" y="3165"/>
                  </a:cubicBezTo>
                  <a:cubicBezTo>
                    <a:pt x="5152" y="2954"/>
                    <a:pt x="5120" y="2836"/>
                    <a:pt x="5094" y="2717"/>
                  </a:cubicBezTo>
                  <a:cubicBezTo>
                    <a:pt x="4960" y="2120"/>
                    <a:pt x="4771" y="1545"/>
                    <a:pt x="4462" y="1017"/>
                  </a:cubicBezTo>
                  <a:cubicBezTo>
                    <a:pt x="4067" y="347"/>
                    <a:pt x="3436" y="0"/>
                    <a:pt x="27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0"/>
            <p:cNvSpPr/>
            <p:nvPr/>
          </p:nvSpPr>
          <p:spPr>
            <a:xfrm>
              <a:off x="1645219" y="2152079"/>
              <a:ext cx="240672" cy="239893"/>
            </a:xfrm>
            <a:custGeom>
              <a:avLst/>
              <a:gdLst/>
              <a:ahLst/>
              <a:cxnLst/>
              <a:rect l="l" t="t" r="r" b="b"/>
              <a:pathLst>
                <a:path w="12969" h="12927" extrusionOk="0">
                  <a:moveTo>
                    <a:pt x="6510" y="940"/>
                  </a:moveTo>
                  <a:cubicBezTo>
                    <a:pt x="9556" y="940"/>
                    <a:pt x="11979" y="3389"/>
                    <a:pt x="11983" y="6451"/>
                  </a:cubicBezTo>
                  <a:cubicBezTo>
                    <a:pt x="11991" y="9536"/>
                    <a:pt x="9566" y="11965"/>
                    <a:pt x="6472" y="11972"/>
                  </a:cubicBezTo>
                  <a:cubicBezTo>
                    <a:pt x="6468" y="11972"/>
                    <a:pt x="6464" y="11972"/>
                    <a:pt x="6459" y="11972"/>
                  </a:cubicBezTo>
                  <a:cubicBezTo>
                    <a:pt x="3413" y="11972"/>
                    <a:pt x="941" y="9519"/>
                    <a:pt x="966" y="6428"/>
                  </a:cubicBezTo>
                  <a:cubicBezTo>
                    <a:pt x="988" y="3305"/>
                    <a:pt x="3448" y="972"/>
                    <a:pt x="6452" y="940"/>
                  </a:cubicBezTo>
                  <a:cubicBezTo>
                    <a:pt x="6472" y="940"/>
                    <a:pt x="6491" y="940"/>
                    <a:pt x="6510" y="940"/>
                  </a:cubicBezTo>
                  <a:close/>
                  <a:moveTo>
                    <a:pt x="6515" y="0"/>
                  </a:moveTo>
                  <a:cubicBezTo>
                    <a:pt x="6503" y="0"/>
                    <a:pt x="6491" y="0"/>
                    <a:pt x="6479" y="0"/>
                  </a:cubicBezTo>
                  <a:cubicBezTo>
                    <a:pt x="2858" y="20"/>
                    <a:pt x="1" y="2915"/>
                    <a:pt x="25" y="6538"/>
                  </a:cubicBezTo>
                  <a:cubicBezTo>
                    <a:pt x="50" y="10069"/>
                    <a:pt x="2955" y="12927"/>
                    <a:pt x="6516" y="12927"/>
                  </a:cubicBezTo>
                  <a:cubicBezTo>
                    <a:pt x="6528" y="12927"/>
                    <a:pt x="6539" y="12927"/>
                    <a:pt x="6550" y="12927"/>
                  </a:cubicBezTo>
                  <a:cubicBezTo>
                    <a:pt x="10099" y="12911"/>
                    <a:pt x="12968" y="9968"/>
                    <a:pt x="12947" y="6366"/>
                  </a:cubicBezTo>
                  <a:cubicBezTo>
                    <a:pt x="12927" y="2889"/>
                    <a:pt x="10004" y="0"/>
                    <a:pt x="65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0"/>
            <p:cNvSpPr/>
            <p:nvPr/>
          </p:nvSpPr>
          <p:spPr>
            <a:xfrm>
              <a:off x="2124483" y="2104719"/>
              <a:ext cx="118861" cy="227422"/>
            </a:xfrm>
            <a:custGeom>
              <a:avLst/>
              <a:gdLst/>
              <a:ahLst/>
              <a:cxnLst/>
              <a:rect l="l" t="t" r="r" b="b"/>
              <a:pathLst>
                <a:path w="6405" h="12255" extrusionOk="0">
                  <a:moveTo>
                    <a:pt x="3139" y="941"/>
                  </a:moveTo>
                  <a:cubicBezTo>
                    <a:pt x="3166" y="941"/>
                    <a:pt x="3194" y="942"/>
                    <a:pt x="3222" y="945"/>
                  </a:cubicBezTo>
                  <a:cubicBezTo>
                    <a:pt x="4596" y="1093"/>
                    <a:pt x="5456" y="2021"/>
                    <a:pt x="5443" y="3418"/>
                  </a:cubicBezTo>
                  <a:cubicBezTo>
                    <a:pt x="5427" y="5096"/>
                    <a:pt x="4937" y="6679"/>
                    <a:pt x="4401" y="8250"/>
                  </a:cubicBezTo>
                  <a:cubicBezTo>
                    <a:pt x="4056" y="9259"/>
                    <a:pt x="3558" y="10167"/>
                    <a:pt x="2788" y="10914"/>
                  </a:cubicBezTo>
                  <a:cubicBezTo>
                    <a:pt x="2512" y="11181"/>
                    <a:pt x="2233" y="11311"/>
                    <a:pt x="1978" y="11311"/>
                  </a:cubicBezTo>
                  <a:cubicBezTo>
                    <a:pt x="1599" y="11311"/>
                    <a:pt x="1276" y="11023"/>
                    <a:pt x="1104" y="10472"/>
                  </a:cubicBezTo>
                  <a:cubicBezTo>
                    <a:pt x="962" y="10018"/>
                    <a:pt x="966" y="9546"/>
                    <a:pt x="973" y="9075"/>
                  </a:cubicBezTo>
                  <a:cubicBezTo>
                    <a:pt x="1019" y="6625"/>
                    <a:pt x="1596" y="4272"/>
                    <a:pt x="2279" y="1936"/>
                  </a:cubicBezTo>
                  <a:cubicBezTo>
                    <a:pt x="2326" y="1778"/>
                    <a:pt x="2363" y="1615"/>
                    <a:pt x="2416" y="1458"/>
                  </a:cubicBezTo>
                  <a:cubicBezTo>
                    <a:pt x="2523" y="1144"/>
                    <a:pt x="2818" y="941"/>
                    <a:pt x="3139" y="941"/>
                  </a:cubicBezTo>
                  <a:close/>
                  <a:moveTo>
                    <a:pt x="3050" y="1"/>
                  </a:moveTo>
                  <a:cubicBezTo>
                    <a:pt x="2288" y="1"/>
                    <a:pt x="1801" y="397"/>
                    <a:pt x="1548" y="1217"/>
                  </a:cubicBezTo>
                  <a:cubicBezTo>
                    <a:pt x="1478" y="1441"/>
                    <a:pt x="1397" y="1659"/>
                    <a:pt x="1333" y="1883"/>
                  </a:cubicBezTo>
                  <a:cubicBezTo>
                    <a:pt x="672" y="4165"/>
                    <a:pt x="85" y="6462"/>
                    <a:pt x="43" y="8724"/>
                  </a:cubicBezTo>
                  <a:cubicBezTo>
                    <a:pt x="48" y="9509"/>
                    <a:pt x="0" y="10160"/>
                    <a:pt x="210" y="10789"/>
                  </a:cubicBezTo>
                  <a:cubicBezTo>
                    <a:pt x="529" y="11740"/>
                    <a:pt x="1214" y="12255"/>
                    <a:pt x="1967" y="12255"/>
                  </a:cubicBezTo>
                  <a:cubicBezTo>
                    <a:pt x="2441" y="12255"/>
                    <a:pt x="2942" y="12051"/>
                    <a:pt x="3396" y="11625"/>
                  </a:cubicBezTo>
                  <a:cubicBezTo>
                    <a:pt x="4040" y="11021"/>
                    <a:pt x="4548" y="10317"/>
                    <a:pt x="4894" y="9510"/>
                  </a:cubicBezTo>
                  <a:cubicBezTo>
                    <a:pt x="5727" y="7570"/>
                    <a:pt x="6344" y="5567"/>
                    <a:pt x="6375" y="3438"/>
                  </a:cubicBezTo>
                  <a:cubicBezTo>
                    <a:pt x="6405" y="1572"/>
                    <a:pt x="5271" y="300"/>
                    <a:pt x="3429" y="30"/>
                  </a:cubicBezTo>
                  <a:cubicBezTo>
                    <a:pt x="3296" y="11"/>
                    <a:pt x="3169" y="1"/>
                    <a:pt x="30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0"/>
            <p:cNvSpPr/>
            <p:nvPr/>
          </p:nvSpPr>
          <p:spPr>
            <a:xfrm>
              <a:off x="2123630" y="2351171"/>
              <a:ext cx="60460" cy="60646"/>
            </a:xfrm>
            <a:custGeom>
              <a:avLst/>
              <a:gdLst/>
              <a:ahLst/>
              <a:cxnLst/>
              <a:rect l="l" t="t" r="r" b="b"/>
              <a:pathLst>
                <a:path w="3258" h="3268" extrusionOk="0">
                  <a:moveTo>
                    <a:pt x="1622" y="969"/>
                  </a:moveTo>
                  <a:cubicBezTo>
                    <a:pt x="1982" y="969"/>
                    <a:pt x="2313" y="1274"/>
                    <a:pt x="2323" y="1620"/>
                  </a:cubicBezTo>
                  <a:cubicBezTo>
                    <a:pt x="2333" y="1969"/>
                    <a:pt x="2000" y="2301"/>
                    <a:pt x="1638" y="2305"/>
                  </a:cubicBezTo>
                  <a:cubicBezTo>
                    <a:pt x="1634" y="2305"/>
                    <a:pt x="1630" y="2305"/>
                    <a:pt x="1626" y="2305"/>
                  </a:cubicBezTo>
                  <a:cubicBezTo>
                    <a:pt x="1238" y="2305"/>
                    <a:pt x="951" y="2020"/>
                    <a:pt x="954" y="1636"/>
                  </a:cubicBezTo>
                  <a:cubicBezTo>
                    <a:pt x="956" y="1265"/>
                    <a:pt x="1236" y="982"/>
                    <a:pt x="1605" y="970"/>
                  </a:cubicBezTo>
                  <a:cubicBezTo>
                    <a:pt x="1611" y="969"/>
                    <a:pt x="1617" y="969"/>
                    <a:pt x="1622" y="969"/>
                  </a:cubicBezTo>
                  <a:close/>
                  <a:moveTo>
                    <a:pt x="1633" y="0"/>
                  </a:moveTo>
                  <a:cubicBezTo>
                    <a:pt x="1632" y="0"/>
                    <a:pt x="1631" y="0"/>
                    <a:pt x="1631" y="0"/>
                  </a:cubicBezTo>
                  <a:cubicBezTo>
                    <a:pt x="734" y="2"/>
                    <a:pt x="1" y="742"/>
                    <a:pt x="6" y="1643"/>
                  </a:cubicBezTo>
                  <a:cubicBezTo>
                    <a:pt x="10" y="2547"/>
                    <a:pt x="735" y="3268"/>
                    <a:pt x="1631" y="3268"/>
                  </a:cubicBezTo>
                  <a:cubicBezTo>
                    <a:pt x="1637" y="3268"/>
                    <a:pt x="1643" y="3268"/>
                    <a:pt x="1649" y="3268"/>
                  </a:cubicBezTo>
                  <a:cubicBezTo>
                    <a:pt x="2536" y="3256"/>
                    <a:pt x="3258" y="2531"/>
                    <a:pt x="3258" y="1650"/>
                  </a:cubicBezTo>
                  <a:cubicBezTo>
                    <a:pt x="3258" y="760"/>
                    <a:pt x="2510" y="0"/>
                    <a:pt x="1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0"/>
            <p:cNvSpPr/>
            <p:nvPr/>
          </p:nvSpPr>
          <p:spPr>
            <a:xfrm>
              <a:off x="1910768" y="2124558"/>
              <a:ext cx="175053" cy="254720"/>
            </a:xfrm>
            <a:custGeom>
              <a:avLst/>
              <a:gdLst/>
              <a:ahLst/>
              <a:cxnLst/>
              <a:rect l="l" t="t" r="r" b="b"/>
              <a:pathLst>
                <a:path w="9433" h="13726" extrusionOk="0">
                  <a:moveTo>
                    <a:pt x="1783" y="1"/>
                  </a:moveTo>
                  <a:cubicBezTo>
                    <a:pt x="1525" y="1"/>
                    <a:pt x="1259" y="115"/>
                    <a:pt x="1021" y="347"/>
                  </a:cubicBezTo>
                  <a:cubicBezTo>
                    <a:pt x="615" y="743"/>
                    <a:pt x="349" y="1215"/>
                    <a:pt x="217" y="1766"/>
                  </a:cubicBezTo>
                  <a:cubicBezTo>
                    <a:pt x="72" y="2372"/>
                    <a:pt x="1" y="2990"/>
                    <a:pt x="2" y="3609"/>
                  </a:cubicBezTo>
                  <a:cubicBezTo>
                    <a:pt x="9" y="5974"/>
                    <a:pt x="281" y="8316"/>
                    <a:pt x="637" y="10648"/>
                  </a:cubicBezTo>
                  <a:cubicBezTo>
                    <a:pt x="789" y="11633"/>
                    <a:pt x="1095" y="12552"/>
                    <a:pt x="1828" y="13276"/>
                  </a:cubicBezTo>
                  <a:cubicBezTo>
                    <a:pt x="2137" y="13580"/>
                    <a:pt x="2483" y="13725"/>
                    <a:pt x="2809" y="13725"/>
                  </a:cubicBezTo>
                  <a:cubicBezTo>
                    <a:pt x="3303" y="13725"/>
                    <a:pt x="3753" y="13392"/>
                    <a:pt x="3970" y="12768"/>
                  </a:cubicBezTo>
                  <a:cubicBezTo>
                    <a:pt x="4314" y="11786"/>
                    <a:pt x="4365" y="10773"/>
                    <a:pt x="4294" y="9723"/>
                  </a:cubicBezTo>
                  <a:cubicBezTo>
                    <a:pt x="4294" y="9625"/>
                    <a:pt x="4297" y="9500"/>
                    <a:pt x="4294" y="9376"/>
                  </a:cubicBezTo>
                  <a:cubicBezTo>
                    <a:pt x="4285" y="9072"/>
                    <a:pt x="4358" y="8801"/>
                    <a:pt x="4695" y="8747"/>
                  </a:cubicBezTo>
                  <a:cubicBezTo>
                    <a:pt x="4722" y="8743"/>
                    <a:pt x="4749" y="8741"/>
                    <a:pt x="4774" y="8741"/>
                  </a:cubicBezTo>
                  <a:cubicBezTo>
                    <a:pt x="5033" y="8741"/>
                    <a:pt x="5169" y="8952"/>
                    <a:pt x="5266" y="9187"/>
                  </a:cubicBezTo>
                  <a:cubicBezTo>
                    <a:pt x="5448" y="9633"/>
                    <a:pt x="5621" y="10087"/>
                    <a:pt x="5829" y="10522"/>
                  </a:cubicBezTo>
                  <a:cubicBezTo>
                    <a:pt x="6114" y="11119"/>
                    <a:pt x="6357" y="11738"/>
                    <a:pt x="6767" y="12270"/>
                  </a:cubicBezTo>
                  <a:cubicBezTo>
                    <a:pt x="7120" y="12729"/>
                    <a:pt x="7745" y="13034"/>
                    <a:pt x="8264" y="13034"/>
                  </a:cubicBezTo>
                  <a:cubicBezTo>
                    <a:pt x="8381" y="13034"/>
                    <a:pt x="8492" y="13019"/>
                    <a:pt x="8594" y="12986"/>
                  </a:cubicBezTo>
                  <a:cubicBezTo>
                    <a:pt x="9143" y="12808"/>
                    <a:pt x="9418" y="12284"/>
                    <a:pt x="9426" y="11423"/>
                  </a:cubicBezTo>
                  <a:cubicBezTo>
                    <a:pt x="9433" y="10564"/>
                    <a:pt x="9156" y="9791"/>
                    <a:pt x="8699" y="9085"/>
                  </a:cubicBezTo>
                  <a:cubicBezTo>
                    <a:pt x="8115" y="8181"/>
                    <a:pt x="7344" y="7456"/>
                    <a:pt x="6470" y="6833"/>
                  </a:cubicBezTo>
                  <a:cubicBezTo>
                    <a:pt x="6031" y="6520"/>
                    <a:pt x="6019" y="6180"/>
                    <a:pt x="6411" y="5809"/>
                  </a:cubicBezTo>
                  <a:cubicBezTo>
                    <a:pt x="6481" y="5744"/>
                    <a:pt x="6559" y="5683"/>
                    <a:pt x="6626" y="5616"/>
                  </a:cubicBezTo>
                  <a:cubicBezTo>
                    <a:pt x="7777" y="4495"/>
                    <a:pt x="8436" y="3118"/>
                    <a:pt x="8643" y="1542"/>
                  </a:cubicBezTo>
                  <a:cubicBezTo>
                    <a:pt x="8739" y="796"/>
                    <a:pt x="8324" y="327"/>
                    <a:pt x="7718" y="327"/>
                  </a:cubicBezTo>
                  <a:cubicBezTo>
                    <a:pt x="7550" y="327"/>
                    <a:pt x="7368" y="363"/>
                    <a:pt x="7179" y="439"/>
                  </a:cubicBezTo>
                  <a:cubicBezTo>
                    <a:pt x="6585" y="675"/>
                    <a:pt x="6116" y="1066"/>
                    <a:pt x="5739" y="1582"/>
                  </a:cubicBezTo>
                  <a:cubicBezTo>
                    <a:pt x="5263" y="2231"/>
                    <a:pt x="4905" y="2944"/>
                    <a:pt x="4536" y="3655"/>
                  </a:cubicBezTo>
                  <a:cubicBezTo>
                    <a:pt x="4426" y="3864"/>
                    <a:pt x="4286" y="4059"/>
                    <a:pt x="4037" y="4059"/>
                  </a:cubicBezTo>
                  <a:cubicBezTo>
                    <a:pt x="4002" y="4059"/>
                    <a:pt x="3965" y="4055"/>
                    <a:pt x="3926" y="4047"/>
                  </a:cubicBezTo>
                  <a:cubicBezTo>
                    <a:pt x="3633" y="3985"/>
                    <a:pt x="3498" y="3769"/>
                    <a:pt x="3451" y="3486"/>
                  </a:cubicBezTo>
                  <a:cubicBezTo>
                    <a:pt x="3400" y="3173"/>
                    <a:pt x="3352" y="2858"/>
                    <a:pt x="3291" y="2548"/>
                  </a:cubicBezTo>
                  <a:cubicBezTo>
                    <a:pt x="3150" y="1859"/>
                    <a:pt x="3035" y="1161"/>
                    <a:pt x="2654" y="548"/>
                  </a:cubicBezTo>
                  <a:cubicBezTo>
                    <a:pt x="2428" y="186"/>
                    <a:pt x="2112" y="1"/>
                    <a:pt x="17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0"/>
            <p:cNvSpPr/>
            <p:nvPr/>
          </p:nvSpPr>
          <p:spPr>
            <a:xfrm>
              <a:off x="1662682" y="2169505"/>
              <a:ext cx="205060" cy="204745"/>
            </a:xfrm>
            <a:custGeom>
              <a:avLst/>
              <a:gdLst/>
              <a:ahLst/>
              <a:cxnLst/>
              <a:rect l="l" t="t" r="r" b="b"/>
              <a:pathLst>
                <a:path w="11050" h="11033" extrusionOk="0">
                  <a:moveTo>
                    <a:pt x="5457" y="3964"/>
                  </a:moveTo>
                  <a:cubicBezTo>
                    <a:pt x="5460" y="3964"/>
                    <a:pt x="5464" y="3964"/>
                    <a:pt x="5467" y="3964"/>
                  </a:cubicBezTo>
                  <a:cubicBezTo>
                    <a:pt x="6387" y="3970"/>
                    <a:pt x="7127" y="4717"/>
                    <a:pt x="7116" y="5627"/>
                  </a:cubicBezTo>
                  <a:cubicBezTo>
                    <a:pt x="7102" y="6507"/>
                    <a:pt x="6339" y="7265"/>
                    <a:pt x="5470" y="7265"/>
                  </a:cubicBezTo>
                  <a:cubicBezTo>
                    <a:pt x="4574" y="7265"/>
                    <a:pt x="3808" y="6501"/>
                    <a:pt x="3812" y="5607"/>
                  </a:cubicBezTo>
                  <a:cubicBezTo>
                    <a:pt x="3813" y="4690"/>
                    <a:pt x="4541" y="3964"/>
                    <a:pt x="5457" y="3964"/>
                  </a:cubicBezTo>
                  <a:close/>
                  <a:moveTo>
                    <a:pt x="5569" y="1"/>
                  </a:moveTo>
                  <a:cubicBezTo>
                    <a:pt x="5550" y="1"/>
                    <a:pt x="5531" y="1"/>
                    <a:pt x="5511" y="1"/>
                  </a:cubicBezTo>
                  <a:cubicBezTo>
                    <a:pt x="2507" y="33"/>
                    <a:pt x="47" y="2366"/>
                    <a:pt x="25" y="5489"/>
                  </a:cubicBezTo>
                  <a:cubicBezTo>
                    <a:pt x="0" y="8580"/>
                    <a:pt x="2472" y="11033"/>
                    <a:pt x="5518" y="11033"/>
                  </a:cubicBezTo>
                  <a:cubicBezTo>
                    <a:pt x="5523" y="11033"/>
                    <a:pt x="5527" y="11033"/>
                    <a:pt x="5531" y="11033"/>
                  </a:cubicBezTo>
                  <a:cubicBezTo>
                    <a:pt x="8625" y="11026"/>
                    <a:pt x="11050" y="8597"/>
                    <a:pt x="11042" y="5512"/>
                  </a:cubicBezTo>
                  <a:cubicBezTo>
                    <a:pt x="11035" y="2450"/>
                    <a:pt x="8615" y="1"/>
                    <a:pt x="55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0"/>
            <p:cNvSpPr/>
            <p:nvPr/>
          </p:nvSpPr>
          <p:spPr>
            <a:xfrm>
              <a:off x="2142355" y="2122201"/>
              <a:ext cx="83416" cy="192460"/>
            </a:xfrm>
            <a:custGeom>
              <a:avLst/>
              <a:gdLst/>
              <a:ahLst/>
              <a:cxnLst/>
              <a:rect l="l" t="t" r="r" b="b"/>
              <a:pathLst>
                <a:path w="4495" h="10371" extrusionOk="0">
                  <a:moveTo>
                    <a:pt x="2180" y="0"/>
                  </a:moveTo>
                  <a:cubicBezTo>
                    <a:pt x="1857" y="0"/>
                    <a:pt x="1562" y="205"/>
                    <a:pt x="1456" y="518"/>
                  </a:cubicBezTo>
                  <a:cubicBezTo>
                    <a:pt x="1402" y="674"/>
                    <a:pt x="1365" y="836"/>
                    <a:pt x="1318" y="997"/>
                  </a:cubicBezTo>
                  <a:cubicBezTo>
                    <a:pt x="636" y="3330"/>
                    <a:pt x="59" y="5683"/>
                    <a:pt x="13" y="8135"/>
                  </a:cubicBezTo>
                  <a:cubicBezTo>
                    <a:pt x="6" y="8607"/>
                    <a:pt x="1" y="9077"/>
                    <a:pt x="143" y="9532"/>
                  </a:cubicBezTo>
                  <a:cubicBezTo>
                    <a:pt x="314" y="10082"/>
                    <a:pt x="638" y="10370"/>
                    <a:pt x="1017" y="10370"/>
                  </a:cubicBezTo>
                  <a:cubicBezTo>
                    <a:pt x="1271" y="10370"/>
                    <a:pt x="1551" y="10241"/>
                    <a:pt x="1827" y="9974"/>
                  </a:cubicBezTo>
                  <a:cubicBezTo>
                    <a:pt x="2597" y="9228"/>
                    <a:pt x="3094" y="8318"/>
                    <a:pt x="3440" y="7309"/>
                  </a:cubicBezTo>
                  <a:cubicBezTo>
                    <a:pt x="3975" y="5739"/>
                    <a:pt x="4467" y="4156"/>
                    <a:pt x="4484" y="2479"/>
                  </a:cubicBezTo>
                  <a:cubicBezTo>
                    <a:pt x="4494" y="1082"/>
                    <a:pt x="3634" y="152"/>
                    <a:pt x="2260" y="5"/>
                  </a:cubicBezTo>
                  <a:cubicBezTo>
                    <a:pt x="2233" y="2"/>
                    <a:pt x="2207" y="0"/>
                    <a:pt x="21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0"/>
            <p:cNvSpPr/>
            <p:nvPr/>
          </p:nvSpPr>
          <p:spPr>
            <a:xfrm>
              <a:off x="2141279" y="2369154"/>
              <a:ext cx="25646" cy="24811"/>
            </a:xfrm>
            <a:custGeom>
              <a:avLst/>
              <a:gdLst/>
              <a:ahLst/>
              <a:cxnLst/>
              <a:rect l="l" t="t" r="r" b="b"/>
              <a:pathLst>
                <a:path w="1382" h="1337" extrusionOk="0">
                  <a:moveTo>
                    <a:pt x="671" y="0"/>
                  </a:moveTo>
                  <a:cubicBezTo>
                    <a:pt x="666" y="0"/>
                    <a:pt x="660" y="0"/>
                    <a:pt x="654" y="1"/>
                  </a:cubicBezTo>
                  <a:cubicBezTo>
                    <a:pt x="282" y="12"/>
                    <a:pt x="5" y="296"/>
                    <a:pt x="3" y="667"/>
                  </a:cubicBezTo>
                  <a:cubicBezTo>
                    <a:pt x="0" y="1053"/>
                    <a:pt x="287" y="1336"/>
                    <a:pt x="675" y="1336"/>
                  </a:cubicBezTo>
                  <a:cubicBezTo>
                    <a:pt x="679" y="1336"/>
                    <a:pt x="683" y="1336"/>
                    <a:pt x="687" y="1336"/>
                  </a:cubicBezTo>
                  <a:cubicBezTo>
                    <a:pt x="1049" y="1331"/>
                    <a:pt x="1382" y="1000"/>
                    <a:pt x="1373" y="651"/>
                  </a:cubicBezTo>
                  <a:cubicBezTo>
                    <a:pt x="1365" y="303"/>
                    <a:pt x="1034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0"/>
            <p:cNvSpPr/>
            <p:nvPr/>
          </p:nvSpPr>
          <p:spPr>
            <a:xfrm>
              <a:off x="1733333" y="2243070"/>
              <a:ext cx="61629" cy="61277"/>
            </a:xfrm>
            <a:custGeom>
              <a:avLst/>
              <a:gdLst/>
              <a:ahLst/>
              <a:cxnLst/>
              <a:rect l="l" t="t" r="r" b="b"/>
              <a:pathLst>
                <a:path w="3321" h="3302" extrusionOk="0">
                  <a:moveTo>
                    <a:pt x="1656" y="928"/>
                  </a:moveTo>
                  <a:cubicBezTo>
                    <a:pt x="2044" y="928"/>
                    <a:pt x="2340" y="1240"/>
                    <a:pt x="2341" y="1650"/>
                  </a:cubicBezTo>
                  <a:cubicBezTo>
                    <a:pt x="2341" y="2048"/>
                    <a:pt x="2070" y="2325"/>
                    <a:pt x="1669" y="2337"/>
                  </a:cubicBezTo>
                  <a:cubicBezTo>
                    <a:pt x="1662" y="2337"/>
                    <a:pt x="1656" y="2337"/>
                    <a:pt x="1650" y="2337"/>
                  </a:cubicBezTo>
                  <a:cubicBezTo>
                    <a:pt x="1257" y="2337"/>
                    <a:pt x="951" y="2040"/>
                    <a:pt x="946" y="1647"/>
                  </a:cubicBezTo>
                  <a:cubicBezTo>
                    <a:pt x="940" y="1264"/>
                    <a:pt x="1267" y="930"/>
                    <a:pt x="1650" y="928"/>
                  </a:cubicBezTo>
                  <a:cubicBezTo>
                    <a:pt x="1652" y="928"/>
                    <a:pt x="1654" y="928"/>
                    <a:pt x="1656" y="928"/>
                  </a:cubicBezTo>
                  <a:close/>
                  <a:moveTo>
                    <a:pt x="1647" y="0"/>
                  </a:moveTo>
                  <a:cubicBezTo>
                    <a:pt x="732" y="0"/>
                    <a:pt x="3" y="726"/>
                    <a:pt x="2" y="1643"/>
                  </a:cubicBezTo>
                  <a:cubicBezTo>
                    <a:pt x="1" y="2537"/>
                    <a:pt x="767" y="3301"/>
                    <a:pt x="1662" y="3301"/>
                  </a:cubicBezTo>
                  <a:cubicBezTo>
                    <a:pt x="2532" y="3301"/>
                    <a:pt x="3292" y="2543"/>
                    <a:pt x="3306" y="1663"/>
                  </a:cubicBezTo>
                  <a:cubicBezTo>
                    <a:pt x="3320" y="753"/>
                    <a:pt x="2578" y="7"/>
                    <a:pt x="1658" y="0"/>
                  </a:cubicBezTo>
                  <a:cubicBezTo>
                    <a:pt x="1654" y="0"/>
                    <a:pt x="1650" y="0"/>
                    <a:pt x="16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8" name="Google Shape;1698;p40"/>
          <p:cNvGrpSpPr/>
          <p:nvPr/>
        </p:nvGrpSpPr>
        <p:grpSpPr>
          <a:xfrm>
            <a:off x="6959537" y="2018790"/>
            <a:ext cx="553876" cy="621225"/>
            <a:chOff x="6959537" y="2018790"/>
            <a:chExt cx="553876" cy="621225"/>
          </a:xfrm>
        </p:grpSpPr>
        <p:sp>
          <p:nvSpPr>
            <p:cNvPr id="1699" name="Google Shape;1699;p40"/>
            <p:cNvSpPr/>
            <p:nvPr/>
          </p:nvSpPr>
          <p:spPr>
            <a:xfrm>
              <a:off x="6959537" y="2018790"/>
              <a:ext cx="553876" cy="621225"/>
            </a:xfrm>
            <a:custGeom>
              <a:avLst/>
              <a:gdLst/>
              <a:ahLst/>
              <a:cxnLst/>
              <a:rect l="l" t="t" r="r" b="b"/>
              <a:pathLst>
                <a:path w="19319" h="21670" extrusionOk="0">
                  <a:moveTo>
                    <a:pt x="10524" y="4925"/>
                  </a:moveTo>
                  <a:cubicBezTo>
                    <a:pt x="10539" y="5075"/>
                    <a:pt x="10554" y="5226"/>
                    <a:pt x="10568" y="5377"/>
                  </a:cubicBezTo>
                  <a:cubicBezTo>
                    <a:pt x="10617" y="5863"/>
                    <a:pt x="10666" y="6364"/>
                    <a:pt x="10746" y="6869"/>
                  </a:cubicBezTo>
                  <a:cubicBezTo>
                    <a:pt x="10894" y="7792"/>
                    <a:pt x="11357" y="8236"/>
                    <a:pt x="11721" y="8445"/>
                  </a:cubicBezTo>
                  <a:cubicBezTo>
                    <a:pt x="11940" y="8570"/>
                    <a:pt x="12251" y="8685"/>
                    <a:pt x="12656" y="8685"/>
                  </a:cubicBezTo>
                  <a:cubicBezTo>
                    <a:pt x="12934" y="8685"/>
                    <a:pt x="13257" y="8631"/>
                    <a:pt x="13625" y="8489"/>
                  </a:cubicBezTo>
                  <a:cubicBezTo>
                    <a:pt x="14147" y="8288"/>
                    <a:pt x="14647" y="8048"/>
                    <a:pt x="15130" y="7817"/>
                  </a:cubicBezTo>
                  <a:cubicBezTo>
                    <a:pt x="15142" y="7811"/>
                    <a:pt x="15153" y="7805"/>
                    <a:pt x="15164" y="7800"/>
                  </a:cubicBezTo>
                  <a:lnTo>
                    <a:pt x="15164" y="7800"/>
                  </a:lnTo>
                  <a:cubicBezTo>
                    <a:pt x="15103" y="7973"/>
                    <a:pt x="15039" y="8146"/>
                    <a:pt x="14975" y="8324"/>
                  </a:cubicBezTo>
                  <a:lnTo>
                    <a:pt x="14894" y="8549"/>
                  </a:lnTo>
                  <a:cubicBezTo>
                    <a:pt x="14773" y="8880"/>
                    <a:pt x="14660" y="9214"/>
                    <a:pt x="14546" y="9550"/>
                  </a:cubicBezTo>
                  <a:cubicBezTo>
                    <a:pt x="14484" y="9735"/>
                    <a:pt x="14420" y="9921"/>
                    <a:pt x="14356" y="10106"/>
                  </a:cubicBezTo>
                  <a:cubicBezTo>
                    <a:pt x="14228" y="10476"/>
                    <a:pt x="14249" y="10767"/>
                    <a:pt x="14329" y="10990"/>
                  </a:cubicBezTo>
                  <a:lnTo>
                    <a:pt x="13085" y="10969"/>
                  </a:lnTo>
                  <a:lnTo>
                    <a:pt x="13085" y="10969"/>
                  </a:lnTo>
                  <a:cubicBezTo>
                    <a:pt x="13071" y="11692"/>
                    <a:pt x="13369" y="12133"/>
                    <a:pt x="13622" y="12376"/>
                  </a:cubicBezTo>
                  <a:cubicBezTo>
                    <a:pt x="13871" y="12615"/>
                    <a:pt x="14310" y="12884"/>
                    <a:pt x="15031" y="12884"/>
                  </a:cubicBezTo>
                  <a:cubicBezTo>
                    <a:pt x="15088" y="12884"/>
                    <a:pt x="15147" y="12882"/>
                    <a:pt x="15208" y="12879"/>
                  </a:cubicBezTo>
                  <a:cubicBezTo>
                    <a:pt x="15355" y="12870"/>
                    <a:pt x="15501" y="12859"/>
                    <a:pt x="15650" y="12847"/>
                  </a:cubicBezTo>
                  <a:lnTo>
                    <a:pt x="15650" y="12847"/>
                  </a:lnTo>
                  <a:cubicBezTo>
                    <a:pt x="15464" y="13046"/>
                    <a:pt x="15274" y="13241"/>
                    <a:pt x="15085" y="13430"/>
                  </a:cubicBezTo>
                  <a:cubicBezTo>
                    <a:pt x="14873" y="13639"/>
                    <a:pt x="14611" y="13987"/>
                    <a:pt x="14592" y="14443"/>
                  </a:cubicBezTo>
                  <a:lnTo>
                    <a:pt x="13372" y="14497"/>
                  </a:lnTo>
                  <a:cubicBezTo>
                    <a:pt x="13389" y="14976"/>
                    <a:pt x="13593" y="15391"/>
                    <a:pt x="13915" y="15904"/>
                  </a:cubicBezTo>
                  <a:lnTo>
                    <a:pt x="13978" y="16004"/>
                  </a:lnTo>
                  <a:cubicBezTo>
                    <a:pt x="14077" y="16160"/>
                    <a:pt x="14174" y="16315"/>
                    <a:pt x="14268" y="16473"/>
                  </a:cubicBezTo>
                  <a:cubicBezTo>
                    <a:pt x="14052" y="16407"/>
                    <a:pt x="13837" y="16339"/>
                    <a:pt x="13622" y="16274"/>
                  </a:cubicBezTo>
                  <a:cubicBezTo>
                    <a:pt x="13320" y="16180"/>
                    <a:pt x="13061" y="16132"/>
                    <a:pt x="12834" y="16132"/>
                  </a:cubicBezTo>
                  <a:cubicBezTo>
                    <a:pt x="12216" y="16132"/>
                    <a:pt x="11848" y="16498"/>
                    <a:pt x="11556" y="17324"/>
                  </a:cubicBezTo>
                  <a:cubicBezTo>
                    <a:pt x="11349" y="17911"/>
                    <a:pt x="11157" y="18429"/>
                    <a:pt x="10968" y="18906"/>
                  </a:cubicBezTo>
                  <a:cubicBezTo>
                    <a:pt x="10892" y="19103"/>
                    <a:pt x="10803" y="19282"/>
                    <a:pt x="10705" y="19438"/>
                  </a:cubicBezTo>
                  <a:cubicBezTo>
                    <a:pt x="10681" y="19478"/>
                    <a:pt x="10659" y="19512"/>
                    <a:pt x="10639" y="19541"/>
                  </a:cubicBezTo>
                  <a:cubicBezTo>
                    <a:pt x="10634" y="19528"/>
                    <a:pt x="10629" y="19514"/>
                    <a:pt x="10624" y="19500"/>
                  </a:cubicBezTo>
                  <a:cubicBezTo>
                    <a:pt x="10374" y="18856"/>
                    <a:pt x="10134" y="18209"/>
                    <a:pt x="9893" y="17563"/>
                  </a:cubicBezTo>
                  <a:lnTo>
                    <a:pt x="9552" y="16646"/>
                  </a:lnTo>
                  <a:cubicBezTo>
                    <a:pt x="9510" y="16532"/>
                    <a:pt x="9464" y="16421"/>
                    <a:pt x="9412" y="16295"/>
                  </a:cubicBezTo>
                  <a:lnTo>
                    <a:pt x="8806" y="14790"/>
                  </a:lnTo>
                  <a:lnTo>
                    <a:pt x="6586" y="16794"/>
                  </a:lnTo>
                  <a:cubicBezTo>
                    <a:pt x="6646" y="16481"/>
                    <a:pt x="6711" y="16176"/>
                    <a:pt x="6778" y="15877"/>
                  </a:cubicBezTo>
                  <a:lnTo>
                    <a:pt x="6913" y="15250"/>
                  </a:lnTo>
                  <a:cubicBezTo>
                    <a:pt x="6994" y="14874"/>
                    <a:pt x="7078" y="14486"/>
                    <a:pt x="7142" y="14091"/>
                  </a:cubicBezTo>
                  <a:cubicBezTo>
                    <a:pt x="7162" y="13970"/>
                    <a:pt x="7172" y="13851"/>
                    <a:pt x="7173" y="13731"/>
                  </a:cubicBezTo>
                  <a:lnTo>
                    <a:pt x="5909" y="13703"/>
                  </a:lnTo>
                  <a:cubicBezTo>
                    <a:pt x="5872" y="13579"/>
                    <a:pt x="5812" y="13458"/>
                    <a:pt x="5727" y="13338"/>
                  </a:cubicBezTo>
                  <a:cubicBezTo>
                    <a:pt x="5366" y="12833"/>
                    <a:pt x="4820" y="12771"/>
                    <a:pt x="4131" y="12691"/>
                  </a:cubicBezTo>
                  <a:cubicBezTo>
                    <a:pt x="3943" y="12667"/>
                    <a:pt x="3754" y="12648"/>
                    <a:pt x="3567" y="12628"/>
                  </a:cubicBezTo>
                  <a:cubicBezTo>
                    <a:pt x="3545" y="12627"/>
                    <a:pt x="3524" y="12623"/>
                    <a:pt x="3503" y="12621"/>
                  </a:cubicBezTo>
                  <a:cubicBezTo>
                    <a:pt x="3564" y="12567"/>
                    <a:pt x="3631" y="12515"/>
                    <a:pt x="3696" y="12461"/>
                  </a:cubicBezTo>
                  <a:cubicBezTo>
                    <a:pt x="3775" y="12397"/>
                    <a:pt x="3854" y="12333"/>
                    <a:pt x="3930" y="12268"/>
                  </a:cubicBezTo>
                  <a:cubicBezTo>
                    <a:pt x="4614" y="11689"/>
                    <a:pt x="5307" y="11125"/>
                    <a:pt x="6014" y="10552"/>
                  </a:cubicBezTo>
                  <a:cubicBezTo>
                    <a:pt x="6483" y="10171"/>
                    <a:pt x="6966" y="9683"/>
                    <a:pt x="7003" y="8948"/>
                  </a:cubicBezTo>
                  <a:lnTo>
                    <a:pt x="5779" y="8877"/>
                  </a:lnTo>
                  <a:cubicBezTo>
                    <a:pt x="5820" y="8581"/>
                    <a:pt x="5749" y="8266"/>
                    <a:pt x="5565" y="7953"/>
                  </a:cubicBezTo>
                  <a:cubicBezTo>
                    <a:pt x="5167" y="7278"/>
                    <a:pt x="4770" y="6580"/>
                    <a:pt x="4387" y="5905"/>
                  </a:cubicBezTo>
                  <a:lnTo>
                    <a:pt x="4387" y="5905"/>
                  </a:lnTo>
                  <a:cubicBezTo>
                    <a:pt x="5045" y="6343"/>
                    <a:pt x="5691" y="6796"/>
                    <a:pt x="6314" y="7260"/>
                  </a:cubicBezTo>
                  <a:cubicBezTo>
                    <a:pt x="6690" y="7539"/>
                    <a:pt x="7176" y="7841"/>
                    <a:pt x="7726" y="7841"/>
                  </a:cubicBezTo>
                  <a:cubicBezTo>
                    <a:pt x="7819" y="7841"/>
                    <a:pt x="7914" y="7833"/>
                    <a:pt x="8010" y="7814"/>
                  </a:cubicBezTo>
                  <a:cubicBezTo>
                    <a:pt x="8720" y="7676"/>
                    <a:pt x="9078" y="7086"/>
                    <a:pt x="9294" y="6732"/>
                  </a:cubicBezTo>
                  <a:cubicBezTo>
                    <a:pt x="9667" y="6116"/>
                    <a:pt x="10084" y="5524"/>
                    <a:pt x="10524" y="4925"/>
                  </a:cubicBezTo>
                  <a:close/>
                  <a:moveTo>
                    <a:pt x="11391" y="1"/>
                  </a:moveTo>
                  <a:cubicBezTo>
                    <a:pt x="11014" y="1"/>
                    <a:pt x="10523" y="125"/>
                    <a:pt x="9999" y="586"/>
                  </a:cubicBezTo>
                  <a:cubicBezTo>
                    <a:pt x="9586" y="947"/>
                    <a:pt x="9285" y="1366"/>
                    <a:pt x="9014" y="1744"/>
                  </a:cubicBezTo>
                  <a:cubicBezTo>
                    <a:pt x="8791" y="2055"/>
                    <a:pt x="8560" y="2362"/>
                    <a:pt x="8332" y="2672"/>
                  </a:cubicBezTo>
                  <a:cubicBezTo>
                    <a:pt x="7985" y="3138"/>
                    <a:pt x="7630" y="3614"/>
                    <a:pt x="7288" y="4110"/>
                  </a:cubicBezTo>
                  <a:cubicBezTo>
                    <a:pt x="6130" y="3290"/>
                    <a:pt x="4975" y="2566"/>
                    <a:pt x="3959" y="1947"/>
                  </a:cubicBezTo>
                  <a:cubicBezTo>
                    <a:pt x="3544" y="1694"/>
                    <a:pt x="3151" y="1567"/>
                    <a:pt x="2783" y="1567"/>
                  </a:cubicBezTo>
                  <a:cubicBezTo>
                    <a:pt x="2425" y="1567"/>
                    <a:pt x="2090" y="1688"/>
                    <a:pt x="1782" y="1929"/>
                  </a:cubicBezTo>
                  <a:cubicBezTo>
                    <a:pt x="1145" y="2426"/>
                    <a:pt x="967" y="3151"/>
                    <a:pt x="1254" y="4079"/>
                  </a:cubicBezTo>
                  <a:cubicBezTo>
                    <a:pt x="1483" y="4818"/>
                    <a:pt x="1843" y="5475"/>
                    <a:pt x="2161" y="6033"/>
                  </a:cubicBezTo>
                  <a:lnTo>
                    <a:pt x="2617" y="6836"/>
                  </a:lnTo>
                  <a:cubicBezTo>
                    <a:pt x="2930" y="7386"/>
                    <a:pt x="3251" y="7952"/>
                    <a:pt x="3578" y="8514"/>
                  </a:cubicBezTo>
                  <a:cubicBezTo>
                    <a:pt x="3378" y="8678"/>
                    <a:pt x="3181" y="8843"/>
                    <a:pt x="2990" y="9005"/>
                  </a:cubicBezTo>
                  <a:lnTo>
                    <a:pt x="2819" y="9148"/>
                  </a:lnTo>
                  <a:cubicBezTo>
                    <a:pt x="2637" y="9302"/>
                    <a:pt x="2452" y="9448"/>
                    <a:pt x="2268" y="9597"/>
                  </a:cubicBezTo>
                  <a:cubicBezTo>
                    <a:pt x="1728" y="10031"/>
                    <a:pt x="1168" y="10481"/>
                    <a:pt x="670" y="11040"/>
                  </a:cubicBezTo>
                  <a:cubicBezTo>
                    <a:pt x="193" y="11578"/>
                    <a:pt x="1" y="12239"/>
                    <a:pt x="143" y="12852"/>
                  </a:cubicBezTo>
                  <a:cubicBezTo>
                    <a:pt x="287" y="13468"/>
                    <a:pt x="754" y="13979"/>
                    <a:pt x="1425" y="14254"/>
                  </a:cubicBezTo>
                  <a:cubicBezTo>
                    <a:pt x="1695" y="14364"/>
                    <a:pt x="2000" y="14442"/>
                    <a:pt x="2333" y="14489"/>
                  </a:cubicBezTo>
                  <a:cubicBezTo>
                    <a:pt x="2673" y="14534"/>
                    <a:pt x="3014" y="14571"/>
                    <a:pt x="3355" y="14607"/>
                  </a:cubicBezTo>
                  <a:cubicBezTo>
                    <a:pt x="3525" y="14625"/>
                    <a:pt x="3696" y="14642"/>
                    <a:pt x="3864" y="14662"/>
                  </a:cubicBezTo>
                  <a:cubicBezTo>
                    <a:pt x="3818" y="14882"/>
                    <a:pt x="3767" y="15103"/>
                    <a:pt x="3714" y="15323"/>
                  </a:cubicBezTo>
                  <a:cubicBezTo>
                    <a:pt x="3520" y="16161"/>
                    <a:pt x="3319" y="17028"/>
                    <a:pt x="3301" y="17960"/>
                  </a:cubicBezTo>
                  <a:cubicBezTo>
                    <a:pt x="3287" y="18731"/>
                    <a:pt x="3599" y="19366"/>
                    <a:pt x="4161" y="19714"/>
                  </a:cubicBezTo>
                  <a:lnTo>
                    <a:pt x="4118" y="20052"/>
                  </a:lnTo>
                  <a:lnTo>
                    <a:pt x="4382" y="19832"/>
                  </a:lnTo>
                  <a:cubicBezTo>
                    <a:pt x="4606" y="19929"/>
                    <a:pt x="4845" y="19977"/>
                    <a:pt x="5091" y="19977"/>
                  </a:cubicBezTo>
                  <a:cubicBezTo>
                    <a:pt x="5470" y="19977"/>
                    <a:pt x="5866" y="19863"/>
                    <a:pt x="6248" y="19635"/>
                  </a:cubicBezTo>
                  <a:cubicBezTo>
                    <a:pt x="6703" y="19363"/>
                    <a:pt x="7081" y="19022"/>
                    <a:pt x="7387" y="18748"/>
                  </a:cubicBezTo>
                  <a:lnTo>
                    <a:pt x="7998" y="18199"/>
                  </a:lnTo>
                  <a:lnTo>
                    <a:pt x="8019" y="18257"/>
                  </a:lnTo>
                  <a:cubicBezTo>
                    <a:pt x="8263" y="18915"/>
                    <a:pt x="8506" y="19571"/>
                    <a:pt x="8758" y="20223"/>
                  </a:cubicBezTo>
                  <a:cubicBezTo>
                    <a:pt x="8891" y="20565"/>
                    <a:pt x="9295" y="21604"/>
                    <a:pt x="10494" y="21667"/>
                  </a:cubicBezTo>
                  <a:cubicBezTo>
                    <a:pt x="10531" y="21668"/>
                    <a:pt x="10567" y="21670"/>
                    <a:pt x="10602" y="21670"/>
                  </a:cubicBezTo>
                  <a:cubicBezTo>
                    <a:pt x="11670" y="21670"/>
                    <a:pt x="12197" y="20821"/>
                    <a:pt x="12403" y="20494"/>
                  </a:cubicBezTo>
                  <a:cubicBezTo>
                    <a:pt x="12564" y="20234"/>
                    <a:pt x="12707" y="19947"/>
                    <a:pt x="12828" y="19640"/>
                  </a:cubicBezTo>
                  <a:cubicBezTo>
                    <a:pt x="12993" y="19224"/>
                    <a:pt x="13160" y="18778"/>
                    <a:pt x="13340" y="18279"/>
                  </a:cubicBezTo>
                  <a:cubicBezTo>
                    <a:pt x="14010" y="18486"/>
                    <a:pt x="14684" y="18690"/>
                    <a:pt x="15358" y="18894"/>
                  </a:cubicBezTo>
                  <a:cubicBezTo>
                    <a:pt x="15502" y="18938"/>
                    <a:pt x="15785" y="19023"/>
                    <a:pt x="16121" y="19023"/>
                  </a:cubicBezTo>
                  <a:cubicBezTo>
                    <a:pt x="16497" y="19023"/>
                    <a:pt x="16939" y="18916"/>
                    <a:pt x="17327" y="18525"/>
                  </a:cubicBezTo>
                  <a:cubicBezTo>
                    <a:pt x="17832" y="18013"/>
                    <a:pt x="17958" y="17335"/>
                    <a:pt x="17698" y="16511"/>
                  </a:cubicBezTo>
                  <a:cubicBezTo>
                    <a:pt x="17660" y="16390"/>
                    <a:pt x="17613" y="16272"/>
                    <a:pt x="17566" y="16154"/>
                  </a:cubicBezTo>
                  <a:lnTo>
                    <a:pt x="17533" y="16078"/>
                  </a:lnTo>
                  <a:cubicBezTo>
                    <a:pt x="17333" y="15576"/>
                    <a:pt x="17070" y="15073"/>
                    <a:pt x="16753" y="14583"/>
                  </a:cubicBezTo>
                  <a:cubicBezTo>
                    <a:pt x="17177" y="14150"/>
                    <a:pt x="17583" y="13709"/>
                    <a:pt x="17979" y="13277"/>
                  </a:cubicBezTo>
                  <a:cubicBezTo>
                    <a:pt x="18171" y="13065"/>
                    <a:pt x="18365" y="12856"/>
                    <a:pt x="18558" y="12648"/>
                  </a:cubicBezTo>
                  <a:cubicBezTo>
                    <a:pt x="19318" y="11833"/>
                    <a:pt x="19222" y="11095"/>
                    <a:pt x="19006" y="10623"/>
                  </a:cubicBezTo>
                  <a:cubicBezTo>
                    <a:pt x="19003" y="10613"/>
                    <a:pt x="18997" y="10605"/>
                    <a:pt x="18994" y="10596"/>
                  </a:cubicBezTo>
                  <a:lnTo>
                    <a:pt x="19054" y="10532"/>
                  </a:lnTo>
                  <a:lnTo>
                    <a:pt x="18967" y="10539"/>
                  </a:lnTo>
                  <a:cubicBezTo>
                    <a:pt x="18790" y="10201"/>
                    <a:pt x="18334" y="9606"/>
                    <a:pt x="17317" y="9606"/>
                  </a:cubicBezTo>
                  <a:cubicBezTo>
                    <a:pt x="17271" y="9606"/>
                    <a:pt x="17224" y="9608"/>
                    <a:pt x="17175" y="9610"/>
                  </a:cubicBezTo>
                  <a:cubicBezTo>
                    <a:pt x="16985" y="9621"/>
                    <a:pt x="16801" y="9631"/>
                    <a:pt x="16628" y="9643"/>
                  </a:cubicBezTo>
                  <a:cubicBezTo>
                    <a:pt x="16675" y="9503"/>
                    <a:pt x="16725" y="9363"/>
                    <a:pt x="16774" y="9225"/>
                  </a:cubicBezTo>
                  <a:lnTo>
                    <a:pt x="16855" y="9003"/>
                  </a:lnTo>
                  <a:cubicBezTo>
                    <a:pt x="17107" y="8304"/>
                    <a:pt x="17368" y="7579"/>
                    <a:pt x="17545" y="6812"/>
                  </a:cubicBezTo>
                  <a:cubicBezTo>
                    <a:pt x="17816" y="5624"/>
                    <a:pt x="17250" y="4976"/>
                    <a:pt x="16891" y="4697"/>
                  </a:cubicBezTo>
                  <a:cubicBezTo>
                    <a:pt x="16630" y="4496"/>
                    <a:pt x="16255" y="4308"/>
                    <a:pt x="15760" y="4308"/>
                  </a:cubicBezTo>
                  <a:cubicBezTo>
                    <a:pt x="15472" y="4308"/>
                    <a:pt x="15143" y="4372"/>
                    <a:pt x="14773" y="4534"/>
                  </a:cubicBezTo>
                  <a:cubicBezTo>
                    <a:pt x="14633" y="4595"/>
                    <a:pt x="14493" y="4663"/>
                    <a:pt x="14356" y="4733"/>
                  </a:cubicBezTo>
                  <a:cubicBezTo>
                    <a:pt x="14279" y="4770"/>
                    <a:pt x="14205" y="4807"/>
                    <a:pt x="14127" y="4844"/>
                  </a:cubicBezTo>
                  <a:cubicBezTo>
                    <a:pt x="13972" y="4915"/>
                    <a:pt x="13817" y="4989"/>
                    <a:pt x="13662" y="5060"/>
                  </a:cubicBezTo>
                  <a:cubicBezTo>
                    <a:pt x="13641" y="4872"/>
                    <a:pt x="13620" y="4693"/>
                    <a:pt x="13601" y="4523"/>
                  </a:cubicBezTo>
                  <a:cubicBezTo>
                    <a:pt x="13577" y="4325"/>
                    <a:pt x="13556" y="4130"/>
                    <a:pt x="13534" y="3933"/>
                  </a:cubicBezTo>
                  <a:cubicBezTo>
                    <a:pt x="13449" y="3150"/>
                    <a:pt x="13361" y="2340"/>
                    <a:pt x="13143" y="1525"/>
                  </a:cubicBezTo>
                  <a:cubicBezTo>
                    <a:pt x="12873" y="514"/>
                    <a:pt x="12237" y="181"/>
                    <a:pt x="11879" y="73"/>
                  </a:cubicBezTo>
                  <a:cubicBezTo>
                    <a:pt x="11756" y="35"/>
                    <a:pt x="11589" y="1"/>
                    <a:pt x="11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0"/>
            <p:cNvSpPr/>
            <p:nvPr/>
          </p:nvSpPr>
          <p:spPr>
            <a:xfrm>
              <a:off x="7015004" y="2076448"/>
              <a:ext cx="424604" cy="505917"/>
            </a:xfrm>
            <a:custGeom>
              <a:avLst/>
              <a:gdLst/>
              <a:ahLst/>
              <a:cxnLst/>
              <a:rect l="l" t="t" r="r" b="b"/>
              <a:pathLst>
                <a:path w="14170" h="16885" extrusionOk="0">
                  <a:moveTo>
                    <a:pt x="8797" y="1"/>
                  </a:moveTo>
                  <a:cubicBezTo>
                    <a:pt x="7846" y="1305"/>
                    <a:pt x="6877" y="2503"/>
                    <a:pt x="6077" y="3818"/>
                  </a:cubicBezTo>
                  <a:cubicBezTo>
                    <a:pt x="5838" y="4210"/>
                    <a:pt x="5650" y="4446"/>
                    <a:pt x="5363" y="4446"/>
                  </a:cubicBezTo>
                  <a:cubicBezTo>
                    <a:pt x="5159" y="4446"/>
                    <a:pt x="4905" y="4327"/>
                    <a:pt x="4548" y="4061"/>
                  </a:cubicBezTo>
                  <a:cubicBezTo>
                    <a:pt x="3553" y="3322"/>
                    <a:pt x="2532" y="2625"/>
                    <a:pt x="1485" y="1969"/>
                  </a:cubicBezTo>
                  <a:cubicBezTo>
                    <a:pt x="1445" y="1944"/>
                    <a:pt x="1404" y="1886"/>
                    <a:pt x="1345" y="1886"/>
                  </a:cubicBezTo>
                  <a:cubicBezTo>
                    <a:pt x="1317" y="1886"/>
                    <a:pt x="1286" y="1899"/>
                    <a:pt x="1249" y="1932"/>
                  </a:cubicBezTo>
                  <a:cubicBezTo>
                    <a:pt x="1955" y="3178"/>
                    <a:pt x="2667" y="4426"/>
                    <a:pt x="3371" y="5678"/>
                  </a:cubicBezTo>
                  <a:cubicBezTo>
                    <a:pt x="3816" y="6468"/>
                    <a:pt x="3738" y="6796"/>
                    <a:pt x="3023" y="7377"/>
                  </a:cubicBezTo>
                  <a:cubicBezTo>
                    <a:pt x="2319" y="7950"/>
                    <a:pt x="1614" y="8521"/>
                    <a:pt x="924" y="9108"/>
                  </a:cubicBezTo>
                  <a:cubicBezTo>
                    <a:pt x="610" y="9374"/>
                    <a:pt x="270" y="9616"/>
                    <a:pt x="0" y="9950"/>
                  </a:cubicBezTo>
                  <a:cubicBezTo>
                    <a:pt x="223" y="10055"/>
                    <a:pt x="442" y="10055"/>
                    <a:pt x="654" y="10078"/>
                  </a:cubicBezTo>
                  <a:cubicBezTo>
                    <a:pt x="1467" y="10169"/>
                    <a:pt x="2289" y="10207"/>
                    <a:pt x="3085" y="10424"/>
                  </a:cubicBezTo>
                  <a:cubicBezTo>
                    <a:pt x="3658" y="10581"/>
                    <a:pt x="3890" y="10944"/>
                    <a:pt x="3796" y="11526"/>
                  </a:cubicBezTo>
                  <a:cubicBezTo>
                    <a:pt x="3725" y="11965"/>
                    <a:pt x="3627" y="12401"/>
                    <a:pt x="3533" y="12836"/>
                  </a:cubicBezTo>
                  <a:cubicBezTo>
                    <a:pt x="3368" y="13616"/>
                    <a:pt x="3179" y="14391"/>
                    <a:pt x="3068" y="15279"/>
                  </a:cubicBezTo>
                  <a:cubicBezTo>
                    <a:pt x="3300" y="15081"/>
                    <a:pt x="3463" y="14945"/>
                    <a:pt x="3622" y="14804"/>
                  </a:cubicBezTo>
                  <a:cubicBezTo>
                    <a:pt x="4258" y="14241"/>
                    <a:pt x="4883" y="13666"/>
                    <a:pt x="5530" y="13117"/>
                  </a:cubicBezTo>
                  <a:cubicBezTo>
                    <a:pt x="5764" y="12918"/>
                    <a:pt x="5985" y="12819"/>
                    <a:pt x="6189" y="12819"/>
                  </a:cubicBezTo>
                  <a:cubicBezTo>
                    <a:pt x="6475" y="12819"/>
                    <a:pt x="6728" y="13013"/>
                    <a:pt x="6935" y="13392"/>
                  </a:cubicBezTo>
                  <a:cubicBezTo>
                    <a:pt x="7037" y="13581"/>
                    <a:pt x="7120" y="13781"/>
                    <a:pt x="7197" y="13984"/>
                  </a:cubicBezTo>
                  <a:cubicBezTo>
                    <a:pt x="7556" y="14945"/>
                    <a:pt x="7910" y="15907"/>
                    <a:pt x="8272" y="16885"/>
                  </a:cubicBezTo>
                  <a:cubicBezTo>
                    <a:pt x="8429" y="16760"/>
                    <a:pt x="8463" y="16616"/>
                    <a:pt x="8512" y="16485"/>
                  </a:cubicBezTo>
                  <a:cubicBezTo>
                    <a:pt x="8785" y="15744"/>
                    <a:pt x="9054" y="15000"/>
                    <a:pt x="9325" y="14257"/>
                  </a:cubicBezTo>
                  <a:cubicBezTo>
                    <a:pt x="9519" y="13730"/>
                    <a:pt x="9719" y="13507"/>
                    <a:pt x="10096" y="13507"/>
                  </a:cubicBezTo>
                  <a:cubicBezTo>
                    <a:pt x="10239" y="13507"/>
                    <a:pt x="10406" y="13539"/>
                    <a:pt x="10609" y="13598"/>
                  </a:cubicBezTo>
                  <a:cubicBezTo>
                    <a:pt x="11434" y="13838"/>
                    <a:pt x="12259" y="14094"/>
                    <a:pt x="13168" y="14368"/>
                  </a:cubicBezTo>
                  <a:cubicBezTo>
                    <a:pt x="12945" y="13822"/>
                    <a:pt x="12668" y="13402"/>
                    <a:pt x="12401" y="12977"/>
                  </a:cubicBezTo>
                  <a:cubicBezTo>
                    <a:pt x="11839" y="12084"/>
                    <a:pt x="11865" y="11831"/>
                    <a:pt x="12587" y="11058"/>
                  </a:cubicBezTo>
                  <a:cubicBezTo>
                    <a:pt x="13094" y="10518"/>
                    <a:pt x="13601" y="9978"/>
                    <a:pt x="14170" y="9370"/>
                  </a:cubicBezTo>
                  <a:lnTo>
                    <a:pt x="14170" y="9370"/>
                  </a:lnTo>
                  <a:cubicBezTo>
                    <a:pt x="13641" y="9417"/>
                    <a:pt x="13215" y="9461"/>
                    <a:pt x="12789" y="9488"/>
                  </a:cubicBezTo>
                  <a:cubicBezTo>
                    <a:pt x="12745" y="9490"/>
                    <a:pt x="12704" y="9492"/>
                    <a:pt x="12663" y="9492"/>
                  </a:cubicBezTo>
                  <a:cubicBezTo>
                    <a:pt x="11944" y="9492"/>
                    <a:pt x="11623" y="9077"/>
                    <a:pt x="11753" y="8318"/>
                  </a:cubicBezTo>
                  <a:cubicBezTo>
                    <a:pt x="11869" y="7635"/>
                    <a:pt x="12125" y="6992"/>
                    <a:pt x="12358" y="6343"/>
                  </a:cubicBezTo>
                  <a:cubicBezTo>
                    <a:pt x="12608" y="5647"/>
                    <a:pt x="12875" y="4955"/>
                    <a:pt x="13070" y="4173"/>
                  </a:cubicBezTo>
                  <a:lnTo>
                    <a:pt x="13070" y="4173"/>
                  </a:lnTo>
                  <a:cubicBezTo>
                    <a:pt x="12310" y="4521"/>
                    <a:pt x="11626" y="4885"/>
                    <a:pt x="10906" y="5162"/>
                  </a:cubicBezTo>
                  <a:cubicBezTo>
                    <a:pt x="10682" y="5248"/>
                    <a:pt x="10478" y="5291"/>
                    <a:pt x="10297" y="5291"/>
                  </a:cubicBezTo>
                  <a:cubicBezTo>
                    <a:pt x="9801" y="5291"/>
                    <a:pt x="9476" y="4968"/>
                    <a:pt x="9371" y="4316"/>
                  </a:cubicBezTo>
                  <a:cubicBezTo>
                    <a:pt x="9244" y="3522"/>
                    <a:pt x="9197" y="2716"/>
                    <a:pt x="9097" y="1916"/>
                  </a:cubicBezTo>
                  <a:cubicBezTo>
                    <a:pt x="9018" y="1302"/>
                    <a:pt x="8987" y="678"/>
                    <a:pt x="87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7" name="Google Shape;1707;p40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40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1709" name="Google Shape;1709;p40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p46"/>
          <p:cNvSpPr/>
          <p:nvPr/>
        </p:nvSpPr>
        <p:spPr>
          <a:xfrm rot="-1344">
            <a:off x="-239000" y="1561920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46"/>
          <p:cNvSpPr txBox="1">
            <a:spLocks noGrp="1"/>
          </p:cNvSpPr>
          <p:nvPr>
            <p:ph type="title"/>
          </p:nvPr>
        </p:nvSpPr>
        <p:spPr>
          <a:xfrm>
            <a:off x="1883425" y="709025"/>
            <a:ext cx="654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/>
              <a:t>SEARCH ENGINE</a:t>
            </a:r>
          </a:p>
        </p:txBody>
      </p:sp>
      <p:sp>
        <p:nvSpPr>
          <p:cNvPr id="2008" name="Google Shape;2008;p46">
            <a:hlinkClick r:id="rId3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46"/>
          <p:cNvSpPr/>
          <p:nvPr/>
        </p:nvSpPr>
        <p:spPr>
          <a:xfrm rot="-9038913" flipH="1">
            <a:off x="7459838" y="357206"/>
            <a:ext cx="1400467" cy="118184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46"/>
          <p:cNvSpPr txBox="1">
            <a:spLocks noGrp="1"/>
          </p:cNvSpPr>
          <p:nvPr>
            <p:ph type="subTitle" idx="9"/>
          </p:nvPr>
        </p:nvSpPr>
        <p:spPr>
          <a:xfrm>
            <a:off x="1883425" y="1187225"/>
            <a:ext cx="6221544" cy="34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id-ID" sz="2400" b="1" dirty="0"/>
              <a:t>MESIN PENCARI </a:t>
            </a:r>
          </a:p>
          <a:p>
            <a:pPr algn="l"/>
            <a:r>
              <a:rPr lang="id-ID" sz="2400" b="1" dirty="0">
                <a:solidFill>
                  <a:srgbClr val="FF0000"/>
                </a:solidFill>
              </a:rPr>
              <a:t>BENTUK PENCARIAN</a:t>
            </a:r>
            <a:br>
              <a:rPr lang="id-ID" sz="2400" b="1" dirty="0"/>
            </a:br>
            <a:r>
              <a:rPr lang="id-ID" sz="2400" b="1" dirty="0"/>
              <a:t>TEKS, GAMBAR,MAPS, NEWS, VIDEO, MORE...</a:t>
            </a:r>
          </a:p>
          <a:p>
            <a:pPr algn="l"/>
            <a:endParaRPr lang="id-ID" sz="2400" b="1" dirty="0"/>
          </a:p>
          <a:p>
            <a:pPr algn="l"/>
            <a:endParaRPr lang="id-ID" sz="2400" b="1" dirty="0">
              <a:solidFill>
                <a:srgbClr val="FF0000"/>
              </a:solidFill>
            </a:endParaRPr>
          </a:p>
          <a:p>
            <a:pPr algn="l"/>
            <a:endParaRPr lang="id-ID" sz="1600" b="1" dirty="0">
              <a:solidFill>
                <a:srgbClr val="FF0000"/>
              </a:solidFill>
            </a:endParaRPr>
          </a:p>
        </p:txBody>
      </p:sp>
      <p:sp>
        <p:nvSpPr>
          <p:cNvPr id="2014" name="Google Shape;2014;p46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46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016" name="Google Shape;2016;p46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F2A39A-D61B-4B0D-8516-35DD5044D3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78C0EE6-4F67-4C2F-AE67-F8113A03BB21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96F7D39-EC7A-4B01-A99C-696A04B26E40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990C2D88-BBA2-4CEB-8EB2-30D112C627D3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DF1DFCC4-174D-4207-91A3-6386D5609F13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B2BD379A-16A6-490B-97DC-0C999092CD4B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771B4903-2BF6-4730-95BB-01946FC21557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635414-9E7C-43BA-93FD-EF310C121A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907" r="16795" b="35113"/>
          <a:stretch/>
        </p:blipFill>
        <p:spPr>
          <a:xfrm>
            <a:off x="2473057" y="2679927"/>
            <a:ext cx="5687014" cy="18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481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p46"/>
          <p:cNvSpPr/>
          <p:nvPr/>
        </p:nvSpPr>
        <p:spPr>
          <a:xfrm rot="-1344">
            <a:off x="-239000" y="1561920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46"/>
          <p:cNvSpPr txBox="1">
            <a:spLocks noGrp="1"/>
          </p:cNvSpPr>
          <p:nvPr>
            <p:ph type="title"/>
          </p:nvPr>
        </p:nvSpPr>
        <p:spPr>
          <a:xfrm>
            <a:off x="1883425" y="709025"/>
            <a:ext cx="654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/>
              <a:t>SEARCH ENGINE</a:t>
            </a:r>
          </a:p>
        </p:txBody>
      </p:sp>
      <p:sp>
        <p:nvSpPr>
          <p:cNvPr id="2008" name="Google Shape;2008;p46">
            <a:hlinkClick r:id="rId3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46"/>
          <p:cNvSpPr/>
          <p:nvPr/>
        </p:nvSpPr>
        <p:spPr>
          <a:xfrm rot="-9038913" flipH="1">
            <a:off x="7459838" y="357206"/>
            <a:ext cx="1400467" cy="118184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46"/>
          <p:cNvSpPr txBox="1">
            <a:spLocks noGrp="1"/>
          </p:cNvSpPr>
          <p:nvPr>
            <p:ph type="subTitle" idx="9"/>
          </p:nvPr>
        </p:nvSpPr>
        <p:spPr>
          <a:xfrm>
            <a:off x="1883425" y="1187225"/>
            <a:ext cx="6221544" cy="34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endParaRPr lang="id-ID" sz="2400" b="1" dirty="0">
              <a:solidFill>
                <a:srgbClr val="FF0000"/>
              </a:solidFill>
            </a:endParaRPr>
          </a:p>
          <a:p>
            <a:pPr algn="l"/>
            <a:endParaRPr lang="id-ID" sz="1600" b="1" dirty="0">
              <a:solidFill>
                <a:srgbClr val="FF0000"/>
              </a:solidFill>
            </a:endParaRPr>
          </a:p>
        </p:txBody>
      </p:sp>
      <p:sp>
        <p:nvSpPr>
          <p:cNvPr id="2014" name="Google Shape;2014;p46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46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016" name="Google Shape;2016;p46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F2A39A-D61B-4B0D-8516-35DD5044D3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78C0EE6-4F67-4C2F-AE67-F8113A03BB21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96F7D39-EC7A-4B01-A99C-696A04B26E40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990C2D88-BBA2-4CEB-8EB2-30D112C627D3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DF1DFCC4-174D-4207-91A3-6386D5609F13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B2BD379A-16A6-490B-97DC-0C999092CD4B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771B4903-2BF6-4730-95BB-01946FC21557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74C8C9-6B98-476D-8857-CAA34AF708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7" t="16633" r="22177" b="33627"/>
          <a:stretch/>
        </p:blipFill>
        <p:spPr>
          <a:xfrm>
            <a:off x="1753910" y="1150591"/>
            <a:ext cx="7032214" cy="30438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453D66D-0CDB-4591-BC8D-46F6D86BA0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6" t="16632" r="44097" b="53118"/>
          <a:stretch/>
        </p:blipFill>
        <p:spPr>
          <a:xfrm>
            <a:off x="1635422" y="1309600"/>
            <a:ext cx="7150702" cy="263267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6CED43-14D2-4019-AADB-F02B46A0516B}"/>
              </a:ext>
            </a:extLst>
          </p:cNvPr>
          <p:cNvSpPr/>
          <p:nvPr/>
        </p:nvSpPr>
        <p:spPr>
          <a:xfrm>
            <a:off x="2684585" y="1843061"/>
            <a:ext cx="4232030" cy="513277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3060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34354C-1E79-4B5A-85FA-45EDFCD7EE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8" t="16394" r="22482" b="7672"/>
          <a:stretch/>
        </p:blipFill>
        <p:spPr>
          <a:xfrm>
            <a:off x="2004919" y="1187225"/>
            <a:ext cx="6304212" cy="3513600"/>
          </a:xfrm>
          <a:prstGeom prst="rect">
            <a:avLst/>
          </a:prstGeom>
        </p:spPr>
      </p:pic>
      <p:sp>
        <p:nvSpPr>
          <p:cNvPr id="1999" name="Google Shape;1999;p46"/>
          <p:cNvSpPr/>
          <p:nvPr/>
        </p:nvSpPr>
        <p:spPr>
          <a:xfrm rot="-1344">
            <a:off x="-239000" y="1561920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46"/>
          <p:cNvSpPr txBox="1">
            <a:spLocks noGrp="1"/>
          </p:cNvSpPr>
          <p:nvPr>
            <p:ph type="title"/>
          </p:nvPr>
        </p:nvSpPr>
        <p:spPr>
          <a:xfrm>
            <a:off x="1883425" y="709025"/>
            <a:ext cx="654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/>
              <a:t>SEARCH ENGINE</a:t>
            </a:r>
          </a:p>
        </p:txBody>
      </p:sp>
      <p:sp>
        <p:nvSpPr>
          <p:cNvPr id="2008" name="Google Shape;2008;p46">
            <a:hlinkClick r:id="rId4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46"/>
          <p:cNvSpPr/>
          <p:nvPr/>
        </p:nvSpPr>
        <p:spPr>
          <a:xfrm rot="-9038913" flipH="1">
            <a:off x="7459838" y="357206"/>
            <a:ext cx="1400467" cy="118184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46"/>
          <p:cNvSpPr txBox="1">
            <a:spLocks noGrp="1"/>
          </p:cNvSpPr>
          <p:nvPr>
            <p:ph type="subTitle" idx="9"/>
          </p:nvPr>
        </p:nvSpPr>
        <p:spPr>
          <a:xfrm>
            <a:off x="1883425" y="1187225"/>
            <a:ext cx="6221544" cy="34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endParaRPr lang="id-ID" sz="2400" b="1" dirty="0">
              <a:solidFill>
                <a:srgbClr val="FF0000"/>
              </a:solidFill>
            </a:endParaRPr>
          </a:p>
          <a:p>
            <a:pPr algn="l"/>
            <a:endParaRPr lang="id-ID" sz="1600" b="1" dirty="0">
              <a:solidFill>
                <a:srgbClr val="FF0000"/>
              </a:solidFill>
            </a:endParaRPr>
          </a:p>
        </p:txBody>
      </p:sp>
      <p:sp>
        <p:nvSpPr>
          <p:cNvPr id="2014" name="Google Shape;2014;p46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46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016" name="Google Shape;2016;p46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F2A39A-D61B-4B0D-8516-35DD5044D3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78C0EE6-4F67-4C2F-AE67-F8113A03BB21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96F7D39-EC7A-4B01-A99C-696A04B26E40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990C2D88-BBA2-4CEB-8EB2-30D112C627D3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DF1DFCC4-174D-4207-91A3-6386D5609F13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B2BD379A-16A6-490B-97DC-0C999092CD4B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771B4903-2BF6-4730-95BB-01946FC21557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6BBA831-5EBC-4DC5-839C-EEB34E0A8802}"/>
              </a:ext>
            </a:extLst>
          </p:cNvPr>
          <p:cNvSpPr/>
          <p:nvPr/>
        </p:nvSpPr>
        <p:spPr>
          <a:xfrm>
            <a:off x="2613713" y="1699482"/>
            <a:ext cx="4232030" cy="93450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8361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p46"/>
          <p:cNvSpPr/>
          <p:nvPr/>
        </p:nvSpPr>
        <p:spPr>
          <a:xfrm rot="-1344">
            <a:off x="-239000" y="1561920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46"/>
          <p:cNvSpPr txBox="1">
            <a:spLocks noGrp="1"/>
          </p:cNvSpPr>
          <p:nvPr>
            <p:ph type="title"/>
          </p:nvPr>
        </p:nvSpPr>
        <p:spPr>
          <a:xfrm>
            <a:off x="1883425" y="709025"/>
            <a:ext cx="654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/>
              <a:t>SEARCH ENGINE</a:t>
            </a:r>
          </a:p>
        </p:txBody>
      </p:sp>
      <p:sp>
        <p:nvSpPr>
          <p:cNvPr id="2008" name="Google Shape;2008;p46">
            <a:hlinkClick r:id="rId3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46"/>
          <p:cNvSpPr/>
          <p:nvPr/>
        </p:nvSpPr>
        <p:spPr>
          <a:xfrm rot="-9038913" flipH="1">
            <a:off x="7459838" y="357206"/>
            <a:ext cx="1400467" cy="118184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46"/>
          <p:cNvSpPr txBox="1">
            <a:spLocks noGrp="1"/>
          </p:cNvSpPr>
          <p:nvPr>
            <p:ph type="subTitle" idx="9"/>
          </p:nvPr>
        </p:nvSpPr>
        <p:spPr>
          <a:xfrm>
            <a:off x="1883425" y="1187225"/>
            <a:ext cx="6221544" cy="34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endParaRPr lang="id-ID" sz="2400" b="1" dirty="0">
              <a:solidFill>
                <a:srgbClr val="FF0000"/>
              </a:solidFill>
            </a:endParaRPr>
          </a:p>
          <a:p>
            <a:pPr algn="l"/>
            <a:endParaRPr lang="id-ID" sz="1600" b="1" dirty="0">
              <a:solidFill>
                <a:srgbClr val="FF0000"/>
              </a:solidFill>
            </a:endParaRPr>
          </a:p>
        </p:txBody>
      </p:sp>
      <p:sp>
        <p:nvSpPr>
          <p:cNvPr id="2014" name="Google Shape;2014;p46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46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016" name="Google Shape;2016;p46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D79A67-7697-4CAD-BF2B-236F62AEC1B8}"/>
              </a:ext>
            </a:extLst>
          </p:cNvPr>
          <p:cNvSpPr txBox="1"/>
          <p:nvPr/>
        </p:nvSpPr>
        <p:spPr>
          <a:xfrm>
            <a:off x="1892112" y="1171601"/>
            <a:ext cx="66891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400" b="1" dirty="0">
                <a:solidFill>
                  <a:schemeClr val="accent2"/>
                </a:solidFill>
                <a:latin typeface="Back to School " panose="02000603000000000000" pitchFamily="2" charset="0"/>
                <a:sym typeface="Poppins"/>
              </a:rPr>
              <a:t>MEMASUKAN KATA KUNCI</a:t>
            </a:r>
            <a:endParaRPr lang="en-US" sz="4400" b="1" dirty="0">
              <a:solidFill>
                <a:schemeClr val="accent2"/>
              </a:solidFill>
              <a:latin typeface="Back to School " panose="02000603000000000000" pitchFamily="2" charset="0"/>
              <a:sym typeface="Poppins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Back to School " panose="02000603000000000000" pitchFamily="2" charset="0"/>
                <a:sym typeface="Poppins"/>
              </a:rPr>
              <a:t>KEYWORD</a:t>
            </a:r>
            <a:endParaRPr lang="id-ID" sz="4000" b="1" dirty="0">
              <a:solidFill>
                <a:srgbClr val="FF0000"/>
              </a:solidFill>
              <a:latin typeface="Back to School " panose="02000603000000000000" pitchFamily="2" charset="0"/>
              <a:sym typeface="Poppins"/>
            </a:endParaRPr>
          </a:p>
          <a:p>
            <a:endParaRPr lang="id-ID" sz="2400" b="1" dirty="0">
              <a:solidFill>
                <a:schemeClr val="accent2"/>
              </a:solidFill>
              <a:latin typeface="Back to School " panose="02000603000000000000" pitchFamily="2" charset="0"/>
              <a:sym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6172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p46"/>
          <p:cNvSpPr/>
          <p:nvPr/>
        </p:nvSpPr>
        <p:spPr>
          <a:xfrm rot="-1344">
            <a:off x="-239000" y="1561920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46"/>
          <p:cNvSpPr txBox="1">
            <a:spLocks noGrp="1"/>
          </p:cNvSpPr>
          <p:nvPr>
            <p:ph type="title"/>
          </p:nvPr>
        </p:nvSpPr>
        <p:spPr>
          <a:xfrm>
            <a:off x="1883425" y="709025"/>
            <a:ext cx="654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/>
              <a:t>SEARCH ENGINE</a:t>
            </a:r>
          </a:p>
        </p:txBody>
      </p:sp>
      <p:sp>
        <p:nvSpPr>
          <p:cNvPr id="2008" name="Google Shape;2008;p46">
            <a:hlinkClick r:id="rId3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46"/>
          <p:cNvSpPr/>
          <p:nvPr/>
        </p:nvSpPr>
        <p:spPr>
          <a:xfrm rot="-9038913" flipH="1">
            <a:off x="7459838" y="357206"/>
            <a:ext cx="1400467" cy="118184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46"/>
          <p:cNvSpPr txBox="1">
            <a:spLocks noGrp="1"/>
          </p:cNvSpPr>
          <p:nvPr>
            <p:ph type="subTitle" idx="9"/>
          </p:nvPr>
        </p:nvSpPr>
        <p:spPr>
          <a:xfrm>
            <a:off x="1883425" y="1187225"/>
            <a:ext cx="6221544" cy="34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endParaRPr lang="id-ID" sz="2400" b="1" dirty="0">
              <a:solidFill>
                <a:srgbClr val="FF0000"/>
              </a:solidFill>
            </a:endParaRPr>
          </a:p>
          <a:p>
            <a:pPr algn="l"/>
            <a:endParaRPr lang="id-ID" sz="1600" b="1" dirty="0">
              <a:solidFill>
                <a:srgbClr val="FF0000"/>
              </a:solidFill>
            </a:endParaRPr>
          </a:p>
        </p:txBody>
      </p:sp>
      <p:sp>
        <p:nvSpPr>
          <p:cNvPr id="2014" name="Google Shape;2014;p46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46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016" name="Google Shape;2016;p46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D79A67-7697-4CAD-BF2B-236F62AEC1B8}"/>
              </a:ext>
            </a:extLst>
          </p:cNvPr>
          <p:cNvSpPr txBox="1"/>
          <p:nvPr/>
        </p:nvSpPr>
        <p:spPr>
          <a:xfrm>
            <a:off x="1892112" y="1171601"/>
            <a:ext cx="6832320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800" b="1" dirty="0">
                <a:solidFill>
                  <a:schemeClr val="accent2"/>
                </a:solidFill>
                <a:latin typeface="Back to School " panose="02000603000000000000" pitchFamily="2" charset="0"/>
                <a:sym typeface="Poppins"/>
              </a:rPr>
              <a:t>MEMASUKAN KATA KUNCI YANG </a:t>
            </a:r>
            <a:r>
              <a:rPr lang="id-ID" sz="2800" b="1" dirty="0">
                <a:solidFill>
                  <a:srgbClr val="FF0000"/>
                </a:solidFill>
                <a:latin typeface="Back to School " panose="02000603000000000000" pitchFamily="2" charset="0"/>
                <a:sym typeface="Poppins"/>
              </a:rPr>
              <a:t>SPESIFIK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800" b="1" dirty="0">
                <a:solidFill>
                  <a:schemeClr val="accent2"/>
                </a:solidFill>
                <a:latin typeface="Back to School " panose="02000603000000000000" pitchFamily="2" charset="0"/>
                <a:sym typeface="Poppins"/>
              </a:rPr>
              <a:t>DALAM </a:t>
            </a:r>
            <a:r>
              <a:rPr lang="id-ID" sz="2800" b="1" dirty="0">
                <a:solidFill>
                  <a:srgbClr val="FF0000"/>
                </a:solidFill>
                <a:latin typeface="Back to School " panose="02000603000000000000" pitchFamily="2" charset="0"/>
                <a:sym typeface="Poppins"/>
              </a:rPr>
              <a:t>BAHASA</a:t>
            </a:r>
            <a:r>
              <a:rPr lang="id-ID" sz="2800" b="1" dirty="0">
                <a:solidFill>
                  <a:schemeClr val="accent2"/>
                </a:solidFill>
                <a:latin typeface="Back to School " panose="02000603000000000000" pitchFamily="2" charset="0"/>
                <a:sym typeface="Poppins"/>
              </a:rPr>
              <a:t> </a:t>
            </a:r>
            <a:r>
              <a:rPr lang="id-ID" sz="2800" b="1" dirty="0">
                <a:solidFill>
                  <a:srgbClr val="FF0000"/>
                </a:solidFill>
                <a:latin typeface="Back to School " panose="02000603000000000000" pitchFamily="2" charset="0"/>
                <a:sym typeface="Poppins"/>
              </a:rPr>
              <a:t>INDONESIA</a:t>
            </a:r>
          </a:p>
          <a:p>
            <a:pPr lvl="2"/>
            <a:r>
              <a:rPr lang="id-ID" sz="2800" b="1" dirty="0">
                <a:solidFill>
                  <a:schemeClr val="accent2"/>
                </a:solidFill>
                <a:latin typeface="Back to School " panose="02000603000000000000" pitchFamily="2" charset="0"/>
                <a:sym typeface="Poppins"/>
              </a:rPr>
              <a:t>	GUNAKAN </a:t>
            </a:r>
            <a:r>
              <a:rPr lang="id-ID" sz="2800" b="1" dirty="0">
                <a:solidFill>
                  <a:schemeClr val="accent2"/>
                </a:solidFill>
                <a:latin typeface="Back to School " panose="02000603000000000000" pitchFamily="2" charset="0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WWW.GOOGLE.CO.ID</a:t>
            </a:r>
            <a:endParaRPr lang="id-ID" sz="2800" b="1" dirty="0">
              <a:solidFill>
                <a:schemeClr val="accent2"/>
              </a:solidFill>
              <a:latin typeface="Back to School " panose="02000603000000000000" pitchFamily="2" charset="0"/>
              <a:sym typeface="Poppi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800" b="1" dirty="0">
                <a:solidFill>
                  <a:schemeClr val="accent2"/>
                </a:solidFill>
                <a:latin typeface="Back to School " panose="02000603000000000000" pitchFamily="2" charset="0"/>
                <a:sym typeface="Poppins"/>
              </a:rPr>
              <a:t>BERDASARKAN </a:t>
            </a:r>
            <a:r>
              <a:rPr lang="id-ID" sz="2800" b="1" dirty="0">
                <a:solidFill>
                  <a:srgbClr val="FF0000"/>
                </a:solidFill>
                <a:latin typeface="Back to School " panose="02000603000000000000" pitchFamily="2" charset="0"/>
                <a:sym typeface="Poppins"/>
              </a:rPr>
              <a:t>TYPE FILE</a:t>
            </a:r>
          </a:p>
          <a:p>
            <a:r>
              <a:rPr lang="id-ID" sz="2800" b="1" dirty="0">
                <a:solidFill>
                  <a:schemeClr val="accent2"/>
                </a:solidFill>
                <a:latin typeface="Back to School " panose="02000603000000000000" pitchFamily="2" charset="0"/>
                <a:sym typeface="Poppins"/>
              </a:rPr>
              <a:t>	TEORI DARWIN.DOCX</a:t>
            </a:r>
            <a:endParaRPr lang="id-ID" sz="3200" b="1" dirty="0">
              <a:solidFill>
                <a:schemeClr val="accent2"/>
              </a:solidFill>
              <a:latin typeface="Back to School " panose="02000603000000000000" pitchFamily="2" charset="0"/>
              <a:sym typeface="Poppins"/>
            </a:endParaRPr>
          </a:p>
          <a:p>
            <a:endParaRPr lang="id-ID" sz="2400" b="1" dirty="0">
              <a:solidFill>
                <a:schemeClr val="accent2"/>
              </a:solidFill>
              <a:latin typeface="Back to School " panose="02000603000000000000" pitchFamily="2" charset="0"/>
              <a:sym typeface="Poppins"/>
            </a:endParaRPr>
          </a:p>
          <a:p>
            <a:endParaRPr lang="id-ID" sz="2400" b="1" dirty="0">
              <a:solidFill>
                <a:schemeClr val="accent2"/>
              </a:solidFill>
              <a:latin typeface="Back to School " panose="02000603000000000000" pitchFamily="2" charset="0"/>
              <a:sym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9468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p46"/>
          <p:cNvSpPr/>
          <p:nvPr/>
        </p:nvSpPr>
        <p:spPr>
          <a:xfrm rot="-1344">
            <a:off x="-239000" y="1561920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46"/>
          <p:cNvSpPr txBox="1">
            <a:spLocks noGrp="1"/>
          </p:cNvSpPr>
          <p:nvPr>
            <p:ph type="title"/>
          </p:nvPr>
        </p:nvSpPr>
        <p:spPr>
          <a:xfrm>
            <a:off x="1883425" y="709025"/>
            <a:ext cx="654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/>
              <a:t>SEARCH ENGINE</a:t>
            </a:r>
          </a:p>
        </p:txBody>
      </p:sp>
      <p:sp>
        <p:nvSpPr>
          <p:cNvPr id="2008" name="Google Shape;2008;p46">
            <a:hlinkClick r:id="rId3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46"/>
          <p:cNvSpPr/>
          <p:nvPr/>
        </p:nvSpPr>
        <p:spPr>
          <a:xfrm rot="-9038913" flipH="1">
            <a:off x="7459838" y="357206"/>
            <a:ext cx="1400467" cy="118184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46"/>
          <p:cNvSpPr txBox="1">
            <a:spLocks noGrp="1"/>
          </p:cNvSpPr>
          <p:nvPr>
            <p:ph type="subTitle" idx="9"/>
          </p:nvPr>
        </p:nvSpPr>
        <p:spPr>
          <a:xfrm>
            <a:off x="1883425" y="1187225"/>
            <a:ext cx="6221544" cy="34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endParaRPr lang="id-ID" sz="2400" b="1" dirty="0">
              <a:solidFill>
                <a:srgbClr val="FF0000"/>
              </a:solidFill>
            </a:endParaRPr>
          </a:p>
          <a:p>
            <a:pPr algn="l"/>
            <a:endParaRPr lang="id-ID" sz="1600" b="1" dirty="0">
              <a:solidFill>
                <a:srgbClr val="FF0000"/>
              </a:solidFill>
            </a:endParaRPr>
          </a:p>
        </p:txBody>
      </p:sp>
      <p:sp>
        <p:nvSpPr>
          <p:cNvPr id="2014" name="Google Shape;2014;p46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46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016" name="Google Shape;2016;p46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D79A67-7697-4CAD-BF2B-236F62AEC1B8}"/>
              </a:ext>
            </a:extLst>
          </p:cNvPr>
          <p:cNvSpPr txBox="1"/>
          <p:nvPr/>
        </p:nvSpPr>
        <p:spPr>
          <a:xfrm>
            <a:off x="1892112" y="1171601"/>
            <a:ext cx="4567276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000" b="1" dirty="0">
                <a:solidFill>
                  <a:schemeClr val="accent2"/>
                </a:solidFill>
                <a:latin typeface="Back to School " panose="02000603000000000000" pitchFamily="2" charset="0"/>
                <a:sym typeface="Poppins"/>
              </a:rPr>
              <a:t>CARA PENYIMPANAN HALAMAN WEB</a:t>
            </a:r>
          </a:p>
          <a:p>
            <a:pPr lvl="1"/>
            <a:endParaRPr lang="id-ID" sz="2400" b="1" dirty="0">
              <a:solidFill>
                <a:schemeClr val="accent2"/>
              </a:solidFill>
              <a:latin typeface="Back to School " panose="02000603000000000000" pitchFamily="2" charset="0"/>
              <a:sym typeface="Poppins"/>
            </a:endParaRPr>
          </a:p>
          <a:p>
            <a:endParaRPr lang="id-ID" sz="2400" b="1" dirty="0">
              <a:solidFill>
                <a:schemeClr val="accent2"/>
              </a:solidFill>
              <a:latin typeface="Back to School " panose="02000603000000000000" pitchFamily="2" charset="0"/>
              <a:sym typeface="Poppins"/>
            </a:endParaRPr>
          </a:p>
          <a:p>
            <a:endParaRPr lang="id-ID" sz="2400" b="1" dirty="0">
              <a:solidFill>
                <a:schemeClr val="accent2"/>
              </a:solidFill>
              <a:latin typeface="Back to School " panose="02000603000000000000" pitchFamily="2" charset="0"/>
              <a:sym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3BEBB3-BD59-4C06-99F4-25E1F9CF3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502" y="1561619"/>
            <a:ext cx="5585682" cy="31404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2B4E42-F870-4D4C-AD0F-AADB61562EC9}"/>
              </a:ext>
            </a:extLst>
          </p:cNvPr>
          <p:cNvSpPr/>
          <p:nvPr/>
        </p:nvSpPr>
        <p:spPr>
          <a:xfrm>
            <a:off x="6693877" y="3326037"/>
            <a:ext cx="1128307" cy="12444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7E28CD-C9EA-4CDC-BA28-8E1F172DABA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FEEEE"/>
              </a:clrFrom>
              <a:clrTo>
                <a:srgbClr val="EF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425871">
            <a:off x="5225113" y="2241104"/>
            <a:ext cx="1796956" cy="137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07E4E8-DA56-489D-A206-F84A46ADE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794" y="1649800"/>
            <a:ext cx="5929729" cy="3333845"/>
          </a:xfrm>
          <a:prstGeom prst="rect">
            <a:avLst/>
          </a:prstGeom>
        </p:spPr>
      </p:pic>
      <p:sp>
        <p:nvSpPr>
          <p:cNvPr id="1999" name="Google Shape;1999;p46"/>
          <p:cNvSpPr/>
          <p:nvPr/>
        </p:nvSpPr>
        <p:spPr>
          <a:xfrm rot="-1344">
            <a:off x="-239000" y="1561920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46"/>
          <p:cNvSpPr txBox="1">
            <a:spLocks noGrp="1"/>
          </p:cNvSpPr>
          <p:nvPr>
            <p:ph type="title"/>
          </p:nvPr>
        </p:nvSpPr>
        <p:spPr>
          <a:xfrm>
            <a:off x="1883425" y="709025"/>
            <a:ext cx="654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/>
              <a:t>SEARCH ENGINE</a:t>
            </a:r>
          </a:p>
        </p:txBody>
      </p:sp>
      <p:sp>
        <p:nvSpPr>
          <p:cNvPr id="2008" name="Google Shape;2008;p46">
            <a:hlinkClick r:id="rId4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46"/>
          <p:cNvSpPr/>
          <p:nvPr/>
        </p:nvSpPr>
        <p:spPr>
          <a:xfrm rot="-9038913" flipH="1">
            <a:off x="7459838" y="357206"/>
            <a:ext cx="1400467" cy="118184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46"/>
          <p:cNvSpPr txBox="1">
            <a:spLocks noGrp="1"/>
          </p:cNvSpPr>
          <p:nvPr>
            <p:ph type="subTitle" idx="9"/>
          </p:nvPr>
        </p:nvSpPr>
        <p:spPr>
          <a:xfrm>
            <a:off x="1883425" y="1187225"/>
            <a:ext cx="6221544" cy="34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endParaRPr lang="id-ID" sz="2400" b="1" dirty="0">
              <a:solidFill>
                <a:srgbClr val="FF0000"/>
              </a:solidFill>
            </a:endParaRPr>
          </a:p>
          <a:p>
            <a:pPr algn="l"/>
            <a:endParaRPr lang="id-ID" sz="1600" b="1" dirty="0">
              <a:solidFill>
                <a:srgbClr val="FF0000"/>
              </a:solidFill>
            </a:endParaRPr>
          </a:p>
        </p:txBody>
      </p:sp>
      <p:sp>
        <p:nvSpPr>
          <p:cNvPr id="2014" name="Google Shape;2014;p46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46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016" name="Google Shape;2016;p46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D79A67-7697-4CAD-BF2B-236F62AEC1B8}"/>
              </a:ext>
            </a:extLst>
          </p:cNvPr>
          <p:cNvSpPr txBox="1"/>
          <p:nvPr/>
        </p:nvSpPr>
        <p:spPr>
          <a:xfrm>
            <a:off x="1892112" y="1171601"/>
            <a:ext cx="4567276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000" b="1" dirty="0">
                <a:solidFill>
                  <a:schemeClr val="accent2"/>
                </a:solidFill>
                <a:latin typeface="Back to School " panose="02000603000000000000" pitchFamily="2" charset="0"/>
                <a:sym typeface="Poppins"/>
              </a:rPr>
              <a:t>CARA PENYIMPANAN HALAMAN WEB</a:t>
            </a:r>
          </a:p>
          <a:p>
            <a:pPr lvl="1"/>
            <a:endParaRPr lang="id-ID" sz="2400" b="1" dirty="0">
              <a:solidFill>
                <a:schemeClr val="accent2"/>
              </a:solidFill>
              <a:latin typeface="Back to School " panose="02000603000000000000" pitchFamily="2" charset="0"/>
              <a:sym typeface="Poppins"/>
            </a:endParaRPr>
          </a:p>
          <a:p>
            <a:endParaRPr lang="id-ID" sz="2400" b="1" dirty="0">
              <a:solidFill>
                <a:schemeClr val="accent2"/>
              </a:solidFill>
              <a:latin typeface="Back to School " panose="02000603000000000000" pitchFamily="2" charset="0"/>
              <a:sym typeface="Poppins"/>
            </a:endParaRPr>
          </a:p>
          <a:p>
            <a:endParaRPr lang="id-ID" sz="2400" b="1" dirty="0">
              <a:solidFill>
                <a:schemeClr val="accent2"/>
              </a:solidFill>
              <a:latin typeface="Back to School " panose="02000603000000000000" pitchFamily="2" charset="0"/>
              <a:sym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2B4E42-F870-4D4C-AD0F-AADB61562EC9}"/>
              </a:ext>
            </a:extLst>
          </p:cNvPr>
          <p:cNvSpPr/>
          <p:nvPr/>
        </p:nvSpPr>
        <p:spPr>
          <a:xfrm>
            <a:off x="2497016" y="3217212"/>
            <a:ext cx="1207476" cy="32315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8BD363-E2BA-4B2E-8B8A-75E770E1E2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028" t="30300" r="69617" b="59533"/>
          <a:stretch/>
        </p:blipFill>
        <p:spPr>
          <a:xfrm>
            <a:off x="5107444" y="3010151"/>
            <a:ext cx="3211048" cy="9999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7E28CD-C9EA-4CDC-BA28-8E1F172DABA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FEEEE"/>
              </a:clrFrom>
              <a:clrTo>
                <a:srgbClr val="EF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425871">
            <a:off x="4095718" y="1830777"/>
            <a:ext cx="1796956" cy="137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1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p46"/>
          <p:cNvSpPr/>
          <p:nvPr/>
        </p:nvSpPr>
        <p:spPr>
          <a:xfrm rot="-1344">
            <a:off x="-239000" y="1561920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46"/>
          <p:cNvSpPr txBox="1">
            <a:spLocks noGrp="1"/>
          </p:cNvSpPr>
          <p:nvPr>
            <p:ph type="title"/>
          </p:nvPr>
        </p:nvSpPr>
        <p:spPr>
          <a:xfrm>
            <a:off x="1883425" y="709025"/>
            <a:ext cx="654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d-ID" sz="2400" b="1" dirty="0">
                <a:solidFill>
                  <a:schemeClr val="accent2"/>
                </a:solidFill>
                <a:sym typeface="Capriola"/>
              </a:rPr>
              <a:t>12 TIPS MEMPERMUDAH PENCARIAN DI GOOGLE</a:t>
            </a:r>
            <a:endParaRPr lang="id-ID" dirty="0"/>
          </a:p>
        </p:txBody>
      </p:sp>
      <p:sp>
        <p:nvSpPr>
          <p:cNvPr id="2008" name="Google Shape;2008;p46">
            <a:hlinkClick r:id="rId3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46"/>
          <p:cNvSpPr/>
          <p:nvPr/>
        </p:nvSpPr>
        <p:spPr>
          <a:xfrm rot="-9038913" flipH="1">
            <a:off x="7459838" y="357206"/>
            <a:ext cx="1400467" cy="118184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46"/>
          <p:cNvSpPr txBox="1">
            <a:spLocks noGrp="1"/>
          </p:cNvSpPr>
          <p:nvPr>
            <p:ph type="subTitle" idx="9"/>
          </p:nvPr>
        </p:nvSpPr>
        <p:spPr>
          <a:xfrm>
            <a:off x="1883425" y="1187225"/>
            <a:ext cx="6221544" cy="34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endParaRPr lang="id-ID" sz="2400" b="1" dirty="0">
              <a:solidFill>
                <a:srgbClr val="FF0000"/>
              </a:solidFill>
            </a:endParaRPr>
          </a:p>
          <a:p>
            <a:pPr algn="l"/>
            <a:endParaRPr lang="id-ID" sz="1600" b="1" dirty="0">
              <a:solidFill>
                <a:srgbClr val="FF0000"/>
              </a:solidFill>
            </a:endParaRPr>
          </a:p>
        </p:txBody>
      </p:sp>
      <p:sp>
        <p:nvSpPr>
          <p:cNvPr id="2014" name="Google Shape;2014;p46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46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016" name="Google Shape;2016;p46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00AF53-0387-4088-AF90-6FD2D59FC2BD}"/>
              </a:ext>
            </a:extLst>
          </p:cNvPr>
          <p:cNvSpPr txBox="1"/>
          <p:nvPr/>
        </p:nvSpPr>
        <p:spPr>
          <a:xfrm>
            <a:off x="1785282" y="1312594"/>
            <a:ext cx="681685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d-ID" b="1" dirty="0">
                <a:solidFill>
                  <a:srgbClr val="FF0000"/>
                </a:solidFill>
                <a:effectLst/>
              </a:rPr>
              <a:t>Gunakan tanda bintang (*) </a:t>
            </a:r>
          </a:p>
          <a:p>
            <a:pPr>
              <a:tabLst>
                <a:tab pos="361950" algn="l"/>
              </a:tabLst>
            </a:pPr>
            <a:r>
              <a:rPr lang="id-ID" dirty="0">
                <a:effectLst/>
              </a:rPr>
              <a:t>	untuk mencari kata atau frase yang tidak Anda ingat </a:t>
            </a:r>
            <a:br>
              <a:rPr lang="id-ID" dirty="0">
                <a:effectLst/>
              </a:rPr>
            </a:br>
            <a:r>
              <a:rPr lang="id-ID" dirty="0"/>
              <a:t>	</a:t>
            </a:r>
            <a:r>
              <a:rPr lang="id-ID" dirty="0">
                <a:effectLst/>
                <a:highlight>
                  <a:srgbClr val="FFFF00"/>
                </a:highlight>
              </a:rPr>
              <a:t>Jernih melihat </a:t>
            </a:r>
            <a:r>
              <a:rPr lang="id-ID" sz="1800" dirty="0">
                <a:solidFill>
                  <a:srgbClr val="FF0000"/>
                </a:solidFill>
                <a:effectLst/>
                <a:highlight>
                  <a:srgbClr val="FFFF00"/>
                </a:highlight>
              </a:rPr>
              <a:t>*</a:t>
            </a:r>
          </a:p>
          <a:p>
            <a:pPr>
              <a:tabLst>
                <a:tab pos="361950" algn="l"/>
              </a:tabLst>
            </a:pPr>
            <a:br>
              <a:rPr lang="id-ID" dirty="0">
                <a:effectLst/>
              </a:rPr>
            </a:br>
            <a:br>
              <a:rPr lang="id-ID" dirty="0">
                <a:effectLst/>
              </a:rPr>
            </a:br>
            <a:r>
              <a:rPr lang="id-ID" dirty="0">
                <a:effectLst/>
                <a:hlinkClick r:id="rId4"/>
              </a:rPr>
              <a:t>apple.co/3hXWJ0L</a:t>
            </a:r>
            <a:endParaRPr lang="id-ID" dirty="0">
              <a:effectLst/>
            </a:endParaRPr>
          </a:p>
          <a:p>
            <a:pPr>
              <a:tabLst>
                <a:tab pos="361950" algn="l"/>
              </a:tabLst>
            </a:pPr>
            <a:br>
              <a:rPr lang="id-ID" dirty="0">
                <a:effectLst/>
              </a:rPr>
            </a:br>
            <a:endParaRPr lang="id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E469B4-6714-4ED7-B819-ABC2F8DDE6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4367" y="2105419"/>
            <a:ext cx="523875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225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p46"/>
          <p:cNvSpPr/>
          <p:nvPr/>
        </p:nvSpPr>
        <p:spPr>
          <a:xfrm rot="-1344">
            <a:off x="-239000" y="1561920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46"/>
          <p:cNvSpPr txBox="1">
            <a:spLocks noGrp="1"/>
          </p:cNvSpPr>
          <p:nvPr>
            <p:ph type="title"/>
          </p:nvPr>
        </p:nvSpPr>
        <p:spPr>
          <a:xfrm>
            <a:off x="1883425" y="709025"/>
            <a:ext cx="654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d-ID" sz="2400" b="1" dirty="0">
                <a:solidFill>
                  <a:schemeClr val="accent2"/>
                </a:solidFill>
                <a:sym typeface="Capriola"/>
              </a:rPr>
              <a:t>12 TIPS MEMPERMUDAH PENCARIAN DI GOOGLE</a:t>
            </a:r>
            <a:endParaRPr lang="id-ID" dirty="0"/>
          </a:p>
        </p:txBody>
      </p:sp>
      <p:sp>
        <p:nvSpPr>
          <p:cNvPr id="2008" name="Google Shape;2008;p46">
            <a:hlinkClick r:id="rId3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46"/>
          <p:cNvSpPr/>
          <p:nvPr/>
        </p:nvSpPr>
        <p:spPr>
          <a:xfrm rot="-9038913" flipH="1">
            <a:off x="7459838" y="357206"/>
            <a:ext cx="1400467" cy="118184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46"/>
          <p:cNvSpPr txBox="1">
            <a:spLocks noGrp="1"/>
          </p:cNvSpPr>
          <p:nvPr>
            <p:ph type="subTitle" idx="9"/>
          </p:nvPr>
        </p:nvSpPr>
        <p:spPr>
          <a:xfrm>
            <a:off x="1883425" y="1187225"/>
            <a:ext cx="6221544" cy="34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endParaRPr lang="id-ID" sz="2400" b="1" dirty="0">
              <a:solidFill>
                <a:srgbClr val="FF0000"/>
              </a:solidFill>
            </a:endParaRPr>
          </a:p>
          <a:p>
            <a:pPr algn="l"/>
            <a:endParaRPr lang="id-ID" sz="1600" b="1" dirty="0">
              <a:solidFill>
                <a:srgbClr val="FF0000"/>
              </a:solidFill>
            </a:endParaRPr>
          </a:p>
        </p:txBody>
      </p:sp>
      <p:sp>
        <p:nvSpPr>
          <p:cNvPr id="2014" name="Google Shape;2014;p46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46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016" name="Google Shape;2016;p46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00AF53-0387-4088-AF90-6FD2D59FC2BD}"/>
              </a:ext>
            </a:extLst>
          </p:cNvPr>
          <p:cNvSpPr txBox="1"/>
          <p:nvPr/>
        </p:nvSpPr>
        <p:spPr>
          <a:xfrm>
            <a:off x="1785282" y="1312594"/>
            <a:ext cx="681685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id-ID" b="1" dirty="0">
                <a:solidFill>
                  <a:srgbClr val="FF0000"/>
                </a:solidFill>
                <a:effectLst/>
              </a:rPr>
              <a:t>Gunakan kata Site</a:t>
            </a:r>
          </a:p>
          <a:p>
            <a:pPr>
              <a:tabLst>
                <a:tab pos="361950" algn="l"/>
              </a:tabLst>
            </a:pPr>
            <a:r>
              <a:rPr lang="id-ID" dirty="0">
                <a:effectLst/>
              </a:rPr>
              <a:t>	untuk menyelusuri sebuah kata pada sebuah website </a:t>
            </a:r>
            <a:br>
              <a:rPr lang="id-ID" dirty="0">
                <a:effectLst/>
              </a:rPr>
            </a:br>
            <a:r>
              <a:rPr lang="id-ID" dirty="0"/>
              <a:t>	</a:t>
            </a:r>
            <a:r>
              <a:rPr lang="id-ID" dirty="0">
                <a:highlight>
                  <a:srgbClr val="FFFF00"/>
                </a:highlight>
              </a:rPr>
              <a:t>Site:KompasteknoTiktok</a:t>
            </a:r>
            <a:endParaRPr lang="id-ID" sz="1800" dirty="0">
              <a:solidFill>
                <a:srgbClr val="FF0000"/>
              </a:solidFill>
              <a:effectLst/>
              <a:highlight>
                <a:srgbClr val="FFFF00"/>
              </a:highlight>
            </a:endParaRPr>
          </a:p>
          <a:p>
            <a:pPr>
              <a:tabLst>
                <a:tab pos="361950" algn="l"/>
              </a:tabLst>
            </a:pPr>
            <a:br>
              <a:rPr lang="id-ID" dirty="0">
                <a:effectLst/>
              </a:rPr>
            </a:br>
            <a:br>
              <a:rPr lang="id-ID" dirty="0">
                <a:effectLst/>
              </a:rPr>
            </a:br>
            <a:r>
              <a:rPr lang="id-ID" dirty="0">
                <a:effectLst/>
                <a:hlinkClick r:id="rId4"/>
              </a:rPr>
              <a:t>apple.co/3hXWJ0L</a:t>
            </a:r>
            <a:endParaRPr lang="id-ID" dirty="0">
              <a:effectLst/>
            </a:endParaRPr>
          </a:p>
          <a:p>
            <a:pPr>
              <a:tabLst>
                <a:tab pos="361950" algn="l"/>
              </a:tabLst>
            </a:pPr>
            <a:br>
              <a:rPr lang="id-ID" dirty="0">
                <a:effectLst/>
              </a:rPr>
            </a:br>
            <a:endParaRPr lang="id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E469B4-6714-4ED7-B819-ABC2F8DDE6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234367" y="2105419"/>
            <a:ext cx="523875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725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p46"/>
          <p:cNvSpPr/>
          <p:nvPr/>
        </p:nvSpPr>
        <p:spPr>
          <a:xfrm rot="-1344">
            <a:off x="-239000" y="1561920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46"/>
          <p:cNvSpPr txBox="1">
            <a:spLocks noGrp="1"/>
          </p:cNvSpPr>
          <p:nvPr>
            <p:ph type="title"/>
          </p:nvPr>
        </p:nvSpPr>
        <p:spPr>
          <a:xfrm>
            <a:off x="1883425" y="709025"/>
            <a:ext cx="654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d-ID" sz="2400" b="1" dirty="0">
                <a:solidFill>
                  <a:schemeClr val="accent2"/>
                </a:solidFill>
                <a:sym typeface="Capriola"/>
              </a:rPr>
              <a:t>12 TIPS MEMPERMUDAH PENCARIAN DI GOOGLE</a:t>
            </a:r>
            <a:endParaRPr lang="id-ID" dirty="0"/>
          </a:p>
        </p:txBody>
      </p:sp>
      <p:sp>
        <p:nvSpPr>
          <p:cNvPr id="2008" name="Google Shape;2008;p46">
            <a:hlinkClick r:id="rId3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46"/>
          <p:cNvSpPr/>
          <p:nvPr/>
        </p:nvSpPr>
        <p:spPr>
          <a:xfrm rot="-9038913" flipH="1">
            <a:off x="7459838" y="357206"/>
            <a:ext cx="1400467" cy="118184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46"/>
          <p:cNvSpPr txBox="1">
            <a:spLocks noGrp="1"/>
          </p:cNvSpPr>
          <p:nvPr>
            <p:ph type="subTitle" idx="9"/>
          </p:nvPr>
        </p:nvSpPr>
        <p:spPr>
          <a:xfrm>
            <a:off x="1883425" y="1187225"/>
            <a:ext cx="6221544" cy="34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endParaRPr lang="id-ID" sz="2400" b="1" dirty="0">
              <a:solidFill>
                <a:srgbClr val="FF0000"/>
              </a:solidFill>
            </a:endParaRPr>
          </a:p>
          <a:p>
            <a:pPr algn="l"/>
            <a:endParaRPr lang="id-ID" sz="1600" b="1" dirty="0">
              <a:solidFill>
                <a:srgbClr val="FF0000"/>
              </a:solidFill>
            </a:endParaRPr>
          </a:p>
        </p:txBody>
      </p:sp>
      <p:sp>
        <p:nvSpPr>
          <p:cNvPr id="2014" name="Google Shape;2014;p46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46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016" name="Google Shape;2016;p46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00AF53-0387-4088-AF90-6FD2D59FC2BD}"/>
              </a:ext>
            </a:extLst>
          </p:cNvPr>
          <p:cNvSpPr txBox="1"/>
          <p:nvPr/>
        </p:nvSpPr>
        <p:spPr>
          <a:xfrm>
            <a:off x="1785282" y="1312594"/>
            <a:ext cx="681685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id-ID" b="1" dirty="0">
                <a:solidFill>
                  <a:srgbClr val="FF0000"/>
                </a:solidFill>
                <a:effectLst/>
              </a:rPr>
              <a:t>Menemukan situs web </a:t>
            </a:r>
            <a:r>
              <a:rPr lang="id-ID" b="1" u="sng" dirty="0">
                <a:solidFill>
                  <a:srgbClr val="FF0000"/>
                </a:solidFill>
                <a:effectLst/>
              </a:rPr>
              <a:t>SERUPA</a:t>
            </a:r>
          </a:p>
          <a:p>
            <a:pPr>
              <a:tabLst>
                <a:tab pos="361950" algn="l"/>
              </a:tabLst>
            </a:pPr>
            <a:r>
              <a:rPr lang="id-ID" dirty="0">
                <a:effectLst/>
              </a:rPr>
              <a:t>	untuk mencari situs yang membahas hal yang sama</a:t>
            </a:r>
            <a:br>
              <a:rPr lang="id-ID" dirty="0">
                <a:effectLst/>
              </a:rPr>
            </a:br>
            <a:r>
              <a:rPr lang="id-ID" dirty="0"/>
              <a:t>	</a:t>
            </a:r>
            <a:r>
              <a:rPr lang="id-ID" dirty="0">
                <a:highlight>
                  <a:srgbClr val="FFFF00"/>
                </a:highlight>
              </a:rPr>
              <a:t>Related:Kompas.com</a:t>
            </a:r>
            <a:endParaRPr lang="id-ID" sz="1800" dirty="0">
              <a:solidFill>
                <a:srgbClr val="FF0000"/>
              </a:solidFill>
              <a:effectLst/>
              <a:highlight>
                <a:srgbClr val="FFFF00"/>
              </a:highlight>
            </a:endParaRPr>
          </a:p>
          <a:p>
            <a:pPr>
              <a:tabLst>
                <a:tab pos="361950" algn="l"/>
              </a:tabLst>
            </a:pPr>
            <a:br>
              <a:rPr lang="id-ID" dirty="0">
                <a:effectLst/>
              </a:rPr>
            </a:br>
            <a:br>
              <a:rPr lang="id-ID" dirty="0">
                <a:effectLst/>
              </a:rPr>
            </a:br>
            <a:r>
              <a:rPr lang="id-ID" dirty="0">
                <a:effectLst/>
                <a:hlinkClick r:id="rId4"/>
              </a:rPr>
              <a:t>apple.co/3hXWJ0L</a:t>
            </a:r>
            <a:endParaRPr lang="id-ID" dirty="0">
              <a:effectLst/>
            </a:endParaRPr>
          </a:p>
          <a:p>
            <a:pPr>
              <a:tabLst>
                <a:tab pos="361950" algn="l"/>
              </a:tabLst>
            </a:pPr>
            <a:br>
              <a:rPr lang="id-ID" dirty="0">
                <a:effectLst/>
              </a:rPr>
            </a:br>
            <a:endParaRPr lang="id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E469B4-6714-4ED7-B819-ABC2F8DDE6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230582" y="2105419"/>
            <a:ext cx="4587691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41"/>
          <p:cNvSpPr/>
          <p:nvPr/>
        </p:nvSpPr>
        <p:spPr>
          <a:xfrm>
            <a:off x="4055175" y="2398650"/>
            <a:ext cx="1524000" cy="47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41"/>
          <p:cNvSpPr/>
          <p:nvPr/>
        </p:nvSpPr>
        <p:spPr>
          <a:xfrm rot="-307606">
            <a:off x="3490071" y="1822219"/>
            <a:ext cx="2634986" cy="1427155"/>
          </a:xfrm>
          <a:custGeom>
            <a:avLst/>
            <a:gdLst/>
            <a:ahLst/>
            <a:cxnLst/>
            <a:rect l="l" t="t" r="r" b="b"/>
            <a:pathLst>
              <a:path w="54129" h="24752" extrusionOk="0">
                <a:moveTo>
                  <a:pt x="17871" y="6878"/>
                </a:moveTo>
                <a:lnTo>
                  <a:pt x="17871" y="6878"/>
                </a:lnTo>
                <a:cubicBezTo>
                  <a:pt x="16444" y="6923"/>
                  <a:pt x="15017" y="6977"/>
                  <a:pt x="13592" y="7054"/>
                </a:cubicBezTo>
                <a:cubicBezTo>
                  <a:pt x="12207" y="7128"/>
                  <a:pt x="10815" y="7206"/>
                  <a:pt x="9422" y="7247"/>
                </a:cubicBezTo>
                <a:cubicBezTo>
                  <a:pt x="12209" y="6960"/>
                  <a:pt x="15055" y="6892"/>
                  <a:pt x="17871" y="6878"/>
                </a:cubicBezTo>
                <a:close/>
                <a:moveTo>
                  <a:pt x="36090" y="8493"/>
                </a:moveTo>
                <a:cubicBezTo>
                  <a:pt x="36448" y="8493"/>
                  <a:pt x="36806" y="8495"/>
                  <a:pt x="37164" y="8498"/>
                </a:cubicBezTo>
                <a:cubicBezTo>
                  <a:pt x="36552" y="8504"/>
                  <a:pt x="35940" y="8508"/>
                  <a:pt x="35328" y="8508"/>
                </a:cubicBezTo>
                <a:cubicBezTo>
                  <a:pt x="35008" y="8508"/>
                  <a:pt x="34688" y="8507"/>
                  <a:pt x="34368" y="8505"/>
                </a:cubicBezTo>
                <a:cubicBezTo>
                  <a:pt x="34942" y="8497"/>
                  <a:pt x="35516" y="8493"/>
                  <a:pt x="36090" y="8493"/>
                </a:cubicBezTo>
                <a:close/>
                <a:moveTo>
                  <a:pt x="12605" y="21038"/>
                </a:moveTo>
                <a:cubicBezTo>
                  <a:pt x="12590" y="21109"/>
                  <a:pt x="12578" y="21180"/>
                  <a:pt x="12577" y="21251"/>
                </a:cubicBezTo>
                <a:cubicBezTo>
                  <a:pt x="12206" y="21223"/>
                  <a:pt x="11839" y="21181"/>
                  <a:pt x="11483" y="21124"/>
                </a:cubicBezTo>
                <a:cubicBezTo>
                  <a:pt x="11855" y="21086"/>
                  <a:pt x="12230" y="21058"/>
                  <a:pt x="12605" y="21038"/>
                </a:cubicBezTo>
                <a:close/>
                <a:moveTo>
                  <a:pt x="24817" y="1"/>
                </a:moveTo>
                <a:cubicBezTo>
                  <a:pt x="21431" y="1"/>
                  <a:pt x="18049" y="162"/>
                  <a:pt x="14673" y="646"/>
                </a:cubicBezTo>
                <a:lnTo>
                  <a:pt x="14619" y="641"/>
                </a:lnTo>
                <a:cubicBezTo>
                  <a:pt x="14581" y="637"/>
                  <a:pt x="14544" y="635"/>
                  <a:pt x="14508" y="635"/>
                </a:cubicBezTo>
                <a:cubicBezTo>
                  <a:pt x="14347" y="635"/>
                  <a:pt x="14207" y="672"/>
                  <a:pt x="14088" y="732"/>
                </a:cubicBezTo>
                <a:cubicBezTo>
                  <a:pt x="13886" y="763"/>
                  <a:pt x="13685" y="787"/>
                  <a:pt x="13482" y="821"/>
                </a:cubicBezTo>
                <a:cubicBezTo>
                  <a:pt x="13185" y="869"/>
                  <a:pt x="12985" y="1012"/>
                  <a:pt x="12861" y="1201"/>
                </a:cubicBezTo>
                <a:cubicBezTo>
                  <a:pt x="10603" y="1148"/>
                  <a:pt x="8343" y="1064"/>
                  <a:pt x="6087" y="925"/>
                </a:cubicBezTo>
                <a:cubicBezTo>
                  <a:pt x="6060" y="923"/>
                  <a:pt x="6033" y="922"/>
                  <a:pt x="6008" y="922"/>
                </a:cubicBezTo>
                <a:cubicBezTo>
                  <a:pt x="4713" y="922"/>
                  <a:pt x="4748" y="2974"/>
                  <a:pt x="6087" y="3059"/>
                </a:cubicBezTo>
                <a:cubicBezTo>
                  <a:pt x="7775" y="3163"/>
                  <a:pt x="9462" y="3237"/>
                  <a:pt x="11152" y="3291"/>
                </a:cubicBezTo>
                <a:cubicBezTo>
                  <a:pt x="11044" y="3490"/>
                  <a:pt x="11005" y="3724"/>
                  <a:pt x="11028" y="3952"/>
                </a:cubicBezTo>
                <a:cubicBezTo>
                  <a:pt x="10175" y="4137"/>
                  <a:pt x="9331" y="4365"/>
                  <a:pt x="8507" y="4662"/>
                </a:cubicBezTo>
                <a:cubicBezTo>
                  <a:pt x="8162" y="4787"/>
                  <a:pt x="7938" y="5029"/>
                  <a:pt x="7832" y="5306"/>
                </a:cubicBezTo>
                <a:cubicBezTo>
                  <a:pt x="5534" y="5595"/>
                  <a:pt x="3279" y="6056"/>
                  <a:pt x="1113" y="6797"/>
                </a:cubicBezTo>
                <a:cubicBezTo>
                  <a:pt x="196" y="7111"/>
                  <a:pt x="0" y="8644"/>
                  <a:pt x="1113" y="8853"/>
                </a:cubicBezTo>
                <a:cubicBezTo>
                  <a:pt x="2253" y="9068"/>
                  <a:pt x="3405" y="9214"/>
                  <a:pt x="4565" y="9315"/>
                </a:cubicBezTo>
                <a:cubicBezTo>
                  <a:pt x="4458" y="9329"/>
                  <a:pt x="4349" y="9341"/>
                  <a:pt x="4242" y="9356"/>
                </a:cubicBezTo>
                <a:cubicBezTo>
                  <a:pt x="3162" y="9511"/>
                  <a:pt x="3284" y="11168"/>
                  <a:pt x="4242" y="11413"/>
                </a:cubicBezTo>
                <a:cubicBezTo>
                  <a:pt x="5305" y="11685"/>
                  <a:pt x="6381" y="11865"/>
                  <a:pt x="7461" y="11988"/>
                </a:cubicBezTo>
                <a:cubicBezTo>
                  <a:pt x="6956" y="12100"/>
                  <a:pt x="6452" y="12218"/>
                  <a:pt x="5949" y="12343"/>
                </a:cubicBezTo>
                <a:cubicBezTo>
                  <a:pt x="4680" y="12660"/>
                  <a:pt x="5125" y="14290"/>
                  <a:pt x="6233" y="14438"/>
                </a:cubicBezTo>
                <a:cubicBezTo>
                  <a:pt x="6374" y="14458"/>
                  <a:pt x="6513" y="14472"/>
                  <a:pt x="6654" y="14489"/>
                </a:cubicBezTo>
                <a:cubicBezTo>
                  <a:pt x="6041" y="14685"/>
                  <a:pt x="5436" y="14899"/>
                  <a:pt x="4842" y="15153"/>
                </a:cubicBezTo>
                <a:cubicBezTo>
                  <a:pt x="3732" y="15629"/>
                  <a:pt x="4487" y="17019"/>
                  <a:pt x="5380" y="17140"/>
                </a:cubicBezTo>
                <a:cubicBezTo>
                  <a:pt x="5930" y="17215"/>
                  <a:pt x="6483" y="17275"/>
                  <a:pt x="7036" y="17329"/>
                </a:cubicBezTo>
                <a:cubicBezTo>
                  <a:pt x="6674" y="17884"/>
                  <a:pt x="6966" y="18744"/>
                  <a:pt x="7656" y="18950"/>
                </a:cubicBezTo>
                <a:cubicBezTo>
                  <a:pt x="8176" y="19105"/>
                  <a:pt x="8702" y="19222"/>
                  <a:pt x="9230" y="19321"/>
                </a:cubicBezTo>
                <a:cubicBezTo>
                  <a:pt x="8700" y="19433"/>
                  <a:pt x="8174" y="19570"/>
                  <a:pt x="7656" y="19737"/>
                </a:cubicBezTo>
                <a:cubicBezTo>
                  <a:pt x="6949" y="19966"/>
                  <a:pt x="6540" y="20968"/>
                  <a:pt x="7185" y="21520"/>
                </a:cubicBezTo>
                <a:cubicBezTo>
                  <a:pt x="7245" y="21571"/>
                  <a:pt x="7309" y="21616"/>
                  <a:pt x="7370" y="21666"/>
                </a:cubicBezTo>
                <a:cubicBezTo>
                  <a:pt x="7228" y="21676"/>
                  <a:pt x="7086" y="21680"/>
                  <a:pt x="6944" y="21690"/>
                </a:cubicBezTo>
                <a:cubicBezTo>
                  <a:pt x="5801" y="21765"/>
                  <a:pt x="5422" y="23528"/>
                  <a:pt x="6659" y="23783"/>
                </a:cubicBezTo>
                <a:cubicBezTo>
                  <a:pt x="10303" y="24536"/>
                  <a:pt x="13989" y="24752"/>
                  <a:pt x="17687" y="24752"/>
                </a:cubicBezTo>
                <a:cubicBezTo>
                  <a:pt x="19346" y="24752"/>
                  <a:pt x="21007" y="24708"/>
                  <a:pt x="22668" y="24650"/>
                </a:cubicBezTo>
                <a:cubicBezTo>
                  <a:pt x="25388" y="24556"/>
                  <a:pt x="28105" y="24427"/>
                  <a:pt x="30827" y="24394"/>
                </a:cubicBezTo>
                <a:cubicBezTo>
                  <a:pt x="30949" y="24393"/>
                  <a:pt x="31070" y="24392"/>
                  <a:pt x="31192" y="24392"/>
                </a:cubicBezTo>
                <a:cubicBezTo>
                  <a:pt x="32413" y="24392"/>
                  <a:pt x="33628" y="24459"/>
                  <a:pt x="34841" y="24459"/>
                </a:cubicBezTo>
                <a:cubicBezTo>
                  <a:pt x="35879" y="24459"/>
                  <a:pt x="36916" y="24410"/>
                  <a:pt x="37952" y="24230"/>
                </a:cubicBezTo>
                <a:cubicBezTo>
                  <a:pt x="40232" y="24248"/>
                  <a:pt x="42511" y="24267"/>
                  <a:pt x="44788" y="24301"/>
                </a:cubicBezTo>
                <a:cubicBezTo>
                  <a:pt x="46002" y="24360"/>
                  <a:pt x="47216" y="24399"/>
                  <a:pt x="48434" y="24399"/>
                </a:cubicBezTo>
                <a:cubicBezTo>
                  <a:pt x="48727" y="24399"/>
                  <a:pt x="49020" y="24396"/>
                  <a:pt x="49314" y="24392"/>
                </a:cubicBezTo>
                <a:cubicBezTo>
                  <a:pt x="50691" y="24370"/>
                  <a:pt x="50687" y="22297"/>
                  <a:pt x="49314" y="22259"/>
                </a:cubicBezTo>
                <a:cubicBezTo>
                  <a:pt x="47703" y="22213"/>
                  <a:pt x="46094" y="22185"/>
                  <a:pt x="44482" y="22162"/>
                </a:cubicBezTo>
                <a:cubicBezTo>
                  <a:pt x="44616" y="21589"/>
                  <a:pt x="44282" y="20911"/>
                  <a:pt x="43485" y="20835"/>
                </a:cubicBezTo>
                <a:cubicBezTo>
                  <a:pt x="42724" y="20762"/>
                  <a:pt x="41964" y="20707"/>
                  <a:pt x="41201" y="20664"/>
                </a:cubicBezTo>
                <a:cubicBezTo>
                  <a:pt x="41679" y="20651"/>
                  <a:pt x="42156" y="20647"/>
                  <a:pt x="42634" y="20647"/>
                </a:cubicBezTo>
                <a:cubicBezTo>
                  <a:pt x="43311" y="20647"/>
                  <a:pt x="43988" y="20655"/>
                  <a:pt x="44664" y="20655"/>
                </a:cubicBezTo>
                <a:cubicBezTo>
                  <a:pt x="46607" y="20655"/>
                  <a:pt x="48542" y="20590"/>
                  <a:pt x="50450" y="20086"/>
                </a:cubicBezTo>
                <a:cubicBezTo>
                  <a:pt x="51528" y="19801"/>
                  <a:pt x="51402" y="18368"/>
                  <a:pt x="50450" y="18028"/>
                </a:cubicBezTo>
                <a:cubicBezTo>
                  <a:pt x="49986" y="17863"/>
                  <a:pt x="49517" y="17727"/>
                  <a:pt x="49045" y="17607"/>
                </a:cubicBezTo>
                <a:cubicBezTo>
                  <a:pt x="49703" y="17521"/>
                  <a:pt x="50360" y="17403"/>
                  <a:pt x="51018" y="17242"/>
                </a:cubicBezTo>
                <a:cubicBezTo>
                  <a:pt x="51841" y="17040"/>
                  <a:pt x="52000" y="15981"/>
                  <a:pt x="51490" y="15453"/>
                </a:cubicBezTo>
                <a:cubicBezTo>
                  <a:pt x="51855" y="15444"/>
                  <a:pt x="52219" y="15440"/>
                  <a:pt x="52581" y="15432"/>
                </a:cubicBezTo>
                <a:cubicBezTo>
                  <a:pt x="53778" y="15396"/>
                  <a:pt x="54052" y="13651"/>
                  <a:pt x="52868" y="13334"/>
                </a:cubicBezTo>
                <a:cubicBezTo>
                  <a:pt x="50344" y="12652"/>
                  <a:pt x="47755" y="12565"/>
                  <a:pt x="45160" y="12565"/>
                </a:cubicBezTo>
                <a:cubicBezTo>
                  <a:pt x="44271" y="12565"/>
                  <a:pt x="43381" y="12575"/>
                  <a:pt x="42493" y="12575"/>
                </a:cubicBezTo>
                <a:cubicBezTo>
                  <a:pt x="42396" y="12575"/>
                  <a:pt x="42300" y="12575"/>
                  <a:pt x="42203" y="12575"/>
                </a:cubicBezTo>
                <a:cubicBezTo>
                  <a:pt x="42054" y="12575"/>
                  <a:pt x="41905" y="12574"/>
                  <a:pt x="41756" y="12574"/>
                </a:cubicBezTo>
                <a:cubicBezTo>
                  <a:pt x="37919" y="12574"/>
                  <a:pt x="34080" y="12730"/>
                  <a:pt x="30244" y="12865"/>
                </a:cubicBezTo>
                <a:cubicBezTo>
                  <a:pt x="26793" y="12986"/>
                  <a:pt x="23337" y="13095"/>
                  <a:pt x="19883" y="13095"/>
                </a:cubicBezTo>
                <a:cubicBezTo>
                  <a:pt x="18028" y="13095"/>
                  <a:pt x="16173" y="13063"/>
                  <a:pt x="14321" y="12986"/>
                </a:cubicBezTo>
                <a:cubicBezTo>
                  <a:pt x="18679" y="12461"/>
                  <a:pt x="23069" y="12321"/>
                  <a:pt x="27471" y="12321"/>
                </a:cubicBezTo>
                <a:cubicBezTo>
                  <a:pt x="32515" y="12321"/>
                  <a:pt x="37575" y="12505"/>
                  <a:pt x="42621" y="12505"/>
                </a:cubicBezTo>
                <a:cubicBezTo>
                  <a:pt x="45950" y="12505"/>
                  <a:pt x="49274" y="12425"/>
                  <a:pt x="52583" y="12159"/>
                </a:cubicBezTo>
                <a:cubicBezTo>
                  <a:pt x="53704" y="12069"/>
                  <a:pt x="54129" y="10274"/>
                  <a:pt x="52867" y="10064"/>
                </a:cubicBezTo>
                <a:cubicBezTo>
                  <a:pt x="51446" y="9828"/>
                  <a:pt x="50016" y="9726"/>
                  <a:pt x="48581" y="9687"/>
                </a:cubicBezTo>
                <a:cubicBezTo>
                  <a:pt x="48824" y="9645"/>
                  <a:pt x="49070" y="9606"/>
                  <a:pt x="49313" y="9562"/>
                </a:cubicBezTo>
                <a:cubicBezTo>
                  <a:pt x="50343" y="9372"/>
                  <a:pt x="50324" y="7711"/>
                  <a:pt x="49313" y="7505"/>
                </a:cubicBezTo>
                <a:cubicBezTo>
                  <a:pt x="47759" y="7191"/>
                  <a:pt x="46193" y="6963"/>
                  <a:pt x="44619" y="6795"/>
                </a:cubicBezTo>
                <a:cubicBezTo>
                  <a:pt x="45997" y="6753"/>
                  <a:pt x="47374" y="6652"/>
                  <a:pt x="48744" y="6433"/>
                </a:cubicBezTo>
                <a:cubicBezTo>
                  <a:pt x="49847" y="6258"/>
                  <a:pt x="49675" y="4661"/>
                  <a:pt x="48744" y="4377"/>
                </a:cubicBezTo>
                <a:cubicBezTo>
                  <a:pt x="48712" y="4365"/>
                  <a:pt x="48679" y="4358"/>
                  <a:pt x="48646" y="4348"/>
                </a:cubicBezTo>
                <a:cubicBezTo>
                  <a:pt x="48680" y="4344"/>
                  <a:pt x="48712" y="4341"/>
                  <a:pt x="48746" y="4338"/>
                </a:cubicBezTo>
                <a:cubicBezTo>
                  <a:pt x="49847" y="4209"/>
                  <a:pt x="50307" y="2501"/>
                  <a:pt x="49030" y="2244"/>
                </a:cubicBezTo>
                <a:cubicBezTo>
                  <a:pt x="48376" y="2112"/>
                  <a:pt x="47718" y="2002"/>
                  <a:pt x="47059" y="1903"/>
                </a:cubicBezTo>
                <a:cubicBezTo>
                  <a:pt x="47156" y="1315"/>
                  <a:pt x="46824" y="641"/>
                  <a:pt x="46056" y="641"/>
                </a:cubicBezTo>
                <a:cubicBezTo>
                  <a:pt x="46052" y="641"/>
                  <a:pt x="46048" y="641"/>
                  <a:pt x="46044" y="641"/>
                </a:cubicBezTo>
                <a:cubicBezTo>
                  <a:pt x="45743" y="643"/>
                  <a:pt x="45442" y="645"/>
                  <a:pt x="45141" y="645"/>
                </a:cubicBezTo>
                <a:cubicBezTo>
                  <a:pt x="38363" y="645"/>
                  <a:pt x="31582" y="1"/>
                  <a:pt x="248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41"/>
          <p:cNvSpPr txBox="1">
            <a:spLocks noGrp="1"/>
          </p:cNvSpPr>
          <p:nvPr>
            <p:ph type="title"/>
          </p:nvPr>
        </p:nvSpPr>
        <p:spPr>
          <a:xfrm rot="-370707">
            <a:off x="2450160" y="2149943"/>
            <a:ext cx="4799981" cy="8418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INFORMASI</a:t>
            </a:r>
            <a:endParaRPr dirty="0"/>
          </a:p>
        </p:txBody>
      </p:sp>
      <p:sp>
        <p:nvSpPr>
          <p:cNvPr id="1724" name="Google Shape;1724;p41">
            <a:hlinkClick r:id="" action="ppaction://noaction"/>
          </p:cNvPr>
          <p:cNvSpPr txBox="1">
            <a:spLocks noGrp="1"/>
          </p:cNvSpPr>
          <p:nvPr>
            <p:ph type="subTitle" idx="7"/>
          </p:nvPr>
        </p:nvSpPr>
        <p:spPr>
          <a:xfrm>
            <a:off x="218656" y="4194425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. . .</a:t>
            </a:r>
            <a:endParaRPr/>
          </a:p>
        </p:txBody>
      </p:sp>
      <p:grpSp>
        <p:nvGrpSpPr>
          <p:cNvPr id="1726" name="Google Shape;1726;p41"/>
          <p:cNvGrpSpPr/>
          <p:nvPr/>
        </p:nvGrpSpPr>
        <p:grpSpPr>
          <a:xfrm>
            <a:off x="6740748" y="2905385"/>
            <a:ext cx="654870" cy="902476"/>
            <a:chOff x="6740748" y="2905385"/>
            <a:chExt cx="654870" cy="902476"/>
          </a:xfrm>
        </p:grpSpPr>
        <p:sp>
          <p:nvSpPr>
            <p:cNvPr id="1727" name="Google Shape;1727;p41"/>
            <p:cNvSpPr/>
            <p:nvPr/>
          </p:nvSpPr>
          <p:spPr>
            <a:xfrm>
              <a:off x="6740748" y="2905385"/>
              <a:ext cx="654870" cy="902476"/>
            </a:xfrm>
            <a:custGeom>
              <a:avLst/>
              <a:gdLst/>
              <a:ahLst/>
              <a:cxnLst/>
              <a:rect l="l" t="t" r="r" b="b"/>
              <a:pathLst>
                <a:path w="23753" h="32734" extrusionOk="0">
                  <a:moveTo>
                    <a:pt x="16775" y="1"/>
                  </a:moveTo>
                  <a:cubicBezTo>
                    <a:pt x="15300" y="1"/>
                    <a:pt x="14345" y="1386"/>
                    <a:pt x="14345" y="1386"/>
                  </a:cubicBezTo>
                  <a:cubicBezTo>
                    <a:pt x="14345" y="1386"/>
                    <a:pt x="13609" y="301"/>
                    <a:pt x="12397" y="301"/>
                  </a:cubicBezTo>
                  <a:cubicBezTo>
                    <a:pt x="12089" y="301"/>
                    <a:pt x="11750" y="371"/>
                    <a:pt x="11384" y="547"/>
                  </a:cubicBezTo>
                  <a:cubicBezTo>
                    <a:pt x="9270" y="1569"/>
                    <a:pt x="8216" y="6706"/>
                    <a:pt x="8278" y="11261"/>
                  </a:cubicBezTo>
                  <a:cubicBezTo>
                    <a:pt x="8279" y="11319"/>
                    <a:pt x="8275" y="11345"/>
                    <a:pt x="8267" y="11345"/>
                  </a:cubicBezTo>
                  <a:cubicBezTo>
                    <a:pt x="8193" y="11345"/>
                    <a:pt x="7771" y="9508"/>
                    <a:pt x="6835" y="9419"/>
                  </a:cubicBezTo>
                  <a:cubicBezTo>
                    <a:pt x="6787" y="9415"/>
                    <a:pt x="6741" y="9413"/>
                    <a:pt x="6697" y="9413"/>
                  </a:cubicBezTo>
                  <a:cubicBezTo>
                    <a:pt x="5769" y="9413"/>
                    <a:pt x="5597" y="10349"/>
                    <a:pt x="5597" y="10349"/>
                  </a:cubicBezTo>
                  <a:cubicBezTo>
                    <a:pt x="5597" y="10349"/>
                    <a:pt x="5065" y="7647"/>
                    <a:pt x="3399" y="7647"/>
                  </a:cubicBezTo>
                  <a:cubicBezTo>
                    <a:pt x="3028" y="7647"/>
                    <a:pt x="2601" y="7780"/>
                    <a:pt x="2111" y="8108"/>
                  </a:cubicBezTo>
                  <a:cubicBezTo>
                    <a:pt x="1001" y="8849"/>
                    <a:pt x="2269" y="12087"/>
                    <a:pt x="2269" y="12087"/>
                  </a:cubicBezTo>
                  <a:cubicBezTo>
                    <a:pt x="2269" y="12087"/>
                    <a:pt x="2221" y="12076"/>
                    <a:pt x="2142" y="12076"/>
                  </a:cubicBezTo>
                  <a:cubicBezTo>
                    <a:pt x="1840" y="12076"/>
                    <a:pt x="1089" y="12229"/>
                    <a:pt x="901" y="13705"/>
                  </a:cubicBezTo>
                  <a:cubicBezTo>
                    <a:pt x="664" y="15567"/>
                    <a:pt x="2820" y="16695"/>
                    <a:pt x="2820" y="16695"/>
                  </a:cubicBezTo>
                  <a:cubicBezTo>
                    <a:pt x="2820" y="16695"/>
                    <a:pt x="1" y="21050"/>
                    <a:pt x="998" y="23882"/>
                  </a:cubicBezTo>
                  <a:cubicBezTo>
                    <a:pt x="1997" y="26716"/>
                    <a:pt x="4351" y="26123"/>
                    <a:pt x="4315" y="26574"/>
                  </a:cubicBezTo>
                  <a:cubicBezTo>
                    <a:pt x="4279" y="27025"/>
                    <a:pt x="6269" y="30855"/>
                    <a:pt x="9023" y="31510"/>
                  </a:cubicBezTo>
                  <a:cubicBezTo>
                    <a:pt x="10275" y="31808"/>
                    <a:pt x="11258" y="31851"/>
                    <a:pt x="12034" y="31851"/>
                  </a:cubicBezTo>
                  <a:cubicBezTo>
                    <a:pt x="12351" y="31851"/>
                    <a:pt x="12632" y="31844"/>
                    <a:pt x="12884" y="31844"/>
                  </a:cubicBezTo>
                  <a:cubicBezTo>
                    <a:pt x="13373" y="31844"/>
                    <a:pt x="13749" y="31871"/>
                    <a:pt x="14041" y="32029"/>
                  </a:cubicBezTo>
                  <a:cubicBezTo>
                    <a:pt x="14594" y="32328"/>
                    <a:pt x="15305" y="32734"/>
                    <a:pt x="16185" y="32734"/>
                  </a:cubicBezTo>
                  <a:cubicBezTo>
                    <a:pt x="16596" y="32734"/>
                    <a:pt x="17044" y="32645"/>
                    <a:pt x="17530" y="32416"/>
                  </a:cubicBezTo>
                  <a:cubicBezTo>
                    <a:pt x="19055" y="31698"/>
                    <a:pt x="23753" y="28007"/>
                    <a:pt x="23749" y="25728"/>
                  </a:cubicBezTo>
                  <a:cubicBezTo>
                    <a:pt x="23746" y="23448"/>
                    <a:pt x="20520" y="19275"/>
                    <a:pt x="19697" y="14635"/>
                  </a:cubicBezTo>
                  <a:cubicBezTo>
                    <a:pt x="18874" y="9995"/>
                    <a:pt x="20604" y="1654"/>
                    <a:pt x="17986" y="311"/>
                  </a:cubicBezTo>
                  <a:cubicBezTo>
                    <a:pt x="17554" y="89"/>
                    <a:pt x="17148" y="1"/>
                    <a:pt x="167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1"/>
            <p:cNvSpPr/>
            <p:nvPr/>
          </p:nvSpPr>
          <p:spPr>
            <a:xfrm>
              <a:off x="6997619" y="2954267"/>
              <a:ext cx="124093" cy="355625"/>
            </a:xfrm>
            <a:custGeom>
              <a:avLst/>
              <a:gdLst/>
              <a:ahLst/>
              <a:cxnLst/>
              <a:rect l="l" t="t" r="r" b="b"/>
              <a:pathLst>
                <a:path w="4501" h="12899" extrusionOk="0">
                  <a:moveTo>
                    <a:pt x="3530" y="1"/>
                  </a:moveTo>
                  <a:cubicBezTo>
                    <a:pt x="3528" y="1"/>
                    <a:pt x="3527" y="1"/>
                    <a:pt x="3525" y="1"/>
                  </a:cubicBezTo>
                  <a:cubicBezTo>
                    <a:pt x="2871" y="6"/>
                    <a:pt x="1321" y="625"/>
                    <a:pt x="658" y="4456"/>
                  </a:cubicBezTo>
                  <a:cubicBezTo>
                    <a:pt x="0" y="8289"/>
                    <a:pt x="1112" y="12718"/>
                    <a:pt x="1112" y="12718"/>
                  </a:cubicBezTo>
                  <a:cubicBezTo>
                    <a:pt x="1724" y="12727"/>
                    <a:pt x="2293" y="12798"/>
                    <a:pt x="2793" y="12899"/>
                  </a:cubicBezTo>
                  <a:lnTo>
                    <a:pt x="2793" y="12896"/>
                  </a:lnTo>
                  <a:cubicBezTo>
                    <a:pt x="2509" y="7497"/>
                    <a:pt x="3329" y="4086"/>
                    <a:pt x="4394" y="2148"/>
                  </a:cubicBezTo>
                  <a:cubicBezTo>
                    <a:pt x="4501" y="1198"/>
                    <a:pt x="4319" y="1"/>
                    <a:pt x="35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1"/>
            <p:cNvSpPr/>
            <p:nvPr/>
          </p:nvSpPr>
          <p:spPr>
            <a:xfrm>
              <a:off x="6813258" y="2956086"/>
              <a:ext cx="552172" cy="818250"/>
            </a:xfrm>
            <a:custGeom>
              <a:avLst/>
              <a:gdLst/>
              <a:ahLst/>
              <a:cxnLst/>
              <a:rect l="l" t="t" r="r" b="b"/>
              <a:pathLst>
                <a:path w="20028" h="29679" extrusionOk="0">
                  <a:moveTo>
                    <a:pt x="13566" y="0"/>
                  </a:moveTo>
                  <a:cubicBezTo>
                    <a:pt x="12841" y="0"/>
                    <a:pt x="11890" y="622"/>
                    <a:pt x="11081" y="2084"/>
                  </a:cubicBezTo>
                  <a:cubicBezTo>
                    <a:pt x="10016" y="4020"/>
                    <a:pt x="9196" y="7433"/>
                    <a:pt x="9483" y="12830"/>
                  </a:cubicBezTo>
                  <a:lnTo>
                    <a:pt x="9483" y="12833"/>
                  </a:lnTo>
                  <a:cubicBezTo>
                    <a:pt x="8981" y="12732"/>
                    <a:pt x="8414" y="12661"/>
                    <a:pt x="7800" y="12652"/>
                  </a:cubicBezTo>
                  <a:cubicBezTo>
                    <a:pt x="7746" y="12651"/>
                    <a:pt x="7692" y="12651"/>
                    <a:pt x="7638" y="12651"/>
                  </a:cubicBezTo>
                  <a:cubicBezTo>
                    <a:pt x="7078" y="12651"/>
                    <a:pt x="6480" y="12705"/>
                    <a:pt x="5855" y="12838"/>
                  </a:cubicBezTo>
                  <a:cubicBezTo>
                    <a:pt x="2452" y="13556"/>
                    <a:pt x="1" y="17359"/>
                    <a:pt x="7" y="20031"/>
                  </a:cubicBezTo>
                  <a:cubicBezTo>
                    <a:pt x="10" y="21370"/>
                    <a:pt x="874" y="21912"/>
                    <a:pt x="1812" y="21912"/>
                  </a:cubicBezTo>
                  <a:cubicBezTo>
                    <a:pt x="2742" y="21912"/>
                    <a:pt x="3744" y="21379"/>
                    <a:pt x="4047" y="20562"/>
                  </a:cubicBezTo>
                  <a:cubicBezTo>
                    <a:pt x="4658" y="18926"/>
                    <a:pt x="4907" y="17288"/>
                    <a:pt x="6309" y="16671"/>
                  </a:cubicBezTo>
                  <a:cubicBezTo>
                    <a:pt x="6663" y="16516"/>
                    <a:pt x="7052" y="16443"/>
                    <a:pt x="7441" y="16443"/>
                  </a:cubicBezTo>
                  <a:cubicBezTo>
                    <a:pt x="8597" y="16443"/>
                    <a:pt x="9757" y="17088"/>
                    <a:pt x="10017" y="18156"/>
                  </a:cubicBezTo>
                  <a:cubicBezTo>
                    <a:pt x="10368" y="19584"/>
                    <a:pt x="10449" y="22090"/>
                    <a:pt x="8924" y="22843"/>
                  </a:cubicBezTo>
                  <a:cubicBezTo>
                    <a:pt x="8403" y="23100"/>
                    <a:pt x="7922" y="23190"/>
                    <a:pt x="7472" y="23190"/>
                  </a:cubicBezTo>
                  <a:cubicBezTo>
                    <a:pt x="6419" y="23190"/>
                    <a:pt x="5533" y="22697"/>
                    <a:pt x="4684" y="22697"/>
                  </a:cubicBezTo>
                  <a:cubicBezTo>
                    <a:pt x="4427" y="22697"/>
                    <a:pt x="4174" y="22742"/>
                    <a:pt x="3920" y="22859"/>
                  </a:cubicBezTo>
                  <a:cubicBezTo>
                    <a:pt x="2872" y="23342"/>
                    <a:pt x="2643" y="24464"/>
                    <a:pt x="3467" y="26070"/>
                  </a:cubicBezTo>
                  <a:cubicBezTo>
                    <a:pt x="4043" y="27188"/>
                    <a:pt x="6702" y="28055"/>
                    <a:pt x="8735" y="28055"/>
                  </a:cubicBezTo>
                  <a:cubicBezTo>
                    <a:pt x="8900" y="28055"/>
                    <a:pt x="9060" y="28049"/>
                    <a:pt x="9215" y="28037"/>
                  </a:cubicBezTo>
                  <a:cubicBezTo>
                    <a:pt x="9509" y="28015"/>
                    <a:pt x="9787" y="28005"/>
                    <a:pt x="10047" y="28005"/>
                  </a:cubicBezTo>
                  <a:cubicBezTo>
                    <a:pt x="11221" y="28005"/>
                    <a:pt x="12051" y="28212"/>
                    <a:pt x="12412" y="28459"/>
                  </a:cubicBezTo>
                  <a:cubicBezTo>
                    <a:pt x="12851" y="28765"/>
                    <a:pt x="12953" y="29644"/>
                    <a:pt x="13806" y="29679"/>
                  </a:cubicBezTo>
                  <a:cubicBezTo>
                    <a:pt x="13810" y="29679"/>
                    <a:pt x="13815" y="29679"/>
                    <a:pt x="13820" y="29679"/>
                  </a:cubicBezTo>
                  <a:cubicBezTo>
                    <a:pt x="14711" y="29679"/>
                    <a:pt x="19305" y="26643"/>
                    <a:pt x="19665" y="24824"/>
                  </a:cubicBezTo>
                  <a:cubicBezTo>
                    <a:pt x="20027" y="22991"/>
                    <a:pt x="16057" y="17436"/>
                    <a:pt x="15254" y="10504"/>
                  </a:cubicBezTo>
                  <a:cubicBezTo>
                    <a:pt x="14678" y="5514"/>
                    <a:pt x="15809" y="428"/>
                    <a:pt x="13799" y="23"/>
                  </a:cubicBezTo>
                  <a:cubicBezTo>
                    <a:pt x="13724" y="8"/>
                    <a:pt x="13646" y="0"/>
                    <a:pt x="135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1"/>
            <p:cNvSpPr/>
            <p:nvPr/>
          </p:nvSpPr>
          <p:spPr>
            <a:xfrm>
              <a:off x="7066765" y="2952419"/>
              <a:ext cx="130654" cy="360726"/>
            </a:xfrm>
            <a:custGeom>
              <a:avLst/>
              <a:gdLst/>
              <a:ahLst/>
              <a:cxnLst/>
              <a:rect l="l" t="t" r="r" b="b"/>
              <a:pathLst>
                <a:path w="4739" h="13084" extrusionOk="0">
                  <a:moveTo>
                    <a:pt x="4307" y="0"/>
                  </a:moveTo>
                  <a:cubicBezTo>
                    <a:pt x="4247" y="0"/>
                    <a:pt x="4186" y="3"/>
                    <a:pt x="4126" y="10"/>
                  </a:cubicBezTo>
                  <a:cubicBezTo>
                    <a:pt x="3963" y="35"/>
                    <a:pt x="3799" y="75"/>
                    <a:pt x="3650" y="140"/>
                  </a:cubicBezTo>
                  <a:cubicBezTo>
                    <a:pt x="3346" y="262"/>
                    <a:pt x="3074" y="446"/>
                    <a:pt x="2833" y="653"/>
                  </a:cubicBezTo>
                  <a:cubicBezTo>
                    <a:pt x="2354" y="1078"/>
                    <a:pt x="1980" y="1595"/>
                    <a:pt x="1668" y="2137"/>
                  </a:cubicBezTo>
                  <a:cubicBezTo>
                    <a:pt x="1051" y="3231"/>
                    <a:pt x="697" y="4433"/>
                    <a:pt x="435" y="5639"/>
                  </a:cubicBezTo>
                  <a:cubicBezTo>
                    <a:pt x="207" y="6852"/>
                    <a:pt x="69" y="8077"/>
                    <a:pt x="35" y="9304"/>
                  </a:cubicBezTo>
                  <a:cubicBezTo>
                    <a:pt x="1" y="10529"/>
                    <a:pt x="42" y="11752"/>
                    <a:pt x="161" y="12970"/>
                  </a:cubicBezTo>
                  <a:cubicBezTo>
                    <a:pt x="168" y="13034"/>
                    <a:pt x="221" y="13084"/>
                    <a:pt x="286" y="13084"/>
                  </a:cubicBezTo>
                  <a:cubicBezTo>
                    <a:pt x="356" y="13084"/>
                    <a:pt x="411" y="13027"/>
                    <a:pt x="411" y="12957"/>
                  </a:cubicBezTo>
                  <a:cubicBezTo>
                    <a:pt x="406" y="11742"/>
                    <a:pt x="418" y="10530"/>
                    <a:pt x="495" y="9325"/>
                  </a:cubicBezTo>
                  <a:cubicBezTo>
                    <a:pt x="575" y="8120"/>
                    <a:pt x="704" y="6919"/>
                    <a:pt x="950" y="5744"/>
                  </a:cubicBezTo>
                  <a:cubicBezTo>
                    <a:pt x="1187" y="4568"/>
                    <a:pt x="1528" y="3409"/>
                    <a:pt x="2074" y="2359"/>
                  </a:cubicBezTo>
                  <a:cubicBezTo>
                    <a:pt x="2347" y="1837"/>
                    <a:pt x="2678" y="1341"/>
                    <a:pt x="3093" y="938"/>
                  </a:cubicBezTo>
                  <a:cubicBezTo>
                    <a:pt x="3298" y="736"/>
                    <a:pt x="3529" y="558"/>
                    <a:pt x="3781" y="436"/>
                  </a:cubicBezTo>
                  <a:cubicBezTo>
                    <a:pt x="3987" y="333"/>
                    <a:pt x="4211" y="269"/>
                    <a:pt x="4434" y="269"/>
                  </a:cubicBezTo>
                  <a:cubicBezTo>
                    <a:pt x="4483" y="269"/>
                    <a:pt x="4531" y="272"/>
                    <a:pt x="4579" y="278"/>
                  </a:cubicBezTo>
                  <a:lnTo>
                    <a:pt x="4584" y="282"/>
                  </a:lnTo>
                  <a:cubicBezTo>
                    <a:pt x="4589" y="283"/>
                    <a:pt x="4595" y="284"/>
                    <a:pt x="4601" y="284"/>
                  </a:cubicBezTo>
                  <a:cubicBezTo>
                    <a:pt x="4658" y="284"/>
                    <a:pt x="4710" y="245"/>
                    <a:pt x="4723" y="187"/>
                  </a:cubicBezTo>
                  <a:cubicBezTo>
                    <a:pt x="4739" y="119"/>
                    <a:pt x="4696" y="52"/>
                    <a:pt x="4628" y="35"/>
                  </a:cubicBezTo>
                  <a:cubicBezTo>
                    <a:pt x="4522" y="11"/>
                    <a:pt x="4415" y="0"/>
                    <a:pt x="43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1"/>
            <p:cNvSpPr/>
            <p:nvPr/>
          </p:nvSpPr>
          <p:spPr>
            <a:xfrm>
              <a:off x="6808874" y="3298259"/>
              <a:ext cx="336409" cy="213475"/>
            </a:xfrm>
            <a:custGeom>
              <a:avLst/>
              <a:gdLst/>
              <a:ahLst/>
              <a:cxnLst/>
              <a:rect l="l" t="t" r="r" b="b"/>
              <a:pathLst>
                <a:path w="12202" h="7743" extrusionOk="0">
                  <a:moveTo>
                    <a:pt x="7705" y="1"/>
                  </a:moveTo>
                  <a:cubicBezTo>
                    <a:pt x="7181" y="1"/>
                    <a:pt x="6655" y="53"/>
                    <a:pt x="6140" y="146"/>
                  </a:cubicBezTo>
                  <a:cubicBezTo>
                    <a:pt x="5461" y="288"/>
                    <a:pt x="4779" y="501"/>
                    <a:pt x="4175" y="852"/>
                  </a:cubicBezTo>
                  <a:cubicBezTo>
                    <a:pt x="3571" y="1201"/>
                    <a:pt x="3015" y="1623"/>
                    <a:pt x="2520" y="2107"/>
                  </a:cubicBezTo>
                  <a:cubicBezTo>
                    <a:pt x="2034" y="2600"/>
                    <a:pt x="1595" y="3136"/>
                    <a:pt x="1232" y="3720"/>
                  </a:cubicBezTo>
                  <a:cubicBezTo>
                    <a:pt x="524" y="4891"/>
                    <a:pt x="1" y="6226"/>
                    <a:pt x="39" y="7620"/>
                  </a:cubicBezTo>
                  <a:cubicBezTo>
                    <a:pt x="41" y="7685"/>
                    <a:pt x="93" y="7739"/>
                    <a:pt x="159" y="7742"/>
                  </a:cubicBezTo>
                  <a:cubicBezTo>
                    <a:pt x="161" y="7742"/>
                    <a:pt x="164" y="7742"/>
                    <a:pt x="166" y="7742"/>
                  </a:cubicBezTo>
                  <a:cubicBezTo>
                    <a:pt x="232" y="7742"/>
                    <a:pt x="287" y="7690"/>
                    <a:pt x="289" y="7624"/>
                  </a:cubicBezTo>
                  <a:lnTo>
                    <a:pt x="289" y="7620"/>
                  </a:lnTo>
                  <a:cubicBezTo>
                    <a:pt x="321" y="6967"/>
                    <a:pt x="480" y="6324"/>
                    <a:pt x="718" y="5714"/>
                  </a:cubicBezTo>
                  <a:cubicBezTo>
                    <a:pt x="953" y="5103"/>
                    <a:pt x="1254" y="4516"/>
                    <a:pt x="1618" y="3972"/>
                  </a:cubicBezTo>
                  <a:cubicBezTo>
                    <a:pt x="1992" y="3433"/>
                    <a:pt x="2405" y="2923"/>
                    <a:pt x="2871" y="2467"/>
                  </a:cubicBezTo>
                  <a:cubicBezTo>
                    <a:pt x="3342" y="2015"/>
                    <a:pt x="3868" y="1627"/>
                    <a:pt x="4430" y="1310"/>
                  </a:cubicBezTo>
                  <a:cubicBezTo>
                    <a:pt x="4992" y="982"/>
                    <a:pt x="5604" y="781"/>
                    <a:pt x="6235" y="639"/>
                  </a:cubicBezTo>
                  <a:cubicBezTo>
                    <a:pt x="6813" y="521"/>
                    <a:pt x="7403" y="477"/>
                    <a:pt x="7995" y="477"/>
                  </a:cubicBezTo>
                  <a:cubicBezTo>
                    <a:pt x="8058" y="477"/>
                    <a:pt x="8121" y="478"/>
                    <a:pt x="8184" y="479"/>
                  </a:cubicBezTo>
                  <a:cubicBezTo>
                    <a:pt x="8839" y="491"/>
                    <a:pt x="9491" y="582"/>
                    <a:pt x="10133" y="734"/>
                  </a:cubicBezTo>
                  <a:cubicBezTo>
                    <a:pt x="10773" y="881"/>
                    <a:pt x="11408" y="1097"/>
                    <a:pt x="11994" y="1380"/>
                  </a:cubicBezTo>
                  <a:lnTo>
                    <a:pt x="12004" y="1385"/>
                  </a:lnTo>
                  <a:cubicBezTo>
                    <a:pt x="12020" y="1394"/>
                    <a:pt x="12039" y="1398"/>
                    <a:pt x="12057" y="1398"/>
                  </a:cubicBezTo>
                  <a:cubicBezTo>
                    <a:pt x="12099" y="1398"/>
                    <a:pt x="12142" y="1375"/>
                    <a:pt x="12166" y="1336"/>
                  </a:cubicBezTo>
                  <a:cubicBezTo>
                    <a:pt x="12201" y="1276"/>
                    <a:pt x="12181" y="1201"/>
                    <a:pt x="12121" y="1165"/>
                  </a:cubicBezTo>
                  <a:cubicBezTo>
                    <a:pt x="10929" y="469"/>
                    <a:pt x="9579" y="102"/>
                    <a:pt x="8202" y="17"/>
                  </a:cubicBezTo>
                  <a:cubicBezTo>
                    <a:pt x="8037" y="6"/>
                    <a:pt x="7871" y="1"/>
                    <a:pt x="77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1"/>
            <p:cNvSpPr/>
            <p:nvPr/>
          </p:nvSpPr>
          <p:spPr>
            <a:xfrm>
              <a:off x="6807551" y="3270055"/>
              <a:ext cx="70855" cy="60764"/>
            </a:xfrm>
            <a:custGeom>
              <a:avLst/>
              <a:gdLst/>
              <a:ahLst/>
              <a:cxnLst/>
              <a:rect l="l" t="t" r="r" b="b"/>
              <a:pathLst>
                <a:path w="2570" h="2204" extrusionOk="0">
                  <a:moveTo>
                    <a:pt x="452" y="1"/>
                  </a:moveTo>
                  <a:cubicBezTo>
                    <a:pt x="247" y="1"/>
                    <a:pt x="97" y="102"/>
                    <a:pt x="47" y="314"/>
                  </a:cubicBezTo>
                  <a:cubicBezTo>
                    <a:pt x="1" y="500"/>
                    <a:pt x="118" y="667"/>
                    <a:pt x="229" y="804"/>
                  </a:cubicBezTo>
                  <a:cubicBezTo>
                    <a:pt x="315" y="906"/>
                    <a:pt x="406" y="1003"/>
                    <a:pt x="499" y="1097"/>
                  </a:cubicBezTo>
                  <a:cubicBezTo>
                    <a:pt x="653" y="1247"/>
                    <a:pt x="813" y="1388"/>
                    <a:pt x="982" y="1521"/>
                  </a:cubicBezTo>
                  <a:cubicBezTo>
                    <a:pt x="1341" y="1800"/>
                    <a:pt x="1731" y="2015"/>
                    <a:pt x="2151" y="2182"/>
                  </a:cubicBezTo>
                  <a:cubicBezTo>
                    <a:pt x="2187" y="2197"/>
                    <a:pt x="2224" y="2204"/>
                    <a:pt x="2261" y="2204"/>
                  </a:cubicBezTo>
                  <a:cubicBezTo>
                    <a:pt x="2358" y="2204"/>
                    <a:pt x="2451" y="2156"/>
                    <a:pt x="2503" y="2067"/>
                  </a:cubicBezTo>
                  <a:cubicBezTo>
                    <a:pt x="2570" y="1954"/>
                    <a:pt x="2553" y="1776"/>
                    <a:pt x="2436" y="1699"/>
                  </a:cubicBezTo>
                  <a:cubicBezTo>
                    <a:pt x="2091" y="1473"/>
                    <a:pt x="1767" y="1207"/>
                    <a:pt x="1466" y="926"/>
                  </a:cubicBezTo>
                  <a:lnTo>
                    <a:pt x="1359" y="825"/>
                  </a:lnTo>
                  <a:cubicBezTo>
                    <a:pt x="1342" y="807"/>
                    <a:pt x="1322" y="791"/>
                    <a:pt x="1308" y="774"/>
                  </a:cubicBezTo>
                  <a:lnTo>
                    <a:pt x="1298" y="761"/>
                  </a:lnTo>
                  <a:cubicBezTo>
                    <a:pt x="1227" y="686"/>
                    <a:pt x="1159" y="612"/>
                    <a:pt x="1092" y="534"/>
                  </a:cubicBezTo>
                  <a:cubicBezTo>
                    <a:pt x="1024" y="456"/>
                    <a:pt x="955" y="379"/>
                    <a:pt x="890" y="301"/>
                  </a:cubicBezTo>
                  <a:cubicBezTo>
                    <a:pt x="778" y="170"/>
                    <a:pt x="660" y="4"/>
                    <a:pt x="469" y="1"/>
                  </a:cubicBezTo>
                  <a:cubicBezTo>
                    <a:pt x="464" y="1"/>
                    <a:pt x="458" y="1"/>
                    <a:pt x="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1"/>
            <p:cNvSpPr/>
            <p:nvPr/>
          </p:nvSpPr>
          <p:spPr>
            <a:xfrm>
              <a:off x="6819985" y="3152165"/>
              <a:ext cx="98397" cy="157232"/>
            </a:xfrm>
            <a:custGeom>
              <a:avLst/>
              <a:gdLst/>
              <a:ahLst/>
              <a:cxnLst/>
              <a:rect l="l" t="t" r="r" b="b"/>
              <a:pathLst>
                <a:path w="3569" h="5703" extrusionOk="0">
                  <a:moveTo>
                    <a:pt x="465" y="0"/>
                  </a:moveTo>
                  <a:cubicBezTo>
                    <a:pt x="238" y="0"/>
                    <a:pt x="1" y="211"/>
                    <a:pt x="47" y="454"/>
                  </a:cubicBezTo>
                  <a:cubicBezTo>
                    <a:pt x="136" y="926"/>
                    <a:pt x="443" y="1354"/>
                    <a:pt x="674" y="1770"/>
                  </a:cubicBezTo>
                  <a:cubicBezTo>
                    <a:pt x="911" y="2196"/>
                    <a:pt x="1147" y="2623"/>
                    <a:pt x="1384" y="3049"/>
                  </a:cubicBezTo>
                  <a:cubicBezTo>
                    <a:pt x="1857" y="3902"/>
                    <a:pt x="2329" y="4753"/>
                    <a:pt x="2866" y="5566"/>
                  </a:cubicBezTo>
                  <a:cubicBezTo>
                    <a:pt x="2930" y="5662"/>
                    <a:pt x="3021" y="5703"/>
                    <a:pt x="3115" y="5703"/>
                  </a:cubicBezTo>
                  <a:cubicBezTo>
                    <a:pt x="3336" y="5703"/>
                    <a:pt x="3569" y="5475"/>
                    <a:pt x="3459" y="5225"/>
                  </a:cubicBezTo>
                  <a:cubicBezTo>
                    <a:pt x="3067" y="4335"/>
                    <a:pt x="2611" y="3480"/>
                    <a:pt x="2154" y="2621"/>
                  </a:cubicBezTo>
                  <a:lnTo>
                    <a:pt x="1467" y="1334"/>
                  </a:lnTo>
                  <a:cubicBezTo>
                    <a:pt x="1241" y="912"/>
                    <a:pt x="1043" y="421"/>
                    <a:pt x="693" y="90"/>
                  </a:cubicBezTo>
                  <a:cubicBezTo>
                    <a:pt x="628" y="28"/>
                    <a:pt x="547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1"/>
            <p:cNvSpPr/>
            <p:nvPr/>
          </p:nvSpPr>
          <p:spPr>
            <a:xfrm>
              <a:off x="6923483" y="3204990"/>
              <a:ext cx="29996" cy="72399"/>
            </a:xfrm>
            <a:custGeom>
              <a:avLst/>
              <a:gdLst/>
              <a:ahLst/>
              <a:cxnLst/>
              <a:rect l="l" t="t" r="r" b="b"/>
              <a:pathLst>
                <a:path w="1088" h="2626" extrusionOk="0">
                  <a:moveTo>
                    <a:pt x="344" y="1"/>
                  </a:moveTo>
                  <a:cubicBezTo>
                    <a:pt x="279" y="1"/>
                    <a:pt x="215" y="18"/>
                    <a:pt x="167" y="64"/>
                  </a:cubicBezTo>
                  <a:cubicBezTo>
                    <a:pt x="59" y="167"/>
                    <a:pt x="6" y="270"/>
                    <a:pt x="2" y="420"/>
                  </a:cubicBezTo>
                  <a:cubicBezTo>
                    <a:pt x="1" y="542"/>
                    <a:pt x="3" y="650"/>
                    <a:pt x="28" y="769"/>
                  </a:cubicBezTo>
                  <a:cubicBezTo>
                    <a:pt x="60" y="950"/>
                    <a:pt x="114" y="1132"/>
                    <a:pt x="158" y="1311"/>
                  </a:cubicBezTo>
                  <a:cubicBezTo>
                    <a:pt x="255" y="1694"/>
                    <a:pt x="363" y="2075"/>
                    <a:pt x="511" y="2442"/>
                  </a:cubicBezTo>
                  <a:cubicBezTo>
                    <a:pt x="555" y="2555"/>
                    <a:pt x="668" y="2625"/>
                    <a:pt x="785" y="2625"/>
                  </a:cubicBezTo>
                  <a:cubicBezTo>
                    <a:pt x="810" y="2625"/>
                    <a:pt x="835" y="2622"/>
                    <a:pt x="860" y="2615"/>
                  </a:cubicBezTo>
                  <a:cubicBezTo>
                    <a:pt x="1010" y="2574"/>
                    <a:pt x="1088" y="2446"/>
                    <a:pt x="1082" y="2293"/>
                  </a:cubicBezTo>
                  <a:cubicBezTo>
                    <a:pt x="1066" y="1926"/>
                    <a:pt x="1020" y="1558"/>
                    <a:pt x="956" y="1196"/>
                  </a:cubicBezTo>
                  <a:cubicBezTo>
                    <a:pt x="926" y="1021"/>
                    <a:pt x="902" y="843"/>
                    <a:pt x="862" y="670"/>
                  </a:cubicBezTo>
                  <a:cubicBezTo>
                    <a:pt x="809" y="441"/>
                    <a:pt x="735" y="113"/>
                    <a:pt x="485" y="26"/>
                  </a:cubicBezTo>
                  <a:cubicBezTo>
                    <a:pt x="442" y="11"/>
                    <a:pt x="393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5" name="Google Shape;1735;p41"/>
          <p:cNvGrpSpPr/>
          <p:nvPr/>
        </p:nvGrpSpPr>
        <p:grpSpPr>
          <a:xfrm>
            <a:off x="1933100" y="331590"/>
            <a:ext cx="713095" cy="741917"/>
            <a:chOff x="1933100" y="331590"/>
            <a:chExt cx="713095" cy="741917"/>
          </a:xfrm>
        </p:grpSpPr>
        <p:sp>
          <p:nvSpPr>
            <p:cNvPr id="1736" name="Google Shape;1736;p41"/>
            <p:cNvSpPr/>
            <p:nvPr/>
          </p:nvSpPr>
          <p:spPr>
            <a:xfrm>
              <a:off x="1933100" y="331590"/>
              <a:ext cx="713095" cy="741917"/>
            </a:xfrm>
            <a:custGeom>
              <a:avLst/>
              <a:gdLst/>
              <a:ahLst/>
              <a:cxnLst/>
              <a:rect l="l" t="t" r="r" b="b"/>
              <a:pathLst>
                <a:path w="15535" h="16162" extrusionOk="0">
                  <a:moveTo>
                    <a:pt x="8848" y="1"/>
                  </a:moveTo>
                  <a:cubicBezTo>
                    <a:pt x="8825" y="1"/>
                    <a:pt x="8803" y="1"/>
                    <a:pt x="8780" y="2"/>
                  </a:cubicBezTo>
                  <a:cubicBezTo>
                    <a:pt x="8721" y="3"/>
                    <a:pt x="8661" y="9"/>
                    <a:pt x="8623" y="16"/>
                  </a:cubicBezTo>
                  <a:cubicBezTo>
                    <a:pt x="8409" y="36"/>
                    <a:pt x="8198" y="80"/>
                    <a:pt x="7995" y="152"/>
                  </a:cubicBezTo>
                  <a:cubicBezTo>
                    <a:pt x="7500" y="324"/>
                    <a:pt x="7125" y="607"/>
                    <a:pt x="6825" y="860"/>
                  </a:cubicBezTo>
                  <a:cubicBezTo>
                    <a:pt x="6173" y="1409"/>
                    <a:pt x="5597" y="2048"/>
                    <a:pt x="5117" y="2766"/>
                  </a:cubicBezTo>
                  <a:cubicBezTo>
                    <a:pt x="4534" y="2584"/>
                    <a:pt x="3930" y="2462"/>
                    <a:pt x="3318" y="2405"/>
                  </a:cubicBezTo>
                  <a:cubicBezTo>
                    <a:pt x="3165" y="2391"/>
                    <a:pt x="3000" y="2379"/>
                    <a:pt x="2826" y="2379"/>
                  </a:cubicBezTo>
                  <a:cubicBezTo>
                    <a:pt x="2566" y="2379"/>
                    <a:pt x="2285" y="2405"/>
                    <a:pt x="1989" y="2487"/>
                  </a:cubicBezTo>
                  <a:cubicBezTo>
                    <a:pt x="1786" y="2544"/>
                    <a:pt x="1590" y="2624"/>
                    <a:pt x="1425" y="2718"/>
                  </a:cubicBezTo>
                  <a:cubicBezTo>
                    <a:pt x="1371" y="2743"/>
                    <a:pt x="1320" y="2773"/>
                    <a:pt x="1270" y="2804"/>
                  </a:cubicBezTo>
                  <a:cubicBezTo>
                    <a:pt x="1096" y="2917"/>
                    <a:pt x="939" y="3056"/>
                    <a:pt x="802" y="3214"/>
                  </a:cubicBezTo>
                  <a:cubicBezTo>
                    <a:pt x="663" y="3373"/>
                    <a:pt x="545" y="3549"/>
                    <a:pt x="458" y="3738"/>
                  </a:cubicBezTo>
                  <a:cubicBezTo>
                    <a:pt x="434" y="3791"/>
                    <a:pt x="411" y="3845"/>
                    <a:pt x="402" y="3883"/>
                  </a:cubicBezTo>
                  <a:cubicBezTo>
                    <a:pt x="325" y="4076"/>
                    <a:pt x="272" y="4282"/>
                    <a:pt x="244" y="4493"/>
                  </a:cubicBezTo>
                  <a:cubicBezTo>
                    <a:pt x="176" y="4998"/>
                    <a:pt x="258" y="5448"/>
                    <a:pt x="345" y="5820"/>
                  </a:cubicBezTo>
                  <a:cubicBezTo>
                    <a:pt x="535" y="6620"/>
                    <a:pt x="839" y="7399"/>
                    <a:pt x="1251" y="8131"/>
                  </a:cubicBezTo>
                  <a:cubicBezTo>
                    <a:pt x="750" y="9013"/>
                    <a:pt x="377" y="9988"/>
                    <a:pt x="167" y="10960"/>
                  </a:cubicBezTo>
                  <a:cubicBezTo>
                    <a:pt x="79" y="11371"/>
                    <a:pt x="1" y="11864"/>
                    <a:pt x="83" y="12411"/>
                  </a:cubicBezTo>
                  <a:cubicBezTo>
                    <a:pt x="117" y="12637"/>
                    <a:pt x="180" y="12857"/>
                    <a:pt x="261" y="13046"/>
                  </a:cubicBezTo>
                  <a:cubicBezTo>
                    <a:pt x="281" y="13103"/>
                    <a:pt x="303" y="13160"/>
                    <a:pt x="330" y="13217"/>
                  </a:cubicBezTo>
                  <a:cubicBezTo>
                    <a:pt x="426" y="13411"/>
                    <a:pt x="552" y="13596"/>
                    <a:pt x="701" y="13758"/>
                  </a:cubicBezTo>
                  <a:cubicBezTo>
                    <a:pt x="851" y="13924"/>
                    <a:pt x="1021" y="14069"/>
                    <a:pt x="1206" y="14184"/>
                  </a:cubicBezTo>
                  <a:cubicBezTo>
                    <a:pt x="1257" y="14216"/>
                    <a:pt x="1311" y="14244"/>
                    <a:pt x="1348" y="14261"/>
                  </a:cubicBezTo>
                  <a:cubicBezTo>
                    <a:pt x="1546" y="14369"/>
                    <a:pt x="1759" y="14450"/>
                    <a:pt x="1980" y="14507"/>
                  </a:cubicBezTo>
                  <a:cubicBezTo>
                    <a:pt x="2270" y="14581"/>
                    <a:pt x="2549" y="14607"/>
                    <a:pt x="2810" y="14607"/>
                  </a:cubicBezTo>
                  <a:cubicBezTo>
                    <a:pt x="3032" y="14607"/>
                    <a:pt x="3242" y="14588"/>
                    <a:pt x="3434" y="14567"/>
                  </a:cubicBezTo>
                  <a:cubicBezTo>
                    <a:pt x="4389" y="14456"/>
                    <a:pt x="5326" y="14207"/>
                    <a:pt x="6221" y="13825"/>
                  </a:cubicBezTo>
                  <a:cubicBezTo>
                    <a:pt x="6656" y="14372"/>
                    <a:pt x="7152" y="14872"/>
                    <a:pt x="7698" y="15313"/>
                  </a:cubicBezTo>
                  <a:cubicBezTo>
                    <a:pt x="8014" y="15569"/>
                    <a:pt x="8408" y="15853"/>
                    <a:pt x="8921" y="16021"/>
                  </a:cubicBezTo>
                  <a:cubicBezTo>
                    <a:pt x="9134" y="16090"/>
                    <a:pt x="9353" y="16133"/>
                    <a:pt x="9552" y="16147"/>
                  </a:cubicBezTo>
                  <a:cubicBezTo>
                    <a:pt x="9610" y="16156"/>
                    <a:pt x="9671" y="16160"/>
                    <a:pt x="9733" y="16161"/>
                  </a:cubicBezTo>
                  <a:cubicBezTo>
                    <a:pt x="9738" y="16161"/>
                    <a:pt x="9743" y="16161"/>
                    <a:pt x="9748" y="16161"/>
                  </a:cubicBezTo>
                  <a:cubicBezTo>
                    <a:pt x="9959" y="16161"/>
                    <a:pt x="10168" y="16133"/>
                    <a:pt x="10371" y="16075"/>
                  </a:cubicBezTo>
                  <a:cubicBezTo>
                    <a:pt x="10584" y="16018"/>
                    <a:pt x="10784" y="15932"/>
                    <a:pt x="10967" y="15820"/>
                  </a:cubicBezTo>
                  <a:cubicBezTo>
                    <a:pt x="11019" y="15789"/>
                    <a:pt x="11068" y="15753"/>
                    <a:pt x="11101" y="15726"/>
                  </a:cubicBezTo>
                  <a:cubicBezTo>
                    <a:pt x="11282" y="15601"/>
                    <a:pt x="11446" y="15452"/>
                    <a:pt x="11594" y="15284"/>
                  </a:cubicBezTo>
                  <a:cubicBezTo>
                    <a:pt x="11948" y="14877"/>
                    <a:pt x="12140" y="14432"/>
                    <a:pt x="12282" y="14048"/>
                  </a:cubicBezTo>
                  <a:cubicBezTo>
                    <a:pt x="12639" y="13077"/>
                    <a:pt x="12842" y="12016"/>
                    <a:pt x="12870" y="10964"/>
                  </a:cubicBezTo>
                  <a:cubicBezTo>
                    <a:pt x="13521" y="10539"/>
                    <a:pt x="14111" y="10033"/>
                    <a:pt x="14627" y="9458"/>
                  </a:cubicBezTo>
                  <a:cubicBezTo>
                    <a:pt x="14881" y="9174"/>
                    <a:pt x="15167" y="8818"/>
                    <a:pt x="15350" y="8339"/>
                  </a:cubicBezTo>
                  <a:cubicBezTo>
                    <a:pt x="15427" y="8139"/>
                    <a:pt x="15478" y="7937"/>
                    <a:pt x="15502" y="7733"/>
                  </a:cubicBezTo>
                  <a:cubicBezTo>
                    <a:pt x="15512" y="7679"/>
                    <a:pt x="15519" y="7625"/>
                    <a:pt x="15522" y="7569"/>
                  </a:cubicBezTo>
                  <a:cubicBezTo>
                    <a:pt x="15535" y="7363"/>
                    <a:pt x="15516" y="7151"/>
                    <a:pt x="15471" y="6950"/>
                  </a:cubicBezTo>
                  <a:cubicBezTo>
                    <a:pt x="15426" y="6741"/>
                    <a:pt x="15353" y="6542"/>
                    <a:pt x="15254" y="6361"/>
                  </a:cubicBezTo>
                  <a:cubicBezTo>
                    <a:pt x="15225" y="6310"/>
                    <a:pt x="15195" y="6259"/>
                    <a:pt x="15170" y="6228"/>
                  </a:cubicBezTo>
                  <a:cubicBezTo>
                    <a:pt x="15060" y="6052"/>
                    <a:pt x="14927" y="5887"/>
                    <a:pt x="14775" y="5739"/>
                  </a:cubicBezTo>
                  <a:cubicBezTo>
                    <a:pt x="14407" y="5384"/>
                    <a:pt x="13997" y="5183"/>
                    <a:pt x="13646" y="5033"/>
                  </a:cubicBezTo>
                  <a:cubicBezTo>
                    <a:pt x="13081" y="4791"/>
                    <a:pt x="12494" y="4609"/>
                    <a:pt x="11894" y="4491"/>
                  </a:cubicBezTo>
                  <a:cubicBezTo>
                    <a:pt x="11813" y="3631"/>
                    <a:pt x="11616" y="2794"/>
                    <a:pt x="11304" y="2000"/>
                  </a:cubicBezTo>
                  <a:cubicBezTo>
                    <a:pt x="11161" y="1633"/>
                    <a:pt x="10967" y="1207"/>
                    <a:pt x="10615" y="819"/>
                  </a:cubicBezTo>
                  <a:cubicBezTo>
                    <a:pt x="10470" y="658"/>
                    <a:pt x="10307" y="516"/>
                    <a:pt x="10145" y="410"/>
                  </a:cubicBezTo>
                  <a:cubicBezTo>
                    <a:pt x="10099" y="374"/>
                    <a:pt x="10049" y="342"/>
                    <a:pt x="9997" y="310"/>
                  </a:cubicBezTo>
                  <a:cubicBezTo>
                    <a:pt x="9823" y="209"/>
                    <a:pt x="9632" y="131"/>
                    <a:pt x="9407" y="73"/>
                  </a:cubicBezTo>
                  <a:cubicBezTo>
                    <a:pt x="9212" y="25"/>
                    <a:pt x="9025" y="1"/>
                    <a:pt x="8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1"/>
            <p:cNvSpPr/>
            <p:nvPr/>
          </p:nvSpPr>
          <p:spPr>
            <a:xfrm>
              <a:off x="1995852" y="394990"/>
              <a:ext cx="584109" cy="613520"/>
            </a:xfrm>
            <a:custGeom>
              <a:avLst/>
              <a:gdLst/>
              <a:ahLst/>
              <a:cxnLst/>
              <a:rect l="l" t="t" r="r" b="b"/>
              <a:pathLst>
                <a:path w="12725" h="13365" extrusionOk="0">
                  <a:moveTo>
                    <a:pt x="7427" y="1"/>
                  </a:moveTo>
                  <a:cubicBezTo>
                    <a:pt x="7422" y="1"/>
                    <a:pt x="7417" y="1"/>
                    <a:pt x="7412" y="1"/>
                  </a:cubicBezTo>
                  <a:lnTo>
                    <a:pt x="7433" y="6"/>
                  </a:lnTo>
                  <a:cubicBezTo>
                    <a:pt x="7300" y="6"/>
                    <a:pt x="7165" y="31"/>
                    <a:pt x="7041" y="73"/>
                  </a:cubicBezTo>
                  <a:cubicBezTo>
                    <a:pt x="6767" y="170"/>
                    <a:pt x="6531" y="346"/>
                    <a:pt x="6309" y="532"/>
                  </a:cubicBezTo>
                  <a:cubicBezTo>
                    <a:pt x="5472" y="1236"/>
                    <a:pt x="4786" y="2120"/>
                    <a:pt x="4308" y="3104"/>
                  </a:cubicBezTo>
                  <a:cubicBezTo>
                    <a:pt x="3514" y="2722"/>
                    <a:pt x="2651" y="2481"/>
                    <a:pt x="1773" y="2397"/>
                  </a:cubicBezTo>
                  <a:cubicBezTo>
                    <a:pt x="1657" y="2386"/>
                    <a:pt x="1538" y="2378"/>
                    <a:pt x="1420" y="2378"/>
                  </a:cubicBezTo>
                  <a:cubicBezTo>
                    <a:pt x="1260" y="2378"/>
                    <a:pt x="1101" y="2393"/>
                    <a:pt x="947" y="2435"/>
                  </a:cubicBezTo>
                  <a:cubicBezTo>
                    <a:pt x="825" y="2468"/>
                    <a:pt x="706" y="2522"/>
                    <a:pt x="601" y="2594"/>
                  </a:cubicBezTo>
                  <a:lnTo>
                    <a:pt x="615" y="2579"/>
                  </a:lnTo>
                  <a:lnTo>
                    <a:pt x="615" y="2579"/>
                  </a:lnTo>
                  <a:cubicBezTo>
                    <a:pt x="549" y="2621"/>
                    <a:pt x="491" y="2674"/>
                    <a:pt x="441" y="2735"/>
                  </a:cubicBezTo>
                  <a:cubicBezTo>
                    <a:pt x="387" y="2793"/>
                    <a:pt x="343" y="2857"/>
                    <a:pt x="312" y="2928"/>
                  </a:cubicBezTo>
                  <a:lnTo>
                    <a:pt x="326" y="2913"/>
                  </a:lnTo>
                  <a:lnTo>
                    <a:pt x="326" y="2913"/>
                  </a:lnTo>
                  <a:cubicBezTo>
                    <a:pt x="269" y="3026"/>
                    <a:pt x="231" y="3153"/>
                    <a:pt x="214" y="3278"/>
                  </a:cubicBezTo>
                  <a:cubicBezTo>
                    <a:pt x="179" y="3554"/>
                    <a:pt x="227" y="3832"/>
                    <a:pt x="291" y="4102"/>
                  </a:cubicBezTo>
                  <a:cubicBezTo>
                    <a:pt x="512" y="5046"/>
                    <a:pt x="925" y="5942"/>
                    <a:pt x="1487" y="6731"/>
                  </a:cubicBezTo>
                  <a:cubicBezTo>
                    <a:pt x="831" y="7669"/>
                    <a:pt x="359" y="8736"/>
                    <a:pt x="117" y="9856"/>
                  </a:cubicBezTo>
                  <a:cubicBezTo>
                    <a:pt x="51" y="10167"/>
                    <a:pt x="1" y="10490"/>
                    <a:pt x="49" y="10804"/>
                  </a:cubicBezTo>
                  <a:cubicBezTo>
                    <a:pt x="71" y="10949"/>
                    <a:pt x="116" y="11092"/>
                    <a:pt x="186" y="11222"/>
                  </a:cubicBezTo>
                  <a:lnTo>
                    <a:pt x="170" y="11205"/>
                  </a:lnTo>
                  <a:lnTo>
                    <a:pt x="170" y="11205"/>
                  </a:lnTo>
                  <a:cubicBezTo>
                    <a:pt x="208" y="11286"/>
                    <a:pt x="262" y="11360"/>
                    <a:pt x="323" y="11425"/>
                  </a:cubicBezTo>
                  <a:cubicBezTo>
                    <a:pt x="383" y="11492"/>
                    <a:pt x="450" y="11553"/>
                    <a:pt x="528" y="11598"/>
                  </a:cubicBezTo>
                  <a:lnTo>
                    <a:pt x="512" y="11581"/>
                  </a:lnTo>
                  <a:lnTo>
                    <a:pt x="512" y="11581"/>
                  </a:lnTo>
                  <a:cubicBezTo>
                    <a:pt x="635" y="11662"/>
                    <a:pt x="774" y="11721"/>
                    <a:pt x="913" y="11756"/>
                  </a:cubicBezTo>
                  <a:cubicBezTo>
                    <a:pt x="1074" y="11797"/>
                    <a:pt x="1239" y="11812"/>
                    <a:pt x="1405" y="11812"/>
                  </a:cubicBezTo>
                  <a:cubicBezTo>
                    <a:pt x="1558" y="11812"/>
                    <a:pt x="1712" y="11799"/>
                    <a:pt x="1864" y="11782"/>
                  </a:cubicBezTo>
                  <a:cubicBezTo>
                    <a:pt x="3062" y="11645"/>
                    <a:pt x="4229" y="11250"/>
                    <a:pt x="5265" y="10636"/>
                  </a:cubicBezTo>
                  <a:cubicBezTo>
                    <a:pt x="5762" y="11470"/>
                    <a:pt x="6406" y="12217"/>
                    <a:pt x="7162" y="12826"/>
                  </a:cubicBezTo>
                  <a:cubicBezTo>
                    <a:pt x="7399" y="13018"/>
                    <a:pt x="7654" y="13199"/>
                    <a:pt x="7943" y="13295"/>
                  </a:cubicBezTo>
                  <a:cubicBezTo>
                    <a:pt x="8072" y="13338"/>
                    <a:pt x="8209" y="13359"/>
                    <a:pt x="8345" y="13359"/>
                  </a:cubicBezTo>
                  <a:cubicBezTo>
                    <a:pt x="8350" y="13359"/>
                    <a:pt x="8354" y="13359"/>
                    <a:pt x="8358" y="13359"/>
                  </a:cubicBezTo>
                  <a:lnTo>
                    <a:pt x="8358" y="13359"/>
                  </a:lnTo>
                  <a:lnTo>
                    <a:pt x="8336" y="13365"/>
                  </a:lnTo>
                  <a:cubicBezTo>
                    <a:pt x="8340" y="13365"/>
                    <a:pt x="8344" y="13365"/>
                    <a:pt x="8348" y="13365"/>
                  </a:cubicBezTo>
                  <a:cubicBezTo>
                    <a:pt x="8430" y="13365"/>
                    <a:pt x="8511" y="13351"/>
                    <a:pt x="8590" y="13326"/>
                  </a:cubicBezTo>
                  <a:cubicBezTo>
                    <a:pt x="8673" y="13305"/>
                    <a:pt x="8754" y="13274"/>
                    <a:pt x="8827" y="13227"/>
                  </a:cubicBezTo>
                  <a:lnTo>
                    <a:pt x="8827" y="13227"/>
                  </a:lnTo>
                  <a:lnTo>
                    <a:pt x="8805" y="13233"/>
                  </a:lnTo>
                  <a:cubicBezTo>
                    <a:pt x="8927" y="13163"/>
                    <a:pt x="9038" y="13071"/>
                    <a:pt x="9130" y="12964"/>
                  </a:cubicBezTo>
                  <a:cubicBezTo>
                    <a:pt x="9330" y="12734"/>
                    <a:pt x="9454" y="12448"/>
                    <a:pt x="9561" y="12161"/>
                  </a:cubicBezTo>
                  <a:cubicBezTo>
                    <a:pt x="9959" y="11081"/>
                    <a:pt x="10125" y="9919"/>
                    <a:pt x="10048" y="8770"/>
                  </a:cubicBezTo>
                  <a:cubicBezTo>
                    <a:pt x="10847" y="8355"/>
                    <a:pt x="11574" y="7797"/>
                    <a:pt x="12174" y="7126"/>
                  </a:cubicBezTo>
                  <a:cubicBezTo>
                    <a:pt x="12359" y="6920"/>
                    <a:pt x="12535" y="6697"/>
                    <a:pt x="12635" y="6438"/>
                  </a:cubicBezTo>
                  <a:cubicBezTo>
                    <a:pt x="12680" y="6323"/>
                    <a:pt x="12710" y="6195"/>
                    <a:pt x="12713" y="6067"/>
                  </a:cubicBezTo>
                  <a:lnTo>
                    <a:pt x="12718" y="6089"/>
                  </a:lnTo>
                  <a:cubicBezTo>
                    <a:pt x="12724" y="6011"/>
                    <a:pt x="12714" y="5932"/>
                    <a:pt x="12697" y="5856"/>
                  </a:cubicBezTo>
                  <a:cubicBezTo>
                    <a:pt x="12680" y="5779"/>
                    <a:pt x="12656" y="5705"/>
                    <a:pt x="12619" y="5635"/>
                  </a:cubicBezTo>
                  <a:lnTo>
                    <a:pt x="12619" y="5635"/>
                  </a:lnTo>
                  <a:lnTo>
                    <a:pt x="12623" y="5657"/>
                  </a:lnTo>
                  <a:cubicBezTo>
                    <a:pt x="12566" y="5543"/>
                    <a:pt x="12487" y="5438"/>
                    <a:pt x="12396" y="5350"/>
                  </a:cubicBezTo>
                  <a:cubicBezTo>
                    <a:pt x="12197" y="5158"/>
                    <a:pt x="11944" y="5030"/>
                    <a:pt x="11688" y="4922"/>
                  </a:cubicBezTo>
                  <a:cubicBezTo>
                    <a:pt x="10878" y="4575"/>
                    <a:pt x="10004" y="4375"/>
                    <a:pt x="9123" y="4329"/>
                  </a:cubicBezTo>
                  <a:cubicBezTo>
                    <a:pt x="9174" y="3238"/>
                    <a:pt x="8995" y="2132"/>
                    <a:pt x="8597" y="1115"/>
                  </a:cubicBezTo>
                  <a:cubicBezTo>
                    <a:pt x="8492" y="845"/>
                    <a:pt x="8367" y="576"/>
                    <a:pt x="8172" y="362"/>
                  </a:cubicBezTo>
                  <a:cubicBezTo>
                    <a:pt x="8083" y="264"/>
                    <a:pt x="7976" y="177"/>
                    <a:pt x="7860" y="114"/>
                  </a:cubicBezTo>
                  <a:lnTo>
                    <a:pt x="7860" y="114"/>
                  </a:lnTo>
                  <a:lnTo>
                    <a:pt x="7881" y="120"/>
                  </a:lnTo>
                  <a:cubicBezTo>
                    <a:pt x="7810" y="79"/>
                    <a:pt x="7733" y="49"/>
                    <a:pt x="7654" y="31"/>
                  </a:cubicBezTo>
                  <a:cubicBezTo>
                    <a:pt x="7580" y="11"/>
                    <a:pt x="7503" y="1"/>
                    <a:pt x="7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1"/>
            <p:cNvSpPr/>
            <p:nvPr/>
          </p:nvSpPr>
          <p:spPr>
            <a:xfrm>
              <a:off x="2127691" y="655385"/>
              <a:ext cx="44250" cy="39983"/>
            </a:xfrm>
            <a:custGeom>
              <a:avLst/>
              <a:gdLst/>
              <a:ahLst/>
              <a:cxnLst/>
              <a:rect l="l" t="t" r="r" b="b"/>
              <a:pathLst>
                <a:path w="964" h="871" extrusionOk="0">
                  <a:moveTo>
                    <a:pt x="483" y="0"/>
                  </a:moveTo>
                  <a:cubicBezTo>
                    <a:pt x="288" y="0"/>
                    <a:pt x="110" y="131"/>
                    <a:pt x="59" y="327"/>
                  </a:cubicBezTo>
                  <a:cubicBezTo>
                    <a:pt x="1" y="560"/>
                    <a:pt x="142" y="799"/>
                    <a:pt x="375" y="857"/>
                  </a:cubicBezTo>
                  <a:cubicBezTo>
                    <a:pt x="410" y="866"/>
                    <a:pt x="446" y="870"/>
                    <a:pt x="481" y="870"/>
                  </a:cubicBezTo>
                  <a:cubicBezTo>
                    <a:pt x="675" y="870"/>
                    <a:pt x="854" y="739"/>
                    <a:pt x="903" y="542"/>
                  </a:cubicBezTo>
                  <a:cubicBezTo>
                    <a:pt x="963" y="310"/>
                    <a:pt x="822" y="71"/>
                    <a:pt x="589" y="13"/>
                  </a:cubicBezTo>
                  <a:cubicBezTo>
                    <a:pt x="554" y="4"/>
                    <a:pt x="518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1"/>
            <p:cNvSpPr/>
            <p:nvPr/>
          </p:nvSpPr>
          <p:spPr>
            <a:xfrm>
              <a:off x="2365020" y="715755"/>
              <a:ext cx="44158" cy="40029"/>
            </a:xfrm>
            <a:custGeom>
              <a:avLst/>
              <a:gdLst/>
              <a:ahLst/>
              <a:cxnLst/>
              <a:rect l="l" t="t" r="r" b="b"/>
              <a:pathLst>
                <a:path w="962" h="872" extrusionOk="0">
                  <a:moveTo>
                    <a:pt x="482" y="1"/>
                  </a:moveTo>
                  <a:cubicBezTo>
                    <a:pt x="288" y="1"/>
                    <a:pt x="109" y="132"/>
                    <a:pt x="59" y="330"/>
                  </a:cubicBezTo>
                  <a:cubicBezTo>
                    <a:pt x="1" y="561"/>
                    <a:pt x="142" y="800"/>
                    <a:pt x="373" y="858"/>
                  </a:cubicBezTo>
                  <a:cubicBezTo>
                    <a:pt x="409" y="867"/>
                    <a:pt x="445" y="871"/>
                    <a:pt x="480" y="871"/>
                  </a:cubicBezTo>
                  <a:cubicBezTo>
                    <a:pt x="675" y="871"/>
                    <a:pt x="854" y="741"/>
                    <a:pt x="903" y="544"/>
                  </a:cubicBezTo>
                  <a:cubicBezTo>
                    <a:pt x="962" y="310"/>
                    <a:pt x="821" y="74"/>
                    <a:pt x="588" y="14"/>
                  </a:cubicBezTo>
                  <a:cubicBezTo>
                    <a:pt x="553" y="5"/>
                    <a:pt x="517" y="1"/>
                    <a:pt x="4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1"/>
            <p:cNvSpPr/>
            <p:nvPr/>
          </p:nvSpPr>
          <p:spPr>
            <a:xfrm>
              <a:off x="2200451" y="724064"/>
              <a:ext cx="112369" cy="67526"/>
            </a:xfrm>
            <a:custGeom>
              <a:avLst/>
              <a:gdLst/>
              <a:ahLst/>
              <a:cxnLst/>
              <a:rect l="l" t="t" r="r" b="b"/>
              <a:pathLst>
                <a:path w="2448" h="1471" extrusionOk="0">
                  <a:moveTo>
                    <a:pt x="161" y="1"/>
                  </a:moveTo>
                  <a:lnTo>
                    <a:pt x="161" y="1"/>
                  </a:lnTo>
                  <a:cubicBezTo>
                    <a:pt x="0" y="632"/>
                    <a:pt x="381" y="1274"/>
                    <a:pt x="1014" y="1435"/>
                  </a:cubicBezTo>
                  <a:cubicBezTo>
                    <a:pt x="1111" y="1459"/>
                    <a:pt x="1208" y="1471"/>
                    <a:pt x="1304" y="1471"/>
                  </a:cubicBezTo>
                  <a:cubicBezTo>
                    <a:pt x="1831" y="1471"/>
                    <a:pt x="2312" y="1117"/>
                    <a:pt x="2448" y="582"/>
                  </a:cubicBezTo>
                  <a:lnTo>
                    <a:pt x="1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1" name="Google Shape;1741;p41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41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5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accent5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1743" name="Google Shape;1743;p41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5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accent5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grpSp>
        <p:nvGrpSpPr>
          <p:cNvPr id="1744" name="Google Shape;1744;p41"/>
          <p:cNvGrpSpPr/>
          <p:nvPr/>
        </p:nvGrpSpPr>
        <p:grpSpPr>
          <a:xfrm rot="-236345">
            <a:off x="4242541" y="1716977"/>
            <a:ext cx="1164523" cy="275592"/>
            <a:chOff x="2323525" y="-689150"/>
            <a:chExt cx="1164450" cy="275575"/>
          </a:xfrm>
        </p:grpSpPr>
        <p:sp>
          <p:nvSpPr>
            <p:cNvPr id="1745" name="Google Shape;1745;p41"/>
            <p:cNvSpPr/>
            <p:nvPr/>
          </p:nvSpPr>
          <p:spPr>
            <a:xfrm>
              <a:off x="3238450" y="-689150"/>
              <a:ext cx="249525" cy="271400"/>
            </a:xfrm>
            <a:custGeom>
              <a:avLst/>
              <a:gdLst/>
              <a:ahLst/>
              <a:cxnLst/>
              <a:rect l="l" t="t" r="r" b="b"/>
              <a:pathLst>
                <a:path w="9981" h="10856" extrusionOk="0">
                  <a:moveTo>
                    <a:pt x="3974" y="1"/>
                  </a:moveTo>
                  <a:lnTo>
                    <a:pt x="3974" y="139"/>
                  </a:lnTo>
                  <a:lnTo>
                    <a:pt x="0" y="10643"/>
                  </a:lnTo>
                  <a:lnTo>
                    <a:pt x="6" y="10855"/>
                  </a:lnTo>
                  <a:cubicBezTo>
                    <a:pt x="5115" y="10726"/>
                    <a:pt x="9151" y="10534"/>
                    <a:pt x="9202" y="10295"/>
                  </a:cubicBezTo>
                  <a:cubicBezTo>
                    <a:pt x="9330" y="9724"/>
                    <a:pt x="8906" y="8529"/>
                    <a:pt x="8885" y="8255"/>
                  </a:cubicBezTo>
                  <a:cubicBezTo>
                    <a:pt x="8859" y="7977"/>
                    <a:pt x="9981" y="7423"/>
                    <a:pt x="9905" y="7103"/>
                  </a:cubicBezTo>
                  <a:cubicBezTo>
                    <a:pt x="9831" y="6785"/>
                    <a:pt x="8808" y="5752"/>
                    <a:pt x="8932" y="5562"/>
                  </a:cubicBezTo>
                  <a:cubicBezTo>
                    <a:pt x="9063" y="5370"/>
                    <a:pt x="9905" y="4487"/>
                    <a:pt x="9905" y="3976"/>
                  </a:cubicBezTo>
                  <a:cubicBezTo>
                    <a:pt x="9905" y="3465"/>
                    <a:pt x="8687" y="2867"/>
                    <a:pt x="8687" y="2421"/>
                  </a:cubicBezTo>
                  <a:cubicBezTo>
                    <a:pt x="8687" y="1973"/>
                    <a:pt x="9421" y="718"/>
                    <a:pt x="9075" y="335"/>
                  </a:cubicBezTo>
                  <a:cubicBezTo>
                    <a:pt x="8852" y="86"/>
                    <a:pt x="6870" y="1"/>
                    <a:pt x="3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46" name="Google Shape;1746;p41"/>
            <p:cNvSpPr/>
            <p:nvPr/>
          </p:nvSpPr>
          <p:spPr>
            <a:xfrm>
              <a:off x="3038925" y="-688925"/>
              <a:ext cx="260575" cy="274575"/>
            </a:xfrm>
            <a:custGeom>
              <a:avLst/>
              <a:gdLst/>
              <a:ahLst/>
              <a:cxnLst/>
              <a:rect l="l" t="t" r="r" b="b"/>
              <a:pathLst>
                <a:path w="10423" h="10983" extrusionOk="0">
                  <a:moveTo>
                    <a:pt x="10423" y="0"/>
                  </a:moveTo>
                  <a:cubicBezTo>
                    <a:pt x="8784" y="14"/>
                    <a:pt x="6941" y="47"/>
                    <a:pt x="5007" y="90"/>
                  </a:cubicBezTo>
                  <a:lnTo>
                    <a:pt x="5011" y="314"/>
                  </a:lnTo>
                  <a:lnTo>
                    <a:pt x="0" y="10983"/>
                  </a:lnTo>
                  <a:cubicBezTo>
                    <a:pt x="2005" y="10961"/>
                    <a:pt x="4057" y="10931"/>
                    <a:pt x="6017" y="10890"/>
                  </a:cubicBezTo>
                  <a:lnTo>
                    <a:pt x="6017" y="10822"/>
                  </a:lnTo>
                  <a:lnTo>
                    <a:pt x="10423" y="130"/>
                  </a:lnTo>
                  <a:lnTo>
                    <a:pt x="104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47" name="Google Shape;1747;p41"/>
            <p:cNvSpPr/>
            <p:nvPr/>
          </p:nvSpPr>
          <p:spPr>
            <a:xfrm>
              <a:off x="2858975" y="-685700"/>
              <a:ext cx="262075" cy="272125"/>
            </a:xfrm>
            <a:custGeom>
              <a:avLst/>
              <a:gdLst/>
              <a:ahLst/>
              <a:cxnLst/>
              <a:rect l="l" t="t" r="r" b="b"/>
              <a:pathLst>
                <a:path w="10483" h="10885" extrusionOk="0">
                  <a:moveTo>
                    <a:pt x="10482" y="1"/>
                  </a:moveTo>
                  <a:lnTo>
                    <a:pt x="10482" y="1"/>
                  </a:lnTo>
                  <a:cubicBezTo>
                    <a:pt x="8618" y="45"/>
                    <a:pt x="6702" y="93"/>
                    <a:pt x="4832" y="137"/>
                  </a:cubicBezTo>
                  <a:lnTo>
                    <a:pt x="4835" y="278"/>
                  </a:lnTo>
                  <a:lnTo>
                    <a:pt x="0" y="10865"/>
                  </a:lnTo>
                  <a:lnTo>
                    <a:pt x="0" y="10879"/>
                  </a:lnTo>
                  <a:cubicBezTo>
                    <a:pt x="559" y="10883"/>
                    <a:pt x="1145" y="10884"/>
                    <a:pt x="1754" y="10884"/>
                  </a:cubicBezTo>
                  <a:cubicBezTo>
                    <a:pt x="2907" y="10884"/>
                    <a:pt x="4139" y="10879"/>
                    <a:pt x="5412" y="10869"/>
                  </a:cubicBezTo>
                  <a:lnTo>
                    <a:pt x="5412" y="10865"/>
                  </a:lnTo>
                  <a:lnTo>
                    <a:pt x="104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grpSp>
          <p:nvGrpSpPr>
            <p:cNvPr id="1748" name="Google Shape;1748;p41"/>
            <p:cNvGrpSpPr/>
            <p:nvPr/>
          </p:nvGrpSpPr>
          <p:grpSpPr>
            <a:xfrm>
              <a:off x="2431525" y="-689150"/>
              <a:ext cx="906300" cy="275450"/>
              <a:chOff x="2431525" y="-689150"/>
              <a:chExt cx="906300" cy="275450"/>
            </a:xfrm>
          </p:grpSpPr>
          <p:sp>
            <p:nvSpPr>
              <p:cNvPr id="1749" name="Google Shape;1749;p41"/>
              <p:cNvSpPr/>
              <p:nvPr/>
            </p:nvSpPr>
            <p:spPr>
              <a:xfrm>
                <a:off x="2431525" y="-681050"/>
                <a:ext cx="179625" cy="257950"/>
              </a:xfrm>
              <a:custGeom>
                <a:avLst/>
                <a:gdLst/>
                <a:ahLst/>
                <a:cxnLst/>
                <a:rect l="l" t="t" r="r" b="b"/>
                <a:pathLst>
                  <a:path w="7185" h="10318" extrusionOk="0">
                    <a:moveTo>
                      <a:pt x="5894" y="1"/>
                    </a:moveTo>
                    <a:lnTo>
                      <a:pt x="1" y="10267"/>
                    </a:lnTo>
                    <a:cubicBezTo>
                      <a:pt x="470" y="10284"/>
                      <a:pt x="967" y="10302"/>
                      <a:pt x="1486" y="10318"/>
                    </a:cubicBezTo>
                    <a:lnTo>
                      <a:pt x="7185" y="21"/>
                    </a:lnTo>
                    <a:cubicBezTo>
                      <a:pt x="6751" y="12"/>
                      <a:pt x="6319" y="6"/>
                      <a:pt x="58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1750" name="Google Shape;1750;p41"/>
              <p:cNvSpPr/>
              <p:nvPr/>
            </p:nvSpPr>
            <p:spPr>
              <a:xfrm>
                <a:off x="2624975" y="-678800"/>
                <a:ext cx="164550" cy="260500"/>
              </a:xfrm>
              <a:custGeom>
                <a:avLst/>
                <a:gdLst/>
                <a:ahLst/>
                <a:cxnLst/>
                <a:rect l="l" t="t" r="r" b="b"/>
                <a:pathLst>
                  <a:path w="6582" h="10420" extrusionOk="0">
                    <a:moveTo>
                      <a:pt x="4955" y="0"/>
                    </a:moveTo>
                    <a:lnTo>
                      <a:pt x="1" y="10379"/>
                    </a:lnTo>
                    <a:cubicBezTo>
                      <a:pt x="545" y="10393"/>
                      <a:pt x="1082" y="10404"/>
                      <a:pt x="1602" y="10420"/>
                    </a:cubicBezTo>
                    <a:lnTo>
                      <a:pt x="1602" y="10417"/>
                    </a:lnTo>
                    <a:lnTo>
                      <a:pt x="6582" y="2"/>
                    </a:lnTo>
                    <a:lnTo>
                      <a:pt x="6582" y="2"/>
                    </a:lnTo>
                    <a:cubicBezTo>
                      <a:pt x="6361" y="2"/>
                      <a:pt x="6139" y="3"/>
                      <a:pt x="5915" y="3"/>
                    </a:cubicBezTo>
                    <a:cubicBezTo>
                      <a:pt x="5599" y="3"/>
                      <a:pt x="5279" y="2"/>
                      <a:pt x="49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1751" name="Google Shape;1751;p41"/>
              <p:cNvSpPr/>
              <p:nvPr/>
            </p:nvSpPr>
            <p:spPr>
              <a:xfrm>
                <a:off x="3189350" y="-689150"/>
                <a:ext cx="148475" cy="272500"/>
              </a:xfrm>
              <a:custGeom>
                <a:avLst/>
                <a:gdLst/>
                <a:ahLst/>
                <a:cxnLst/>
                <a:rect l="l" t="t" r="r" b="b"/>
                <a:pathLst>
                  <a:path w="5939" h="10900" extrusionOk="0">
                    <a:moveTo>
                      <a:pt x="5939" y="1"/>
                    </a:moveTo>
                    <a:cubicBezTo>
                      <a:pt x="5453" y="1"/>
                      <a:pt x="4940" y="4"/>
                      <a:pt x="4406" y="9"/>
                    </a:cubicBezTo>
                    <a:lnTo>
                      <a:pt x="4406" y="139"/>
                    </a:lnTo>
                    <a:lnTo>
                      <a:pt x="0" y="10831"/>
                    </a:lnTo>
                    <a:lnTo>
                      <a:pt x="0" y="10899"/>
                    </a:lnTo>
                    <a:cubicBezTo>
                      <a:pt x="668" y="10885"/>
                      <a:pt x="1329" y="10871"/>
                      <a:pt x="1970" y="10855"/>
                    </a:cubicBezTo>
                    <a:lnTo>
                      <a:pt x="1964" y="10643"/>
                    </a:lnTo>
                    <a:lnTo>
                      <a:pt x="5939" y="139"/>
                    </a:lnTo>
                    <a:lnTo>
                      <a:pt x="593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1752" name="Google Shape;1752;p41"/>
              <p:cNvSpPr/>
              <p:nvPr/>
            </p:nvSpPr>
            <p:spPr>
              <a:xfrm>
                <a:off x="2994250" y="-686725"/>
                <a:ext cx="169950" cy="272725"/>
              </a:xfrm>
              <a:custGeom>
                <a:avLst/>
                <a:gdLst/>
                <a:ahLst/>
                <a:cxnLst/>
                <a:rect l="l" t="t" r="r" b="b"/>
                <a:pathLst>
                  <a:path w="6798" h="10909" extrusionOk="0">
                    <a:moveTo>
                      <a:pt x="6794" y="0"/>
                    </a:moveTo>
                    <a:cubicBezTo>
                      <a:pt x="6227" y="13"/>
                      <a:pt x="5653" y="27"/>
                      <a:pt x="5071" y="40"/>
                    </a:cubicBezTo>
                    <a:lnTo>
                      <a:pt x="1" y="10905"/>
                    </a:lnTo>
                    <a:lnTo>
                      <a:pt x="1" y="10909"/>
                    </a:lnTo>
                    <a:cubicBezTo>
                      <a:pt x="591" y="10905"/>
                      <a:pt x="1187" y="10899"/>
                      <a:pt x="1787" y="10893"/>
                    </a:cubicBezTo>
                    <a:lnTo>
                      <a:pt x="6798" y="225"/>
                    </a:lnTo>
                    <a:lnTo>
                      <a:pt x="67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1753" name="Google Shape;1753;p41"/>
              <p:cNvSpPr/>
              <p:nvPr/>
            </p:nvSpPr>
            <p:spPr>
              <a:xfrm>
                <a:off x="2809900" y="-682275"/>
                <a:ext cx="170025" cy="26857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10743" extrusionOk="0">
                    <a:moveTo>
                      <a:pt x="6796" y="0"/>
                    </a:moveTo>
                    <a:cubicBezTo>
                      <a:pt x="6252" y="14"/>
                      <a:pt x="5708" y="27"/>
                      <a:pt x="5173" y="41"/>
                    </a:cubicBezTo>
                    <a:lnTo>
                      <a:pt x="5173" y="65"/>
                    </a:lnTo>
                    <a:lnTo>
                      <a:pt x="1" y="10728"/>
                    </a:lnTo>
                    <a:cubicBezTo>
                      <a:pt x="603" y="10736"/>
                      <a:pt x="1264" y="10738"/>
                      <a:pt x="1965" y="10742"/>
                    </a:cubicBezTo>
                    <a:lnTo>
                      <a:pt x="1965" y="10728"/>
                    </a:lnTo>
                    <a:lnTo>
                      <a:pt x="6801" y="141"/>
                    </a:lnTo>
                    <a:lnTo>
                      <a:pt x="6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1754" name="Google Shape;1754;p41"/>
            <p:cNvSpPr/>
            <p:nvPr/>
          </p:nvSpPr>
          <p:spPr>
            <a:xfrm>
              <a:off x="2665025" y="-681250"/>
              <a:ext cx="274200" cy="267175"/>
            </a:xfrm>
            <a:custGeom>
              <a:avLst/>
              <a:gdLst/>
              <a:ahLst/>
              <a:cxnLst/>
              <a:rect l="l" t="t" r="r" b="b"/>
              <a:pathLst>
                <a:path w="10968" h="10687" extrusionOk="0">
                  <a:moveTo>
                    <a:pt x="10967" y="0"/>
                  </a:moveTo>
                  <a:cubicBezTo>
                    <a:pt x="9512" y="34"/>
                    <a:pt x="8106" y="64"/>
                    <a:pt x="6793" y="83"/>
                  </a:cubicBezTo>
                  <a:cubicBezTo>
                    <a:pt x="6211" y="93"/>
                    <a:pt x="5605" y="97"/>
                    <a:pt x="4980" y="97"/>
                  </a:cubicBezTo>
                  <a:lnTo>
                    <a:pt x="0" y="10512"/>
                  </a:lnTo>
                  <a:lnTo>
                    <a:pt x="0" y="10516"/>
                  </a:lnTo>
                  <a:cubicBezTo>
                    <a:pt x="1102" y="10542"/>
                    <a:pt x="2132" y="10576"/>
                    <a:pt x="3026" y="10617"/>
                  </a:cubicBezTo>
                  <a:cubicBezTo>
                    <a:pt x="3701" y="10647"/>
                    <a:pt x="4647" y="10673"/>
                    <a:pt x="5794" y="10687"/>
                  </a:cubicBezTo>
                  <a:lnTo>
                    <a:pt x="10967" y="24"/>
                  </a:lnTo>
                  <a:lnTo>
                    <a:pt x="109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55" name="Google Shape;1755;p41"/>
            <p:cNvSpPr/>
            <p:nvPr/>
          </p:nvSpPr>
          <p:spPr>
            <a:xfrm>
              <a:off x="2468625" y="-680625"/>
              <a:ext cx="280200" cy="261275"/>
            </a:xfrm>
            <a:custGeom>
              <a:avLst/>
              <a:gdLst/>
              <a:ahLst/>
              <a:cxnLst/>
              <a:rect l="l" t="t" r="r" b="b"/>
              <a:pathLst>
                <a:path w="11208" h="10451" extrusionOk="0">
                  <a:moveTo>
                    <a:pt x="5699" y="1"/>
                  </a:moveTo>
                  <a:lnTo>
                    <a:pt x="0" y="10300"/>
                  </a:lnTo>
                  <a:cubicBezTo>
                    <a:pt x="1943" y="10364"/>
                    <a:pt x="4160" y="10403"/>
                    <a:pt x="6253" y="10450"/>
                  </a:cubicBezTo>
                  <a:lnTo>
                    <a:pt x="11207" y="70"/>
                  </a:lnTo>
                  <a:cubicBezTo>
                    <a:pt x="9411" y="62"/>
                    <a:pt x="7528" y="31"/>
                    <a:pt x="5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56" name="Google Shape;1756;p41"/>
            <p:cNvSpPr/>
            <p:nvPr/>
          </p:nvSpPr>
          <p:spPr>
            <a:xfrm>
              <a:off x="2323525" y="-682100"/>
              <a:ext cx="255375" cy="257700"/>
            </a:xfrm>
            <a:custGeom>
              <a:avLst/>
              <a:gdLst/>
              <a:ahLst/>
              <a:cxnLst/>
              <a:rect l="l" t="t" r="r" b="b"/>
              <a:pathLst>
                <a:path w="10215" h="10308" extrusionOk="0">
                  <a:moveTo>
                    <a:pt x="5983" y="1"/>
                  </a:moveTo>
                  <a:cubicBezTo>
                    <a:pt x="2688" y="1"/>
                    <a:pt x="334" y="119"/>
                    <a:pt x="279" y="567"/>
                  </a:cubicBezTo>
                  <a:cubicBezTo>
                    <a:pt x="150" y="1589"/>
                    <a:pt x="1489" y="2162"/>
                    <a:pt x="1426" y="2608"/>
                  </a:cubicBezTo>
                  <a:cubicBezTo>
                    <a:pt x="1362" y="3055"/>
                    <a:pt x="261" y="3631"/>
                    <a:pt x="271" y="4143"/>
                  </a:cubicBezTo>
                  <a:cubicBezTo>
                    <a:pt x="279" y="4653"/>
                    <a:pt x="1679" y="4947"/>
                    <a:pt x="1679" y="5280"/>
                  </a:cubicBezTo>
                  <a:cubicBezTo>
                    <a:pt x="1679" y="5611"/>
                    <a:pt x="195" y="6567"/>
                    <a:pt x="271" y="6887"/>
                  </a:cubicBezTo>
                  <a:cubicBezTo>
                    <a:pt x="342" y="7205"/>
                    <a:pt x="1489" y="7589"/>
                    <a:pt x="1426" y="7907"/>
                  </a:cubicBezTo>
                  <a:cubicBezTo>
                    <a:pt x="1365" y="8227"/>
                    <a:pt x="1" y="9183"/>
                    <a:pt x="268" y="9821"/>
                  </a:cubicBezTo>
                  <a:cubicBezTo>
                    <a:pt x="372" y="10069"/>
                    <a:pt x="2019" y="10211"/>
                    <a:pt x="4321" y="10307"/>
                  </a:cubicBezTo>
                  <a:lnTo>
                    <a:pt x="10214" y="43"/>
                  </a:lnTo>
                  <a:cubicBezTo>
                    <a:pt x="8714" y="19"/>
                    <a:pt x="7276" y="1"/>
                    <a:pt x="59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69242ECE-9138-422E-90B0-9FBB0BA8B7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A5E5E593-6CE0-44C8-9EEB-1F5FBB1AB84B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E9BFC414-E963-4DE4-A418-70C25C3837AD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1CA5C39E-B875-4CD6-BC39-028D686D559E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9" name="Subtitle 18">
            <a:extLst>
              <a:ext uri="{FF2B5EF4-FFF2-40B4-BE49-F238E27FC236}">
                <a16:creationId xmlns:a16="http://schemas.microsoft.com/office/drawing/2014/main" id="{E6DFFAB4-F56B-4834-8EAC-B49250A02083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id="{A44E13BD-0620-4B4F-8543-17D6804DD9C6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A70B5CE3-63BE-4940-BCDC-3E809AD84724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98E9A8B-7CB8-40B1-846F-2EEB8A05B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477" y="1491850"/>
            <a:ext cx="6529754" cy="1855500"/>
          </a:xfrm>
        </p:spPr>
        <p:txBody>
          <a:bodyPr/>
          <a:lstStyle/>
          <a:p>
            <a:r>
              <a:rPr lang="en-US" sz="4000" dirty="0" err="1"/>
              <a:t>Tidak</a:t>
            </a:r>
            <a:r>
              <a:rPr lang="en-US" sz="4000" dirty="0"/>
              <a:t> </a:t>
            </a:r>
            <a:r>
              <a:rPr lang="en-US" sz="4000" dirty="0" err="1"/>
              <a:t>ingat</a:t>
            </a:r>
            <a:r>
              <a:rPr lang="en-US" sz="4000" dirty="0"/>
              <a:t> - </a:t>
            </a:r>
            <a:r>
              <a:rPr lang="en-US" sz="4000" dirty="0">
                <a:solidFill>
                  <a:srgbClr val="FF0000"/>
                </a:solidFill>
              </a:rPr>
              <a:t>?</a:t>
            </a:r>
            <a:br>
              <a:rPr lang="en-US" sz="4000" dirty="0"/>
            </a:br>
            <a:r>
              <a:rPr lang="en-US" sz="4000" dirty="0"/>
              <a:t>kata pada site - </a:t>
            </a:r>
            <a:r>
              <a:rPr lang="en-US" sz="4000" dirty="0">
                <a:solidFill>
                  <a:srgbClr val="FF0000"/>
                </a:solidFill>
              </a:rPr>
              <a:t>?</a:t>
            </a:r>
            <a:br>
              <a:rPr lang="en-US" sz="4000" dirty="0">
                <a:solidFill>
                  <a:srgbClr val="FF0000"/>
                </a:solidFill>
              </a:rPr>
            </a:br>
            <a:r>
              <a:rPr lang="en-US" sz="4000" dirty="0" err="1"/>
              <a:t>Serupa</a:t>
            </a:r>
            <a:r>
              <a:rPr lang="en-US" sz="4000" dirty="0"/>
              <a:t> - </a:t>
            </a:r>
            <a:r>
              <a:rPr lang="en-US" sz="4000" dirty="0">
                <a:solidFill>
                  <a:srgbClr val="FF0000"/>
                </a:solidFill>
              </a:rPr>
              <a:t>?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22" name="Subtitle 21">
            <a:extLst>
              <a:ext uri="{FF2B5EF4-FFF2-40B4-BE49-F238E27FC236}">
                <a16:creationId xmlns:a16="http://schemas.microsoft.com/office/drawing/2014/main" id="{FC5EB84C-EB35-4802-86ED-33C5F7152417}"/>
              </a:ext>
            </a:extLst>
          </p:cNvPr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46871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69242ECE-9138-422E-90B0-9FBB0BA8B7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A5E5E593-6CE0-44C8-9EEB-1F5FBB1AB84B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E9BFC414-E963-4DE4-A418-70C25C3837AD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1CA5C39E-B875-4CD6-BC39-028D686D559E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9" name="Subtitle 18">
            <a:extLst>
              <a:ext uri="{FF2B5EF4-FFF2-40B4-BE49-F238E27FC236}">
                <a16:creationId xmlns:a16="http://schemas.microsoft.com/office/drawing/2014/main" id="{E6DFFAB4-F56B-4834-8EAC-B49250A02083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id="{A44E13BD-0620-4B4F-8543-17D6804DD9C6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A70B5CE3-63BE-4940-BCDC-3E809AD84724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98E9A8B-7CB8-40B1-846F-2EEB8A05B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477" y="1491850"/>
            <a:ext cx="6529754" cy="1855500"/>
          </a:xfrm>
        </p:spPr>
        <p:txBody>
          <a:bodyPr/>
          <a:lstStyle/>
          <a:p>
            <a:r>
              <a:rPr lang="en-US" sz="4000" dirty="0" err="1"/>
              <a:t>Tidak</a:t>
            </a:r>
            <a:r>
              <a:rPr lang="en-US" sz="4000" dirty="0"/>
              <a:t> </a:t>
            </a:r>
            <a:r>
              <a:rPr lang="en-US" sz="4000" dirty="0" err="1"/>
              <a:t>ingat</a:t>
            </a:r>
            <a:r>
              <a:rPr lang="en-US" sz="4000" dirty="0"/>
              <a:t> - </a:t>
            </a:r>
            <a:r>
              <a:rPr lang="en-US" sz="4000" dirty="0">
                <a:solidFill>
                  <a:srgbClr val="FF0000"/>
                </a:solidFill>
              </a:rPr>
              <a:t>*</a:t>
            </a:r>
            <a:br>
              <a:rPr lang="en-US" sz="4000" dirty="0"/>
            </a:br>
            <a:r>
              <a:rPr lang="en-US" sz="4000" dirty="0"/>
              <a:t>kata pada site - </a:t>
            </a:r>
            <a:r>
              <a:rPr lang="en-US" sz="4000" dirty="0">
                <a:solidFill>
                  <a:srgbClr val="FF0000"/>
                </a:solidFill>
              </a:rPr>
              <a:t>?</a:t>
            </a:r>
            <a:br>
              <a:rPr lang="en-US" sz="4000" dirty="0">
                <a:solidFill>
                  <a:srgbClr val="FF0000"/>
                </a:solidFill>
              </a:rPr>
            </a:br>
            <a:r>
              <a:rPr lang="en-US" sz="4000" dirty="0" err="1"/>
              <a:t>Serupa</a:t>
            </a:r>
            <a:r>
              <a:rPr lang="en-US" sz="4000" dirty="0"/>
              <a:t> - </a:t>
            </a:r>
            <a:r>
              <a:rPr lang="en-US" sz="4000" dirty="0">
                <a:solidFill>
                  <a:srgbClr val="FF0000"/>
                </a:solidFill>
              </a:rPr>
              <a:t>?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22" name="Subtitle 21">
            <a:extLst>
              <a:ext uri="{FF2B5EF4-FFF2-40B4-BE49-F238E27FC236}">
                <a16:creationId xmlns:a16="http://schemas.microsoft.com/office/drawing/2014/main" id="{FC5EB84C-EB35-4802-86ED-33C5F7152417}"/>
              </a:ext>
            </a:extLst>
          </p:cNvPr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51938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69242ECE-9138-422E-90B0-9FBB0BA8B7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A5E5E593-6CE0-44C8-9EEB-1F5FBB1AB84B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E9BFC414-E963-4DE4-A418-70C25C3837AD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1CA5C39E-B875-4CD6-BC39-028D686D559E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9" name="Subtitle 18">
            <a:extLst>
              <a:ext uri="{FF2B5EF4-FFF2-40B4-BE49-F238E27FC236}">
                <a16:creationId xmlns:a16="http://schemas.microsoft.com/office/drawing/2014/main" id="{E6DFFAB4-F56B-4834-8EAC-B49250A02083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id="{A44E13BD-0620-4B4F-8543-17D6804DD9C6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A70B5CE3-63BE-4940-BCDC-3E809AD84724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98E9A8B-7CB8-40B1-846F-2EEB8A05B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477" y="1491850"/>
            <a:ext cx="6529754" cy="1855500"/>
          </a:xfrm>
        </p:spPr>
        <p:txBody>
          <a:bodyPr/>
          <a:lstStyle/>
          <a:p>
            <a:r>
              <a:rPr lang="en-US" sz="4000" dirty="0" err="1"/>
              <a:t>Tidak</a:t>
            </a:r>
            <a:r>
              <a:rPr lang="en-US" sz="4000" dirty="0"/>
              <a:t> </a:t>
            </a:r>
            <a:r>
              <a:rPr lang="en-US" sz="4000" dirty="0" err="1"/>
              <a:t>ingat</a:t>
            </a:r>
            <a:r>
              <a:rPr lang="en-US" sz="4000" dirty="0"/>
              <a:t> - </a:t>
            </a:r>
            <a:r>
              <a:rPr lang="en-US" sz="4000" dirty="0">
                <a:solidFill>
                  <a:srgbClr val="FF0000"/>
                </a:solidFill>
              </a:rPr>
              <a:t>*</a:t>
            </a:r>
            <a:br>
              <a:rPr lang="en-US" sz="4000" dirty="0"/>
            </a:br>
            <a:r>
              <a:rPr lang="en-US" sz="4000" dirty="0"/>
              <a:t>kata pada site – </a:t>
            </a:r>
            <a:r>
              <a:rPr lang="en-US" sz="4000" dirty="0">
                <a:solidFill>
                  <a:srgbClr val="FF0000"/>
                </a:solidFill>
              </a:rPr>
              <a:t>site:</a:t>
            </a:r>
            <a:br>
              <a:rPr lang="en-US" sz="4000" dirty="0">
                <a:solidFill>
                  <a:srgbClr val="FF0000"/>
                </a:solidFill>
              </a:rPr>
            </a:br>
            <a:r>
              <a:rPr lang="en-US" sz="4000" dirty="0" err="1"/>
              <a:t>Serupa</a:t>
            </a:r>
            <a:r>
              <a:rPr lang="en-US" sz="4000" dirty="0"/>
              <a:t> - </a:t>
            </a:r>
            <a:r>
              <a:rPr lang="en-US" sz="4000" dirty="0">
                <a:solidFill>
                  <a:srgbClr val="FF0000"/>
                </a:solidFill>
              </a:rPr>
              <a:t>?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22" name="Subtitle 21">
            <a:extLst>
              <a:ext uri="{FF2B5EF4-FFF2-40B4-BE49-F238E27FC236}">
                <a16:creationId xmlns:a16="http://schemas.microsoft.com/office/drawing/2014/main" id="{FC5EB84C-EB35-4802-86ED-33C5F7152417}"/>
              </a:ext>
            </a:extLst>
          </p:cNvPr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10943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69242ECE-9138-422E-90B0-9FBB0BA8B7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A5E5E593-6CE0-44C8-9EEB-1F5FBB1AB84B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E9BFC414-E963-4DE4-A418-70C25C3837AD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1CA5C39E-B875-4CD6-BC39-028D686D559E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9" name="Subtitle 18">
            <a:extLst>
              <a:ext uri="{FF2B5EF4-FFF2-40B4-BE49-F238E27FC236}">
                <a16:creationId xmlns:a16="http://schemas.microsoft.com/office/drawing/2014/main" id="{E6DFFAB4-F56B-4834-8EAC-B49250A02083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id="{A44E13BD-0620-4B4F-8543-17D6804DD9C6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A70B5CE3-63BE-4940-BCDC-3E809AD84724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98E9A8B-7CB8-40B1-846F-2EEB8A05B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477" y="1491850"/>
            <a:ext cx="6529754" cy="1855500"/>
          </a:xfrm>
        </p:spPr>
        <p:txBody>
          <a:bodyPr/>
          <a:lstStyle/>
          <a:p>
            <a:r>
              <a:rPr lang="en-US" sz="4000" dirty="0" err="1"/>
              <a:t>Tidak</a:t>
            </a:r>
            <a:r>
              <a:rPr lang="en-US" sz="4000" dirty="0"/>
              <a:t> </a:t>
            </a:r>
            <a:r>
              <a:rPr lang="en-US" sz="4000" dirty="0" err="1"/>
              <a:t>ingat</a:t>
            </a:r>
            <a:r>
              <a:rPr lang="en-US" sz="4000" dirty="0"/>
              <a:t> - </a:t>
            </a:r>
            <a:r>
              <a:rPr lang="en-US" sz="4000" dirty="0">
                <a:solidFill>
                  <a:srgbClr val="FF0000"/>
                </a:solidFill>
              </a:rPr>
              <a:t>*</a:t>
            </a:r>
            <a:br>
              <a:rPr lang="en-US" sz="4000" dirty="0"/>
            </a:br>
            <a:r>
              <a:rPr lang="en-US" sz="4000" dirty="0"/>
              <a:t>kata pada website – </a:t>
            </a:r>
            <a:r>
              <a:rPr lang="en-US" sz="4000" dirty="0">
                <a:solidFill>
                  <a:srgbClr val="FF0000"/>
                </a:solidFill>
              </a:rPr>
              <a:t>site:</a:t>
            </a:r>
            <a:br>
              <a:rPr lang="en-US" sz="4000" dirty="0">
                <a:solidFill>
                  <a:srgbClr val="FF0000"/>
                </a:solidFill>
              </a:rPr>
            </a:br>
            <a:r>
              <a:rPr lang="en-US" sz="4000" dirty="0" err="1"/>
              <a:t>Serupa</a:t>
            </a:r>
            <a:r>
              <a:rPr lang="en-US" sz="4000" dirty="0"/>
              <a:t> – </a:t>
            </a:r>
            <a:r>
              <a:rPr lang="en-US" sz="4000" dirty="0">
                <a:solidFill>
                  <a:srgbClr val="FF0000"/>
                </a:solidFill>
              </a:rPr>
              <a:t>related: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22" name="Subtitle 21">
            <a:extLst>
              <a:ext uri="{FF2B5EF4-FFF2-40B4-BE49-F238E27FC236}">
                <a16:creationId xmlns:a16="http://schemas.microsoft.com/office/drawing/2014/main" id="{FC5EB84C-EB35-4802-86ED-33C5F7152417}"/>
              </a:ext>
            </a:extLst>
          </p:cNvPr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78250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p46"/>
          <p:cNvSpPr/>
          <p:nvPr/>
        </p:nvSpPr>
        <p:spPr>
          <a:xfrm rot="-1344">
            <a:off x="-239000" y="1561920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46"/>
          <p:cNvSpPr txBox="1">
            <a:spLocks noGrp="1"/>
          </p:cNvSpPr>
          <p:nvPr>
            <p:ph type="title"/>
          </p:nvPr>
        </p:nvSpPr>
        <p:spPr>
          <a:xfrm>
            <a:off x="1883425" y="709025"/>
            <a:ext cx="654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d-ID" sz="2400" b="1" dirty="0">
                <a:solidFill>
                  <a:schemeClr val="accent2"/>
                </a:solidFill>
                <a:sym typeface="Capriola"/>
              </a:rPr>
              <a:t>12 TIPS MEMPERMUDAH PENCARIAN DI GOOGLE</a:t>
            </a:r>
            <a:endParaRPr lang="id-ID" dirty="0"/>
          </a:p>
        </p:txBody>
      </p:sp>
      <p:sp>
        <p:nvSpPr>
          <p:cNvPr id="2008" name="Google Shape;2008;p46">
            <a:hlinkClick r:id="rId3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46"/>
          <p:cNvSpPr/>
          <p:nvPr/>
        </p:nvSpPr>
        <p:spPr>
          <a:xfrm rot="-9038913" flipH="1">
            <a:off x="7459838" y="357206"/>
            <a:ext cx="1400467" cy="118184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46"/>
          <p:cNvSpPr txBox="1">
            <a:spLocks noGrp="1"/>
          </p:cNvSpPr>
          <p:nvPr>
            <p:ph type="subTitle" idx="9"/>
          </p:nvPr>
        </p:nvSpPr>
        <p:spPr>
          <a:xfrm>
            <a:off x="1883425" y="1187225"/>
            <a:ext cx="6221544" cy="34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endParaRPr lang="id-ID" sz="2400" b="1" dirty="0">
              <a:solidFill>
                <a:srgbClr val="FF0000"/>
              </a:solidFill>
            </a:endParaRPr>
          </a:p>
          <a:p>
            <a:pPr algn="l"/>
            <a:endParaRPr lang="id-ID" sz="1600" b="1" dirty="0">
              <a:solidFill>
                <a:srgbClr val="FF0000"/>
              </a:solidFill>
            </a:endParaRPr>
          </a:p>
        </p:txBody>
      </p:sp>
      <p:sp>
        <p:nvSpPr>
          <p:cNvPr id="2014" name="Google Shape;2014;p46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46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016" name="Google Shape;2016;p46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00AF53-0387-4088-AF90-6FD2D59FC2BD}"/>
              </a:ext>
            </a:extLst>
          </p:cNvPr>
          <p:cNvSpPr txBox="1"/>
          <p:nvPr/>
        </p:nvSpPr>
        <p:spPr>
          <a:xfrm>
            <a:off x="1785282" y="1312594"/>
            <a:ext cx="68168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id-ID" b="1" dirty="0">
                <a:solidFill>
                  <a:srgbClr val="FF0000"/>
                </a:solidFill>
                <a:effectLst/>
              </a:rPr>
              <a:t>Telusuri Frase yang tepat</a:t>
            </a:r>
          </a:p>
          <a:p>
            <a:pPr>
              <a:tabLst>
                <a:tab pos="361950" algn="l"/>
              </a:tabLst>
            </a:pPr>
            <a:r>
              <a:rPr lang="id-ID" dirty="0">
                <a:effectLst/>
              </a:rPr>
              <a:t>	untuk mencari kata atau frase yang khusus</a:t>
            </a:r>
            <a:br>
              <a:rPr lang="id-ID" dirty="0">
                <a:effectLst/>
              </a:rPr>
            </a:br>
            <a:r>
              <a:rPr lang="id-ID" dirty="0"/>
              <a:t>	</a:t>
            </a:r>
            <a:r>
              <a:rPr lang="id-ID" dirty="0">
                <a:highlight>
                  <a:srgbClr val="FFFF00"/>
                </a:highlight>
              </a:rPr>
              <a:t>“Kompas Tekno”</a:t>
            </a:r>
            <a:br>
              <a:rPr lang="id-ID" dirty="0">
                <a:effectLst/>
              </a:rPr>
            </a:br>
            <a:br>
              <a:rPr lang="id-ID" dirty="0">
                <a:effectLst/>
              </a:rPr>
            </a:br>
            <a:r>
              <a:rPr lang="id-ID" dirty="0">
                <a:effectLst/>
                <a:hlinkClick r:id="rId4"/>
              </a:rPr>
              <a:t>apple.co/3hXWJ0L</a:t>
            </a:r>
            <a:endParaRPr lang="id-ID" dirty="0">
              <a:effectLst/>
            </a:endParaRPr>
          </a:p>
          <a:p>
            <a:pPr>
              <a:tabLst>
                <a:tab pos="361950" algn="l"/>
              </a:tabLst>
            </a:pPr>
            <a:br>
              <a:rPr lang="id-ID" dirty="0">
                <a:effectLst/>
              </a:rPr>
            </a:br>
            <a:endParaRPr lang="id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E469B4-6714-4ED7-B819-ABC2F8DDE6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402094" y="2105419"/>
            <a:ext cx="5144209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957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p46"/>
          <p:cNvSpPr/>
          <p:nvPr/>
        </p:nvSpPr>
        <p:spPr>
          <a:xfrm rot="-1344">
            <a:off x="-239000" y="1561920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46"/>
          <p:cNvSpPr txBox="1">
            <a:spLocks noGrp="1"/>
          </p:cNvSpPr>
          <p:nvPr>
            <p:ph type="title"/>
          </p:nvPr>
        </p:nvSpPr>
        <p:spPr>
          <a:xfrm>
            <a:off x="1883425" y="709025"/>
            <a:ext cx="654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d-ID" sz="2400" b="1" dirty="0">
                <a:solidFill>
                  <a:schemeClr val="accent2"/>
                </a:solidFill>
                <a:sym typeface="Capriola"/>
              </a:rPr>
              <a:t>12 TIPS MEMPERMUDAH PENCARIAN DI GOOGLE</a:t>
            </a:r>
            <a:endParaRPr lang="id-ID" dirty="0"/>
          </a:p>
        </p:txBody>
      </p:sp>
      <p:sp>
        <p:nvSpPr>
          <p:cNvPr id="2008" name="Google Shape;2008;p46">
            <a:hlinkClick r:id="rId3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46"/>
          <p:cNvSpPr/>
          <p:nvPr/>
        </p:nvSpPr>
        <p:spPr>
          <a:xfrm rot="-9038913" flipH="1">
            <a:off x="7459838" y="357206"/>
            <a:ext cx="1400467" cy="118184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46"/>
          <p:cNvSpPr txBox="1">
            <a:spLocks noGrp="1"/>
          </p:cNvSpPr>
          <p:nvPr>
            <p:ph type="subTitle" idx="9"/>
          </p:nvPr>
        </p:nvSpPr>
        <p:spPr>
          <a:xfrm>
            <a:off x="1883425" y="1187225"/>
            <a:ext cx="6221544" cy="34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endParaRPr lang="id-ID" sz="2400" b="1" dirty="0">
              <a:solidFill>
                <a:srgbClr val="FF0000"/>
              </a:solidFill>
            </a:endParaRPr>
          </a:p>
          <a:p>
            <a:pPr algn="l"/>
            <a:endParaRPr lang="id-ID" sz="1600" b="1" dirty="0">
              <a:solidFill>
                <a:srgbClr val="FF0000"/>
              </a:solidFill>
            </a:endParaRPr>
          </a:p>
        </p:txBody>
      </p:sp>
      <p:sp>
        <p:nvSpPr>
          <p:cNvPr id="2014" name="Google Shape;2014;p46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46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016" name="Google Shape;2016;p46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00AF53-0387-4088-AF90-6FD2D59FC2BD}"/>
              </a:ext>
            </a:extLst>
          </p:cNvPr>
          <p:cNvSpPr txBox="1"/>
          <p:nvPr/>
        </p:nvSpPr>
        <p:spPr>
          <a:xfrm>
            <a:off x="1785282" y="1312594"/>
            <a:ext cx="68168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id-ID" b="1" u="sng" dirty="0">
                <a:solidFill>
                  <a:srgbClr val="FF0000"/>
                </a:solidFill>
              </a:rPr>
              <a:t>Kecualikan</a:t>
            </a:r>
            <a:r>
              <a:rPr lang="id-ID" b="1" dirty="0">
                <a:solidFill>
                  <a:srgbClr val="FF0000"/>
                </a:solidFill>
              </a:rPr>
              <a:t> kata kunci tertentu</a:t>
            </a:r>
            <a:endParaRPr lang="id-ID" b="1" dirty="0">
              <a:solidFill>
                <a:srgbClr val="FF0000"/>
              </a:solidFill>
              <a:effectLst/>
            </a:endParaRPr>
          </a:p>
          <a:p>
            <a:pPr>
              <a:tabLst>
                <a:tab pos="361950" algn="l"/>
              </a:tabLst>
            </a:pPr>
            <a:r>
              <a:rPr lang="id-ID" dirty="0">
                <a:effectLst/>
              </a:rPr>
              <a:t>	untuk hasil pencarian Google sesuai kebutuhan, </a:t>
            </a:r>
            <a:r>
              <a:rPr lang="id-ID" dirty="0">
                <a:solidFill>
                  <a:srgbClr val="FF0000"/>
                </a:solidFill>
                <a:effectLst/>
              </a:rPr>
              <a:t>tanpa</a:t>
            </a:r>
            <a:r>
              <a:rPr lang="id-ID" dirty="0">
                <a:effectLst/>
              </a:rPr>
              <a:t> yang kita ingin</a:t>
            </a:r>
            <a:br>
              <a:rPr lang="id-ID" dirty="0">
                <a:effectLst/>
              </a:rPr>
            </a:br>
            <a:r>
              <a:rPr lang="id-ID" dirty="0"/>
              <a:t>	</a:t>
            </a:r>
            <a:r>
              <a:rPr lang="id-ID" dirty="0">
                <a:highlight>
                  <a:srgbClr val="FFFF00"/>
                </a:highlight>
              </a:rPr>
              <a:t>Kompastekno - twitter</a:t>
            </a:r>
            <a:br>
              <a:rPr lang="id-ID" dirty="0">
                <a:effectLst/>
              </a:rPr>
            </a:br>
            <a:br>
              <a:rPr lang="id-ID" dirty="0">
                <a:effectLst/>
              </a:rPr>
            </a:br>
            <a:r>
              <a:rPr lang="id-ID" dirty="0">
                <a:effectLst/>
                <a:hlinkClick r:id="rId4"/>
              </a:rPr>
              <a:t>apple.co/3hXWJ0L</a:t>
            </a:r>
            <a:endParaRPr lang="id-ID" dirty="0">
              <a:effectLst/>
            </a:endParaRPr>
          </a:p>
          <a:p>
            <a:pPr>
              <a:tabLst>
                <a:tab pos="361950" algn="l"/>
              </a:tabLst>
            </a:pPr>
            <a:br>
              <a:rPr lang="id-ID" dirty="0">
                <a:effectLst/>
              </a:rPr>
            </a:br>
            <a:endParaRPr lang="id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E469B4-6714-4ED7-B819-ABC2F8DDE6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230582" y="2105419"/>
            <a:ext cx="4230526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410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p46"/>
          <p:cNvSpPr/>
          <p:nvPr/>
        </p:nvSpPr>
        <p:spPr>
          <a:xfrm rot="-1344">
            <a:off x="-239000" y="1561920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46"/>
          <p:cNvSpPr txBox="1">
            <a:spLocks noGrp="1"/>
          </p:cNvSpPr>
          <p:nvPr>
            <p:ph type="title"/>
          </p:nvPr>
        </p:nvSpPr>
        <p:spPr>
          <a:xfrm>
            <a:off x="1883425" y="709025"/>
            <a:ext cx="654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d-ID" sz="2400" b="1" dirty="0">
                <a:solidFill>
                  <a:schemeClr val="accent2"/>
                </a:solidFill>
                <a:sym typeface="Capriola"/>
              </a:rPr>
              <a:t>12 TIPS MEMPERMUDAH PENCARIAN DI GOOGLE</a:t>
            </a:r>
            <a:endParaRPr lang="id-ID" dirty="0"/>
          </a:p>
        </p:txBody>
      </p:sp>
      <p:sp>
        <p:nvSpPr>
          <p:cNvPr id="2008" name="Google Shape;2008;p46">
            <a:hlinkClick r:id="rId3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46"/>
          <p:cNvSpPr/>
          <p:nvPr/>
        </p:nvSpPr>
        <p:spPr>
          <a:xfrm rot="-9038913" flipH="1">
            <a:off x="7459838" y="357206"/>
            <a:ext cx="1400467" cy="118184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46"/>
          <p:cNvSpPr txBox="1">
            <a:spLocks noGrp="1"/>
          </p:cNvSpPr>
          <p:nvPr>
            <p:ph type="subTitle" idx="9"/>
          </p:nvPr>
        </p:nvSpPr>
        <p:spPr>
          <a:xfrm>
            <a:off x="1883425" y="1187225"/>
            <a:ext cx="6221544" cy="34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endParaRPr lang="id-ID" sz="2400" b="1" dirty="0">
              <a:solidFill>
                <a:srgbClr val="FF0000"/>
              </a:solidFill>
            </a:endParaRPr>
          </a:p>
          <a:p>
            <a:pPr algn="l"/>
            <a:endParaRPr lang="id-ID" sz="1600" b="1" dirty="0">
              <a:solidFill>
                <a:srgbClr val="FF0000"/>
              </a:solidFill>
            </a:endParaRPr>
          </a:p>
        </p:txBody>
      </p:sp>
      <p:sp>
        <p:nvSpPr>
          <p:cNvPr id="2014" name="Google Shape;2014;p46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46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016" name="Google Shape;2016;p46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00AF53-0387-4088-AF90-6FD2D59FC2BD}"/>
              </a:ext>
            </a:extLst>
          </p:cNvPr>
          <p:cNvSpPr txBox="1"/>
          <p:nvPr/>
        </p:nvSpPr>
        <p:spPr>
          <a:xfrm>
            <a:off x="1785282" y="1312594"/>
            <a:ext cx="68168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id-ID" b="1" dirty="0">
                <a:solidFill>
                  <a:srgbClr val="FF0000"/>
                </a:solidFill>
              </a:rPr>
              <a:t>Temukan tautan ke situs web tertentu</a:t>
            </a:r>
            <a:endParaRPr lang="id-ID" b="1" dirty="0">
              <a:solidFill>
                <a:srgbClr val="FF0000"/>
              </a:solidFill>
              <a:effectLst/>
            </a:endParaRPr>
          </a:p>
          <a:p>
            <a:pPr>
              <a:tabLst>
                <a:tab pos="361950" algn="l"/>
              </a:tabLst>
            </a:pPr>
            <a:r>
              <a:rPr lang="id-ID" dirty="0">
                <a:effectLst/>
              </a:rPr>
              <a:t>	untuk melihat situs web apapun yang di tautkan ke website tertentu.</a:t>
            </a:r>
            <a:br>
              <a:rPr lang="id-ID" dirty="0">
                <a:effectLst/>
              </a:rPr>
            </a:br>
            <a:r>
              <a:rPr lang="id-ID" dirty="0"/>
              <a:t>	</a:t>
            </a:r>
            <a:r>
              <a:rPr lang="id-ID" dirty="0">
                <a:highlight>
                  <a:srgbClr val="FFFF00"/>
                </a:highlight>
              </a:rPr>
              <a:t>Link:youtube.com/kompastekno</a:t>
            </a:r>
            <a:br>
              <a:rPr lang="id-ID" dirty="0">
                <a:effectLst/>
              </a:rPr>
            </a:br>
            <a:br>
              <a:rPr lang="id-ID" dirty="0">
                <a:effectLst/>
              </a:rPr>
            </a:br>
            <a:r>
              <a:rPr lang="id-ID" dirty="0">
                <a:effectLst/>
                <a:hlinkClick r:id="rId4"/>
              </a:rPr>
              <a:t>apple.co/3hXWJ0L</a:t>
            </a:r>
            <a:endParaRPr lang="id-ID" dirty="0">
              <a:effectLst/>
            </a:endParaRPr>
          </a:p>
          <a:p>
            <a:pPr>
              <a:tabLst>
                <a:tab pos="361950" algn="l"/>
              </a:tabLst>
            </a:pPr>
            <a:br>
              <a:rPr lang="id-ID" dirty="0">
                <a:effectLst/>
              </a:rPr>
            </a:br>
            <a:endParaRPr lang="id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E469B4-6714-4ED7-B819-ABC2F8DDE6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381314" y="2105419"/>
            <a:ext cx="4707058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379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p46"/>
          <p:cNvSpPr/>
          <p:nvPr/>
        </p:nvSpPr>
        <p:spPr>
          <a:xfrm rot="-1344">
            <a:off x="-239000" y="1561920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46"/>
          <p:cNvSpPr txBox="1">
            <a:spLocks noGrp="1"/>
          </p:cNvSpPr>
          <p:nvPr>
            <p:ph type="title"/>
          </p:nvPr>
        </p:nvSpPr>
        <p:spPr>
          <a:xfrm>
            <a:off x="1883425" y="709025"/>
            <a:ext cx="654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d-ID" sz="2400" b="1" dirty="0">
                <a:solidFill>
                  <a:schemeClr val="accent2"/>
                </a:solidFill>
                <a:sym typeface="Capriola"/>
              </a:rPr>
              <a:t>12 TIPS MEMPERMUDAH PENCARIAN DI GOOGLE</a:t>
            </a:r>
            <a:endParaRPr lang="id-ID" dirty="0"/>
          </a:p>
        </p:txBody>
      </p:sp>
      <p:sp>
        <p:nvSpPr>
          <p:cNvPr id="2008" name="Google Shape;2008;p46">
            <a:hlinkClick r:id="rId3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46"/>
          <p:cNvSpPr/>
          <p:nvPr/>
        </p:nvSpPr>
        <p:spPr>
          <a:xfrm rot="-9038913" flipH="1">
            <a:off x="7459838" y="357206"/>
            <a:ext cx="1400467" cy="118184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46"/>
          <p:cNvSpPr txBox="1">
            <a:spLocks noGrp="1"/>
          </p:cNvSpPr>
          <p:nvPr>
            <p:ph type="subTitle" idx="9"/>
          </p:nvPr>
        </p:nvSpPr>
        <p:spPr>
          <a:xfrm>
            <a:off x="1883425" y="1187225"/>
            <a:ext cx="6221544" cy="34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endParaRPr lang="id-ID" sz="2400" b="1" dirty="0">
              <a:solidFill>
                <a:srgbClr val="FF0000"/>
              </a:solidFill>
            </a:endParaRPr>
          </a:p>
          <a:p>
            <a:pPr algn="l"/>
            <a:endParaRPr lang="id-ID" sz="1600" b="1" dirty="0">
              <a:solidFill>
                <a:srgbClr val="FF0000"/>
              </a:solidFill>
            </a:endParaRPr>
          </a:p>
        </p:txBody>
      </p:sp>
      <p:sp>
        <p:nvSpPr>
          <p:cNvPr id="2014" name="Google Shape;2014;p46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46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016" name="Google Shape;2016;p46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00AF53-0387-4088-AF90-6FD2D59FC2BD}"/>
              </a:ext>
            </a:extLst>
          </p:cNvPr>
          <p:cNvSpPr txBox="1"/>
          <p:nvPr/>
        </p:nvSpPr>
        <p:spPr>
          <a:xfrm>
            <a:off x="1785282" y="1312594"/>
            <a:ext cx="68168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id-ID" b="1" dirty="0">
                <a:solidFill>
                  <a:srgbClr val="FF0000"/>
                </a:solidFill>
              </a:rPr>
              <a:t>Mencari gambar yang tepat</a:t>
            </a:r>
            <a:endParaRPr lang="id-ID" b="1" dirty="0">
              <a:solidFill>
                <a:srgbClr val="FF0000"/>
              </a:solidFill>
              <a:effectLst/>
            </a:endParaRPr>
          </a:p>
          <a:p>
            <a:pPr>
              <a:tabLst>
                <a:tab pos="361950" algn="l"/>
              </a:tabLst>
            </a:pPr>
            <a:r>
              <a:rPr lang="id-ID" dirty="0">
                <a:effectLst/>
              </a:rPr>
              <a:t>	mencari gambar berasal dan mencari gambar yang serupa.</a:t>
            </a:r>
            <a:br>
              <a:rPr lang="id-ID" dirty="0">
                <a:effectLst/>
              </a:rPr>
            </a:br>
            <a:br>
              <a:rPr lang="id-ID" dirty="0">
                <a:effectLst/>
              </a:rPr>
            </a:br>
            <a:r>
              <a:rPr lang="id-ID" dirty="0">
                <a:effectLst/>
                <a:hlinkClick r:id="rId4"/>
              </a:rPr>
              <a:t>apple.co/3hXWJ0L</a:t>
            </a:r>
            <a:endParaRPr lang="id-ID" dirty="0">
              <a:effectLst/>
            </a:endParaRPr>
          </a:p>
          <a:p>
            <a:pPr>
              <a:tabLst>
                <a:tab pos="361950" algn="l"/>
              </a:tabLst>
            </a:pPr>
            <a:br>
              <a:rPr lang="id-ID" dirty="0">
                <a:effectLst/>
              </a:rPr>
            </a:br>
            <a:endParaRPr lang="id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E469B4-6714-4ED7-B819-ABC2F8DDE6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272145" y="2105419"/>
            <a:ext cx="4427229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0612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p46"/>
          <p:cNvSpPr/>
          <p:nvPr/>
        </p:nvSpPr>
        <p:spPr>
          <a:xfrm rot="-1344">
            <a:off x="-239000" y="1561920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46"/>
          <p:cNvSpPr txBox="1">
            <a:spLocks noGrp="1"/>
          </p:cNvSpPr>
          <p:nvPr>
            <p:ph type="title"/>
          </p:nvPr>
        </p:nvSpPr>
        <p:spPr>
          <a:xfrm>
            <a:off x="1883425" y="709025"/>
            <a:ext cx="654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d-ID" sz="2400" b="1" dirty="0">
                <a:solidFill>
                  <a:schemeClr val="accent2"/>
                </a:solidFill>
                <a:sym typeface="Capriola"/>
              </a:rPr>
              <a:t>12 TIPS MEMPERMUDAH PENCARIAN DI GOOGLE</a:t>
            </a:r>
            <a:endParaRPr lang="id-ID" dirty="0"/>
          </a:p>
        </p:txBody>
      </p:sp>
      <p:sp>
        <p:nvSpPr>
          <p:cNvPr id="2008" name="Google Shape;2008;p46">
            <a:hlinkClick r:id="rId3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46"/>
          <p:cNvSpPr/>
          <p:nvPr/>
        </p:nvSpPr>
        <p:spPr>
          <a:xfrm rot="-9038913" flipH="1">
            <a:off x="7459838" y="357206"/>
            <a:ext cx="1400467" cy="118184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46"/>
          <p:cNvSpPr txBox="1">
            <a:spLocks noGrp="1"/>
          </p:cNvSpPr>
          <p:nvPr>
            <p:ph type="subTitle" idx="9"/>
          </p:nvPr>
        </p:nvSpPr>
        <p:spPr>
          <a:xfrm>
            <a:off x="1883425" y="1187225"/>
            <a:ext cx="6221544" cy="34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endParaRPr lang="id-ID" sz="2400" b="1" dirty="0">
              <a:solidFill>
                <a:srgbClr val="FF0000"/>
              </a:solidFill>
            </a:endParaRPr>
          </a:p>
          <a:p>
            <a:pPr algn="l"/>
            <a:endParaRPr lang="id-ID" sz="1600" b="1" dirty="0">
              <a:solidFill>
                <a:srgbClr val="FF0000"/>
              </a:solidFill>
            </a:endParaRPr>
          </a:p>
        </p:txBody>
      </p:sp>
      <p:sp>
        <p:nvSpPr>
          <p:cNvPr id="2014" name="Google Shape;2014;p46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46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016" name="Google Shape;2016;p46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00AF53-0387-4088-AF90-6FD2D59FC2BD}"/>
              </a:ext>
            </a:extLst>
          </p:cNvPr>
          <p:cNvSpPr txBox="1"/>
          <p:nvPr/>
        </p:nvSpPr>
        <p:spPr>
          <a:xfrm>
            <a:off x="1785282" y="1312594"/>
            <a:ext cx="68168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8"/>
            </a:pPr>
            <a:r>
              <a:rPr lang="id-ID" b="1" dirty="0">
                <a:solidFill>
                  <a:srgbClr val="FF0000"/>
                </a:solidFill>
                <a:effectLst/>
              </a:rPr>
              <a:t>Gunakan kata </a:t>
            </a:r>
            <a:r>
              <a:rPr lang="id-ID" b="1" u="sng" dirty="0">
                <a:solidFill>
                  <a:srgbClr val="FF0000"/>
                </a:solidFill>
                <a:effectLst/>
              </a:rPr>
              <a:t>OR</a:t>
            </a:r>
          </a:p>
          <a:p>
            <a:pPr>
              <a:tabLst>
                <a:tab pos="361950" algn="l"/>
              </a:tabLst>
            </a:pPr>
            <a:r>
              <a:rPr lang="id-ID" dirty="0">
                <a:effectLst/>
              </a:rPr>
              <a:t>	</a:t>
            </a:r>
            <a:r>
              <a:rPr lang="id-ID" dirty="0"/>
              <a:t>2 pilihan. </a:t>
            </a:r>
            <a:br>
              <a:rPr lang="id-ID" dirty="0">
                <a:effectLst/>
              </a:rPr>
            </a:br>
            <a:r>
              <a:rPr lang="id-ID" dirty="0">
                <a:effectLst/>
              </a:rPr>
              <a:t>	</a:t>
            </a:r>
            <a:r>
              <a:rPr lang="id-ID" dirty="0">
                <a:effectLst/>
                <a:highlight>
                  <a:srgbClr val="FFFF00"/>
                </a:highlight>
              </a:rPr>
              <a:t>Jennifer Aniston </a:t>
            </a:r>
            <a:r>
              <a:rPr lang="id-ID" dirty="0">
                <a:highlight>
                  <a:srgbClr val="FFFF00"/>
                </a:highlight>
              </a:rPr>
              <a:t>OR Lawrence</a:t>
            </a:r>
            <a:br>
              <a:rPr lang="id-ID" dirty="0">
                <a:effectLst/>
              </a:rPr>
            </a:br>
            <a:r>
              <a:rPr lang="id-ID" dirty="0">
                <a:effectLst/>
                <a:hlinkClick r:id="rId4"/>
              </a:rPr>
              <a:t>apple.co/3hXWJ0L</a:t>
            </a:r>
            <a:endParaRPr lang="id-ID" dirty="0">
              <a:effectLst/>
            </a:endParaRPr>
          </a:p>
          <a:p>
            <a:pPr>
              <a:tabLst>
                <a:tab pos="361950" algn="l"/>
              </a:tabLst>
            </a:pPr>
            <a:br>
              <a:rPr lang="id-ID" dirty="0">
                <a:effectLst/>
              </a:rPr>
            </a:br>
            <a:endParaRPr lang="id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E469B4-6714-4ED7-B819-ABC2F8DDE6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211381" y="2145500"/>
            <a:ext cx="3929062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198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p46"/>
          <p:cNvSpPr/>
          <p:nvPr/>
        </p:nvSpPr>
        <p:spPr>
          <a:xfrm rot="-1344">
            <a:off x="-239000" y="1561920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46"/>
          <p:cNvSpPr txBox="1">
            <a:spLocks noGrp="1"/>
          </p:cNvSpPr>
          <p:nvPr>
            <p:ph type="title"/>
          </p:nvPr>
        </p:nvSpPr>
        <p:spPr>
          <a:xfrm>
            <a:off x="1883425" y="709025"/>
            <a:ext cx="654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d-ID" sz="2400" b="1" dirty="0">
                <a:solidFill>
                  <a:schemeClr val="accent2"/>
                </a:solidFill>
                <a:sym typeface="Capriola"/>
              </a:rPr>
              <a:t>12 TIPS MEMPERMUDAH PENCARIAN DI GOOGLE</a:t>
            </a:r>
            <a:endParaRPr lang="id-ID" dirty="0"/>
          </a:p>
        </p:txBody>
      </p:sp>
      <p:sp>
        <p:nvSpPr>
          <p:cNvPr id="2008" name="Google Shape;2008;p46">
            <a:hlinkClick r:id="rId3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46"/>
          <p:cNvSpPr/>
          <p:nvPr/>
        </p:nvSpPr>
        <p:spPr>
          <a:xfrm rot="-9038913" flipH="1">
            <a:off x="7459838" y="357206"/>
            <a:ext cx="1400467" cy="118184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46"/>
          <p:cNvSpPr txBox="1">
            <a:spLocks noGrp="1"/>
          </p:cNvSpPr>
          <p:nvPr>
            <p:ph type="subTitle" idx="9"/>
          </p:nvPr>
        </p:nvSpPr>
        <p:spPr>
          <a:xfrm>
            <a:off x="1883425" y="1187225"/>
            <a:ext cx="6221544" cy="34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endParaRPr lang="id-ID" sz="2400" b="1" dirty="0">
              <a:solidFill>
                <a:srgbClr val="FF0000"/>
              </a:solidFill>
            </a:endParaRPr>
          </a:p>
          <a:p>
            <a:pPr algn="l"/>
            <a:endParaRPr lang="id-ID" sz="1600" b="1" dirty="0">
              <a:solidFill>
                <a:srgbClr val="FF0000"/>
              </a:solidFill>
            </a:endParaRPr>
          </a:p>
        </p:txBody>
      </p:sp>
      <p:sp>
        <p:nvSpPr>
          <p:cNvPr id="2014" name="Google Shape;2014;p46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46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016" name="Google Shape;2016;p46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00AF53-0387-4088-AF90-6FD2D59FC2BD}"/>
              </a:ext>
            </a:extLst>
          </p:cNvPr>
          <p:cNvSpPr txBox="1"/>
          <p:nvPr/>
        </p:nvSpPr>
        <p:spPr>
          <a:xfrm>
            <a:off x="1785282" y="1312594"/>
            <a:ext cx="68168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9"/>
            </a:pPr>
            <a:r>
              <a:rPr lang="id-ID" b="1" u="sng" dirty="0">
                <a:solidFill>
                  <a:srgbClr val="FF0000"/>
                </a:solidFill>
                <a:effectLst/>
              </a:rPr>
              <a:t>Menelusuri </a:t>
            </a:r>
            <a:r>
              <a:rPr lang="id-ID" b="1" u="sng" dirty="0">
                <a:solidFill>
                  <a:srgbClr val="FF0000"/>
                </a:solidFill>
              </a:rPr>
              <a:t>jangka waktu</a:t>
            </a:r>
            <a:endParaRPr lang="id-ID" b="1" u="sng" dirty="0">
              <a:solidFill>
                <a:srgbClr val="FF0000"/>
              </a:solidFill>
              <a:effectLst/>
            </a:endParaRPr>
          </a:p>
          <a:p>
            <a:pPr>
              <a:tabLst>
                <a:tab pos="361950" algn="l"/>
              </a:tabLst>
            </a:pPr>
            <a:r>
              <a:rPr lang="id-ID" dirty="0">
                <a:effectLst/>
              </a:rPr>
              <a:t>	</a:t>
            </a:r>
            <a:r>
              <a:rPr lang="id-ID" dirty="0"/>
              <a:t>mencari kejadian di waktu yang ditentukan</a:t>
            </a:r>
            <a:br>
              <a:rPr lang="id-ID" dirty="0">
                <a:effectLst/>
              </a:rPr>
            </a:br>
            <a:r>
              <a:rPr lang="id-ID" dirty="0">
                <a:effectLst/>
              </a:rPr>
              <a:t>	</a:t>
            </a:r>
            <a:r>
              <a:rPr lang="id-ID" dirty="0">
                <a:highlight>
                  <a:srgbClr val="FFFF00"/>
                </a:highlight>
              </a:rPr>
              <a:t>Sejarah Indonesia 1900...2000</a:t>
            </a:r>
            <a:br>
              <a:rPr lang="id-ID" dirty="0">
                <a:effectLst/>
              </a:rPr>
            </a:br>
            <a:r>
              <a:rPr lang="id-ID" dirty="0">
                <a:effectLst/>
                <a:hlinkClick r:id="rId4"/>
              </a:rPr>
              <a:t>apple.co/3hXWJ0L</a:t>
            </a:r>
            <a:endParaRPr lang="id-ID" dirty="0">
              <a:effectLst/>
            </a:endParaRPr>
          </a:p>
          <a:p>
            <a:pPr>
              <a:tabLst>
                <a:tab pos="361950" algn="l"/>
              </a:tabLst>
            </a:pPr>
            <a:br>
              <a:rPr lang="id-ID" dirty="0">
                <a:effectLst/>
              </a:rPr>
            </a:br>
            <a:endParaRPr lang="id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E469B4-6714-4ED7-B819-ABC2F8DDE6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239090" y="2129665"/>
            <a:ext cx="4923710" cy="24618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2AE2CF-24C7-4779-91A5-6B976AAFF2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570" t="1353" r="50915" b="86839"/>
          <a:stretch/>
        </p:blipFill>
        <p:spPr>
          <a:xfrm>
            <a:off x="1954166" y="2092357"/>
            <a:ext cx="6178807" cy="115753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D167964-251E-4F3B-A9BC-FB22FA706398}"/>
              </a:ext>
            </a:extLst>
          </p:cNvPr>
          <p:cNvSpPr/>
          <p:nvPr/>
        </p:nvSpPr>
        <p:spPr>
          <a:xfrm>
            <a:off x="6096000" y="2527936"/>
            <a:ext cx="512618" cy="604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DC1929-BA7B-4A2F-8408-B45BEEDC950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FEEEE"/>
              </a:clrFrom>
              <a:clrTo>
                <a:srgbClr val="EF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483273">
            <a:off x="4705824" y="2792131"/>
            <a:ext cx="1796956" cy="137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1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p42"/>
          <p:cNvSpPr/>
          <p:nvPr/>
        </p:nvSpPr>
        <p:spPr>
          <a:xfrm>
            <a:off x="3100775" y="2069788"/>
            <a:ext cx="4311300" cy="73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" name="Google Shape;1763;p42"/>
          <p:cNvSpPr/>
          <p:nvPr/>
        </p:nvSpPr>
        <p:spPr>
          <a:xfrm>
            <a:off x="1731925" y="767645"/>
            <a:ext cx="7016964" cy="3311634"/>
          </a:xfrm>
          <a:custGeom>
            <a:avLst/>
            <a:gdLst/>
            <a:ahLst/>
            <a:cxnLst/>
            <a:rect l="l" t="t" r="r" b="b"/>
            <a:pathLst>
              <a:path w="54129" h="24752" extrusionOk="0">
                <a:moveTo>
                  <a:pt x="17871" y="6878"/>
                </a:moveTo>
                <a:lnTo>
                  <a:pt x="17871" y="6878"/>
                </a:lnTo>
                <a:cubicBezTo>
                  <a:pt x="16444" y="6923"/>
                  <a:pt x="15017" y="6977"/>
                  <a:pt x="13592" y="7054"/>
                </a:cubicBezTo>
                <a:cubicBezTo>
                  <a:pt x="12207" y="7128"/>
                  <a:pt x="10815" y="7206"/>
                  <a:pt x="9422" y="7247"/>
                </a:cubicBezTo>
                <a:cubicBezTo>
                  <a:pt x="12209" y="6960"/>
                  <a:pt x="15055" y="6892"/>
                  <a:pt x="17871" y="6878"/>
                </a:cubicBezTo>
                <a:close/>
                <a:moveTo>
                  <a:pt x="36090" y="8493"/>
                </a:moveTo>
                <a:cubicBezTo>
                  <a:pt x="36448" y="8493"/>
                  <a:pt x="36806" y="8495"/>
                  <a:pt x="37164" y="8498"/>
                </a:cubicBezTo>
                <a:cubicBezTo>
                  <a:pt x="36552" y="8504"/>
                  <a:pt x="35940" y="8508"/>
                  <a:pt x="35328" y="8508"/>
                </a:cubicBezTo>
                <a:cubicBezTo>
                  <a:pt x="35008" y="8508"/>
                  <a:pt x="34688" y="8507"/>
                  <a:pt x="34368" y="8505"/>
                </a:cubicBezTo>
                <a:cubicBezTo>
                  <a:pt x="34942" y="8497"/>
                  <a:pt x="35516" y="8493"/>
                  <a:pt x="36090" y="8493"/>
                </a:cubicBezTo>
                <a:close/>
                <a:moveTo>
                  <a:pt x="12605" y="21038"/>
                </a:moveTo>
                <a:cubicBezTo>
                  <a:pt x="12590" y="21109"/>
                  <a:pt x="12578" y="21180"/>
                  <a:pt x="12577" y="21251"/>
                </a:cubicBezTo>
                <a:cubicBezTo>
                  <a:pt x="12206" y="21223"/>
                  <a:pt x="11839" y="21181"/>
                  <a:pt x="11483" y="21124"/>
                </a:cubicBezTo>
                <a:cubicBezTo>
                  <a:pt x="11855" y="21086"/>
                  <a:pt x="12230" y="21058"/>
                  <a:pt x="12605" y="21038"/>
                </a:cubicBezTo>
                <a:close/>
                <a:moveTo>
                  <a:pt x="24817" y="1"/>
                </a:moveTo>
                <a:cubicBezTo>
                  <a:pt x="21431" y="1"/>
                  <a:pt x="18049" y="162"/>
                  <a:pt x="14673" y="646"/>
                </a:cubicBezTo>
                <a:lnTo>
                  <a:pt x="14619" y="641"/>
                </a:lnTo>
                <a:cubicBezTo>
                  <a:pt x="14581" y="637"/>
                  <a:pt x="14544" y="635"/>
                  <a:pt x="14508" y="635"/>
                </a:cubicBezTo>
                <a:cubicBezTo>
                  <a:pt x="14347" y="635"/>
                  <a:pt x="14207" y="672"/>
                  <a:pt x="14088" y="732"/>
                </a:cubicBezTo>
                <a:cubicBezTo>
                  <a:pt x="13886" y="763"/>
                  <a:pt x="13685" y="787"/>
                  <a:pt x="13482" y="821"/>
                </a:cubicBezTo>
                <a:cubicBezTo>
                  <a:pt x="13185" y="869"/>
                  <a:pt x="12985" y="1012"/>
                  <a:pt x="12861" y="1201"/>
                </a:cubicBezTo>
                <a:cubicBezTo>
                  <a:pt x="10603" y="1148"/>
                  <a:pt x="8343" y="1064"/>
                  <a:pt x="6087" y="925"/>
                </a:cubicBezTo>
                <a:cubicBezTo>
                  <a:pt x="6060" y="923"/>
                  <a:pt x="6033" y="922"/>
                  <a:pt x="6008" y="922"/>
                </a:cubicBezTo>
                <a:cubicBezTo>
                  <a:pt x="4713" y="922"/>
                  <a:pt x="4748" y="2974"/>
                  <a:pt x="6087" y="3059"/>
                </a:cubicBezTo>
                <a:cubicBezTo>
                  <a:pt x="7775" y="3163"/>
                  <a:pt x="9462" y="3237"/>
                  <a:pt x="11152" y="3291"/>
                </a:cubicBezTo>
                <a:cubicBezTo>
                  <a:pt x="11044" y="3490"/>
                  <a:pt x="11005" y="3724"/>
                  <a:pt x="11028" y="3952"/>
                </a:cubicBezTo>
                <a:cubicBezTo>
                  <a:pt x="10175" y="4137"/>
                  <a:pt x="9331" y="4365"/>
                  <a:pt x="8507" y="4662"/>
                </a:cubicBezTo>
                <a:cubicBezTo>
                  <a:pt x="8162" y="4787"/>
                  <a:pt x="7938" y="5029"/>
                  <a:pt x="7832" y="5306"/>
                </a:cubicBezTo>
                <a:cubicBezTo>
                  <a:pt x="5534" y="5595"/>
                  <a:pt x="3279" y="6056"/>
                  <a:pt x="1113" y="6797"/>
                </a:cubicBezTo>
                <a:cubicBezTo>
                  <a:pt x="196" y="7111"/>
                  <a:pt x="0" y="8644"/>
                  <a:pt x="1113" y="8853"/>
                </a:cubicBezTo>
                <a:cubicBezTo>
                  <a:pt x="2253" y="9068"/>
                  <a:pt x="3405" y="9214"/>
                  <a:pt x="4565" y="9315"/>
                </a:cubicBezTo>
                <a:cubicBezTo>
                  <a:pt x="4458" y="9329"/>
                  <a:pt x="4349" y="9341"/>
                  <a:pt x="4242" y="9356"/>
                </a:cubicBezTo>
                <a:cubicBezTo>
                  <a:pt x="3162" y="9511"/>
                  <a:pt x="3284" y="11168"/>
                  <a:pt x="4242" y="11413"/>
                </a:cubicBezTo>
                <a:cubicBezTo>
                  <a:pt x="5305" y="11685"/>
                  <a:pt x="6381" y="11865"/>
                  <a:pt x="7461" y="11988"/>
                </a:cubicBezTo>
                <a:cubicBezTo>
                  <a:pt x="6956" y="12100"/>
                  <a:pt x="6452" y="12218"/>
                  <a:pt x="5949" y="12343"/>
                </a:cubicBezTo>
                <a:cubicBezTo>
                  <a:pt x="4680" y="12660"/>
                  <a:pt x="5125" y="14290"/>
                  <a:pt x="6233" y="14438"/>
                </a:cubicBezTo>
                <a:cubicBezTo>
                  <a:pt x="6374" y="14458"/>
                  <a:pt x="6513" y="14472"/>
                  <a:pt x="6654" y="14489"/>
                </a:cubicBezTo>
                <a:cubicBezTo>
                  <a:pt x="6041" y="14685"/>
                  <a:pt x="5436" y="14899"/>
                  <a:pt x="4842" y="15153"/>
                </a:cubicBezTo>
                <a:cubicBezTo>
                  <a:pt x="3732" y="15629"/>
                  <a:pt x="4487" y="17019"/>
                  <a:pt x="5380" y="17140"/>
                </a:cubicBezTo>
                <a:cubicBezTo>
                  <a:pt x="5930" y="17215"/>
                  <a:pt x="6483" y="17275"/>
                  <a:pt x="7036" y="17329"/>
                </a:cubicBezTo>
                <a:cubicBezTo>
                  <a:pt x="6674" y="17884"/>
                  <a:pt x="6966" y="18744"/>
                  <a:pt x="7656" y="18950"/>
                </a:cubicBezTo>
                <a:cubicBezTo>
                  <a:pt x="8176" y="19105"/>
                  <a:pt x="8702" y="19222"/>
                  <a:pt x="9230" y="19321"/>
                </a:cubicBezTo>
                <a:cubicBezTo>
                  <a:pt x="8700" y="19433"/>
                  <a:pt x="8174" y="19570"/>
                  <a:pt x="7656" y="19737"/>
                </a:cubicBezTo>
                <a:cubicBezTo>
                  <a:pt x="6949" y="19966"/>
                  <a:pt x="6540" y="20968"/>
                  <a:pt x="7185" y="21520"/>
                </a:cubicBezTo>
                <a:cubicBezTo>
                  <a:pt x="7245" y="21571"/>
                  <a:pt x="7309" y="21616"/>
                  <a:pt x="7370" y="21666"/>
                </a:cubicBezTo>
                <a:cubicBezTo>
                  <a:pt x="7228" y="21676"/>
                  <a:pt x="7086" y="21680"/>
                  <a:pt x="6944" y="21690"/>
                </a:cubicBezTo>
                <a:cubicBezTo>
                  <a:pt x="5801" y="21765"/>
                  <a:pt x="5422" y="23528"/>
                  <a:pt x="6659" y="23783"/>
                </a:cubicBezTo>
                <a:cubicBezTo>
                  <a:pt x="10303" y="24536"/>
                  <a:pt x="13989" y="24752"/>
                  <a:pt x="17687" y="24752"/>
                </a:cubicBezTo>
                <a:cubicBezTo>
                  <a:pt x="19346" y="24752"/>
                  <a:pt x="21007" y="24708"/>
                  <a:pt x="22668" y="24650"/>
                </a:cubicBezTo>
                <a:cubicBezTo>
                  <a:pt x="25388" y="24556"/>
                  <a:pt x="28105" y="24427"/>
                  <a:pt x="30827" y="24394"/>
                </a:cubicBezTo>
                <a:cubicBezTo>
                  <a:pt x="30949" y="24393"/>
                  <a:pt x="31070" y="24392"/>
                  <a:pt x="31192" y="24392"/>
                </a:cubicBezTo>
                <a:cubicBezTo>
                  <a:pt x="32413" y="24392"/>
                  <a:pt x="33628" y="24459"/>
                  <a:pt x="34841" y="24459"/>
                </a:cubicBezTo>
                <a:cubicBezTo>
                  <a:pt x="35879" y="24459"/>
                  <a:pt x="36916" y="24410"/>
                  <a:pt x="37952" y="24230"/>
                </a:cubicBezTo>
                <a:cubicBezTo>
                  <a:pt x="40232" y="24248"/>
                  <a:pt x="42511" y="24267"/>
                  <a:pt x="44788" y="24301"/>
                </a:cubicBezTo>
                <a:cubicBezTo>
                  <a:pt x="46002" y="24360"/>
                  <a:pt x="47216" y="24399"/>
                  <a:pt x="48434" y="24399"/>
                </a:cubicBezTo>
                <a:cubicBezTo>
                  <a:pt x="48727" y="24399"/>
                  <a:pt x="49020" y="24396"/>
                  <a:pt x="49314" y="24392"/>
                </a:cubicBezTo>
                <a:cubicBezTo>
                  <a:pt x="50691" y="24370"/>
                  <a:pt x="50687" y="22297"/>
                  <a:pt x="49314" y="22259"/>
                </a:cubicBezTo>
                <a:cubicBezTo>
                  <a:pt x="47703" y="22213"/>
                  <a:pt x="46094" y="22185"/>
                  <a:pt x="44482" y="22162"/>
                </a:cubicBezTo>
                <a:cubicBezTo>
                  <a:pt x="44616" y="21589"/>
                  <a:pt x="44282" y="20911"/>
                  <a:pt x="43485" y="20835"/>
                </a:cubicBezTo>
                <a:cubicBezTo>
                  <a:pt x="42724" y="20762"/>
                  <a:pt x="41964" y="20707"/>
                  <a:pt x="41201" y="20664"/>
                </a:cubicBezTo>
                <a:cubicBezTo>
                  <a:pt x="41679" y="20651"/>
                  <a:pt x="42156" y="20647"/>
                  <a:pt x="42634" y="20647"/>
                </a:cubicBezTo>
                <a:cubicBezTo>
                  <a:pt x="43311" y="20647"/>
                  <a:pt x="43988" y="20655"/>
                  <a:pt x="44664" y="20655"/>
                </a:cubicBezTo>
                <a:cubicBezTo>
                  <a:pt x="46607" y="20655"/>
                  <a:pt x="48542" y="20590"/>
                  <a:pt x="50450" y="20086"/>
                </a:cubicBezTo>
                <a:cubicBezTo>
                  <a:pt x="51528" y="19801"/>
                  <a:pt x="51402" y="18368"/>
                  <a:pt x="50450" y="18028"/>
                </a:cubicBezTo>
                <a:cubicBezTo>
                  <a:pt x="49986" y="17863"/>
                  <a:pt x="49517" y="17727"/>
                  <a:pt x="49045" y="17607"/>
                </a:cubicBezTo>
                <a:cubicBezTo>
                  <a:pt x="49703" y="17521"/>
                  <a:pt x="50360" y="17403"/>
                  <a:pt x="51018" y="17242"/>
                </a:cubicBezTo>
                <a:cubicBezTo>
                  <a:pt x="51841" y="17040"/>
                  <a:pt x="52000" y="15981"/>
                  <a:pt x="51490" y="15453"/>
                </a:cubicBezTo>
                <a:cubicBezTo>
                  <a:pt x="51855" y="15444"/>
                  <a:pt x="52219" y="15440"/>
                  <a:pt x="52581" y="15432"/>
                </a:cubicBezTo>
                <a:cubicBezTo>
                  <a:pt x="53778" y="15396"/>
                  <a:pt x="54052" y="13651"/>
                  <a:pt x="52868" y="13334"/>
                </a:cubicBezTo>
                <a:cubicBezTo>
                  <a:pt x="50344" y="12652"/>
                  <a:pt x="47755" y="12565"/>
                  <a:pt x="45160" y="12565"/>
                </a:cubicBezTo>
                <a:cubicBezTo>
                  <a:pt x="44271" y="12565"/>
                  <a:pt x="43381" y="12575"/>
                  <a:pt x="42493" y="12575"/>
                </a:cubicBezTo>
                <a:cubicBezTo>
                  <a:pt x="42396" y="12575"/>
                  <a:pt x="42300" y="12575"/>
                  <a:pt x="42203" y="12575"/>
                </a:cubicBezTo>
                <a:cubicBezTo>
                  <a:pt x="42054" y="12575"/>
                  <a:pt x="41905" y="12574"/>
                  <a:pt x="41756" y="12574"/>
                </a:cubicBezTo>
                <a:cubicBezTo>
                  <a:pt x="37919" y="12574"/>
                  <a:pt x="34080" y="12730"/>
                  <a:pt x="30244" y="12865"/>
                </a:cubicBezTo>
                <a:cubicBezTo>
                  <a:pt x="26793" y="12986"/>
                  <a:pt x="23337" y="13095"/>
                  <a:pt x="19883" y="13095"/>
                </a:cubicBezTo>
                <a:cubicBezTo>
                  <a:pt x="18028" y="13095"/>
                  <a:pt x="16173" y="13063"/>
                  <a:pt x="14321" y="12986"/>
                </a:cubicBezTo>
                <a:cubicBezTo>
                  <a:pt x="18679" y="12461"/>
                  <a:pt x="23069" y="12321"/>
                  <a:pt x="27471" y="12321"/>
                </a:cubicBezTo>
                <a:cubicBezTo>
                  <a:pt x="32515" y="12321"/>
                  <a:pt x="37575" y="12505"/>
                  <a:pt x="42621" y="12505"/>
                </a:cubicBezTo>
                <a:cubicBezTo>
                  <a:pt x="45950" y="12505"/>
                  <a:pt x="49274" y="12425"/>
                  <a:pt x="52583" y="12159"/>
                </a:cubicBezTo>
                <a:cubicBezTo>
                  <a:pt x="53704" y="12069"/>
                  <a:pt x="54129" y="10274"/>
                  <a:pt x="52867" y="10064"/>
                </a:cubicBezTo>
                <a:cubicBezTo>
                  <a:pt x="51446" y="9828"/>
                  <a:pt x="50016" y="9726"/>
                  <a:pt x="48581" y="9687"/>
                </a:cubicBezTo>
                <a:cubicBezTo>
                  <a:pt x="48824" y="9645"/>
                  <a:pt x="49070" y="9606"/>
                  <a:pt x="49313" y="9562"/>
                </a:cubicBezTo>
                <a:cubicBezTo>
                  <a:pt x="50343" y="9372"/>
                  <a:pt x="50324" y="7711"/>
                  <a:pt x="49313" y="7505"/>
                </a:cubicBezTo>
                <a:cubicBezTo>
                  <a:pt x="47759" y="7191"/>
                  <a:pt x="46193" y="6963"/>
                  <a:pt x="44619" y="6795"/>
                </a:cubicBezTo>
                <a:cubicBezTo>
                  <a:pt x="45997" y="6753"/>
                  <a:pt x="47374" y="6652"/>
                  <a:pt x="48744" y="6433"/>
                </a:cubicBezTo>
                <a:cubicBezTo>
                  <a:pt x="49847" y="6258"/>
                  <a:pt x="49675" y="4661"/>
                  <a:pt x="48744" y="4377"/>
                </a:cubicBezTo>
                <a:cubicBezTo>
                  <a:pt x="48712" y="4365"/>
                  <a:pt x="48679" y="4358"/>
                  <a:pt x="48646" y="4348"/>
                </a:cubicBezTo>
                <a:cubicBezTo>
                  <a:pt x="48680" y="4344"/>
                  <a:pt x="48712" y="4341"/>
                  <a:pt x="48746" y="4338"/>
                </a:cubicBezTo>
                <a:cubicBezTo>
                  <a:pt x="49847" y="4209"/>
                  <a:pt x="50307" y="2501"/>
                  <a:pt x="49030" y="2244"/>
                </a:cubicBezTo>
                <a:cubicBezTo>
                  <a:pt x="48376" y="2112"/>
                  <a:pt x="47718" y="2002"/>
                  <a:pt x="47059" y="1903"/>
                </a:cubicBezTo>
                <a:cubicBezTo>
                  <a:pt x="47156" y="1315"/>
                  <a:pt x="46824" y="641"/>
                  <a:pt x="46056" y="641"/>
                </a:cubicBezTo>
                <a:cubicBezTo>
                  <a:pt x="46052" y="641"/>
                  <a:pt x="46048" y="641"/>
                  <a:pt x="46044" y="641"/>
                </a:cubicBezTo>
                <a:cubicBezTo>
                  <a:pt x="45743" y="643"/>
                  <a:pt x="45442" y="645"/>
                  <a:pt x="45141" y="645"/>
                </a:cubicBezTo>
                <a:cubicBezTo>
                  <a:pt x="38363" y="645"/>
                  <a:pt x="31582" y="1"/>
                  <a:pt x="2481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42"/>
          <p:cNvSpPr txBox="1">
            <a:spLocks noGrp="1"/>
          </p:cNvSpPr>
          <p:nvPr>
            <p:ph type="title"/>
          </p:nvPr>
        </p:nvSpPr>
        <p:spPr>
          <a:xfrm>
            <a:off x="2067425" y="1276632"/>
            <a:ext cx="6378000" cy="25902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dirty="0"/>
              <a:t>TEKNOLOGI INFORMASI DAN KOMPUTER</a:t>
            </a:r>
            <a:br>
              <a:rPr lang="id-ID" sz="2400" dirty="0"/>
            </a:br>
            <a:r>
              <a:rPr lang="id-ID" sz="3200" dirty="0"/>
              <a:t>MENCAKUP </a:t>
            </a:r>
            <a:r>
              <a:rPr lang="id-ID" sz="3200" dirty="0">
                <a:solidFill>
                  <a:srgbClr val="002060"/>
                </a:solidFill>
                <a:highlight>
                  <a:srgbClr val="FFFF00"/>
                </a:highlight>
              </a:rPr>
              <a:t>2 ASPEK</a:t>
            </a:r>
            <a:br>
              <a:rPr lang="id-ID" sz="3200" dirty="0"/>
            </a:br>
            <a:br>
              <a:rPr lang="id-ID" sz="3200" dirty="0"/>
            </a:br>
            <a:endParaRPr sz="3200" dirty="0"/>
          </a:p>
        </p:txBody>
      </p:sp>
      <p:sp>
        <p:nvSpPr>
          <p:cNvPr id="1786" name="Google Shape;1786;p42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7" name="Google Shape;1787;p42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1788" name="Google Shape;1788;p42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DBEF7CCB-88CE-40F4-A5A6-73B187FA8226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>
            <a:off x="3541867" y="2405188"/>
            <a:ext cx="3715200" cy="602700"/>
          </a:xfrm>
        </p:spPr>
        <p:txBody>
          <a:bodyPr/>
          <a:lstStyle/>
          <a:p>
            <a:r>
              <a:rPr lang="id-ID" sz="2000" dirty="0">
                <a:solidFill>
                  <a:schemeClr val="bg1"/>
                </a:solidFill>
              </a:rPr>
              <a:t>TEKNOLOGI INFORMASI</a:t>
            </a:r>
          </a:p>
          <a:p>
            <a:r>
              <a:rPr lang="id-ID" sz="2000" dirty="0">
                <a:solidFill>
                  <a:schemeClr val="bg1"/>
                </a:solidFill>
              </a:rPr>
              <a:t>TEKNOLOGI </a:t>
            </a:r>
            <a:r>
              <a:rPr lang="en-US" sz="2000" dirty="0">
                <a:solidFill>
                  <a:schemeClr val="bg1"/>
                </a:solidFill>
              </a:rPr>
              <a:t>KOMPUTER</a:t>
            </a:r>
            <a:endParaRPr lang="id-ID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p46"/>
          <p:cNvSpPr/>
          <p:nvPr/>
        </p:nvSpPr>
        <p:spPr>
          <a:xfrm rot="-1344">
            <a:off x="-239000" y="1561920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46"/>
          <p:cNvSpPr txBox="1">
            <a:spLocks noGrp="1"/>
          </p:cNvSpPr>
          <p:nvPr>
            <p:ph type="title"/>
          </p:nvPr>
        </p:nvSpPr>
        <p:spPr>
          <a:xfrm>
            <a:off x="1883425" y="709025"/>
            <a:ext cx="654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d-ID" sz="2400" b="1" dirty="0">
                <a:solidFill>
                  <a:schemeClr val="accent2"/>
                </a:solidFill>
                <a:sym typeface="Capriola"/>
              </a:rPr>
              <a:t>12 TIPS MEMPERMUDAH PENCARIAN DI GOOGLE</a:t>
            </a:r>
            <a:endParaRPr lang="id-ID" dirty="0"/>
          </a:p>
        </p:txBody>
      </p:sp>
      <p:sp>
        <p:nvSpPr>
          <p:cNvPr id="2008" name="Google Shape;2008;p46">
            <a:hlinkClick r:id="rId3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46"/>
          <p:cNvSpPr/>
          <p:nvPr/>
        </p:nvSpPr>
        <p:spPr>
          <a:xfrm rot="-9038913" flipH="1">
            <a:off x="7459838" y="357206"/>
            <a:ext cx="1400467" cy="118184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46"/>
          <p:cNvSpPr txBox="1">
            <a:spLocks noGrp="1"/>
          </p:cNvSpPr>
          <p:nvPr>
            <p:ph type="subTitle" idx="9"/>
          </p:nvPr>
        </p:nvSpPr>
        <p:spPr>
          <a:xfrm>
            <a:off x="1883425" y="1187225"/>
            <a:ext cx="6221544" cy="34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endParaRPr lang="id-ID" sz="2400" b="1" dirty="0">
              <a:solidFill>
                <a:srgbClr val="FF0000"/>
              </a:solidFill>
            </a:endParaRPr>
          </a:p>
          <a:p>
            <a:pPr algn="l"/>
            <a:endParaRPr lang="id-ID" sz="1600" b="1" dirty="0">
              <a:solidFill>
                <a:srgbClr val="FF0000"/>
              </a:solidFill>
            </a:endParaRPr>
          </a:p>
        </p:txBody>
      </p:sp>
      <p:sp>
        <p:nvSpPr>
          <p:cNvPr id="2014" name="Google Shape;2014;p46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46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016" name="Google Shape;2016;p46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00AF53-0387-4088-AF90-6FD2D59FC2BD}"/>
              </a:ext>
            </a:extLst>
          </p:cNvPr>
          <p:cNvSpPr txBox="1"/>
          <p:nvPr/>
        </p:nvSpPr>
        <p:spPr>
          <a:xfrm>
            <a:off x="1785282" y="1312594"/>
            <a:ext cx="68168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0"/>
            </a:pPr>
            <a:r>
              <a:rPr lang="id-ID" b="1" u="sng" dirty="0">
                <a:solidFill>
                  <a:srgbClr val="FF0000"/>
                </a:solidFill>
                <a:effectLst/>
              </a:rPr>
              <a:t>Mencari kata dalam judul atau URL</a:t>
            </a:r>
          </a:p>
          <a:p>
            <a:pPr>
              <a:tabLst>
                <a:tab pos="361950" algn="l"/>
              </a:tabLst>
            </a:pPr>
            <a:r>
              <a:rPr lang="id-ID" dirty="0">
                <a:effectLst/>
              </a:rPr>
              <a:t>	</a:t>
            </a:r>
            <a:r>
              <a:rPr lang="id-ID" dirty="0"/>
              <a:t>mencari kata tertentu pada judul atau URL</a:t>
            </a:r>
            <a:br>
              <a:rPr lang="id-ID" dirty="0">
                <a:effectLst/>
              </a:rPr>
            </a:br>
            <a:r>
              <a:rPr lang="id-ID" dirty="0">
                <a:effectLst/>
              </a:rPr>
              <a:t>	</a:t>
            </a:r>
            <a:r>
              <a:rPr lang="id-ID" dirty="0">
                <a:effectLst/>
                <a:highlight>
                  <a:srgbClr val="FFFF00"/>
                </a:highlight>
              </a:rPr>
              <a:t>Inurl:KompasTekno – Intitle:KompasTekno</a:t>
            </a:r>
            <a:br>
              <a:rPr lang="id-ID" dirty="0">
                <a:effectLst/>
              </a:rPr>
            </a:br>
            <a:r>
              <a:rPr lang="id-ID" dirty="0">
                <a:effectLst/>
                <a:hlinkClick r:id="rId4"/>
              </a:rPr>
              <a:t>apple.co/3hXWJ0L</a:t>
            </a:r>
            <a:endParaRPr lang="id-ID" dirty="0">
              <a:effectLst/>
            </a:endParaRPr>
          </a:p>
          <a:p>
            <a:pPr>
              <a:tabLst>
                <a:tab pos="361950" algn="l"/>
              </a:tabLst>
            </a:pPr>
            <a:br>
              <a:rPr lang="id-ID" dirty="0">
                <a:effectLst/>
              </a:rPr>
            </a:br>
            <a:endParaRPr lang="id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ACA8FD-5B44-4129-AB55-5370430349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579" t="19432" r="3333" b="30127"/>
          <a:stretch/>
        </p:blipFill>
        <p:spPr>
          <a:xfrm>
            <a:off x="1920742" y="2006243"/>
            <a:ext cx="4122821" cy="259318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58ECA0-D953-43C4-A5AC-B20B1E46BD03}"/>
              </a:ext>
            </a:extLst>
          </p:cNvPr>
          <p:cNvCxnSpPr/>
          <p:nvPr/>
        </p:nvCxnSpPr>
        <p:spPr>
          <a:xfrm>
            <a:off x="2310063" y="3144253"/>
            <a:ext cx="89835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018534E-6838-427D-B2B2-A02B2D877A03}"/>
              </a:ext>
            </a:extLst>
          </p:cNvPr>
          <p:cNvCxnSpPr/>
          <p:nvPr/>
        </p:nvCxnSpPr>
        <p:spPr>
          <a:xfrm>
            <a:off x="2759242" y="3938337"/>
            <a:ext cx="89835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3473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p46"/>
          <p:cNvSpPr/>
          <p:nvPr/>
        </p:nvSpPr>
        <p:spPr>
          <a:xfrm rot="-1344">
            <a:off x="-239000" y="1561920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46"/>
          <p:cNvSpPr txBox="1">
            <a:spLocks noGrp="1"/>
          </p:cNvSpPr>
          <p:nvPr>
            <p:ph type="title"/>
          </p:nvPr>
        </p:nvSpPr>
        <p:spPr>
          <a:xfrm>
            <a:off x="1883425" y="709025"/>
            <a:ext cx="654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d-ID" sz="2400" b="1" dirty="0">
                <a:solidFill>
                  <a:schemeClr val="accent2"/>
                </a:solidFill>
                <a:sym typeface="Capriola"/>
              </a:rPr>
              <a:t>12 TIPS MEMPERMUDAH PENCARIAN DI GOOGLE</a:t>
            </a:r>
            <a:endParaRPr lang="id-ID" dirty="0"/>
          </a:p>
        </p:txBody>
      </p:sp>
      <p:sp>
        <p:nvSpPr>
          <p:cNvPr id="2008" name="Google Shape;2008;p46">
            <a:hlinkClick r:id="rId3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46"/>
          <p:cNvSpPr/>
          <p:nvPr/>
        </p:nvSpPr>
        <p:spPr>
          <a:xfrm rot="-9038913" flipH="1">
            <a:off x="7459838" y="357206"/>
            <a:ext cx="1400467" cy="118184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46"/>
          <p:cNvSpPr txBox="1">
            <a:spLocks noGrp="1"/>
          </p:cNvSpPr>
          <p:nvPr>
            <p:ph type="subTitle" idx="9"/>
          </p:nvPr>
        </p:nvSpPr>
        <p:spPr>
          <a:xfrm>
            <a:off x="1883425" y="1187225"/>
            <a:ext cx="6221544" cy="34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endParaRPr lang="id-ID" sz="2400" b="1" dirty="0">
              <a:solidFill>
                <a:srgbClr val="FF0000"/>
              </a:solidFill>
            </a:endParaRPr>
          </a:p>
          <a:p>
            <a:pPr algn="l"/>
            <a:endParaRPr lang="id-ID" sz="1600" b="1" dirty="0">
              <a:solidFill>
                <a:srgbClr val="FF0000"/>
              </a:solidFill>
            </a:endParaRPr>
          </a:p>
        </p:txBody>
      </p:sp>
      <p:sp>
        <p:nvSpPr>
          <p:cNvPr id="2014" name="Google Shape;2014;p46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46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016" name="Google Shape;2016;p46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00AF53-0387-4088-AF90-6FD2D59FC2BD}"/>
              </a:ext>
            </a:extLst>
          </p:cNvPr>
          <p:cNvSpPr txBox="1"/>
          <p:nvPr/>
        </p:nvSpPr>
        <p:spPr>
          <a:xfrm>
            <a:off x="1785282" y="1312594"/>
            <a:ext cx="68168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0"/>
            </a:pPr>
            <a:r>
              <a:rPr lang="id-ID" b="1" u="sng" dirty="0">
                <a:solidFill>
                  <a:srgbClr val="FF0000"/>
                </a:solidFill>
                <a:effectLst/>
              </a:rPr>
              <a:t>Mencari kata dalam judul atau URL</a:t>
            </a:r>
          </a:p>
          <a:p>
            <a:pPr>
              <a:tabLst>
                <a:tab pos="361950" algn="l"/>
              </a:tabLst>
            </a:pPr>
            <a:r>
              <a:rPr lang="id-ID" dirty="0">
                <a:effectLst/>
              </a:rPr>
              <a:t>	</a:t>
            </a:r>
            <a:r>
              <a:rPr lang="id-ID" dirty="0"/>
              <a:t>mencari kata tertentu pada judul atau URL</a:t>
            </a:r>
            <a:br>
              <a:rPr lang="id-ID" dirty="0">
                <a:effectLst/>
              </a:rPr>
            </a:br>
            <a:r>
              <a:rPr lang="id-ID" dirty="0">
                <a:effectLst/>
              </a:rPr>
              <a:t>	</a:t>
            </a:r>
            <a:r>
              <a:rPr lang="id-ID" dirty="0">
                <a:effectLst/>
                <a:highlight>
                  <a:srgbClr val="FFFF00"/>
                </a:highlight>
              </a:rPr>
              <a:t>Inurl:KompasTekno – Intitle:KompasTekno</a:t>
            </a:r>
            <a:br>
              <a:rPr lang="id-ID" dirty="0">
                <a:effectLst/>
              </a:rPr>
            </a:br>
            <a:r>
              <a:rPr lang="id-ID" dirty="0">
                <a:effectLst/>
                <a:hlinkClick r:id="rId4"/>
              </a:rPr>
              <a:t>apple.co/3hXWJ0L</a:t>
            </a:r>
            <a:endParaRPr lang="id-ID" dirty="0">
              <a:effectLst/>
            </a:endParaRPr>
          </a:p>
          <a:p>
            <a:pPr>
              <a:tabLst>
                <a:tab pos="361950" algn="l"/>
              </a:tabLst>
            </a:pPr>
            <a:br>
              <a:rPr lang="id-ID" dirty="0">
                <a:effectLst/>
              </a:rPr>
            </a:br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28E21C-74CD-47B4-83BF-9FF7824E9B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632" t="19432" r="577" b="23069"/>
          <a:stretch/>
        </p:blipFill>
        <p:spPr>
          <a:xfrm>
            <a:off x="2164607" y="2005091"/>
            <a:ext cx="4278607" cy="254021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1AB7EE-18A1-4FCA-A8D2-F8A8A1556969}"/>
              </a:ext>
            </a:extLst>
          </p:cNvPr>
          <p:cNvCxnSpPr/>
          <p:nvPr/>
        </p:nvCxnSpPr>
        <p:spPr>
          <a:xfrm>
            <a:off x="2164607" y="3336759"/>
            <a:ext cx="89835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762A34E-29E6-4E71-8845-808C1345BA1B}"/>
              </a:ext>
            </a:extLst>
          </p:cNvPr>
          <p:cNvCxnSpPr/>
          <p:nvPr/>
        </p:nvCxnSpPr>
        <p:spPr>
          <a:xfrm>
            <a:off x="2613786" y="4106779"/>
            <a:ext cx="89835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51392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p46"/>
          <p:cNvSpPr/>
          <p:nvPr/>
        </p:nvSpPr>
        <p:spPr>
          <a:xfrm rot="-1344">
            <a:off x="-239000" y="1561920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46"/>
          <p:cNvSpPr txBox="1">
            <a:spLocks noGrp="1"/>
          </p:cNvSpPr>
          <p:nvPr>
            <p:ph type="title"/>
          </p:nvPr>
        </p:nvSpPr>
        <p:spPr>
          <a:xfrm>
            <a:off x="1883425" y="709025"/>
            <a:ext cx="654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d-ID" sz="2400" b="1" dirty="0">
                <a:solidFill>
                  <a:schemeClr val="accent2"/>
                </a:solidFill>
                <a:sym typeface="Capriola"/>
              </a:rPr>
              <a:t>12 TIPS MEMPERMUDAH PENCARIAN DI GOOGLE</a:t>
            </a:r>
            <a:endParaRPr lang="id-ID" dirty="0"/>
          </a:p>
        </p:txBody>
      </p:sp>
      <p:sp>
        <p:nvSpPr>
          <p:cNvPr id="2008" name="Google Shape;2008;p46">
            <a:hlinkClick r:id="rId3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46"/>
          <p:cNvSpPr/>
          <p:nvPr/>
        </p:nvSpPr>
        <p:spPr>
          <a:xfrm rot="-9038913" flipH="1">
            <a:off x="7459838" y="357206"/>
            <a:ext cx="1400467" cy="118184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46"/>
          <p:cNvSpPr txBox="1">
            <a:spLocks noGrp="1"/>
          </p:cNvSpPr>
          <p:nvPr>
            <p:ph type="subTitle" idx="9"/>
          </p:nvPr>
        </p:nvSpPr>
        <p:spPr>
          <a:xfrm>
            <a:off x="1883425" y="1187225"/>
            <a:ext cx="6221544" cy="34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endParaRPr lang="id-ID" sz="2400" b="1" dirty="0">
              <a:solidFill>
                <a:srgbClr val="FF0000"/>
              </a:solidFill>
            </a:endParaRPr>
          </a:p>
          <a:p>
            <a:pPr algn="l"/>
            <a:endParaRPr lang="id-ID" sz="1600" b="1" dirty="0">
              <a:solidFill>
                <a:srgbClr val="FF0000"/>
              </a:solidFill>
            </a:endParaRPr>
          </a:p>
        </p:txBody>
      </p:sp>
      <p:sp>
        <p:nvSpPr>
          <p:cNvPr id="2014" name="Google Shape;2014;p46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46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016" name="Google Shape;2016;p46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00AF53-0387-4088-AF90-6FD2D59FC2BD}"/>
              </a:ext>
            </a:extLst>
          </p:cNvPr>
          <p:cNvSpPr txBox="1"/>
          <p:nvPr/>
        </p:nvSpPr>
        <p:spPr>
          <a:xfrm>
            <a:off x="1785282" y="1312594"/>
            <a:ext cx="68168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1"/>
            </a:pPr>
            <a:r>
              <a:rPr lang="id-ID" b="1" u="sng" dirty="0">
                <a:solidFill>
                  <a:srgbClr val="FF0000"/>
                </a:solidFill>
              </a:rPr>
              <a:t>Mempelajari arti</a:t>
            </a:r>
            <a:endParaRPr lang="id-ID" b="1" u="sng" dirty="0">
              <a:solidFill>
                <a:srgbClr val="FF0000"/>
              </a:solidFill>
              <a:effectLst/>
            </a:endParaRPr>
          </a:p>
          <a:p>
            <a:pPr>
              <a:tabLst>
                <a:tab pos="361950" algn="l"/>
              </a:tabLst>
            </a:pPr>
            <a:r>
              <a:rPr lang="id-ID" dirty="0">
                <a:effectLst/>
              </a:rPr>
              <a:t>	Mempelajari makna suatu kata</a:t>
            </a:r>
            <a:br>
              <a:rPr lang="id-ID" dirty="0">
                <a:effectLst/>
              </a:rPr>
            </a:br>
            <a:r>
              <a:rPr lang="id-ID" dirty="0">
                <a:effectLst/>
              </a:rPr>
              <a:t>	</a:t>
            </a:r>
            <a:r>
              <a:rPr lang="id-ID" dirty="0">
                <a:highlight>
                  <a:srgbClr val="FFFF00"/>
                </a:highlight>
              </a:rPr>
              <a:t>Define:</a:t>
            </a:r>
            <a:r>
              <a:rPr lang="en-US" dirty="0" err="1">
                <a:highlight>
                  <a:srgbClr val="FFFF00"/>
                </a:highlight>
              </a:rPr>
              <a:t>baper</a:t>
            </a:r>
            <a:br>
              <a:rPr lang="id-ID" dirty="0">
                <a:effectLst/>
              </a:rPr>
            </a:br>
            <a:r>
              <a:rPr lang="id-ID" dirty="0">
                <a:effectLst/>
                <a:hlinkClick r:id="rId4"/>
              </a:rPr>
              <a:t>apple.co/3hXWJ0L</a:t>
            </a:r>
            <a:endParaRPr lang="id-ID" dirty="0">
              <a:effectLst/>
            </a:endParaRPr>
          </a:p>
          <a:p>
            <a:pPr>
              <a:tabLst>
                <a:tab pos="361950" algn="l"/>
              </a:tabLst>
            </a:pPr>
            <a:br>
              <a:rPr lang="id-ID" dirty="0">
                <a:effectLst/>
              </a:rPr>
            </a:br>
            <a:endParaRPr lang="id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5CA7E5-62CC-49FA-AB9A-0FD4C7C3F6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106" t="19433" r="3157" b="44169"/>
          <a:stretch/>
        </p:blipFill>
        <p:spPr>
          <a:xfrm>
            <a:off x="2050795" y="2110731"/>
            <a:ext cx="5666874" cy="259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558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p46"/>
          <p:cNvSpPr/>
          <p:nvPr/>
        </p:nvSpPr>
        <p:spPr>
          <a:xfrm rot="-1344">
            <a:off x="-239000" y="1561920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46"/>
          <p:cNvSpPr txBox="1">
            <a:spLocks noGrp="1"/>
          </p:cNvSpPr>
          <p:nvPr>
            <p:ph type="title"/>
          </p:nvPr>
        </p:nvSpPr>
        <p:spPr>
          <a:xfrm>
            <a:off x="1883425" y="709025"/>
            <a:ext cx="654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d-ID" sz="2400" b="1" dirty="0">
                <a:solidFill>
                  <a:schemeClr val="accent2"/>
                </a:solidFill>
                <a:sym typeface="Capriola"/>
              </a:rPr>
              <a:t>12 TIPS MEMPERMUDAH PENCARIAN DI GOOGLE</a:t>
            </a:r>
            <a:endParaRPr lang="id-ID" dirty="0"/>
          </a:p>
        </p:txBody>
      </p:sp>
      <p:sp>
        <p:nvSpPr>
          <p:cNvPr id="2008" name="Google Shape;2008;p46">
            <a:hlinkClick r:id="rId3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46"/>
          <p:cNvSpPr/>
          <p:nvPr/>
        </p:nvSpPr>
        <p:spPr>
          <a:xfrm rot="-9038913" flipH="1">
            <a:off x="7459838" y="357206"/>
            <a:ext cx="1400467" cy="1181847"/>
          </a:xfrm>
          <a:custGeom>
            <a:avLst/>
            <a:gdLst/>
            <a:ahLst/>
            <a:cxnLst/>
            <a:rect l="l" t="t" r="r" b="b"/>
            <a:pathLst>
              <a:path w="29762" h="25116" extrusionOk="0">
                <a:moveTo>
                  <a:pt x="4020" y="1"/>
                </a:moveTo>
                <a:cubicBezTo>
                  <a:pt x="3997" y="1"/>
                  <a:pt x="3974" y="3"/>
                  <a:pt x="3951" y="8"/>
                </a:cubicBezTo>
                <a:cubicBezTo>
                  <a:pt x="3704" y="55"/>
                  <a:pt x="3464" y="131"/>
                  <a:pt x="3231" y="230"/>
                </a:cubicBezTo>
                <a:cubicBezTo>
                  <a:pt x="3059" y="307"/>
                  <a:pt x="2979" y="507"/>
                  <a:pt x="3052" y="681"/>
                </a:cubicBezTo>
                <a:cubicBezTo>
                  <a:pt x="3110" y="809"/>
                  <a:pt x="3235" y="887"/>
                  <a:pt x="3369" y="887"/>
                </a:cubicBezTo>
                <a:cubicBezTo>
                  <a:pt x="3414" y="887"/>
                  <a:pt x="3459" y="879"/>
                  <a:pt x="3502" y="860"/>
                </a:cubicBezTo>
                <a:cubicBezTo>
                  <a:pt x="3690" y="778"/>
                  <a:pt x="3885" y="715"/>
                  <a:pt x="4085" y="677"/>
                </a:cubicBezTo>
                <a:cubicBezTo>
                  <a:pt x="4269" y="639"/>
                  <a:pt x="4389" y="460"/>
                  <a:pt x="4352" y="274"/>
                </a:cubicBezTo>
                <a:cubicBezTo>
                  <a:pt x="4320" y="113"/>
                  <a:pt x="4178" y="1"/>
                  <a:pt x="4020" y="1"/>
                </a:cubicBezTo>
                <a:close/>
                <a:moveTo>
                  <a:pt x="2244" y="965"/>
                </a:moveTo>
                <a:cubicBezTo>
                  <a:pt x="2158" y="965"/>
                  <a:pt x="2072" y="997"/>
                  <a:pt x="2006" y="1061"/>
                </a:cubicBezTo>
                <a:cubicBezTo>
                  <a:pt x="1836" y="1226"/>
                  <a:pt x="1674" y="1411"/>
                  <a:pt x="1519" y="1609"/>
                </a:cubicBezTo>
                <a:cubicBezTo>
                  <a:pt x="1403" y="1758"/>
                  <a:pt x="1431" y="1974"/>
                  <a:pt x="1580" y="2088"/>
                </a:cubicBezTo>
                <a:cubicBezTo>
                  <a:pt x="1641" y="2135"/>
                  <a:pt x="1714" y="2160"/>
                  <a:pt x="1789" y="2160"/>
                </a:cubicBezTo>
                <a:cubicBezTo>
                  <a:pt x="1891" y="2160"/>
                  <a:pt x="1992" y="2114"/>
                  <a:pt x="2060" y="2024"/>
                </a:cubicBezTo>
                <a:cubicBezTo>
                  <a:pt x="2192" y="1852"/>
                  <a:pt x="2336" y="1690"/>
                  <a:pt x="2482" y="1550"/>
                </a:cubicBezTo>
                <a:cubicBezTo>
                  <a:pt x="2616" y="1419"/>
                  <a:pt x="2618" y="1202"/>
                  <a:pt x="2487" y="1068"/>
                </a:cubicBezTo>
                <a:cubicBezTo>
                  <a:pt x="2421" y="999"/>
                  <a:pt x="2332" y="965"/>
                  <a:pt x="2244" y="965"/>
                </a:cubicBezTo>
                <a:close/>
                <a:moveTo>
                  <a:pt x="1089" y="2646"/>
                </a:moveTo>
                <a:cubicBezTo>
                  <a:pt x="960" y="2646"/>
                  <a:pt x="837" y="2719"/>
                  <a:pt x="779" y="2844"/>
                </a:cubicBezTo>
                <a:cubicBezTo>
                  <a:pt x="680" y="3055"/>
                  <a:pt x="589" y="3279"/>
                  <a:pt x="510" y="3505"/>
                </a:cubicBezTo>
                <a:cubicBezTo>
                  <a:pt x="443" y="3684"/>
                  <a:pt x="537" y="3879"/>
                  <a:pt x="715" y="3941"/>
                </a:cubicBezTo>
                <a:cubicBezTo>
                  <a:pt x="755" y="3955"/>
                  <a:pt x="791" y="3962"/>
                  <a:pt x="829" y="3962"/>
                </a:cubicBezTo>
                <a:cubicBezTo>
                  <a:pt x="970" y="3962"/>
                  <a:pt x="1102" y="3875"/>
                  <a:pt x="1154" y="3736"/>
                </a:cubicBezTo>
                <a:cubicBezTo>
                  <a:pt x="1227" y="3527"/>
                  <a:pt x="1311" y="3324"/>
                  <a:pt x="1399" y="3131"/>
                </a:cubicBezTo>
                <a:cubicBezTo>
                  <a:pt x="1478" y="2959"/>
                  <a:pt x="1403" y="2758"/>
                  <a:pt x="1233" y="2678"/>
                </a:cubicBezTo>
                <a:cubicBezTo>
                  <a:pt x="1186" y="2656"/>
                  <a:pt x="1137" y="2646"/>
                  <a:pt x="1089" y="2646"/>
                </a:cubicBezTo>
                <a:close/>
                <a:moveTo>
                  <a:pt x="479" y="4600"/>
                </a:moveTo>
                <a:cubicBezTo>
                  <a:pt x="316" y="4600"/>
                  <a:pt x="172" y="4715"/>
                  <a:pt x="141" y="4880"/>
                </a:cubicBezTo>
                <a:cubicBezTo>
                  <a:pt x="98" y="5112"/>
                  <a:pt x="66" y="5349"/>
                  <a:pt x="42" y="5583"/>
                </a:cubicBezTo>
                <a:cubicBezTo>
                  <a:pt x="25" y="5771"/>
                  <a:pt x="162" y="5938"/>
                  <a:pt x="348" y="5957"/>
                </a:cubicBezTo>
                <a:cubicBezTo>
                  <a:pt x="358" y="5961"/>
                  <a:pt x="372" y="5961"/>
                  <a:pt x="383" y="5961"/>
                </a:cubicBezTo>
                <a:cubicBezTo>
                  <a:pt x="556" y="5961"/>
                  <a:pt x="704" y="5830"/>
                  <a:pt x="723" y="5653"/>
                </a:cubicBezTo>
                <a:cubicBezTo>
                  <a:pt x="746" y="5436"/>
                  <a:pt x="775" y="5217"/>
                  <a:pt x="815" y="5001"/>
                </a:cubicBezTo>
                <a:cubicBezTo>
                  <a:pt x="848" y="4815"/>
                  <a:pt x="723" y="4640"/>
                  <a:pt x="539" y="4605"/>
                </a:cubicBezTo>
                <a:cubicBezTo>
                  <a:pt x="519" y="4601"/>
                  <a:pt x="499" y="4600"/>
                  <a:pt x="479" y="4600"/>
                </a:cubicBezTo>
                <a:close/>
                <a:moveTo>
                  <a:pt x="4822" y="7033"/>
                </a:moveTo>
                <a:cubicBezTo>
                  <a:pt x="4771" y="7035"/>
                  <a:pt x="4716" y="7035"/>
                  <a:pt x="4660" y="7038"/>
                </a:cubicBezTo>
                <a:cubicBezTo>
                  <a:pt x="4472" y="7047"/>
                  <a:pt x="4328" y="7207"/>
                  <a:pt x="4337" y="7396"/>
                </a:cubicBezTo>
                <a:cubicBezTo>
                  <a:pt x="4345" y="7581"/>
                  <a:pt x="4499" y="7720"/>
                  <a:pt x="4681" y="7720"/>
                </a:cubicBezTo>
                <a:cubicBezTo>
                  <a:pt x="4686" y="7720"/>
                  <a:pt x="4690" y="7720"/>
                  <a:pt x="4695" y="7719"/>
                </a:cubicBezTo>
                <a:cubicBezTo>
                  <a:pt x="4716" y="7719"/>
                  <a:pt x="4738" y="7719"/>
                  <a:pt x="4759" y="7719"/>
                </a:cubicBezTo>
                <a:cubicBezTo>
                  <a:pt x="4780" y="7719"/>
                  <a:pt x="4801" y="7719"/>
                  <a:pt x="4822" y="7718"/>
                </a:cubicBezTo>
                <a:cubicBezTo>
                  <a:pt x="4987" y="7718"/>
                  <a:pt x="5131" y="7737"/>
                  <a:pt x="5251" y="7773"/>
                </a:cubicBezTo>
                <a:cubicBezTo>
                  <a:pt x="5286" y="7786"/>
                  <a:pt x="5319" y="7789"/>
                  <a:pt x="5353" y="7789"/>
                </a:cubicBezTo>
                <a:cubicBezTo>
                  <a:pt x="5499" y="7789"/>
                  <a:pt x="5633" y="7695"/>
                  <a:pt x="5680" y="7547"/>
                </a:cubicBezTo>
                <a:cubicBezTo>
                  <a:pt x="5736" y="7368"/>
                  <a:pt x="5637" y="7177"/>
                  <a:pt x="5456" y="7120"/>
                </a:cubicBezTo>
                <a:cubicBezTo>
                  <a:pt x="5268" y="7064"/>
                  <a:pt x="5056" y="7033"/>
                  <a:pt x="4822" y="7033"/>
                </a:cubicBezTo>
                <a:close/>
                <a:moveTo>
                  <a:pt x="351" y="6643"/>
                </a:moveTo>
                <a:cubicBezTo>
                  <a:pt x="345" y="6643"/>
                  <a:pt x="339" y="6643"/>
                  <a:pt x="332" y="6644"/>
                </a:cubicBezTo>
                <a:cubicBezTo>
                  <a:pt x="145" y="6654"/>
                  <a:pt x="0" y="6817"/>
                  <a:pt x="14" y="7007"/>
                </a:cubicBezTo>
                <a:cubicBezTo>
                  <a:pt x="32" y="7250"/>
                  <a:pt x="58" y="7488"/>
                  <a:pt x="96" y="7719"/>
                </a:cubicBezTo>
                <a:cubicBezTo>
                  <a:pt x="124" y="7886"/>
                  <a:pt x="268" y="8005"/>
                  <a:pt x="433" y="8005"/>
                </a:cubicBezTo>
                <a:cubicBezTo>
                  <a:pt x="452" y="8005"/>
                  <a:pt x="470" y="8005"/>
                  <a:pt x="489" y="8001"/>
                </a:cubicBezTo>
                <a:cubicBezTo>
                  <a:pt x="675" y="7971"/>
                  <a:pt x="800" y="7796"/>
                  <a:pt x="770" y="7608"/>
                </a:cubicBezTo>
                <a:cubicBezTo>
                  <a:pt x="735" y="7400"/>
                  <a:pt x="711" y="7184"/>
                  <a:pt x="696" y="6963"/>
                </a:cubicBezTo>
                <a:cubicBezTo>
                  <a:pt x="685" y="6781"/>
                  <a:pt x="526" y="6643"/>
                  <a:pt x="351" y="6643"/>
                </a:cubicBezTo>
                <a:close/>
                <a:moveTo>
                  <a:pt x="3448" y="7550"/>
                </a:moveTo>
                <a:cubicBezTo>
                  <a:pt x="3365" y="7550"/>
                  <a:pt x="3282" y="7580"/>
                  <a:pt x="3216" y="7641"/>
                </a:cubicBezTo>
                <a:cubicBezTo>
                  <a:pt x="3040" y="7805"/>
                  <a:pt x="2875" y="7999"/>
                  <a:pt x="2725" y="8223"/>
                </a:cubicBezTo>
                <a:cubicBezTo>
                  <a:pt x="2621" y="8380"/>
                  <a:pt x="2661" y="8590"/>
                  <a:pt x="2818" y="8698"/>
                </a:cubicBezTo>
                <a:cubicBezTo>
                  <a:pt x="2877" y="8736"/>
                  <a:pt x="2944" y="8755"/>
                  <a:pt x="3009" y="8755"/>
                </a:cubicBezTo>
                <a:cubicBezTo>
                  <a:pt x="3118" y="8755"/>
                  <a:pt x="3226" y="8701"/>
                  <a:pt x="3294" y="8604"/>
                </a:cubicBezTo>
                <a:cubicBezTo>
                  <a:pt x="3414" y="8422"/>
                  <a:pt x="3544" y="8267"/>
                  <a:pt x="3681" y="8142"/>
                </a:cubicBezTo>
                <a:cubicBezTo>
                  <a:pt x="3817" y="8013"/>
                  <a:pt x="3826" y="7798"/>
                  <a:pt x="3699" y="7659"/>
                </a:cubicBezTo>
                <a:cubicBezTo>
                  <a:pt x="3631" y="7587"/>
                  <a:pt x="3540" y="7550"/>
                  <a:pt x="3448" y="7550"/>
                </a:cubicBezTo>
                <a:close/>
                <a:moveTo>
                  <a:pt x="22118" y="8674"/>
                </a:moveTo>
                <a:cubicBezTo>
                  <a:pt x="21943" y="8675"/>
                  <a:pt x="21758" y="8677"/>
                  <a:pt x="21578" y="8686"/>
                </a:cubicBezTo>
                <a:cubicBezTo>
                  <a:pt x="21388" y="8694"/>
                  <a:pt x="21244" y="8856"/>
                  <a:pt x="21254" y="9046"/>
                </a:cubicBezTo>
                <a:cubicBezTo>
                  <a:pt x="21263" y="9228"/>
                  <a:pt x="21414" y="9369"/>
                  <a:pt x="21595" y="9369"/>
                </a:cubicBezTo>
                <a:cubicBezTo>
                  <a:pt x="21602" y="9369"/>
                  <a:pt x="21609" y="9369"/>
                  <a:pt x="21616" y="9371"/>
                </a:cubicBezTo>
                <a:cubicBezTo>
                  <a:pt x="21779" y="9362"/>
                  <a:pt x="21943" y="9358"/>
                  <a:pt x="22108" y="9358"/>
                </a:cubicBezTo>
                <a:cubicBezTo>
                  <a:pt x="22163" y="9358"/>
                  <a:pt x="22219" y="9360"/>
                  <a:pt x="22275" y="9360"/>
                </a:cubicBezTo>
                <a:lnTo>
                  <a:pt x="22281" y="9360"/>
                </a:lnTo>
                <a:cubicBezTo>
                  <a:pt x="22466" y="9360"/>
                  <a:pt x="22620" y="9211"/>
                  <a:pt x="22622" y="9023"/>
                </a:cubicBezTo>
                <a:cubicBezTo>
                  <a:pt x="22626" y="8834"/>
                  <a:pt x="22474" y="8677"/>
                  <a:pt x="22287" y="8675"/>
                </a:cubicBezTo>
                <a:cubicBezTo>
                  <a:pt x="22229" y="8674"/>
                  <a:pt x="22175" y="8674"/>
                  <a:pt x="22118" y="8674"/>
                </a:cubicBezTo>
                <a:close/>
                <a:moveTo>
                  <a:pt x="5993" y="8170"/>
                </a:moveTo>
                <a:cubicBezTo>
                  <a:pt x="5823" y="8170"/>
                  <a:pt x="5673" y="8292"/>
                  <a:pt x="5649" y="8465"/>
                </a:cubicBezTo>
                <a:cubicBezTo>
                  <a:pt x="5624" y="8632"/>
                  <a:pt x="5560" y="8814"/>
                  <a:pt x="5465" y="8995"/>
                </a:cubicBezTo>
                <a:cubicBezTo>
                  <a:pt x="5372" y="9162"/>
                  <a:pt x="5435" y="9369"/>
                  <a:pt x="5604" y="9457"/>
                </a:cubicBezTo>
                <a:cubicBezTo>
                  <a:pt x="5656" y="9485"/>
                  <a:pt x="5710" y="9499"/>
                  <a:pt x="5764" y="9499"/>
                </a:cubicBezTo>
                <a:cubicBezTo>
                  <a:pt x="5885" y="9499"/>
                  <a:pt x="6005" y="9433"/>
                  <a:pt x="6068" y="9317"/>
                </a:cubicBezTo>
                <a:cubicBezTo>
                  <a:pt x="6205" y="9065"/>
                  <a:pt x="6292" y="8811"/>
                  <a:pt x="6327" y="8561"/>
                </a:cubicBezTo>
                <a:cubicBezTo>
                  <a:pt x="6353" y="8373"/>
                  <a:pt x="6222" y="8199"/>
                  <a:pt x="6036" y="8173"/>
                </a:cubicBezTo>
                <a:cubicBezTo>
                  <a:pt x="6022" y="8171"/>
                  <a:pt x="6007" y="8170"/>
                  <a:pt x="5993" y="8170"/>
                </a:cubicBezTo>
                <a:close/>
                <a:moveTo>
                  <a:pt x="23637" y="8791"/>
                </a:moveTo>
                <a:cubicBezTo>
                  <a:pt x="23475" y="8791"/>
                  <a:pt x="23330" y="8912"/>
                  <a:pt x="23302" y="9080"/>
                </a:cubicBezTo>
                <a:cubicBezTo>
                  <a:pt x="23274" y="9266"/>
                  <a:pt x="23401" y="9440"/>
                  <a:pt x="23587" y="9471"/>
                </a:cubicBezTo>
                <a:cubicBezTo>
                  <a:pt x="23804" y="9506"/>
                  <a:pt x="24021" y="9546"/>
                  <a:pt x="24233" y="9597"/>
                </a:cubicBezTo>
                <a:cubicBezTo>
                  <a:pt x="24259" y="9603"/>
                  <a:pt x="24285" y="9605"/>
                  <a:pt x="24311" y="9605"/>
                </a:cubicBezTo>
                <a:cubicBezTo>
                  <a:pt x="24466" y="9605"/>
                  <a:pt x="24607" y="9499"/>
                  <a:pt x="24643" y="9341"/>
                </a:cubicBezTo>
                <a:cubicBezTo>
                  <a:pt x="24687" y="9155"/>
                  <a:pt x="24574" y="8973"/>
                  <a:pt x="24388" y="8929"/>
                </a:cubicBezTo>
                <a:cubicBezTo>
                  <a:pt x="24160" y="8877"/>
                  <a:pt x="23927" y="8832"/>
                  <a:pt x="23693" y="8795"/>
                </a:cubicBezTo>
                <a:cubicBezTo>
                  <a:pt x="23674" y="8792"/>
                  <a:pt x="23656" y="8791"/>
                  <a:pt x="23637" y="8791"/>
                </a:cubicBezTo>
                <a:close/>
                <a:moveTo>
                  <a:pt x="20239" y="8850"/>
                </a:moveTo>
                <a:cubicBezTo>
                  <a:pt x="20218" y="8850"/>
                  <a:pt x="20196" y="8852"/>
                  <a:pt x="20175" y="8856"/>
                </a:cubicBezTo>
                <a:cubicBezTo>
                  <a:pt x="19942" y="8901"/>
                  <a:pt x="19709" y="8953"/>
                  <a:pt x="19485" y="9014"/>
                </a:cubicBezTo>
                <a:cubicBezTo>
                  <a:pt x="19303" y="9063"/>
                  <a:pt x="19195" y="9249"/>
                  <a:pt x="19242" y="9431"/>
                </a:cubicBezTo>
                <a:cubicBezTo>
                  <a:pt x="19283" y="9586"/>
                  <a:pt x="19421" y="9685"/>
                  <a:pt x="19572" y="9685"/>
                </a:cubicBezTo>
                <a:cubicBezTo>
                  <a:pt x="19603" y="9685"/>
                  <a:pt x="19631" y="9683"/>
                  <a:pt x="19659" y="9675"/>
                </a:cubicBezTo>
                <a:cubicBezTo>
                  <a:pt x="19867" y="9619"/>
                  <a:pt x="20085" y="9569"/>
                  <a:pt x="20302" y="9527"/>
                </a:cubicBezTo>
                <a:cubicBezTo>
                  <a:pt x="20490" y="9492"/>
                  <a:pt x="20610" y="9311"/>
                  <a:pt x="20575" y="9127"/>
                </a:cubicBezTo>
                <a:cubicBezTo>
                  <a:pt x="20544" y="8963"/>
                  <a:pt x="20399" y="8850"/>
                  <a:pt x="20239" y="8850"/>
                </a:cubicBezTo>
                <a:close/>
                <a:moveTo>
                  <a:pt x="819" y="8628"/>
                </a:moveTo>
                <a:cubicBezTo>
                  <a:pt x="771" y="8628"/>
                  <a:pt x="723" y="8638"/>
                  <a:pt x="676" y="8660"/>
                </a:cubicBezTo>
                <a:cubicBezTo>
                  <a:pt x="504" y="8741"/>
                  <a:pt x="431" y="8943"/>
                  <a:pt x="510" y="9115"/>
                </a:cubicBezTo>
                <a:cubicBezTo>
                  <a:pt x="617" y="9350"/>
                  <a:pt x="746" y="9569"/>
                  <a:pt x="885" y="9762"/>
                </a:cubicBezTo>
                <a:cubicBezTo>
                  <a:pt x="953" y="9854"/>
                  <a:pt x="1057" y="9902"/>
                  <a:pt x="1163" y="9902"/>
                </a:cubicBezTo>
                <a:cubicBezTo>
                  <a:pt x="1233" y="9902"/>
                  <a:pt x="1302" y="9883"/>
                  <a:pt x="1363" y="9840"/>
                </a:cubicBezTo>
                <a:cubicBezTo>
                  <a:pt x="1514" y="9729"/>
                  <a:pt x="1549" y="9515"/>
                  <a:pt x="1439" y="9362"/>
                </a:cubicBezTo>
                <a:cubicBezTo>
                  <a:pt x="1323" y="9204"/>
                  <a:pt x="1222" y="9023"/>
                  <a:pt x="1130" y="8828"/>
                </a:cubicBezTo>
                <a:cubicBezTo>
                  <a:pt x="1072" y="8703"/>
                  <a:pt x="948" y="8628"/>
                  <a:pt x="819" y="8628"/>
                </a:cubicBezTo>
                <a:close/>
                <a:moveTo>
                  <a:pt x="25613" y="9334"/>
                </a:moveTo>
                <a:cubicBezTo>
                  <a:pt x="25478" y="9334"/>
                  <a:pt x="25351" y="9413"/>
                  <a:pt x="25297" y="9546"/>
                </a:cubicBezTo>
                <a:cubicBezTo>
                  <a:pt x="25227" y="9723"/>
                  <a:pt x="25311" y="9920"/>
                  <a:pt x="25486" y="9993"/>
                </a:cubicBezTo>
                <a:cubicBezTo>
                  <a:pt x="25688" y="10073"/>
                  <a:pt x="25890" y="10163"/>
                  <a:pt x="26084" y="10262"/>
                </a:cubicBezTo>
                <a:cubicBezTo>
                  <a:pt x="26131" y="10288"/>
                  <a:pt x="26183" y="10299"/>
                  <a:pt x="26235" y="10299"/>
                </a:cubicBezTo>
                <a:cubicBezTo>
                  <a:pt x="26362" y="10299"/>
                  <a:pt x="26480" y="10229"/>
                  <a:pt x="26541" y="10109"/>
                </a:cubicBezTo>
                <a:cubicBezTo>
                  <a:pt x="26626" y="9942"/>
                  <a:pt x="26559" y="9736"/>
                  <a:pt x="26390" y="9650"/>
                </a:cubicBezTo>
                <a:cubicBezTo>
                  <a:pt x="26180" y="9544"/>
                  <a:pt x="25963" y="9447"/>
                  <a:pt x="25742" y="9358"/>
                </a:cubicBezTo>
                <a:cubicBezTo>
                  <a:pt x="25700" y="9342"/>
                  <a:pt x="25656" y="9334"/>
                  <a:pt x="25613" y="9334"/>
                </a:cubicBezTo>
                <a:close/>
                <a:moveTo>
                  <a:pt x="18284" y="9446"/>
                </a:moveTo>
                <a:cubicBezTo>
                  <a:pt x="18238" y="9446"/>
                  <a:pt x="18192" y="9455"/>
                  <a:pt x="18147" y="9475"/>
                </a:cubicBezTo>
                <a:cubicBezTo>
                  <a:pt x="17928" y="9570"/>
                  <a:pt x="17712" y="9673"/>
                  <a:pt x="17507" y="9781"/>
                </a:cubicBezTo>
                <a:cubicBezTo>
                  <a:pt x="17339" y="9871"/>
                  <a:pt x="17274" y="10076"/>
                  <a:pt x="17363" y="10245"/>
                </a:cubicBezTo>
                <a:cubicBezTo>
                  <a:pt x="17424" y="10361"/>
                  <a:pt x="17544" y="10427"/>
                  <a:pt x="17665" y="10427"/>
                </a:cubicBezTo>
                <a:cubicBezTo>
                  <a:pt x="17719" y="10427"/>
                  <a:pt x="17773" y="10413"/>
                  <a:pt x="17825" y="10386"/>
                </a:cubicBezTo>
                <a:cubicBezTo>
                  <a:pt x="18016" y="10285"/>
                  <a:pt x="18215" y="10189"/>
                  <a:pt x="18420" y="10102"/>
                </a:cubicBezTo>
                <a:cubicBezTo>
                  <a:pt x="18593" y="10026"/>
                  <a:pt x="18672" y="9826"/>
                  <a:pt x="18597" y="9652"/>
                </a:cubicBezTo>
                <a:cubicBezTo>
                  <a:pt x="18540" y="9523"/>
                  <a:pt x="18415" y="9446"/>
                  <a:pt x="18284" y="9446"/>
                </a:cubicBezTo>
                <a:close/>
                <a:moveTo>
                  <a:pt x="4838" y="9801"/>
                </a:moveTo>
                <a:cubicBezTo>
                  <a:pt x="4777" y="9801"/>
                  <a:pt x="4716" y="9817"/>
                  <a:pt x="4660" y="9850"/>
                </a:cubicBezTo>
                <a:cubicBezTo>
                  <a:pt x="4561" y="9911"/>
                  <a:pt x="4457" y="9963"/>
                  <a:pt x="4352" y="10003"/>
                </a:cubicBezTo>
                <a:cubicBezTo>
                  <a:pt x="4271" y="10036"/>
                  <a:pt x="4191" y="10064"/>
                  <a:pt x="4111" y="10088"/>
                </a:cubicBezTo>
                <a:cubicBezTo>
                  <a:pt x="3930" y="10144"/>
                  <a:pt x="3831" y="10335"/>
                  <a:pt x="3886" y="10516"/>
                </a:cubicBezTo>
                <a:cubicBezTo>
                  <a:pt x="3933" y="10662"/>
                  <a:pt x="4067" y="10754"/>
                  <a:pt x="4213" y="10754"/>
                </a:cubicBezTo>
                <a:cubicBezTo>
                  <a:pt x="4248" y="10754"/>
                  <a:pt x="4283" y="10751"/>
                  <a:pt x="4316" y="10740"/>
                </a:cubicBezTo>
                <a:cubicBezTo>
                  <a:pt x="4406" y="10709"/>
                  <a:pt x="4500" y="10679"/>
                  <a:pt x="4594" y="10641"/>
                </a:cubicBezTo>
                <a:cubicBezTo>
                  <a:pt x="4738" y="10587"/>
                  <a:pt x="4881" y="10516"/>
                  <a:pt x="5016" y="10432"/>
                </a:cubicBezTo>
                <a:cubicBezTo>
                  <a:pt x="5178" y="10335"/>
                  <a:pt x="5228" y="10125"/>
                  <a:pt x="5129" y="9963"/>
                </a:cubicBezTo>
                <a:cubicBezTo>
                  <a:pt x="5065" y="9858"/>
                  <a:pt x="4953" y="9801"/>
                  <a:pt x="4838" y="9801"/>
                </a:cubicBezTo>
                <a:close/>
                <a:moveTo>
                  <a:pt x="2421" y="9302"/>
                </a:moveTo>
                <a:cubicBezTo>
                  <a:pt x="2278" y="9302"/>
                  <a:pt x="2145" y="9391"/>
                  <a:pt x="2096" y="9534"/>
                </a:cubicBezTo>
                <a:cubicBezTo>
                  <a:pt x="2023" y="9751"/>
                  <a:pt x="1954" y="9979"/>
                  <a:pt x="1895" y="10217"/>
                </a:cubicBezTo>
                <a:cubicBezTo>
                  <a:pt x="1888" y="10247"/>
                  <a:pt x="1884" y="10273"/>
                  <a:pt x="1884" y="10300"/>
                </a:cubicBezTo>
                <a:cubicBezTo>
                  <a:pt x="1823" y="10471"/>
                  <a:pt x="1905" y="10662"/>
                  <a:pt x="2075" y="10731"/>
                </a:cubicBezTo>
                <a:cubicBezTo>
                  <a:pt x="2312" y="10829"/>
                  <a:pt x="2566" y="10893"/>
                  <a:pt x="2832" y="10919"/>
                </a:cubicBezTo>
                <a:cubicBezTo>
                  <a:pt x="2842" y="10923"/>
                  <a:pt x="2856" y="10923"/>
                  <a:pt x="2866" y="10923"/>
                </a:cubicBezTo>
                <a:cubicBezTo>
                  <a:pt x="3040" y="10923"/>
                  <a:pt x="3188" y="10789"/>
                  <a:pt x="3207" y="10615"/>
                </a:cubicBezTo>
                <a:cubicBezTo>
                  <a:pt x="3224" y="10427"/>
                  <a:pt x="3087" y="10259"/>
                  <a:pt x="2901" y="10240"/>
                </a:cubicBezTo>
                <a:cubicBezTo>
                  <a:pt x="2800" y="10231"/>
                  <a:pt x="2703" y="10213"/>
                  <a:pt x="2609" y="10189"/>
                </a:cubicBezTo>
                <a:cubicBezTo>
                  <a:pt x="2651" y="10040"/>
                  <a:pt x="2696" y="9894"/>
                  <a:pt x="2745" y="9755"/>
                </a:cubicBezTo>
                <a:cubicBezTo>
                  <a:pt x="2805" y="9577"/>
                  <a:pt x="2710" y="9381"/>
                  <a:pt x="2531" y="9320"/>
                </a:cubicBezTo>
                <a:cubicBezTo>
                  <a:pt x="2494" y="9308"/>
                  <a:pt x="2457" y="9302"/>
                  <a:pt x="2421" y="9302"/>
                </a:cubicBezTo>
                <a:close/>
                <a:moveTo>
                  <a:pt x="27400" y="10330"/>
                </a:moveTo>
                <a:cubicBezTo>
                  <a:pt x="27297" y="10330"/>
                  <a:pt x="27196" y="10376"/>
                  <a:pt x="27129" y="10464"/>
                </a:cubicBezTo>
                <a:cubicBezTo>
                  <a:pt x="27014" y="10613"/>
                  <a:pt x="27042" y="10829"/>
                  <a:pt x="27191" y="10943"/>
                </a:cubicBezTo>
                <a:cubicBezTo>
                  <a:pt x="27356" y="11072"/>
                  <a:pt x="27515" y="11213"/>
                  <a:pt x="27659" y="11366"/>
                </a:cubicBezTo>
                <a:cubicBezTo>
                  <a:pt x="27727" y="11437"/>
                  <a:pt x="27815" y="11472"/>
                  <a:pt x="27906" y="11472"/>
                </a:cubicBezTo>
                <a:cubicBezTo>
                  <a:pt x="27991" y="11472"/>
                  <a:pt x="28076" y="11441"/>
                  <a:pt x="28144" y="11376"/>
                </a:cubicBezTo>
                <a:cubicBezTo>
                  <a:pt x="28279" y="11248"/>
                  <a:pt x="28286" y="11030"/>
                  <a:pt x="28156" y="10893"/>
                </a:cubicBezTo>
                <a:cubicBezTo>
                  <a:pt x="27987" y="10716"/>
                  <a:pt x="27805" y="10551"/>
                  <a:pt x="27608" y="10401"/>
                </a:cubicBezTo>
                <a:cubicBezTo>
                  <a:pt x="27546" y="10353"/>
                  <a:pt x="27472" y="10330"/>
                  <a:pt x="27400" y="10330"/>
                </a:cubicBezTo>
                <a:close/>
                <a:moveTo>
                  <a:pt x="16504" y="10465"/>
                </a:moveTo>
                <a:cubicBezTo>
                  <a:pt x="16437" y="10465"/>
                  <a:pt x="16369" y="10485"/>
                  <a:pt x="16310" y="10526"/>
                </a:cubicBezTo>
                <a:cubicBezTo>
                  <a:pt x="16120" y="10658"/>
                  <a:pt x="15934" y="10794"/>
                  <a:pt x="15747" y="10935"/>
                </a:cubicBezTo>
                <a:cubicBezTo>
                  <a:pt x="15595" y="11048"/>
                  <a:pt x="15564" y="11262"/>
                  <a:pt x="15677" y="11413"/>
                </a:cubicBezTo>
                <a:cubicBezTo>
                  <a:pt x="15745" y="11501"/>
                  <a:pt x="15847" y="11550"/>
                  <a:pt x="15950" y="11550"/>
                </a:cubicBezTo>
                <a:cubicBezTo>
                  <a:pt x="16023" y="11550"/>
                  <a:pt x="16094" y="11527"/>
                  <a:pt x="16155" y="11480"/>
                </a:cubicBezTo>
                <a:cubicBezTo>
                  <a:pt x="16338" y="11345"/>
                  <a:pt x="16518" y="11213"/>
                  <a:pt x="16701" y="11086"/>
                </a:cubicBezTo>
                <a:cubicBezTo>
                  <a:pt x="16855" y="10978"/>
                  <a:pt x="16894" y="10766"/>
                  <a:pt x="16784" y="10611"/>
                </a:cubicBezTo>
                <a:cubicBezTo>
                  <a:pt x="16718" y="10516"/>
                  <a:pt x="16612" y="10465"/>
                  <a:pt x="16504" y="10465"/>
                </a:cubicBezTo>
                <a:close/>
                <a:moveTo>
                  <a:pt x="1993" y="11305"/>
                </a:moveTo>
                <a:cubicBezTo>
                  <a:pt x="1821" y="11305"/>
                  <a:pt x="1675" y="11439"/>
                  <a:pt x="1658" y="11614"/>
                </a:cubicBezTo>
                <a:cubicBezTo>
                  <a:pt x="1636" y="11844"/>
                  <a:pt x="1625" y="12061"/>
                  <a:pt x="1625" y="12263"/>
                </a:cubicBezTo>
                <a:lnTo>
                  <a:pt x="1625" y="12334"/>
                </a:lnTo>
                <a:cubicBezTo>
                  <a:pt x="1627" y="12523"/>
                  <a:pt x="1780" y="12673"/>
                  <a:pt x="1966" y="12673"/>
                </a:cubicBezTo>
                <a:cubicBezTo>
                  <a:pt x="1966" y="12673"/>
                  <a:pt x="1969" y="12673"/>
                  <a:pt x="1971" y="12671"/>
                </a:cubicBezTo>
                <a:cubicBezTo>
                  <a:pt x="2161" y="12669"/>
                  <a:pt x="2312" y="12515"/>
                  <a:pt x="2310" y="12325"/>
                </a:cubicBezTo>
                <a:lnTo>
                  <a:pt x="2310" y="12263"/>
                </a:lnTo>
                <a:cubicBezTo>
                  <a:pt x="2310" y="12082"/>
                  <a:pt x="2319" y="11884"/>
                  <a:pt x="2338" y="11679"/>
                </a:cubicBezTo>
                <a:cubicBezTo>
                  <a:pt x="2355" y="11491"/>
                  <a:pt x="2216" y="11324"/>
                  <a:pt x="2030" y="11307"/>
                </a:cubicBezTo>
                <a:cubicBezTo>
                  <a:pt x="2018" y="11305"/>
                  <a:pt x="2006" y="11305"/>
                  <a:pt x="1993" y="11305"/>
                </a:cubicBezTo>
                <a:close/>
                <a:moveTo>
                  <a:pt x="14877" y="11714"/>
                </a:moveTo>
                <a:cubicBezTo>
                  <a:pt x="14801" y="11714"/>
                  <a:pt x="14724" y="11739"/>
                  <a:pt x="14660" y="11792"/>
                </a:cubicBezTo>
                <a:cubicBezTo>
                  <a:pt x="14485" y="11934"/>
                  <a:pt x="14306" y="12080"/>
                  <a:pt x="14130" y="12226"/>
                </a:cubicBezTo>
                <a:cubicBezTo>
                  <a:pt x="13984" y="12344"/>
                  <a:pt x="13965" y="12560"/>
                  <a:pt x="14085" y="12706"/>
                </a:cubicBezTo>
                <a:cubicBezTo>
                  <a:pt x="14153" y="12787"/>
                  <a:pt x="14250" y="12829"/>
                  <a:pt x="14348" y="12829"/>
                </a:cubicBezTo>
                <a:cubicBezTo>
                  <a:pt x="14424" y="12829"/>
                  <a:pt x="14500" y="12803"/>
                  <a:pt x="14563" y="12753"/>
                </a:cubicBezTo>
                <a:cubicBezTo>
                  <a:pt x="14739" y="12608"/>
                  <a:pt x="14914" y="12464"/>
                  <a:pt x="15091" y="12322"/>
                </a:cubicBezTo>
                <a:cubicBezTo>
                  <a:pt x="15239" y="12202"/>
                  <a:pt x="15260" y="11986"/>
                  <a:pt x="15140" y="11840"/>
                </a:cubicBezTo>
                <a:cubicBezTo>
                  <a:pt x="15073" y="11757"/>
                  <a:pt x="14976" y="11714"/>
                  <a:pt x="14877" y="11714"/>
                </a:cubicBezTo>
                <a:close/>
                <a:moveTo>
                  <a:pt x="28690" y="11904"/>
                </a:moveTo>
                <a:cubicBezTo>
                  <a:pt x="28638" y="11904"/>
                  <a:pt x="28585" y="11916"/>
                  <a:pt x="28535" y="11941"/>
                </a:cubicBezTo>
                <a:cubicBezTo>
                  <a:pt x="28364" y="12028"/>
                  <a:pt x="28300" y="12235"/>
                  <a:pt x="28384" y="12402"/>
                </a:cubicBezTo>
                <a:cubicBezTo>
                  <a:pt x="28477" y="12586"/>
                  <a:pt x="28564" y="12786"/>
                  <a:pt x="28639" y="12991"/>
                </a:cubicBezTo>
                <a:cubicBezTo>
                  <a:pt x="28688" y="13126"/>
                  <a:pt x="28822" y="13213"/>
                  <a:pt x="28961" y="13213"/>
                </a:cubicBezTo>
                <a:cubicBezTo>
                  <a:pt x="28999" y="13213"/>
                  <a:pt x="29039" y="13208"/>
                  <a:pt x="29079" y="13194"/>
                </a:cubicBezTo>
                <a:cubicBezTo>
                  <a:pt x="29258" y="13128"/>
                  <a:pt x="29348" y="12933"/>
                  <a:pt x="29284" y="12756"/>
                </a:cubicBezTo>
                <a:cubicBezTo>
                  <a:pt x="29199" y="12525"/>
                  <a:pt x="29101" y="12301"/>
                  <a:pt x="28995" y="12091"/>
                </a:cubicBezTo>
                <a:cubicBezTo>
                  <a:pt x="28934" y="11972"/>
                  <a:pt x="28814" y="11904"/>
                  <a:pt x="28690" y="11904"/>
                </a:cubicBezTo>
                <a:close/>
                <a:moveTo>
                  <a:pt x="13292" y="13013"/>
                </a:moveTo>
                <a:cubicBezTo>
                  <a:pt x="13217" y="13013"/>
                  <a:pt x="13141" y="13037"/>
                  <a:pt x="13077" y="13088"/>
                </a:cubicBezTo>
                <a:cubicBezTo>
                  <a:pt x="12901" y="13229"/>
                  <a:pt x="12722" y="13368"/>
                  <a:pt x="12545" y="13507"/>
                </a:cubicBezTo>
                <a:cubicBezTo>
                  <a:pt x="12394" y="13622"/>
                  <a:pt x="12368" y="13837"/>
                  <a:pt x="12484" y="13987"/>
                </a:cubicBezTo>
                <a:cubicBezTo>
                  <a:pt x="12549" y="14074"/>
                  <a:pt x="12651" y="14121"/>
                  <a:pt x="12754" y="14121"/>
                </a:cubicBezTo>
                <a:cubicBezTo>
                  <a:pt x="12825" y="14121"/>
                  <a:pt x="12898" y="14096"/>
                  <a:pt x="12964" y="14048"/>
                </a:cubicBezTo>
                <a:cubicBezTo>
                  <a:pt x="13145" y="13907"/>
                  <a:pt x="13324" y="13762"/>
                  <a:pt x="13505" y="13620"/>
                </a:cubicBezTo>
                <a:cubicBezTo>
                  <a:pt x="13652" y="13502"/>
                  <a:pt x="13675" y="13288"/>
                  <a:pt x="13557" y="13140"/>
                </a:cubicBezTo>
                <a:cubicBezTo>
                  <a:pt x="13490" y="13056"/>
                  <a:pt x="13392" y="13013"/>
                  <a:pt x="13292" y="13013"/>
                </a:cubicBezTo>
                <a:close/>
                <a:moveTo>
                  <a:pt x="2182" y="13334"/>
                </a:moveTo>
                <a:cubicBezTo>
                  <a:pt x="2146" y="13334"/>
                  <a:pt x="2110" y="13340"/>
                  <a:pt x="2074" y="13352"/>
                </a:cubicBezTo>
                <a:cubicBezTo>
                  <a:pt x="1895" y="13411"/>
                  <a:pt x="1797" y="13608"/>
                  <a:pt x="1858" y="13785"/>
                </a:cubicBezTo>
                <a:cubicBezTo>
                  <a:pt x="1938" y="14025"/>
                  <a:pt x="2041" y="14254"/>
                  <a:pt x="2161" y="14468"/>
                </a:cubicBezTo>
                <a:cubicBezTo>
                  <a:pt x="2223" y="14578"/>
                  <a:pt x="2338" y="14642"/>
                  <a:pt x="2458" y="14642"/>
                </a:cubicBezTo>
                <a:cubicBezTo>
                  <a:pt x="2517" y="14642"/>
                  <a:pt x="2573" y="14626"/>
                  <a:pt x="2625" y="14598"/>
                </a:cubicBezTo>
                <a:cubicBezTo>
                  <a:pt x="2790" y="14506"/>
                  <a:pt x="2849" y="14298"/>
                  <a:pt x="2755" y="14133"/>
                </a:cubicBezTo>
                <a:cubicBezTo>
                  <a:pt x="2654" y="13957"/>
                  <a:pt x="2573" y="13766"/>
                  <a:pt x="2505" y="13568"/>
                </a:cubicBezTo>
                <a:cubicBezTo>
                  <a:pt x="2459" y="13426"/>
                  <a:pt x="2325" y="13334"/>
                  <a:pt x="2182" y="13334"/>
                </a:cubicBezTo>
                <a:close/>
                <a:moveTo>
                  <a:pt x="29294" y="13852"/>
                </a:moveTo>
                <a:cubicBezTo>
                  <a:pt x="29276" y="13852"/>
                  <a:pt x="29258" y="13853"/>
                  <a:pt x="29240" y="13856"/>
                </a:cubicBezTo>
                <a:cubicBezTo>
                  <a:pt x="29053" y="13886"/>
                  <a:pt x="28928" y="14061"/>
                  <a:pt x="28957" y="14247"/>
                </a:cubicBezTo>
                <a:cubicBezTo>
                  <a:pt x="28992" y="14459"/>
                  <a:pt x="29018" y="14678"/>
                  <a:pt x="29037" y="14903"/>
                </a:cubicBezTo>
                <a:cubicBezTo>
                  <a:pt x="29056" y="15080"/>
                  <a:pt x="29202" y="15215"/>
                  <a:pt x="29379" y="15215"/>
                </a:cubicBezTo>
                <a:cubicBezTo>
                  <a:pt x="29390" y="15215"/>
                  <a:pt x="29399" y="15215"/>
                  <a:pt x="29407" y="15212"/>
                </a:cubicBezTo>
                <a:cubicBezTo>
                  <a:pt x="29593" y="15198"/>
                  <a:pt x="29736" y="15033"/>
                  <a:pt x="29718" y="14844"/>
                </a:cubicBezTo>
                <a:cubicBezTo>
                  <a:pt x="29696" y="14602"/>
                  <a:pt x="29668" y="14366"/>
                  <a:pt x="29631" y="14140"/>
                </a:cubicBezTo>
                <a:cubicBezTo>
                  <a:pt x="29605" y="13973"/>
                  <a:pt x="29459" y="13852"/>
                  <a:pt x="29294" y="13852"/>
                </a:cubicBezTo>
                <a:close/>
                <a:moveTo>
                  <a:pt x="11648" y="14243"/>
                </a:moveTo>
                <a:cubicBezTo>
                  <a:pt x="11582" y="14243"/>
                  <a:pt x="11514" y="14262"/>
                  <a:pt x="11455" y="14303"/>
                </a:cubicBezTo>
                <a:cubicBezTo>
                  <a:pt x="11268" y="14430"/>
                  <a:pt x="11078" y="14552"/>
                  <a:pt x="10896" y="14664"/>
                </a:cubicBezTo>
                <a:cubicBezTo>
                  <a:pt x="10734" y="14764"/>
                  <a:pt x="10686" y="14974"/>
                  <a:pt x="10783" y="15134"/>
                </a:cubicBezTo>
                <a:cubicBezTo>
                  <a:pt x="10847" y="15238"/>
                  <a:pt x="10958" y="15297"/>
                  <a:pt x="11073" y="15297"/>
                </a:cubicBezTo>
                <a:cubicBezTo>
                  <a:pt x="11134" y="15297"/>
                  <a:pt x="11198" y="15280"/>
                  <a:pt x="11254" y="15250"/>
                </a:cubicBezTo>
                <a:cubicBezTo>
                  <a:pt x="11445" y="15132"/>
                  <a:pt x="11643" y="15003"/>
                  <a:pt x="11840" y="14870"/>
                </a:cubicBezTo>
                <a:cubicBezTo>
                  <a:pt x="11996" y="14764"/>
                  <a:pt x="12038" y="14550"/>
                  <a:pt x="11932" y="14393"/>
                </a:cubicBezTo>
                <a:cubicBezTo>
                  <a:pt x="11866" y="14296"/>
                  <a:pt x="11758" y="14243"/>
                  <a:pt x="11648" y="14243"/>
                </a:cubicBezTo>
                <a:close/>
                <a:moveTo>
                  <a:pt x="3345" y="14982"/>
                </a:moveTo>
                <a:cubicBezTo>
                  <a:pt x="3242" y="14982"/>
                  <a:pt x="3142" y="15028"/>
                  <a:pt x="3075" y="15115"/>
                </a:cubicBezTo>
                <a:cubicBezTo>
                  <a:pt x="2958" y="15264"/>
                  <a:pt x="2986" y="15480"/>
                  <a:pt x="3136" y="15594"/>
                </a:cubicBezTo>
                <a:cubicBezTo>
                  <a:pt x="3327" y="15742"/>
                  <a:pt x="3535" y="15879"/>
                  <a:pt x="3760" y="15998"/>
                </a:cubicBezTo>
                <a:cubicBezTo>
                  <a:pt x="3812" y="16024"/>
                  <a:pt x="3866" y="16036"/>
                  <a:pt x="3919" y="16036"/>
                </a:cubicBezTo>
                <a:cubicBezTo>
                  <a:pt x="4043" y="16036"/>
                  <a:pt x="4161" y="15971"/>
                  <a:pt x="4220" y="15853"/>
                </a:cubicBezTo>
                <a:cubicBezTo>
                  <a:pt x="4309" y="15686"/>
                  <a:pt x="4246" y="15480"/>
                  <a:pt x="4078" y="15391"/>
                </a:cubicBezTo>
                <a:cubicBezTo>
                  <a:pt x="3890" y="15290"/>
                  <a:pt x="3713" y="15177"/>
                  <a:pt x="3555" y="15054"/>
                </a:cubicBezTo>
                <a:cubicBezTo>
                  <a:pt x="3492" y="15006"/>
                  <a:pt x="3418" y="14982"/>
                  <a:pt x="3345" y="14982"/>
                </a:cubicBezTo>
                <a:close/>
                <a:moveTo>
                  <a:pt x="9870" y="15258"/>
                </a:moveTo>
                <a:cubicBezTo>
                  <a:pt x="9823" y="15258"/>
                  <a:pt x="9775" y="15268"/>
                  <a:pt x="9730" y="15288"/>
                </a:cubicBezTo>
                <a:cubicBezTo>
                  <a:pt x="9525" y="15382"/>
                  <a:pt x="9321" y="15467"/>
                  <a:pt x="9121" y="15539"/>
                </a:cubicBezTo>
                <a:cubicBezTo>
                  <a:pt x="8942" y="15603"/>
                  <a:pt x="8852" y="15799"/>
                  <a:pt x="8916" y="15977"/>
                </a:cubicBezTo>
                <a:cubicBezTo>
                  <a:pt x="8967" y="16114"/>
                  <a:pt x="9099" y="16201"/>
                  <a:pt x="9238" y="16201"/>
                </a:cubicBezTo>
                <a:cubicBezTo>
                  <a:pt x="9278" y="16201"/>
                  <a:pt x="9316" y="16194"/>
                  <a:pt x="9354" y="16180"/>
                </a:cubicBezTo>
                <a:cubicBezTo>
                  <a:pt x="9570" y="16102"/>
                  <a:pt x="9792" y="16010"/>
                  <a:pt x="10011" y="15911"/>
                </a:cubicBezTo>
                <a:cubicBezTo>
                  <a:pt x="10183" y="15832"/>
                  <a:pt x="10258" y="15629"/>
                  <a:pt x="10180" y="15459"/>
                </a:cubicBezTo>
                <a:cubicBezTo>
                  <a:pt x="10124" y="15333"/>
                  <a:pt x="9999" y="15258"/>
                  <a:pt x="9870" y="15258"/>
                </a:cubicBezTo>
                <a:close/>
                <a:moveTo>
                  <a:pt x="5204" y="15812"/>
                </a:moveTo>
                <a:cubicBezTo>
                  <a:pt x="5047" y="15812"/>
                  <a:pt x="4907" y="15921"/>
                  <a:pt x="4872" y="16081"/>
                </a:cubicBezTo>
                <a:cubicBezTo>
                  <a:pt x="4830" y="16267"/>
                  <a:pt x="4947" y="16446"/>
                  <a:pt x="5133" y="16488"/>
                </a:cubicBezTo>
                <a:cubicBezTo>
                  <a:pt x="5359" y="16536"/>
                  <a:pt x="5597" y="16575"/>
                  <a:pt x="5840" y="16602"/>
                </a:cubicBezTo>
                <a:cubicBezTo>
                  <a:pt x="5854" y="16606"/>
                  <a:pt x="5866" y="16606"/>
                  <a:pt x="5880" y="16606"/>
                </a:cubicBezTo>
                <a:cubicBezTo>
                  <a:pt x="6050" y="16606"/>
                  <a:pt x="6198" y="16477"/>
                  <a:pt x="6219" y="16303"/>
                </a:cubicBezTo>
                <a:cubicBezTo>
                  <a:pt x="6238" y="16116"/>
                  <a:pt x="6102" y="15947"/>
                  <a:pt x="5916" y="15925"/>
                </a:cubicBezTo>
                <a:cubicBezTo>
                  <a:pt x="5697" y="15902"/>
                  <a:pt x="5482" y="15864"/>
                  <a:pt x="5277" y="15820"/>
                </a:cubicBezTo>
                <a:cubicBezTo>
                  <a:pt x="5252" y="15815"/>
                  <a:pt x="5228" y="15812"/>
                  <a:pt x="5204" y="15812"/>
                </a:cubicBezTo>
                <a:close/>
                <a:moveTo>
                  <a:pt x="7916" y="15870"/>
                </a:moveTo>
                <a:cubicBezTo>
                  <a:pt x="7898" y="15870"/>
                  <a:pt x="7880" y="15871"/>
                  <a:pt x="7861" y="15874"/>
                </a:cubicBezTo>
                <a:cubicBezTo>
                  <a:pt x="7648" y="15912"/>
                  <a:pt x="7432" y="15938"/>
                  <a:pt x="7216" y="15952"/>
                </a:cubicBezTo>
                <a:cubicBezTo>
                  <a:pt x="7029" y="15966"/>
                  <a:pt x="6886" y="16130"/>
                  <a:pt x="6900" y="16319"/>
                </a:cubicBezTo>
                <a:cubicBezTo>
                  <a:pt x="6912" y="16498"/>
                  <a:pt x="7064" y="16635"/>
                  <a:pt x="7241" y="16635"/>
                </a:cubicBezTo>
                <a:lnTo>
                  <a:pt x="7267" y="16635"/>
                </a:lnTo>
                <a:cubicBezTo>
                  <a:pt x="7505" y="16618"/>
                  <a:pt x="7743" y="16590"/>
                  <a:pt x="7978" y="16548"/>
                </a:cubicBezTo>
                <a:cubicBezTo>
                  <a:pt x="8162" y="16515"/>
                  <a:pt x="8289" y="16340"/>
                  <a:pt x="8256" y="16152"/>
                </a:cubicBezTo>
                <a:cubicBezTo>
                  <a:pt x="8226" y="15986"/>
                  <a:pt x="8081" y="15870"/>
                  <a:pt x="7916" y="15870"/>
                </a:cubicBezTo>
                <a:close/>
                <a:moveTo>
                  <a:pt x="29407" y="15896"/>
                </a:moveTo>
                <a:cubicBezTo>
                  <a:pt x="29228" y="15896"/>
                  <a:pt x="29079" y="16044"/>
                  <a:pt x="29074" y="16227"/>
                </a:cubicBezTo>
                <a:cubicBezTo>
                  <a:pt x="29067" y="16444"/>
                  <a:pt x="29053" y="16668"/>
                  <a:pt x="29035" y="16894"/>
                </a:cubicBezTo>
                <a:cubicBezTo>
                  <a:pt x="29021" y="17080"/>
                  <a:pt x="29159" y="17245"/>
                  <a:pt x="29348" y="17261"/>
                </a:cubicBezTo>
                <a:cubicBezTo>
                  <a:pt x="29360" y="17263"/>
                  <a:pt x="29369" y="17263"/>
                  <a:pt x="29376" y="17263"/>
                </a:cubicBezTo>
                <a:cubicBezTo>
                  <a:pt x="29553" y="17263"/>
                  <a:pt x="29703" y="17129"/>
                  <a:pt x="29717" y="16948"/>
                </a:cubicBezTo>
                <a:cubicBezTo>
                  <a:pt x="29736" y="16712"/>
                  <a:pt x="29748" y="16477"/>
                  <a:pt x="29755" y="16250"/>
                </a:cubicBezTo>
                <a:cubicBezTo>
                  <a:pt x="29762" y="16060"/>
                  <a:pt x="29614" y="15904"/>
                  <a:pt x="29425" y="15897"/>
                </a:cubicBezTo>
                <a:cubicBezTo>
                  <a:pt x="29419" y="15896"/>
                  <a:pt x="29413" y="15896"/>
                  <a:pt x="29407" y="15896"/>
                </a:cubicBezTo>
                <a:close/>
                <a:moveTo>
                  <a:pt x="29217" y="17937"/>
                </a:moveTo>
                <a:cubicBezTo>
                  <a:pt x="29052" y="17937"/>
                  <a:pt x="28904" y="18057"/>
                  <a:pt x="28877" y="18226"/>
                </a:cubicBezTo>
                <a:cubicBezTo>
                  <a:pt x="28842" y="18448"/>
                  <a:pt x="28804" y="18669"/>
                  <a:pt x="28761" y="18888"/>
                </a:cubicBezTo>
                <a:cubicBezTo>
                  <a:pt x="28723" y="19074"/>
                  <a:pt x="28844" y="19251"/>
                  <a:pt x="29028" y="19288"/>
                </a:cubicBezTo>
                <a:cubicBezTo>
                  <a:pt x="29051" y="19293"/>
                  <a:pt x="29072" y="19295"/>
                  <a:pt x="29094" y="19295"/>
                </a:cubicBezTo>
                <a:cubicBezTo>
                  <a:pt x="29256" y="19295"/>
                  <a:pt x="29397" y="19182"/>
                  <a:pt x="29432" y="19016"/>
                </a:cubicBezTo>
                <a:cubicBezTo>
                  <a:pt x="29475" y="18789"/>
                  <a:pt x="29515" y="18561"/>
                  <a:pt x="29553" y="18332"/>
                </a:cubicBezTo>
                <a:cubicBezTo>
                  <a:pt x="29581" y="18146"/>
                  <a:pt x="29456" y="17972"/>
                  <a:pt x="29268" y="17941"/>
                </a:cubicBezTo>
                <a:cubicBezTo>
                  <a:pt x="29251" y="17938"/>
                  <a:pt x="29234" y="17937"/>
                  <a:pt x="29217" y="17937"/>
                </a:cubicBezTo>
                <a:close/>
                <a:moveTo>
                  <a:pt x="28792" y="19947"/>
                </a:moveTo>
                <a:cubicBezTo>
                  <a:pt x="28639" y="19947"/>
                  <a:pt x="28498" y="20049"/>
                  <a:pt x="28458" y="20203"/>
                </a:cubicBezTo>
                <a:cubicBezTo>
                  <a:pt x="28401" y="20421"/>
                  <a:pt x="28342" y="20638"/>
                  <a:pt x="28279" y="20852"/>
                </a:cubicBezTo>
                <a:cubicBezTo>
                  <a:pt x="28227" y="21033"/>
                  <a:pt x="28331" y="21224"/>
                  <a:pt x="28512" y="21276"/>
                </a:cubicBezTo>
                <a:cubicBezTo>
                  <a:pt x="28545" y="21285"/>
                  <a:pt x="28575" y="21290"/>
                  <a:pt x="28608" y="21290"/>
                </a:cubicBezTo>
                <a:cubicBezTo>
                  <a:pt x="28756" y="21290"/>
                  <a:pt x="28893" y="21191"/>
                  <a:pt x="28936" y="21043"/>
                </a:cubicBezTo>
                <a:cubicBezTo>
                  <a:pt x="29001" y="20822"/>
                  <a:pt x="29061" y="20600"/>
                  <a:pt x="29121" y="20374"/>
                </a:cubicBezTo>
                <a:cubicBezTo>
                  <a:pt x="29169" y="20191"/>
                  <a:pt x="29058" y="20005"/>
                  <a:pt x="28875" y="19957"/>
                </a:cubicBezTo>
                <a:cubicBezTo>
                  <a:pt x="28848" y="19950"/>
                  <a:pt x="28820" y="19947"/>
                  <a:pt x="28792" y="19947"/>
                </a:cubicBezTo>
                <a:close/>
                <a:moveTo>
                  <a:pt x="28192" y="21907"/>
                </a:moveTo>
                <a:cubicBezTo>
                  <a:pt x="28051" y="21907"/>
                  <a:pt x="27919" y="21995"/>
                  <a:pt x="27869" y="22136"/>
                </a:cubicBezTo>
                <a:cubicBezTo>
                  <a:pt x="27793" y="22353"/>
                  <a:pt x="27714" y="22564"/>
                  <a:pt x="27636" y="22770"/>
                </a:cubicBezTo>
                <a:cubicBezTo>
                  <a:pt x="27568" y="22946"/>
                  <a:pt x="27659" y="23144"/>
                  <a:pt x="27834" y="23212"/>
                </a:cubicBezTo>
                <a:cubicBezTo>
                  <a:pt x="27874" y="23228"/>
                  <a:pt x="27914" y="23233"/>
                  <a:pt x="27956" y="23233"/>
                </a:cubicBezTo>
                <a:cubicBezTo>
                  <a:pt x="28093" y="23233"/>
                  <a:pt x="28224" y="23149"/>
                  <a:pt x="28276" y="23012"/>
                </a:cubicBezTo>
                <a:cubicBezTo>
                  <a:pt x="28358" y="22798"/>
                  <a:pt x="28436" y="22581"/>
                  <a:pt x="28514" y="22360"/>
                </a:cubicBezTo>
                <a:cubicBezTo>
                  <a:pt x="28575" y="22185"/>
                  <a:pt x="28483" y="21988"/>
                  <a:pt x="28304" y="21926"/>
                </a:cubicBezTo>
                <a:cubicBezTo>
                  <a:pt x="28267" y="21913"/>
                  <a:pt x="28229" y="21907"/>
                  <a:pt x="28192" y="21907"/>
                </a:cubicBezTo>
                <a:close/>
                <a:moveTo>
                  <a:pt x="27434" y="23811"/>
                </a:moveTo>
                <a:cubicBezTo>
                  <a:pt x="27304" y="23811"/>
                  <a:pt x="27179" y="23887"/>
                  <a:pt x="27122" y="24013"/>
                </a:cubicBezTo>
                <a:cubicBezTo>
                  <a:pt x="27026" y="24227"/>
                  <a:pt x="26931" y="24429"/>
                  <a:pt x="26835" y="24621"/>
                </a:cubicBezTo>
                <a:cubicBezTo>
                  <a:pt x="26750" y="24792"/>
                  <a:pt x="26819" y="24995"/>
                  <a:pt x="26990" y="25080"/>
                </a:cubicBezTo>
                <a:cubicBezTo>
                  <a:pt x="27038" y="25105"/>
                  <a:pt x="27092" y="25115"/>
                  <a:pt x="27141" y="25115"/>
                </a:cubicBezTo>
                <a:cubicBezTo>
                  <a:pt x="27268" y="25115"/>
                  <a:pt x="27388" y="25046"/>
                  <a:pt x="27447" y="24924"/>
                </a:cubicBezTo>
                <a:cubicBezTo>
                  <a:pt x="27548" y="24724"/>
                  <a:pt x="27645" y="24514"/>
                  <a:pt x="27746" y="24293"/>
                </a:cubicBezTo>
                <a:cubicBezTo>
                  <a:pt x="27824" y="24121"/>
                  <a:pt x="27746" y="23919"/>
                  <a:pt x="27574" y="23841"/>
                </a:cubicBezTo>
                <a:cubicBezTo>
                  <a:pt x="27528" y="23820"/>
                  <a:pt x="27481" y="23811"/>
                  <a:pt x="27434" y="238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46"/>
          <p:cNvSpPr txBox="1">
            <a:spLocks noGrp="1"/>
          </p:cNvSpPr>
          <p:nvPr>
            <p:ph type="subTitle" idx="9"/>
          </p:nvPr>
        </p:nvSpPr>
        <p:spPr>
          <a:xfrm>
            <a:off x="1883425" y="1187225"/>
            <a:ext cx="6221544" cy="34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endParaRPr lang="id-ID" sz="2400" b="1" dirty="0">
              <a:solidFill>
                <a:srgbClr val="FF0000"/>
              </a:solidFill>
            </a:endParaRPr>
          </a:p>
          <a:p>
            <a:pPr algn="l"/>
            <a:endParaRPr lang="id-ID" sz="1600" b="1" dirty="0">
              <a:solidFill>
                <a:srgbClr val="FF0000"/>
              </a:solidFill>
            </a:endParaRPr>
          </a:p>
        </p:txBody>
      </p:sp>
      <p:sp>
        <p:nvSpPr>
          <p:cNvPr id="2014" name="Google Shape;2014;p46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46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016" name="Google Shape;2016;p46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00AF53-0387-4088-AF90-6FD2D59FC2BD}"/>
              </a:ext>
            </a:extLst>
          </p:cNvPr>
          <p:cNvSpPr txBox="1"/>
          <p:nvPr/>
        </p:nvSpPr>
        <p:spPr>
          <a:xfrm>
            <a:off x="1785282" y="1312594"/>
            <a:ext cx="68168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1"/>
            </a:pPr>
            <a:r>
              <a:rPr lang="id-ID" b="1" u="sng" dirty="0">
                <a:solidFill>
                  <a:srgbClr val="FF0000"/>
                </a:solidFill>
              </a:rPr>
              <a:t>Gunakan Search Tool</a:t>
            </a:r>
            <a:endParaRPr lang="id-ID" b="1" u="sng" dirty="0">
              <a:solidFill>
                <a:srgbClr val="FF0000"/>
              </a:solidFill>
              <a:effectLst/>
            </a:endParaRPr>
          </a:p>
          <a:p>
            <a:pPr>
              <a:tabLst>
                <a:tab pos="361950" algn="l"/>
              </a:tabLst>
            </a:pPr>
            <a:r>
              <a:rPr lang="id-ID" dirty="0">
                <a:effectLst/>
              </a:rPr>
              <a:t>	Meningkatkan effisiensi dalam pencarian</a:t>
            </a:r>
          </a:p>
          <a:p>
            <a:pPr>
              <a:tabLst>
                <a:tab pos="361950" algn="l"/>
              </a:tabLst>
            </a:pPr>
            <a:r>
              <a:rPr lang="id-ID" dirty="0">
                <a:effectLst/>
              </a:rPr>
              <a:t>	</a:t>
            </a:r>
            <a:r>
              <a:rPr lang="id-ID" dirty="0">
                <a:effectLst/>
                <a:hlinkClick r:id="rId4"/>
              </a:rPr>
              <a:t>pple.co/3hXWJ0L</a:t>
            </a:r>
            <a:endParaRPr lang="id-ID" dirty="0">
              <a:effectLst/>
            </a:endParaRPr>
          </a:p>
          <a:p>
            <a:pPr>
              <a:tabLst>
                <a:tab pos="361950" algn="l"/>
              </a:tabLst>
            </a:pPr>
            <a:br>
              <a:rPr lang="id-ID" dirty="0">
                <a:effectLst/>
              </a:rPr>
            </a:br>
            <a:endParaRPr lang="id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5CA7E5-62CC-49FA-AB9A-0FD4C7C3F6B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5692" b="15692"/>
          <a:stretch/>
        </p:blipFill>
        <p:spPr>
          <a:xfrm>
            <a:off x="2050798" y="1969833"/>
            <a:ext cx="5666874" cy="259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8044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7" name="Google Shape;2217;p51"/>
          <p:cNvGrpSpPr/>
          <p:nvPr/>
        </p:nvGrpSpPr>
        <p:grpSpPr>
          <a:xfrm>
            <a:off x="6923440" y="2518852"/>
            <a:ext cx="1507335" cy="2016576"/>
            <a:chOff x="6923440" y="2518852"/>
            <a:chExt cx="1507335" cy="2016576"/>
          </a:xfrm>
        </p:grpSpPr>
        <p:sp>
          <p:nvSpPr>
            <p:cNvPr id="2218" name="Google Shape;2218;p51"/>
            <p:cNvSpPr/>
            <p:nvPr/>
          </p:nvSpPr>
          <p:spPr>
            <a:xfrm rot="5400000">
              <a:off x="6668820" y="2773473"/>
              <a:ext cx="2016576" cy="1507335"/>
            </a:xfrm>
            <a:custGeom>
              <a:avLst/>
              <a:gdLst/>
              <a:ahLst/>
              <a:cxnLst/>
              <a:rect l="l" t="t" r="r" b="b"/>
              <a:pathLst>
                <a:path w="54129" h="24752" extrusionOk="0">
                  <a:moveTo>
                    <a:pt x="17871" y="6878"/>
                  </a:moveTo>
                  <a:lnTo>
                    <a:pt x="17871" y="6878"/>
                  </a:lnTo>
                  <a:cubicBezTo>
                    <a:pt x="16444" y="6923"/>
                    <a:pt x="15017" y="6977"/>
                    <a:pt x="13592" y="7054"/>
                  </a:cubicBezTo>
                  <a:cubicBezTo>
                    <a:pt x="12207" y="7128"/>
                    <a:pt x="10815" y="7206"/>
                    <a:pt x="9422" y="7247"/>
                  </a:cubicBezTo>
                  <a:cubicBezTo>
                    <a:pt x="12209" y="6960"/>
                    <a:pt x="15055" y="6892"/>
                    <a:pt x="17871" y="6878"/>
                  </a:cubicBezTo>
                  <a:close/>
                  <a:moveTo>
                    <a:pt x="36090" y="8493"/>
                  </a:moveTo>
                  <a:cubicBezTo>
                    <a:pt x="36448" y="8493"/>
                    <a:pt x="36806" y="8495"/>
                    <a:pt x="37164" y="8498"/>
                  </a:cubicBezTo>
                  <a:cubicBezTo>
                    <a:pt x="36552" y="8504"/>
                    <a:pt x="35940" y="8508"/>
                    <a:pt x="35328" y="8508"/>
                  </a:cubicBezTo>
                  <a:cubicBezTo>
                    <a:pt x="35008" y="8508"/>
                    <a:pt x="34688" y="8507"/>
                    <a:pt x="34368" y="8505"/>
                  </a:cubicBezTo>
                  <a:cubicBezTo>
                    <a:pt x="34942" y="8497"/>
                    <a:pt x="35516" y="8493"/>
                    <a:pt x="36090" y="8493"/>
                  </a:cubicBezTo>
                  <a:close/>
                  <a:moveTo>
                    <a:pt x="12605" y="21038"/>
                  </a:moveTo>
                  <a:cubicBezTo>
                    <a:pt x="12590" y="21109"/>
                    <a:pt x="12578" y="21180"/>
                    <a:pt x="12577" y="21251"/>
                  </a:cubicBezTo>
                  <a:cubicBezTo>
                    <a:pt x="12206" y="21223"/>
                    <a:pt x="11839" y="21181"/>
                    <a:pt x="11483" y="21124"/>
                  </a:cubicBezTo>
                  <a:cubicBezTo>
                    <a:pt x="11855" y="21086"/>
                    <a:pt x="12230" y="21058"/>
                    <a:pt x="12605" y="21038"/>
                  </a:cubicBezTo>
                  <a:close/>
                  <a:moveTo>
                    <a:pt x="24817" y="1"/>
                  </a:moveTo>
                  <a:cubicBezTo>
                    <a:pt x="21431" y="1"/>
                    <a:pt x="18049" y="162"/>
                    <a:pt x="14673" y="646"/>
                  </a:cubicBezTo>
                  <a:lnTo>
                    <a:pt x="14619" y="641"/>
                  </a:lnTo>
                  <a:cubicBezTo>
                    <a:pt x="14581" y="637"/>
                    <a:pt x="14544" y="635"/>
                    <a:pt x="14508" y="635"/>
                  </a:cubicBezTo>
                  <a:cubicBezTo>
                    <a:pt x="14347" y="635"/>
                    <a:pt x="14207" y="672"/>
                    <a:pt x="14088" y="732"/>
                  </a:cubicBezTo>
                  <a:cubicBezTo>
                    <a:pt x="13886" y="763"/>
                    <a:pt x="13685" y="787"/>
                    <a:pt x="13482" y="821"/>
                  </a:cubicBezTo>
                  <a:cubicBezTo>
                    <a:pt x="13185" y="869"/>
                    <a:pt x="12985" y="1012"/>
                    <a:pt x="12861" y="1201"/>
                  </a:cubicBezTo>
                  <a:cubicBezTo>
                    <a:pt x="10603" y="1148"/>
                    <a:pt x="8343" y="1064"/>
                    <a:pt x="6087" y="925"/>
                  </a:cubicBezTo>
                  <a:cubicBezTo>
                    <a:pt x="6060" y="923"/>
                    <a:pt x="6033" y="922"/>
                    <a:pt x="6008" y="922"/>
                  </a:cubicBezTo>
                  <a:cubicBezTo>
                    <a:pt x="4713" y="922"/>
                    <a:pt x="4748" y="2974"/>
                    <a:pt x="6087" y="3059"/>
                  </a:cubicBezTo>
                  <a:cubicBezTo>
                    <a:pt x="7775" y="3163"/>
                    <a:pt x="9462" y="3237"/>
                    <a:pt x="11152" y="3291"/>
                  </a:cubicBezTo>
                  <a:cubicBezTo>
                    <a:pt x="11044" y="3490"/>
                    <a:pt x="11005" y="3724"/>
                    <a:pt x="11028" y="3952"/>
                  </a:cubicBezTo>
                  <a:cubicBezTo>
                    <a:pt x="10175" y="4137"/>
                    <a:pt x="9331" y="4365"/>
                    <a:pt x="8507" y="4662"/>
                  </a:cubicBezTo>
                  <a:cubicBezTo>
                    <a:pt x="8162" y="4787"/>
                    <a:pt x="7938" y="5029"/>
                    <a:pt x="7832" y="5306"/>
                  </a:cubicBezTo>
                  <a:cubicBezTo>
                    <a:pt x="5534" y="5595"/>
                    <a:pt x="3279" y="6056"/>
                    <a:pt x="1113" y="6797"/>
                  </a:cubicBezTo>
                  <a:cubicBezTo>
                    <a:pt x="196" y="7111"/>
                    <a:pt x="0" y="8644"/>
                    <a:pt x="1113" y="8853"/>
                  </a:cubicBezTo>
                  <a:cubicBezTo>
                    <a:pt x="2253" y="9068"/>
                    <a:pt x="3405" y="9214"/>
                    <a:pt x="4565" y="9315"/>
                  </a:cubicBezTo>
                  <a:cubicBezTo>
                    <a:pt x="4458" y="9329"/>
                    <a:pt x="4349" y="9341"/>
                    <a:pt x="4242" y="9356"/>
                  </a:cubicBezTo>
                  <a:cubicBezTo>
                    <a:pt x="3162" y="9511"/>
                    <a:pt x="3284" y="11168"/>
                    <a:pt x="4242" y="11413"/>
                  </a:cubicBezTo>
                  <a:cubicBezTo>
                    <a:pt x="5305" y="11685"/>
                    <a:pt x="6381" y="11865"/>
                    <a:pt x="7461" y="11988"/>
                  </a:cubicBezTo>
                  <a:cubicBezTo>
                    <a:pt x="6956" y="12100"/>
                    <a:pt x="6452" y="12218"/>
                    <a:pt x="5949" y="12343"/>
                  </a:cubicBezTo>
                  <a:cubicBezTo>
                    <a:pt x="4680" y="12660"/>
                    <a:pt x="5125" y="14290"/>
                    <a:pt x="6233" y="14438"/>
                  </a:cubicBezTo>
                  <a:cubicBezTo>
                    <a:pt x="6374" y="14458"/>
                    <a:pt x="6513" y="14472"/>
                    <a:pt x="6654" y="14489"/>
                  </a:cubicBezTo>
                  <a:cubicBezTo>
                    <a:pt x="6041" y="14685"/>
                    <a:pt x="5436" y="14899"/>
                    <a:pt x="4842" y="15153"/>
                  </a:cubicBezTo>
                  <a:cubicBezTo>
                    <a:pt x="3732" y="15629"/>
                    <a:pt x="4487" y="17019"/>
                    <a:pt x="5380" y="17140"/>
                  </a:cubicBezTo>
                  <a:cubicBezTo>
                    <a:pt x="5930" y="17215"/>
                    <a:pt x="6483" y="17275"/>
                    <a:pt x="7036" y="17329"/>
                  </a:cubicBezTo>
                  <a:cubicBezTo>
                    <a:pt x="6674" y="17884"/>
                    <a:pt x="6966" y="18744"/>
                    <a:pt x="7656" y="18950"/>
                  </a:cubicBezTo>
                  <a:cubicBezTo>
                    <a:pt x="8176" y="19105"/>
                    <a:pt x="8702" y="19222"/>
                    <a:pt x="9230" y="19321"/>
                  </a:cubicBezTo>
                  <a:cubicBezTo>
                    <a:pt x="8700" y="19433"/>
                    <a:pt x="8174" y="19570"/>
                    <a:pt x="7656" y="19737"/>
                  </a:cubicBezTo>
                  <a:cubicBezTo>
                    <a:pt x="6949" y="19966"/>
                    <a:pt x="6540" y="20968"/>
                    <a:pt x="7185" y="21520"/>
                  </a:cubicBezTo>
                  <a:cubicBezTo>
                    <a:pt x="7245" y="21571"/>
                    <a:pt x="7309" y="21616"/>
                    <a:pt x="7370" y="21666"/>
                  </a:cubicBezTo>
                  <a:cubicBezTo>
                    <a:pt x="7228" y="21676"/>
                    <a:pt x="7086" y="21680"/>
                    <a:pt x="6944" y="21690"/>
                  </a:cubicBezTo>
                  <a:cubicBezTo>
                    <a:pt x="5801" y="21765"/>
                    <a:pt x="5422" y="23528"/>
                    <a:pt x="6659" y="23783"/>
                  </a:cubicBezTo>
                  <a:cubicBezTo>
                    <a:pt x="10303" y="24536"/>
                    <a:pt x="13989" y="24752"/>
                    <a:pt x="17687" y="24752"/>
                  </a:cubicBezTo>
                  <a:cubicBezTo>
                    <a:pt x="19346" y="24752"/>
                    <a:pt x="21007" y="24708"/>
                    <a:pt x="22668" y="24650"/>
                  </a:cubicBezTo>
                  <a:cubicBezTo>
                    <a:pt x="25388" y="24556"/>
                    <a:pt x="28105" y="24427"/>
                    <a:pt x="30827" y="24394"/>
                  </a:cubicBezTo>
                  <a:cubicBezTo>
                    <a:pt x="30949" y="24393"/>
                    <a:pt x="31070" y="24392"/>
                    <a:pt x="31192" y="24392"/>
                  </a:cubicBezTo>
                  <a:cubicBezTo>
                    <a:pt x="32413" y="24392"/>
                    <a:pt x="33628" y="24459"/>
                    <a:pt x="34841" y="24459"/>
                  </a:cubicBezTo>
                  <a:cubicBezTo>
                    <a:pt x="35879" y="24459"/>
                    <a:pt x="36916" y="24410"/>
                    <a:pt x="37952" y="24230"/>
                  </a:cubicBezTo>
                  <a:cubicBezTo>
                    <a:pt x="40232" y="24248"/>
                    <a:pt x="42511" y="24267"/>
                    <a:pt x="44788" y="24301"/>
                  </a:cubicBezTo>
                  <a:cubicBezTo>
                    <a:pt x="46002" y="24360"/>
                    <a:pt x="47216" y="24399"/>
                    <a:pt x="48434" y="24399"/>
                  </a:cubicBezTo>
                  <a:cubicBezTo>
                    <a:pt x="48727" y="24399"/>
                    <a:pt x="49020" y="24396"/>
                    <a:pt x="49314" y="24392"/>
                  </a:cubicBezTo>
                  <a:cubicBezTo>
                    <a:pt x="50691" y="24370"/>
                    <a:pt x="50687" y="22297"/>
                    <a:pt x="49314" y="22259"/>
                  </a:cubicBezTo>
                  <a:cubicBezTo>
                    <a:pt x="47703" y="22213"/>
                    <a:pt x="46094" y="22185"/>
                    <a:pt x="44482" y="22162"/>
                  </a:cubicBezTo>
                  <a:cubicBezTo>
                    <a:pt x="44616" y="21589"/>
                    <a:pt x="44282" y="20911"/>
                    <a:pt x="43485" y="20835"/>
                  </a:cubicBezTo>
                  <a:cubicBezTo>
                    <a:pt x="42724" y="20762"/>
                    <a:pt x="41964" y="20707"/>
                    <a:pt x="41201" y="20664"/>
                  </a:cubicBezTo>
                  <a:cubicBezTo>
                    <a:pt x="41679" y="20651"/>
                    <a:pt x="42156" y="20647"/>
                    <a:pt x="42634" y="20647"/>
                  </a:cubicBezTo>
                  <a:cubicBezTo>
                    <a:pt x="43311" y="20647"/>
                    <a:pt x="43988" y="20655"/>
                    <a:pt x="44664" y="20655"/>
                  </a:cubicBezTo>
                  <a:cubicBezTo>
                    <a:pt x="46607" y="20655"/>
                    <a:pt x="48542" y="20590"/>
                    <a:pt x="50450" y="20086"/>
                  </a:cubicBezTo>
                  <a:cubicBezTo>
                    <a:pt x="51528" y="19801"/>
                    <a:pt x="51402" y="18368"/>
                    <a:pt x="50450" y="18028"/>
                  </a:cubicBezTo>
                  <a:cubicBezTo>
                    <a:pt x="49986" y="17863"/>
                    <a:pt x="49517" y="17727"/>
                    <a:pt x="49045" y="17607"/>
                  </a:cubicBezTo>
                  <a:cubicBezTo>
                    <a:pt x="49703" y="17521"/>
                    <a:pt x="50360" y="17403"/>
                    <a:pt x="51018" y="17242"/>
                  </a:cubicBezTo>
                  <a:cubicBezTo>
                    <a:pt x="51841" y="17040"/>
                    <a:pt x="52000" y="15981"/>
                    <a:pt x="51490" y="15453"/>
                  </a:cubicBezTo>
                  <a:cubicBezTo>
                    <a:pt x="51855" y="15444"/>
                    <a:pt x="52219" y="15440"/>
                    <a:pt x="52581" y="15432"/>
                  </a:cubicBezTo>
                  <a:cubicBezTo>
                    <a:pt x="53778" y="15396"/>
                    <a:pt x="54052" y="13651"/>
                    <a:pt x="52868" y="13334"/>
                  </a:cubicBezTo>
                  <a:cubicBezTo>
                    <a:pt x="50344" y="12652"/>
                    <a:pt x="47755" y="12565"/>
                    <a:pt x="45160" y="12565"/>
                  </a:cubicBezTo>
                  <a:cubicBezTo>
                    <a:pt x="44271" y="12565"/>
                    <a:pt x="43381" y="12575"/>
                    <a:pt x="42493" y="12575"/>
                  </a:cubicBezTo>
                  <a:cubicBezTo>
                    <a:pt x="42396" y="12575"/>
                    <a:pt x="42300" y="12575"/>
                    <a:pt x="42203" y="12575"/>
                  </a:cubicBezTo>
                  <a:cubicBezTo>
                    <a:pt x="42054" y="12575"/>
                    <a:pt x="41905" y="12574"/>
                    <a:pt x="41756" y="12574"/>
                  </a:cubicBezTo>
                  <a:cubicBezTo>
                    <a:pt x="37919" y="12574"/>
                    <a:pt x="34080" y="12730"/>
                    <a:pt x="30244" y="12865"/>
                  </a:cubicBezTo>
                  <a:cubicBezTo>
                    <a:pt x="26793" y="12986"/>
                    <a:pt x="23337" y="13095"/>
                    <a:pt x="19883" y="13095"/>
                  </a:cubicBezTo>
                  <a:cubicBezTo>
                    <a:pt x="18028" y="13095"/>
                    <a:pt x="16173" y="13063"/>
                    <a:pt x="14321" y="12986"/>
                  </a:cubicBezTo>
                  <a:cubicBezTo>
                    <a:pt x="18679" y="12461"/>
                    <a:pt x="23069" y="12321"/>
                    <a:pt x="27471" y="12321"/>
                  </a:cubicBezTo>
                  <a:cubicBezTo>
                    <a:pt x="32515" y="12321"/>
                    <a:pt x="37575" y="12505"/>
                    <a:pt x="42621" y="12505"/>
                  </a:cubicBezTo>
                  <a:cubicBezTo>
                    <a:pt x="45950" y="12505"/>
                    <a:pt x="49274" y="12425"/>
                    <a:pt x="52583" y="12159"/>
                  </a:cubicBezTo>
                  <a:cubicBezTo>
                    <a:pt x="53704" y="12069"/>
                    <a:pt x="54129" y="10274"/>
                    <a:pt x="52867" y="10064"/>
                  </a:cubicBezTo>
                  <a:cubicBezTo>
                    <a:pt x="51446" y="9828"/>
                    <a:pt x="50016" y="9726"/>
                    <a:pt x="48581" y="9687"/>
                  </a:cubicBezTo>
                  <a:cubicBezTo>
                    <a:pt x="48824" y="9645"/>
                    <a:pt x="49070" y="9606"/>
                    <a:pt x="49313" y="9562"/>
                  </a:cubicBezTo>
                  <a:cubicBezTo>
                    <a:pt x="50343" y="9372"/>
                    <a:pt x="50324" y="7711"/>
                    <a:pt x="49313" y="7505"/>
                  </a:cubicBezTo>
                  <a:cubicBezTo>
                    <a:pt x="47759" y="7191"/>
                    <a:pt x="46193" y="6963"/>
                    <a:pt x="44619" y="6795"/>
                  </a:cubicBezTo>
                  <a:cubicBezTo>
                    <a:pt x="45997" y="6753"/>
                    <a:pt x="47374" y="6652"/>
                    <a:pt x="48744" y="6433"/>
                  </a:cubicBezTo>
                  <a:cubicBezTo>
                    <a:pt x="49847" y="6258"/>
                    <a:pt x="49675" y="4661"/>
                    <a:pt x="48744" y="4377"/>
                  </a:cubicBezTo>
                  <a:cubicBezTo>
                    <a:pt x="48712" y="4365"/>
                    <a:pt x="48679" y="4358"/>
                    <a:pt x="48646" y="4348"/>
                  </a:cubicBezTo>
                  <a:cubicBezTo>
                    <a:pt x="48680" y="4344"/>
                    <a:pt x="48712" y="4341"/>
                    <a:pt x="48746" y="4338"/>
                  </a:cubicBezTo>
                  <a:cubicBezTo>
                    <a:pt x="49847" y="4209"/>
                    <a:pt x="50307" y="2501"/>
                    <a:pt x="49030" y="2244"/>
                  </a:cubicBezTo>
                  <a:cubicBezTo>
                    <a:pt x="48376" y="2112"/>
                    <a:pt x="47718" y="2002"/>
                    <a:pt x="47059" y="1903"/>
                  </a:cubicBezTo>
                  <a:cubicBezTo>
                    <a:pt x="47156" y="1315"/>
                    <a:pt x="46824" y="641"/>
                    <a:pt x="46056" y="641"/>
                  </a:cubicBezTo>
                  <a:cubicBezTo>
                    <a:pt x="46052" y="641"/>
                    <a:pt x="46048" y="641"/>
                    <a:pt x="46044" y="641"/>
                  </a:cubicBezTo>
                  <a:cubicBezTo>
                    <a:pt x="45743" y="643"/>
                    <a:pt x="45442" y="645"/>
                    <a:pt x="45141" y="645"/>
                  </a:cubicBezTo>
                  <a:cubicBezTo>
                    <a:pt x="38363" y="645"/>
                    <a:pt x="31582" y="1"/>
                    <a:pt x="24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1"/>
            <p:cNvSpPr/>
            <p:nvPr/>
          </p:nvSpPr>
          <p:spPr>
            <a:xfrm>
              <a:off x="7439825" y="2926825"/>
              <a:ext cx="451200" cy="121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0" name="Google Shape;2220;p51"/>
          <p:cNvSpPr/>
          <p:nvPr/>
        </p:nvSpPr>
        <p:spPr>
          <a:xfrm rot="-1344">
            <a:off x="-239000" y="2104545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1" name="Google Shape;2221;p51">
            <a:hlinkClick r:id="rId3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218656" y="1073550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Mon</a:t>
            </a:r>
            <a:endParaRPr/>
          </a:p>
        </p:txBody>
      </p:sp>
      <p:sp>
        <p:nvSpPr>
          <p:cNvPr id="2228" name="Google Shape;2228;p51">
            <a:hlinkClick r:id="rId4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9" name="Google Shape;2229;p51"/>
          <p:cNvSpPr txBox="1">
            <a:spLocks noGrp="1"/>
          </p:cNvSpPr>
          <p:nvPr>
            <p:ph type="title"/>
          </p:nvPr>
        </p:nvSpPr>
        <p:spPr>
          <a:xfrm>
            <a:off x="1883425" y="709025"/>
            <a:ext cx="6547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Search Engine</a:t>
            </a:r>
            <a:endParaRPr dirty="0"/>
          </a:p>
        </p:txBody>
      </p:sp>
      <p:sp>
        <p:nvSpPr>
          <p:cNvPr id="2239" name="Google Shape;2239;p51"/>
          <p:cNvSpPr txBox="1">
            <a:spLocks noGrp="1"/>
          </p:cNvSpPr>
          <p:nvPr>
            <p:ph type="subTitle" idx="4294967295"/>
          </p:nvPr>
        </p:nvSpPr>
        <p:spPr>
          <a:xfrm>
            <a:off x="7130813" y="2996051"/>
            <a:ext cx="1092600" cy="11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d-ID" sz="2000" dirty="0">
                <a:solidFill>
                  <a:srgbClr val="FFFF00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TIPS AND TRICK</a:t>
            </a:r>
            <a:endParaRPr sz="2000" dirty="0">
              <a:solidFill>
                <a:srgbClr val="FFFF00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grpSp>
        <p:nvGrpSpPr>
          <p:cNvPr id="2240" name="Google Shape;2240;p51"/>
          <p:cNvGrpSpPr/>
          <p:nvPr/>
        </p:nvGrpSpPr>
        <p:grpSpPr>
          <a:xfrm rot="-617307">
            <a:off x="7437188" y="1186853"/>
            <a:ext cx="606154" cy="900831"/>
            <a:chOff x="7318992" y="1670901"/>
            <a:chExt cx="606167" cy="900851"/>
          </a:xfrm>
        </p:grpSpPr>
        <p:sp>
          <p:nvSpPr>
            <p:cNvPr id="2241" name="Google Shape;2241;p51"/>
            <p:cNvSpPr/>
            <p:nvPr/>
          </p:nvSpPr>
          <p:spPr>
            <a:xfrm>
              <a:off x="7318992" y="1670901"/>
              <a:ext cx="606167" cy="744596"/>
            </a:xfrm>
            <a:custGeom>
              <a:avLst/>
              <a:gdLst/>
              <a:ahLst/>
              <a:cxnLst/>
              <a:rect l="l" t="t" r="r" b="b"/>
              <a:pathLst>
                <a:path w="19889" h="24431" extrusionOk="0">
                  <a:moveTo>
                    <a:pt x="10393" y="11829"/>
                  </a:moveTo>
                  <a:cubicBezTo>
                    <a:pt x="10636" y="12155"/>
                    <a:pt x="10738" y="12542"/>
                    <a:pt x="10681" y="12921"/>
                  </a:cubicBezTo>
                  <a:cubicBezTo>
                    <a:pt x="10617" y="13341"/>
                    <a:pt x="10367" y="13711"/>
                    <a:pt x="9974" y="13967"/>
                  </a:cubicBezTo>
                  <a:cubicBezTo>
                    <a:pt x="9893" y="14018"/>
                    <a:pt x="9812" y="14071"/>
                    <a:pt x="9729" y="14121"/>
                  </a:cubicBezTo>
                  <a:cubicBezTo>
                    <a:pt x="9735" y="14074"/>
                    <a:pt x="9740" y="14030"/>
                    <a:pt x="9743" y="13983"/>
                  </a:cubicBezTo>
                  <a:cubicBezTo>
                    <a:pt x="9748" y="13922"/>
                    <a:pt x="9750" y="13861"/>
                    <a:pt x="9755" y="13798"/>
                  </a:cubicBezTo>
                  <a:cubicBezTo>
                    <a:pt x="9757" y="13740"/>
                    <a:pt x="9760" y="13683"/>
                    <a:pt x="9767" y="13626"/>
                  </a:cubicBezTo>
                  <a:cubicBezTo>
                    <a:pt x="9875" y="12774"/>
                    <a:pt x="10059" y="12245"/>
                    <a:pt x="10393" y="11829"/>
                  </a:cubicBezTo>
                  <a:close/>
                  <a:moveTo>
                    <a:pt x="10471" y="1823"/>
                  </a:moveTo>
                  <a:cubicBezTo>
                    <a:pt x="10796" y="1823"/>
                    <a:pt x="11124" y="1847"/>
                    <a:pt x="11457" y="1895"/>
                  </a:cubicBezTo>
                  <a:cubicBezTo>
                    <a:pt x="13616" y="2206"/>
                    <a:pt x="15352" y="3278"/>
                    <a:pt x="16764" y="5168"/>
                  </a:cubicBezTo>
                  <a:cubicBezTo>
                    <a:pt x="17153" y="5689"/>
                    <a:pt x="17318" y="6383"/>
                    <a:pt x="17478" y="7163"/>
                  </a:cubicBezTo>
                  <a:cubicBezTo>
                    <a:pt x="18021" y="9900"/>
                    <a:pt x="17832" y="12312"/>
                    <a:pt x="16896" y="14533"/>
                  </a:cubicBezTo>
                  <a:cubicBezTo>
                    <a:pt x="15981" y="16707"/>
                    <a:pt x="14639" y="17938"/>
                    <a:pt x="12676" y="18407"/>
                  </a:cubicBezTo>
                  <a:cubicBezTo>
                    <a:pt x="12315" y="18492"/>
                    <a:pt x="11974" y="18606"/>
                    <a:pt x="11646" y="18717"/>
                  </a:cubicBezTo>
                  <a:cubicBezTo>
                    <a:pt x="11515" y="18761"/>
                    <a:pt x="11383" y="18803"/>
                    <a:pt x="11250" y="18846"/>
                  </a:cubicBezTo>
                  <a:cubicBezTo>
                    <a:pt x="10539" y="19069"/>
                    <a:pt x="10091" y="19635"/>
                    <a:pt x="10025" y="20394"/>
                  </a:cubicBezTo>
                  <a:lnTo>
                    <a:pt x="10002" y="20665"/>
                  </a:lnTo>
                  <a:cubicBezTo>
                    <a:pt x="9961" y="21137"/>
                    <a:pt x="9924" y="21584"/>
                    <a:pt x="9831" y="22009"/>
                  </a:cubicBezTo>
                  <a:cubicBezTo>
                    <a:pt x="9722" y="22516"/>
                    <a:pt x="9669" y="22600"/>
                    <a:pt x="9234" y="22600"/>
                  </a:cubicBezTo>
                  <a:cubicBezTo>
                    <a:pt x="9188" y="22600"/>
                    <a:pt x="9138" y="22599"/>
                    <a:pt x="9082" y="22598"/>
                  </a:cubicBezTo>
                  <a:cubicBezTo>
                    <a:pt x="8741" y="22589"/>
                    <a:pt x="8346" y="22564"/>
                    <a:pt x="7981" y="22457"/>
                  </a:cubicBezTo>
                  <a:cubicBezTo>
                    <a:pt x="7624" y="22352"/>
                    <a:pt x="7566" y="22186"/>
                    <a:pt x="7536" y="22024"/>
                  </a:cubicBezTo>
                  <a:cubicBezTo>
                    <a:pt x="7269" y="20571"/>
                    <a:pt x="7316" y="19271"/>
                    <a:pt x="7678" y="18052"/>
                  </a:cubicBezTo>
                  <a:cubicBezTo>
                    <a:pt x="7850" y="17469"/>
                    <a:pt x="8265" y="17013"/>
                    <a:pt x="8982" y="16615"/>
                  </a:cubicBezTo>
                  <a:cubicBezTo>
                    <a:pt x="9172" y="16510"/>
                    <a:pt x="9364" y="16409"/>
                    <a:pt x="9554" y="16305"/>
                  </a:cubicBezTo>
                  <a:cubicBezTo>
                    <a:pt x="10020" y="16056"/>
                    <a:pt x="10504" y="15798"/>
                    <a:pt x="10970" y="15494"/>
                  </a:cubicBezTo>
                  <a:cubicBezTo>
                    <a:pt x="11804" y="14951"/>
                    <a:pt x="12344" y="14134"/>
                    <a:pt x="12486" y="13193"/>
                  </a:cubicBezTo>
                  <a:cubicBezTo>
                    <a:pt x="12627" y="12266"/>
                    <a:pt x="12364" y="11344"/>
                    <a:pt x="11746" y="10596"/>
                  </a:cubicBezTo>
                  <a:cubicBezTo>
                    <a:pt x="11595" y="10413"/>
                    <a:pt x="11135" y="9857"/>
                    <a:pt x="10411" y="9850"/>
                  </a:cubicBezTo>
                  <a:lnTo>
                    <a:pt x="10400" y="9850"/>
                  </a:lnTo>
                  <a:cubicBezTo>
                    <a:pt x="9682" y="9850"/>
                    <a:pt x="9210" y="10399"/>
                    <a:pt x="9054" y="10577"/>
                  </a:cubicBezTo>
                  <a:cubicBezTo>
                    <a:pt x="8282" y="11475"/>
                    <a:pt x="8062" y="12555"/>
                    <a:pt x="7956" y="13393"/>
                  </a:cubicBezTo>
                  <a:cubicBezTo>
                    <a:pt x="7941" y="13497"/>
                    <a:pt x="7936" y="13598"/>
                    <a:pt x="7930" y="13702"/>
                  </a:cubicBezTo>
                  <a:cubicBezTo>
                    <a:pt x="7929" y="13744"/>
                    <a:pt x="7927" y="13787"/>
                    <a:pt x="7923" y="13828"/>
                  </a:cubicBezTo>
                  <a:cubicBezTo>
                    <a:pt x="7903" y="14062"/>
                    <a:pt x="7863" y="14126"/>
                    <a:pt x="7863" y="14126"/>
                  </a:cubicBezTo>
                  <a:cubicBezTo>
                    <a:pt x="7859" y="14128"/>
                    <a:pt x="7801" y="14179"/>
                    <a:pt x="7559" y="14233"/>
                  </a:cubicBezTo>
                  <a:cubicBezTo>
                    <a:pt x="7258" y="14299"/>
                    <a:pt x="6944" y="14322"/>
                    <a:pt x="6621" y="14322"/>
                  </a:cubicBezTo>
                  <a:cubicBezTo>
                    <a:pt x="6295" y="14322"/>
                    <a:pt x="5960" y="14298"/>
                    <a:pt x="5621" y="14270"/>
                  </a:cubicBezTo>
                  <a:cubicBezTo>
                    <a:pt x="4997" y="14216"/>
                    <a:pt x="4266" y="14129"/>
                    <a:pt x="3571" y="13875"/>
                  </a:cubicBezTo>
                  <a:cubicBezTo>
                    <a:pt x="2358" y="13432"/>
                    <a:pt x="1870" y="12702"/>
                    <a:pt x="1941" y="11438"/>
                  </a:cubicBezTo>
                  <a:cubicBezTo>
                    <a:pt x="2066" y="9263"/>
                    <a:pt x="2830" y="7245"/>
                    <a:pt x="4214" y="5438"/>
                  </a:cubicBezTo>
                  <a:cubicBezTo>
                    <a:pt x="5054" y="4342"/>
                    <a:pt x="5835" y="3575"/>
                    <a:pt x="6672" y="3028"/>
                  </a:cubicBezTo>
                  <a:cubicBezTo>
                    <a:pt x="7904" y="2220"/>
                    <a:pt x="9155" y="1823"/>
                    <a:pt x="10471" y="1823"/>
                  </a:cubicBezTo>
                  <a:close/>
                  <a:moveTo>
                    <a:pt x="10488" y="0"/>
                  </a:moveTo>
                  <a:cubicBezTo>
                    <a:pt x="8814" y="0"/>
                    <a:pt x="7200" y="504"/>
                    <a:pt x="5675" y="1501"/>
                  </a:cubicBezTo>
                  <a:cubicBezTo>
                    <a:pt x="4659" y="2165"/>
                    <a:pt x="3735" y="3065"/>
                    <a:pt x="2764" y="4331"/>
                  </a:cubicBezTo>
                  <a:cubicBezTo>
                    <a:pt x="1156" y="6434"/>
                    <a:pt x="264" y="8792"/>
                    <a:pt x="120" y="11337"/>
                  </a:cubicBezTo>
                  <a:cubicBezTo>
                    <a:pt x="0" y="13403"/>
                    <a:pt x="978" y="14875"/>
                    <a:pt x="2943" y="15593"/>
                  </a:cubicBezTo>
                  <a:cubicBezTo>
                    <a:pt x="3849" y="15924"/>
                    <a:pt x="4768" y="16034"/>
                    <a:pt x="5470" y="16092"/>
                  </a:cubicBezTo>
                  <a:cubicBezTo>
                    <a:pt x="5843" y="16123"/>
                    <a:pt x="6230" y="16152"/>
                    <a:pt x="6622" y="16152"/>
                  </a:cubicBezTo>
                  <a:cubicBezTo>
                    <a:pt x="6640" y="16152"/>
                    <a:pt x="6658" y="16152"/>
                    <a:pt x="6677" y="16152"/>
                  </a:cubicBezTo>
                  <a:lnTo>
                    <a:pt x="6677" y="16152"/>
                  </a:lnTo>
                  <a:cubicBezTo>
                    <a:pt x="6330" y="16561"/>
                    <a:pt x="6083" y="17021"/>
                    <a:pt x="5930" y="17537"/>
                  </a:cubicBezTo>
                  <a:cubicBezTo>
                    <a:pt x="5486" y="19038"/>
                    <a:pt x="5423" y="20615"/>
                    <a:pt x="5743" y="22357"/>
                  </a:cubicBezTo>
                  <a:cubicBezTo>
                    <a:pt x="5911" y="23276"/>
                    <a:pt x="6524" y="23935"/>
                    <a:pt x="7470" y="24213"/>
                  </a:cubicBezTo>
                  <a:cubicBezTo>
                    <a:pt x="8037" y="24381"/>
                    <a:pt x="8604" y="24417"/>
                    <a:pt x="9033" y="24429"/>
                  </a:cubicBezTo>
                  <a:cubicBezTo>
                    <a:pt x="9078" y="24431"/>
                    <a:pt x="9121" y="24431"/>
                    <a:pt x="9163" y="24431"/>
                  </a:cubicBezTo>
                  <a:cubicBezTo>
                    <a:pt x="10536" y="24431"/>
                    <a:pt x="11318" y="23783"/>
                    <a:pt x="11619" y="22403"/>
                  </a:cubicBezTo>
                  <a:cubicBezTo>
                    <a:pt x="11737" y="21863"/>
                    <a:pt x="11781" y="21336"/>
                    <a:pt x="11824" y="20824"/>
                  </a:cubicBezTo>
                  <a:lnTo>
                    <a:pt x="11845" y="20581"/>
                  </a:lnTo>
                  <a:cubicBezTo>
                    <a:pt x="11973" y="20540"/>
                    <a:pt x="12099" y="20497"/>
                    <a:pt x="12227" y="20455"/>
                  </a:cubicBezTo>
                  <a:cubicBezTo>
                    <a:pt x="12533" y="20352"/>
                    <a:pt x="12820" y="20256"/>
                    <a:pt x="13104" y="20189"/>
                  </a:cubicBezTo>
                  <a:cubicBezTo>
                    <a:pt x="15645" y="19581"/>
                    <a:pt x="17437" y="17965"/>
                    <a:pt x="18581" y="15246"/>
                  </a:cubicBezTo>
                  <a:cubicBezTo>
                    <a:pt x="19663" y="12678"/>
                    <a:pt x="19889" y="9920"/>
                    <a:pt x="19270" y="6805"/>
                  </a:cubicBezTo>
                  <a:cubicBezTo>
                    <a:pt x="19073" y="5837"/>
                    <a:pt x="18844" y="4901"/>
                    <a:pt x="18230" y="4079"/>
                  </a:cubicBezTo>
                  <a:cubicBezTo>
                    <a:pt x="16536" y="1810"/>
                    <a:pt x="14346" y="470"/>
                    <a:pt x="11721" y="90"/>
                  </a:cubicBezTo>
                  <a:cubicBezTo>
                    <a:pt x="11307" y="30"/>
                    <a:pt x="10896" y="0"/>
                    <a:pt x="10488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51"/>
            <p:cNvSpPr/>
            <p:nvPr/>
          </p:nvSpPr>
          <p:spPr>
            <a:xfrm>
              <a:off x="7505402" y="2378890"/>
              <a:ext cx="185669" cy="192862"/>
            </a:xfrm>
            <a:custGeom>
              <a:avLst/>
              <a:gdLst/>
              <a:ahLst/>
              <a:cxnLst/>
              <a:rect l="l" t="t" r="r" b="b"/>
              <a:pathLst>
                <a:path w="6092" h="6328" extrusionOk="0">
                  <a:moveTo>
                    <a:pt x="3330" y="1828"/>
                  </a:moveTo>
                  <a:cubicBezTo>
                    <a:pt x="3343" y="1828"/>
                    <a:pt x="3355" y="1828"/>
                    <a:pt x="3367" y="1829"/>
                  </a:cubicBezTo>
                  <a:cubicBezTo>
                    <a:pt x="3563" y="1830"/>
                    <a:pt x="3727" y="1972"/>
                    <a:pt x="3852" y="2249"/>
                  </a:cubicBezTo>
                  <a:cubicBezTo>
                    <a:pt x="4153" y="2920"/>
                    <a:pt x="4075" y="3547"/>
                    <a:pt x="3612" y="4163"/>
                  </a:cubicBezTo>
                  <a:cubicBezTo>
                    <a:pt x="3439" y="4391"/>
                    <a:pt x="3234" y="4501"/>
                    <a:pt x="2975" y="4501"/>
                  </a:cubicBezTo>
                  <a:cubicBezTo>
                    <a:pt x="2894" y="4501"/>
                    <a:pt x="2808" y="4490"/>
                    <a:pt x="2716" y="4469"/>
                  </a:cubicBezTo>
                  <a:cubicBezTo>
                    <a:pt x="2353" y="4384"/>
                    <a:pt x="2117" y="4151"/>
                    <a:pt x="2014" y="3775"/>
                  </a:cubicBezTo>
                  <a:cubicBezTo>
                    <a:pt x="1908" y="3270"/>
                    <a:pt x="2038" y="2735"/>
                    <a:pt x="2362" y="2339"/>
                  </a:cubicBezTo>
                  <a:cubicBezTo>
                    <a:pt x="2623" y="2022"/>
                    <a:pt x="2980" y="1828"/>
                    <a:pt x="3330" y="1828"/>
                  </a:cubicBezTo>
                  <a:close/>
                  <a:moveTo>
                    <a:pt x="3348" y="1"/>
                  </a:moveTo>
                  <a:cubicBezTo>
                    <a:pt x="2436" y="1"/>
                    <a:pt x="1562" y="430"/>
                    <a:pt x="947" y="1182"/>
                  </a:cubicBezTo>
                  <a:cubicBezTo>
                    <a:pt x="259" y="2022"/>
                    <a:pt x="1" y="3116"/>
                    <a:pt x="234" y="4182"/>
                  </a:cubicBezTo>
                  <a:lnTo>
                    <a:pt x="241" y="4215"/>
                  </a:lnTo>
                  <a:cubicBezTo>
                    <a:pt x="511" y="5262"/>
                    <a:pt x="1260" y="6004"/>
                    <a:pt x="2297" y="6247"/>
                  </a:cubicBezTo>
                  <a:cubicBezTo>
                    <a:pt x="2530" y="6302"/>
                    <a:pt x="2759" y="6328"/>
                    <a:pt x="2981" y="6328"/>
                  </a:cubicBezTo>
                  <a:cubicBezTo>
                    <a:pt x="3809" y="6328"/>
                    <a:pt x="4547" y="5957"/>
                    <a:pt x="5070" y="5259"/>
                  </a:cubicBezTo>
                  <a:cubicBezTo>
                    <a:pt x="5934" y="4111"/>
                    <a:pt x="6091" y="2775"/>
                    <a:pt x="5516" y="1499"/>
                  </a:cubicBezTo>
                  <a:cubicBezTo>
                    <a:pt x="5101" y="575"/>
                    <a:pt x="4307" y="15"/>
                    <a:pt x="3393" y="1"/>
                  </a:cubicBezTo>
                  <a:cubicBezTo>
                    <a:pt x="3378" y="1"/>
                    <a:pt x="3363" y="1"/>
                    <a:pt x="3348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51"/>
            <p:cNvSpPr/>
            <p:nvPr/>
          </p:nvSpPr>
          <p:spPr>
            <a:xfrm>
              <a:off x="7347398" y="1698789"/>
              <a:ext cx="547833" cy="688883"/>
            </a:xfrm>
            <a:custGeom>
              <a:avLst/>
              <a:gdLst/>
              <a:ahLst/>
              <a:cxnLst/>
              <a:rect l="l" t="t" r="r" b="b"/>
              <a:pathLst>
                <a:path w="17975" h="22603" extrusionOk="0">
                  <a:moveTo>
                    <a:pt x="9540" y="0"/>
                  </a:moveTo>
                  <a:cubicBezTo>
                    <a:pt x="7991" y="0"/>
                    <a:pt x="6569" y="484"/>
                    <a:pt x="5240" y="1352"/>
                  </a:cubicBezTo>
                  <a:cubicBezTo>
                    <a:pt x="4181" y="2044"/>
                    <a:pt x="3324" y="2967"/>
                    <a:pt x="2556" y="3971"/>
                  </a:cubicBezTo>
                  <a:cubicBezTo>
                    <a:pt x="1083" y="5896"/>
                    <a:pt x="233" y="8054"/>
                    <a:pt x="97" y="10476"/>
                  </a:cubicBezTo>
                  <a:cubicBezTo>
                    <a:pt x="0" y="12161"/>
                    <a:pt x="742" y="13243"/>
                    <a:pt x="2324" y="13823"/>
                  </a:cubicBezTo>
                  <a:cubicBezTo>
                    <a:pt x="3063" y="14093"/>
                    <a:pt x="3835" y="14203"/>
                    <a:pt x="4612" y="14267"/>
                  </a:cubicBezTo>
                  <a:cubicBezTo>
                    <a:pt x="4971" y="14298"/>
                    <a:pt x="5330" y="14324"/>
                    <a:pt x="5689" y="14324"/>
                  </a:cubicBezTo>
                  <a:cubicBezTo>
                    <a:pt x="6069" y="14324"/>
                    <a:pt x="6448" y="14295"/>
                    <a:pt x="6825" y="14210"/>
                  </a:cubicBezTo>
                  <a:cubicBezTo>
                    <a:pt x="7559" y="14047"/>
                    <a:pt x="7835" y="13730"/>
                    <a:pt x="7899" y="12993"/>
                  </a:cubicBezTo>
                  <a:cubicBezTo>
                    <a:pt x="7909" y="12860"/>
                    <a:pt x="7912" y="12728"/>
                    <a:pt x="7927" y="12598"/>
                  </a:cubicBezTo>
                  <a:cubicBezTo>
                    <a:pt x="8035" y="11748"/>
                    <a:pt x="8236" y="10933"/>
                    <a:pt x="8814" y="10260"/>
                  </a:cubicBezTo>
                  <a:cubicBezTo>
                    <a:pt x="9049" y="9987"/>
                    <a:pt x="9257" y="9850"/>
                    <a:pt x="9465" y="9850"/>
                  </a:cubicBezTo>
                  <a:cubicBezTo>
                    <a:pt x="9672" y="9850"/>
                    <a:pt x="9879" y="9988"/>
                    <a:pt x="10109" y="10265"/>
                  </a:cubicBezTo>
                  <a:cubicBezTo>
                    <a:pt x="11042" y="11395"/>
                    <a:pt x="10804" y="12993"/>
                    <a:pt x="9536" y="13817"/>
                  </a:cubicBezTo>
                  <a:cubicBezTo>
                    <a:pt x="8918" y="14220"/>
                    <a:pt x="8250" y="14547"/>
                    <a:pt x="7603" y="14905"/>
                  </a:cubicBezTo>
                  <a:cubicBezTo>
                    <a:pt x="6790" y="15359"/>
                    <a:pt x="6140" y="15966"/>
                    <a:pt x="5868" y="16881"/>
                  </a:cubicBezTo>
                  <a:cubicBezTo>
                    <a:pt x="5438" y="18329"/>
                    <a:pt x="5433" y="19803"/>
                    <a:pt x="5703" y="21278"/>
                  </a:cubicBezTo>
                  <a:cubicBezTo>
                    <a:pt x="5813" y="21877"/>
                    <a:pt x="6206" y="22251"/>
                    <a:pt x="6790" y="22423"/>
                  </a:cubicBezTo>
                  <a:cubicBezTo>
                    <a:pt x="7225" y="22551"/>
                    <a:pt x="7673" y="22588"/>
                    <a:pt x="8122" y="22601"/>
                  </a:cubicBezTo>
                  <a:cubicBezTo>
                    <a:pt x="8160" y="22602"/>
                    <a:pt x="8197" y="22602"/>
                    <a:pt x="8233" y="22602"/>
                  </a:cubicBezTo>
                  <a:cubicBezTo>
                    <a:pt x="9168" y="22602"/>
                    <a:pt x="9584" y="22245"/>
                    <a:pt x="9790" y="21293"/>
                  </a:cubicBezTo>
                  <a:cubicBezTo>
                    <a:pt x="9915" y="20723"/>
                    <a:pt x="9948" y="20142"/>
                    <a:pt x="10001" y="19564"/>
                  </a:cubicBezTo>
                  <a:cubicBezTo>
                    <a:pt x="10033" y="19174"/>
                    <a:pt x="10221" y="18921"/>
                    <a:pt x="10592" y="18806"/>
                  </a:cubicBezTo>
                  <a:cubicBezTo>
                    <a:pt x="11047" y="18663"/>
                    <a:pt x="11494" y="18495"/>
                    <a:pt x="11956" y="18384"/>
                  </a:cubicBezTo>
                  <a:cubicBezTo>
                    <a:pt x="14385" y="17803"/>
                    <a:pt x="15869" y="16197"/>
                    <a:pt x="16804" y="13976"/>
                  </a:cubicBezTo>
                  <a:cubicBezTo>
                    <a:pt x="17884" y="11411"/>
                    <a:pt x="17975" y="8768"/>
                    <a:pt x="17440" y="6073"/>
                  </a:cubicBezTo>
                  <a:cubicBezTo>
                    <a:pt x="17273" y="5240"/>
                    <a:pt x="17079" y="4401"/>
                    <a:pt x="16563" y="3711"/>
                  </a:cubicBezTo>
                  <a:cubicBezTo>
                    <a:pt x="15081" y="1725"/>
                    <a:pt x="13166" y="443"/>
                    <a:pt x="10656" y="82"/>
                  </a:cubicBezTo>
                  <a:cubicBezTo>
                    <a:pt x="10277" y="27"/>
                    <a:pt x="9905" y="0"/>
                    <a:pt x="95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51"/>
            <p:cNvSpPr/>
            <p:nvPr/>
          </p:nvSpPr>
          <p:spPr>
            <a:xfrm>
              <a:off x="7529267" y="2406717"/>
              <a:ext cx="132608" cy="137240"/>
            </a:xfrm>
            <a:custGeom>
              <a:avLst/>
              <a:gdLst/>
              <a:ahLst/>
              <a:cxnLst/>
              <a:rect l="l" t="t" r="r" b="b"/>
              <a:pathLst>
                <a:path w="4351" h="4503" extrusionOk="0">
                  <a:moveTo>
                    <a:pt x="2568" y="0"/>
                  </a:moveTo>
                  <a:cubicBezTo>
                    <a:pt x="1150" y="0"/>
                    <a:pt x="0" y="1499"/>
                    <a:pt x="343" y="3074"/>
                  </a:cubicBezTo>
                  <a:cubicBezTo>
                    <a:pt x="498" y="3677"/>
                    <a:pt x="922" y="4255"/>
                    <a:pt x="1726" y="4446"/>
                  </a:cubicBezTo>
                  <a:cubicBezTo>
                    <a:pt x="1887" y="4483"/>
                    <a:pt x="2043" y="4502"/>
                    <a:pt x="2195" y="4502"/>
                  </a:cubicBezTo>
                  <a:cubicBezTo>
                    <a:pt x="2735" y="4502"/>
                    <a:pt x="3210" y="4265"/>
                    <a:pt x="3559" y="3799"/>
                  </a:cubicBezTo>
                  <a:cubicBezTo>
                    <a:pt x="4209" y="2935"/>
                    <a:pt x="4351" y="1959"/>
                    <a:pt x="3902" y="962"/>
                  </a:cubicBezTo>
                  <a:cubicBezTo>
                    <a:pt x="3660" y="425"/>
                    <a:pt x="3221" y="12"/>
                    <a:pt x="2598" y="0"/>
                  </a:cubicBezTo>
                  <a:cubicBezTo>
                    <a:pt x="2588" y="0"/>
                    <a:pt x="2578" y="0"/>
                    <a:pt x="25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5" name="Google Shape;2245;p51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p51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247" name="Google Shape;2247;p51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B7F2A1-AAD6-43E7-93F4-D0254DD91119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DCF6DE5-6BC0-4354-8359-FA8CC7E4DDB1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9B22E41-90A8-481C-A4F6-243F0470A35B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2DF8FC43-CD23-412E-A761-3151D539A1BE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82456AC6-474A-4071-9BDD-5D1D80531B50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EBB09E61-092E-41B6-A0AE-CDC071AC71EF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AD2264-7F91-443C-BF6B-EC2CE11E5F29}"/>
              </a:ext>
            </a:extLst>
          </p:cNvPr>
          <p:cNvSpPr txBox="1"/>
          <p:nvPr/>
        </p:nvSpPr>
        <p:spPr>
          <a:xfrm>
            <a:off x="1883424" y="1139965"/>
            <a:ext cx="507939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>
                <a:latin typeface="Back to School " panose="02000603000000000000" pitchFamily="2" charset="0"/>
              </a:rPr>
              <a:t>Mencari kata </a:t>
            </a:r>
            <a:r>
              <a:rPr lang="en-US" sz="1600" dirty="0">
                <a:latin typeface="Back to School " panose="02000603000000000000" pitchFamily="2" charset="0"/>
              </a:rPr>
              <a:t>y</a:t>
            </a:r>
            <a:r>
              <a:rPr lang="id-ID" sz="1600" dirty="0">
                <a:latin typeface="Back to School " panose="02000603000000000000" pitchFamily="2" charset="0"/>
              </a:rPr>
              <a:t>ang </a:t>
            </a:r>
            <a:r>
              <a:rPr lang="id-ID" sz="1600" dirty="0">
                <a:solidFill>
                  <a:srgbClr val="FF0000"/>
                </a:solidFill>
                <a:latin typeface="Back to School " panose="02000603000000000000" pitchFamily="2" charset="0"/>
              </a:rPr>
              <a:t>tidak</a:t>
            </a:r>
            <a:r>
              <a:rPr lang="id-ID" sz="1600" dirty="0">
                <a:latin typeface="Back to School " panose="02000603000000000000" pitchFamily="2" charset="0"/>
              </a:rPr>
              <a:t> </a:t>
            </a:r>
            <a:r>
              <a:rPr lang="id-ID" sz="1600" dirty="0">
                <a:solidFill>
                  <a:srgbClr val="FF0000"/>
                </a:solidFill>
                <a:latin typeface="Back to School " panose="02000603000000000000" pitchFamily="2" charset="0"/>
              </a:rPr>
              <a:t>diingat</a:t>
            </a:r>
            <a:r>
              <a:rPr lang="id-ID" sz="1600" dirty="0">
                <a:latin typeface="Back to School " panose="02000603000000000000" pitchFamily="2" charset="0"/>
              </a:rPr>
              <a:t> </a:t>
            </a:r>
          </a:p>
          <a:p>
            <a:pPr algn="ctr"/>
            <a:r>
              <a:rPr lang="id-ID" sz="1600" dirty="0">
                <a:latin typeface="Back to School " panose="02000603000000000000" pitchFamily="2" charset="0"/>
              </a:rPr>
              <a:t>Mencari kata pada </a:t>
            </a:r>
            <a:r>
              <a:rPr lang="en-US" sz="1600" dirty="0">
                <a:solidFill>
                  <a:srgbClr val="FF0000"/>
                </a:solidFill>
                <a:latin typeface="Back to School " panose="02000603000000000000" pitchFamily="2" charset="0"/>
              </a:rPr>
              <a:t>website</a:t>
            </a:r>
            <a:endParaRPr lang="id-ID" sz="1600" dirty="0">
              <a:solidFill>
                <a:srgbClr val="FF0000"/>
              </a:solidFill>
              <a:latin typeface="Back to School " panose="02000603000000000000" pitchFamily="2" charset="0"/>
            </a:endParaRPr>
          </a:p>
          <a:p>
            <a:pPr algn="ctr"/>
            <a:r>
              <a:rPr lang="id-ID" sz="1600" dirty="0">
                <a:latin typeface="Back to School " panose="02000603000000000000" pitchFamily="2" charset="0"/>
              </a:rPr>
              <a:t>Mencari situs web </a:t>
            </a:r>
            <a:r>
              <a:rPr lang="id-ID" sz="1600" dirty="0">
                <a:solidFill>
                  <a:srgbClr val="FF0000"/>
                </a:solidFill>
                <a:latin typeface="Back to School " panose="02000603000000000000" pitchFamily="2" charset="0"/>
              </a:rPr>
              <a:t>SERUPA</a:t>
            </a:r>
          </a:p>
          <a:p>
            <a:pPr algn="ctr"/>
            <a:r>
              <a:rPr lang="id-ID" sz="1600" dirty="0">
                <a:latin typeface="Back to School " panose="02000603000000000000" pitchFamily="2" charset="0"/>
              </a:rPr>
              <a:t>Mencari </a:t>
            </a:r>
            <a:r>
              <a:rPr lang="id-ID" sz="1600" dirty="0">
                <a:solidFill>
                  <a:srgbClr val="FF0000"/>
                </a:solidFill>
                <a:latin typeface="Back to School " panose="02000603000000000000" pitchFamily="2" charset="0"/>
              </a:rPr>
              <a:t>Frase</a:t>
            </a:r>
            <a:r>
              <a:rPr lang="id-ID" sz="1600" dirty="0">
                <a:latin typeface="Back to School " panose="02000603000000000000" pitchFamily="2" charset="0"/>
              </a:rPr>
              <a:t> yang tepat</a:t>
            </a:r>
          </a:p>
          <a:p>
            <a:pPr algn="ctr"/>
            <a:r>
              <a:rPr lang="id-ID" sz="1600" dirty="0">
                <a:solidFill>
                  <a:srgbClr val="FF0000"/>
                </a:solidFill>
                <a:latin typeface="Back to School " panose="02000603000000000000" pitchFamily="2" charset="0"/>
              </a:rPr>
              <a:t>Kecualikan</a:t>
            </a:r>
            <a:r>
              <a:rPr lang="id-ID" sz="1600" dirty="0">
                <a:latin typeface="Back to School " panose="02000603000000000000" pitchFamily="2" charset="0"/>
              </a:rPr>
              <a:t> kata kunci tertentu</a:t>
            </a:r>
          </a:p>
          <a:p>
            <a:pPr algn="ctr"/>
            <a:r>
              <a:rPr lang="id-ID" sz="1600" dirty="0">
                <a:latin typeface="Back to School " panose="02000603000000000000" pitchFamily="2" charset="0"/>
              </a:rPr>
              <a:t>Temukan </a:t>
            </a:r>
            <a:r>
              <a:rPr lang="id-ID" sz="1600" dirty="0">
                <a:solidFill>
                  <a:srgbClr val="FF0000"/>
                </a:solidFill>
                <a:latin typeface="Back to School " panose="02000603000000000000" pitchFamily="2" charset="0"/>
              </a:rPr>
              <a:t>tautan</a:t>
            </a:r>
            <a:r>
              <a:rPr lang="id-ID" sz="1600" dirty="0">
                <a:latin typeface="Back to School " panose="02000603000000000000" pitchFamily="2" charset="0"/>
              </a:rPr>
              <a:t> ke situs web tertentu</a:t>
            </a:r>
          </a:p>
          <a:p>
            <a:pPr algn="ctr"/>
            <a:r>
              <a:rPr lang="id-ID" sz="1600" dirty="0">
                <a:latin typeface="Back to School " panose="02000603000000000000" pitchFamily="2" charset="0"/>
              </a:rPr>
              <a:t>Mencari </a:t>
            </a:r>
            <a:r>
              <a:rPr lang="id-ID" sz="1600" dirty="0">
                <a:solidFill>
                  <a:srgbClr val="FF0000"/>
                </a:solidFill>
                <a:latin typeface="Back to School " panose="02000603000000000000" pitchFamily="2" charset="0"/>
              </a:rPr>
              <a:t>gambar</a:t>
            </a:r>
            <a:r>
              <a:rPr lang="id-ID" sz="1600" dirty="0">
                <a:latin typeface="Back to School " panose="02000603000000000000" pitchFamily="2" charset="0"/>
              </a:rPr>
              <a:t> yang tepat</a:t>
            </a:r>
          </a:p>
          <a:p>
            <a:pPr algn="ctr"/>
            <a:r>
              <a:rPr lang="id-ID" sz="1600" dirty="0">
                <a:latin typeface="Back to School " panose="02000603000000000000" pitchFamily="2" charset="0"/>
              </a:rPr>
              <a:t>Gunakan kata </a:t>
            </a:r>
            <a:r>
              <a:rPr lang="id-ID" sz="1600" dirty="0">
                <a:solidFill>
                  <a:srgbClr val="FF0000"/>
                </a:solidFill>
                <a:latin typeface="Back to School " panose="02000603000000000000" pitchFamily="2" charset="0"/>
              </a:rPr>
              <a:t>OR</a:t>
            </a:r>
          </a:p>
          <a:p>
            <a:pPr algn="ctr"/>
            <a:r>
              <a:rPr lang="id-ID" sz="1600" dirty="0">
                <a:latin typeface="Back to School " panose="02000603000000000000" pitchFamily="2" charset="0"/>
              </a:rPr>
              <a:t>Menelusuri </a:t>
            </a:r>
            <a:r>
              <a:rPr lang="id-ID" sz="1600" dirty="0">
                <a:solidFill>
                  <a:srgbClr val="FF0000"/>
                </a:solidFill>
                <a:latin typeface="Back to School " panose="02000603000000000000" pitchFamily="2" charset="0"/>
              </a:rPr>
              <a:t>jangka waktu</a:t>
            </a:r>
            <a:endParaRPr lang="id-ID" sz="1600" dirty="0">
              <a:latin typeface="Back to School " panose="02000603000000000000" pitchFamily="2" charset="0"/>
            </a:endParaRPr>
          </a:p>
          <a:p>
            <a:pPr algn="ctr"/>
            <a:r>
              <a:rPr lang="id-ID" sz="1600" dirty="0">
                <a:latin typeface="Back to School " panose="02000603000000000000" pitchFamily="2" charset="0"/>
              </a:rPr>
              <a:t>Mencari kata dalam </a:t>
            </a:r>
            <a:r>
              <a:rPr lang="id-ID" sz="1600" dirty="0">
                <a:solidFill>
                  <a:srgbClr val="FF0000"/>
                </a:solidFill>
                <a:latin typeface="Back to School " panose="02000603000000000000" pitchFamily="2" charset="0"/>
              </a:rPr>
              <a:t>judul</a:t>
            </a:r>
          </a:p>
          <a:p>
            <a:pPr algn="ctr"/>
            <a:r>
              <a:rPr lang="id-ID" sz="1600" dirty="0">
                <a:latin typeface="Back to School " panose="02000603000000000000" pitchFamily="2" charset="0"/>
              </a:rPr>
              <a:t>Mencari kata dalam </a:t>
            </a:r>
            <a:r>
              <a:rPr lang="id-ID" sz="1600" dirty="0">
                <a:solidFill>
                  <a:srgbClr val="FF0000"/>
                </a:solidFill>
                <a:latin typeface="Back to School " panose="02000603000000000000" pitchFamily="2" charset="0"/>
              </a:rPr>
              <a:t>URL</a:t>
            </a:r>
          </a:p>
          <a:p>
            <a:pPr algn="ctr"/>
            <a:r>
              <a:rPr lang="id-ID" sz="1600" dirty="0">
                <a:latin typeface="Back to School " panose="02000603000000000000" pitchFamily="2" charset="0"/>
              </a:rPr>
              <a:t>Mempelajari </a:t>
            </a:r>
            <a:r>
              <a:rPr lang="id-ID" sz="1600" dirty="0">
                <a:solidFill>
                  <a:srgbClr val="FF0000"/>
                </a:solidFill>
                <a:latin typeface="Back to School " panose="02000603000000000000" pitchFamily="2" charset="0"/>
              </a:rPr>
              <a:t>arti</a:t>
            </a:r>
          </a:p>
          <a:p>
            <a:pPr algn="ctr"/>
            <a:r>
              <a:rPr lang="id-ID" sz="1600" dirty="0">
                <a:latin typeface="Back to School " panose="02000603000000000000" pitchFamily="2" charset="0"/>
              </a:rPr>
              <a:t>Gunakan Search </a:t>
            </a:r>
            <a:r>
              <a:rPr lang="id-ID" sz="1600" dirty="0">
                <a:solidFill>
                  <a:srgbClr val="FF0000"/>
                </a:solidFill>
                <a:latin typeface="Back to School " panose="02000603000000000000" pitchFamily="2" charset="0"/>
              </a:rPr>
              <a:t>Tool</a:t>
            </a:r>
            <a:endParaRPr lang="id-ID" dirty="0">
              <a:solidFill>
                <a:srgbClr val="FF0000"/>
              </a:solidFill>
              <a:latin typeface="Back to School " panose="02000603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" name="Google Shape;2537;p54"/>
          <p:cNvSpPr/>
          <p:nvPr/>
        </p:nvSpPr>
        <p:spPr>
          <a:xfrm>
            <a:off x="4042600" y="2171025"/>
            <a:ext cx="1535100" cy="68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54"/>
          <p:cNvSpPr/>
          <p:nvPr/>
        </p:nvSpPr>
        <p:spPr>
          <a:xfrm rot="-1344">
            <a:off x="-239000" y="2639532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54"/>
          <p:cNvSpPr/>
          <p:nvPr/>
        </p:nvSpPr>
        <p:spPr>
          <a:xfrm rot="353896">
            <a:off x="3490058" y="1822237"/>
            <a:ext cx="2635011" cy="1427144"/>
          </a:xfrm>
          <a:custGeom>
            <a:avLst/>
            <a:gdLst/>
            <a:ahLst/>
            <a:cxnLst/>
            <a:rect l="l" t="t" r="r" b="b"/>
            <a:pathLst>
              <a:path w="54129" h="24752" extrusionOk="0">
                <a:moveTo>
                  <a:pt x="17871" y="6878"/>
                </a:moveTo>
                <a:lnTo>
                  <a:pt x="17871" y="6878"/>
                </a:lnTo>
                <a:cubicBezTo>
                  <a:pt x="16444" y="6923"/>
                  <a:pt x="15017" y="6977"/>
                  <a:pt x="13592" y="7054"/>
                </a:cubicBezTo>
                <a:cubicBezTo>
                  <a:pt x="12207" y="7128"/>
                  <a:pt x="10815" y="7206"/>
                  <a:pt x="9422" y="7247"/>
                </a:cubicBezTo>
                <a:cubicBezTo>
                  <a:pt x="12209" y="6960"/>
                  <a:pt x="15055" y="6892"/>
                  <a:pt x="17871" y="6878"/>
                </a:cubicBezTo>
                <a:close/>
                <a:moveTo>
                  <a:pt x="36090" y="8493"/>
                </a:moveTo>
                <a:cubicBezTo>
                  <a:pt x="36448" y="8493"/>
                  <a:pt x="36806" y="8495"/>
                  <a:pt x="37164" y="8498"/>
                </a:cubicBezTo>
                <a:cubicBezTo>
                  <a:pt x="36552" y="8504"/>
                  <a:pt x="35940" y="8508"/>
                  <a:pt x="35328" y="8508"/>
                </a:cubicBezTo>
                <a:cubicBezTo>
                  <a:pt x="35008" y="8508"/>
                  <a:pt x="34688" y="8507"/>
                  <a:pt x="34368" y="8505"/>
                </a:cubicBezTo>
                <a:cubicBezTo>
                  <a:pt x="34942" y="8497"/>
                  <a:pt x="35516" y="8493"/>
                  <a:pt x="36090" y="8493"/>
                </a:cubicBezTo>
                <a:close/>
                <a:moveTo>
                  <a:pt x="12605" y="21038"/>
                </a:moveTo>
                <a:cubicBezTo>
                  <a:pt x="12590" y="21109"/>
                  <a:pt x="12578" y="21180"/>
                  <a:pt x="12577" y="21251"/>
                </a:cubicBezTo>
                <a:cubicBezTo>
                  <a:pt x="12206" y="21223"/>
                  <a:pt x="11839" y="21181"/>
                  <a:pt x="11483" y="21124"/>
                </a:cubicBezTo>
                <a:cubicBezTo>
                  <a:pt x="11855" y="21086"/>
                  <a:pt x="12230" y="21058"/>
                  <a:pt x="12605" y="21038"/>
                </a:cubicBezTo>
                <a:close/>
                <a:moveTo>
                  <a:pt x="24817" y="1"/>
                </a:moveTo>
                <a:cubicBezTo>
                  <a:pt x="21431" y="1"/>
                  <a:pt x="18049" y="162"/>
                  <a:pt x="14673" y="646"/>
                </a:cubicBezTo>
                <a:lnTo>
                  <a:pt x="14619" y="641"/>
                </a:lnTo>
                <a:cubicBezTo>
                  <a:pt x="14581" y="637"/>
                  <a:pt x="14544" y="635"/>
                  <a:pt x="14508" y="635"/>
                </a:cubicBezTo>
                <a:cubicBezTo>
                  <a:pt x="14347" y="635"/>
                  <a:pt x="14207" y="672"/>
                  <a:pt x="14088" y="732"/>
                </a:cubicBezTo>
                <a:cubicBezTo>
                  <a:pt x="13886" y="763"/>
                  <a:pt x="13685" y="787"/>
                  <a:pt x="13482" y="821"/>
                </a:cubicBezTo>
                <a:cubicBezTo>
                  <a:pt x="13185" y="869"/>
                  <a:pt x="12985" y="1012"/>
                  <a:pt x="12861" y="1201"/>
                </a:cubicBezTo>
                <a:cubicBezTo>
                  <a:pt x="10603" y="1148"/>
                  <a:pt x="8343" y="1064"/>
                  <a:pt x="6087" y="925"/>
                </a:cubicBezTo>
                <a:cubicBezTo>
                  <a:pt x="6060" y="923"/>
                  <a:pt x="6033" y="922"/>
                  <a:pt x="6008" y="922"/>
                </a:cubicBezTo>
                <a:cubicBezTo>
                  <a:pt x="4713" y="922"/>
                  <a:pt x="4748" y="2974"/>
                  <a:pt x="6087" y="3059"/>
                </a:cubicBezTo>
                <a:cubicBezTo>
                  <a:pt x="7775" y="3163"/>
                  <a:pt x="9462" y="3237"/>
                  <a:pt x="11152" y="3291"/>
                </a:cubicBezTo>
                <a:cubicBezTo>
                  <a:pt x="11044" y="3490"/>
                  <a:pt x="11005" y="3724"/>
                  <a:pt x="11028" y="3952"/>
                </a:cubicBezTo>
                <a:cubicBezTo>
                  <a:pt x="10175" y="4137"/>
                  <a:pt x="9331" y="4365"/>
                  <a:pt x="8507" y="4662"/>
                </a:cubicBezTo>
                <a:cubicBezTo>
                  <a:pt x="8162" y="4787"/>
                  <a:pt x="7938" y="5029"/>
                  <a:pt x="7832" y="5306"/>
                </a:cubicBezTo>
                <a:cubicBezTo>
                  <a:pt x="5534" y="5595"/>
                  <a:pt x="3279" y="6056"/>
                  <a:pt x="1113" y="6797"/>
                </a:cubicBezTo>
                <a:cubicBezTo>
                  <a:pt x="196" y="7111"/>
                  <a:pt x="0" y="8644"/>
                  <a:pt x="1113" y="8853"/>
                </a:cubicBezTo>
                <a:cubicBezTo>
                  <a:pt x="2253" y="9068"/>
                  <a:pt x="3405" y="9214"/>
                  <a:pt x="4565" y="9315"/>
                </a:cubicBezTo>
                <a:cubicBezTo>
                  <a:pt x="4458" y="9329"/>
                  <a:pt x="4349" y="9341"/>
                  <a:pt x="4242" y="9356"/>
                </a:cubicBezTo>
                <a:cubicBezTo>
                  <a:pt x="3162" y="9511"/>
                  <a:pt x="3284" y="11168"/>
                  <a:pt x="4242" y="11413"/>
                </a:cubicBezTo>
                <a:cubicBezTo>
                  <a:pt x="5305" y="11685"/>
                  <a:pt x="6381" y="11865"/>
                  <a:pt x="7461" y="11988"/>
                </a:cubicBezTo>
                <a:cubicBezTo>
                  <a:pt x="6956" y="12100"/>
                  <a:pt x="6452" y="12218"/>
                  <a:pt x="5949" y="12343"/>
                </a:cubicBezTo>
                <a:cubicBezTo>
                  <a:pt x="4680" y="12660"/>
                  <a:pt x="5125" y="14290"/>
                  <a:pt x="6233" y="14438"/>
                </a:cubicBezTo>
                <a:cubicBezTo>
                  <a:pt x="6374" y="14458"/>
                  <a:pt x="6513" y="14472"/>
                  <a:pt x="6654" y="14489"/>
                </a:cubicBezTo>
                <a:cubicBezTo>
                  <a:pt x="6041" y="14685"/>
                  <a:pt x="5436" y="14899"/>
                  <a:pt x="4842" y="15153"/>
                </a:cubicBezTo>
                <a:cubicBezTo>
                  <a:pt x="3732" y="15629"/>
                  <a:pt x="4487" y="17019"/>
                  <a:pt x="5380" y="17140"/>
                </a:cubicBezTo>
                <a:cubicBezTo>
                  <a:pt x="5930" y="17215"/>
                  <a:pt x="6483" y="17275"/>
                  <a:pt x="7036" y="17329"/>
                </a:cubicBezTo>
                <a:cubicBezTo>
                  <a:pt x="6674" y="17884"/>
                  <a:pt x="6966" y="18744"/>
                  <a:pt x="7656" y="18950"/>
                </a:cubicBezTo>
                <a:cubicBezTo>
                  <a:pt x="8176" y="19105"/>
                  <a:pt x="8702" y="19222"/>
                  <a:pt x="9230" y="19321"/>
                </a:cubicBezTo>
                <a:cubicBezTo>
                  <a:pt x="8700" y="19433"/>
                  <a:pt x="8174" y="19570"/>
                  <a:pt x="7656" y="19737"/>
                </a:cubicBezTo>
                <a:cubicBezTo>
                  <a:pt x="6949" y="19966"/>
                  <a:pt x="6540" y="20968"/>
                  <a:pt x="7185" y="21520"/>
                </a:cubicBezTo>
                <a:cubicBezTo>
                  <a:pt x="7245" y="21571"/>
                  <a:pt x="7309" y="21616"/>
                  <a:pt x="7370" y="21666"/>
                </a:cubicBezTo>
                <a:cubicBezTo>
                  <a:pt x="7228" y="21676"/>
                  <a:pt x="7086" y="21680"/>
                  <a:pt x="6944" y="21690"/>
                </a:cubicBezTo>
                <a:cubicBezTo>
                  <a:pt x="5801" y="21765"/>
                  <a:pt x="5422" y="23528"/>
                  <a:pt x="6659" y="23783"/>
                </a:cubicBezTo>
                <a:cubicBezTo>
                  <a:pt x="10303" y="24536"/>
                  <a:pt x="13989" y="24752"/>
                  <a:pt x="17687" y="24752"/>
                </a:cubicBezTo>
                <a:cubicBezTo>
                  <a:pt x="19346" y="24752"/>
                  <a:pt x="21007" y="24708"/>
                  <a:pt x="22668" y="24650"/>
                </a:cubicBezTo>
                <a:cubicBezTo>
                  <a:pt x="25388" y="24556"/>
                  <a:pt x="28105" y="24427"/>
                  <a:pt x="30827" y="24394"/>
                </a:cubicBezTo>
                <a:cubicBezTo>
                  <a:pt x="30949" y="24393"/>
                  <a:pt x="31070" y="24392"/>
                  <a:pt x="31192" y="24392"/>
                </a:cubicBezTo>
                <a:cubicBezTo>
                  <a:pt x="32413" y="24392"/>
                  <a:pt x="33628" y="24459"/>
                  <a:pt x="34841" y="24459"/>
                </a:cubicBezTo>
                <a:cubicBezTo>
                  <a:pt x="35879" y="24459"/>
                  <a:pt x="36916" y="24410"/>
                  <a:pt x="37952" y="24230"/>
                </a:cubicBezTo>
                <a:cubicBezTo>
                  <a:pt x="40232" y="24248"/>
                  <a:pt x="42511" y="24267"/>
                  <a:pt x="44788" y="24301"/>
                </a:cubicBezTo>
                <a:cubicBezTo>
                  <a:pt x="46002" y="24360"/>
                  <a:pt x="47216" y="24399"/>
                  <a:pt x="48434" y="24399"/>
                </a:cubicBezTo>
                <a:cubicBezTo>
                  <a:pt x="48727" y="24399"/>
                  <a:pt x="49020" y="24396"/>
                  <a:pt x="49314" y="24392"/>
                </a:cubicBezTo>
                <a:cubicBezTo>
                  <a:pt x="50691" y="24370"/>
                  <a:pt x="50687" y="22297"/>
                  <a:pt x="49314" y="22259"/>
                </a:cubicBezTo>
                <a:cubicBezTo>
                  <a:pt x="47703" y="22213"/>
                  <a:pt x="46094" y="22185"/>
                  <a:pt x="44482" y="22162"/>
                </a:cubicBezTo>
                <a:cubicBezTo>
                  <a:pt x="44616" y="21589"/>
                  <a:pt x="44282" y="20911"/>
                  <a:pt x="43485" y="20835"/>
                </a:cubicBezTo>
                <a:cubicBezTo>
                  <a:pt x="42724" y="20762"/>
                  <a:pt x="41964" y="20707"/>
                  <a:pt x="41201" y="20664"/>
                </a:cubicBezTo>
                <a:cubicBezTo>
                  <a:pt x="41679" y="20651"/>
                  <a:pt x="42156" y="20647"/>
                  <a:pt x="42634" y="20647"/>
                </a:cubicBezTo>
                <a:cubicBezTo>
                  <a:pt x="43311" y="20647"/>
                  <a:pt x="43988" y="20655"/>
                  <a:pt x="44664" y="20655"/>
                </a:cubicBezTo>
                <a:cubicBezTo>
                  <a:pt x="46607" y="20655"/>
                  <a:pt x="48542" y="20590"/>
                  <a:pt x="50450" y="20086"/>
                </a:cubicBezTo>
                <a:cubicBezTo>
                  <a:pt x="51528" y="19801"/>
                  <a:pt x="51402" y="18368"/>
                  <a:pt x="50450" y="18028"/>
                </a:cubicBezTo>
                <a:cubicBezTo>
                  <a:pt x="49986" y="17863"/>
                  <a:pt x="49517" y="17727"/>
                  <a:pt x="49045" y="17607"/>
                </a:cubicBezTo>
                <a:cubicBezTo>
                  <a:pt x="49703" y="17521"/>
                  <a:pt x="50360" y="17403"/>
                  <a:pt x="51018" y="17242"/>
                </a:cubicBezTo>
                <a:cubicBezTo>
                  <a:pt x="51841" y="17040"/>
                  <a:pt x="52000" y="15981"/>
                  <a:pt x="51490" y="15453"/>
                </a:cubicBezTo>
                <a:cubicBezTo>
                  <a:pt x="51855" y="15444"/>
                  <a:pt x="52219" y="15440"/>
                  <a:pt x="52581" y="15432"/>
                </a:cubicBezTo>
                <a:cubicBezTo>
                  <a:pt x="53778" y="15396"/>
                  <a:pt x="54052" y="13651"/>
                  <a:pt x="52868" y="13334"/>
                </a:cubicBezTo>
                <a:cubicBezTo>
                  <a:pt x="50344" y="12652"/>
                  <a:pt x="47755" y="12565"/>
                  <a:pt x="45160" y="12565"/>
                </a:cubicBezTo>
                <a:cubicBezTo>
                  <a:pt x="44271" y="12565"/>
                  <a:pt x="43381" y="12575"/>
                  <a:pt x="42493" y="12575"/>
                </a:cubicBezTo>
                <a:cubicBezTo>
                  <a:pt x="42396" y="12575"/>
                  <a:pt x="42300" y="12575"/>
                  <a:pt x="42203" y="12575"/>
                </a:cubicBezTo>
                <a:cubicBezTo>
                  <a:pt x="42054" y="12575"/>
                  <a:pt x="41905" y="12574"/>
                  <a:pt x="41756" y="12574"/>
                </a:cubicBezTo>
                <a:cubicBezTo>
                  <a:pt x="37919" y="12574"/>
                  <a:pt x="34080" y="12730"/>
                  <a:pt x="30244" y="12865"/>
                </a:cubicBezTo>
                <a:cubicBezTo>
                  <a:pt x="26793" y="12986"/>
                  <a:pt x="23337" y="13095"/>
                  <a:pt x="19883" y="13095"/>
                </a:cubicBezTo>
                <a:cubicBezTo>
                  <a:pt x="18028" y="13095"/>
                  <a:pt x="16173" y="13063"/>
                  <a:pt x="14321" y="12986"/>
                </a:cubicBezTo>
                <a:cubicBezTo>
                  <a:pt x="18679" y="12461"/>
                  <a:pt x="23069" y="12321"/>
                  <a:pt x="27471" y="12321"/>
                </a:cubicBezTo>
                <a:cubicBezTo>
                  <a:pt x="32515" y="12321"/>
                  <a:pt x="37575" y="12505"/>
                  <a:pt x="42621" y="12505"/>
                </a:cubicBezTo>
                <a:cubicBezTo>
                  <a:pt x="45950" y="12505"/>
                  <a:pt x="49274" y="12425"/>
                  <a:pt x="52583" y="12159"/>
                </a:cubicBezTo>
                <a:cubicBezTo>
                  <a:pt x="53704" y="12069"/>
                  <a:pt x="54129" y="10274"/>
                  <a:pt x="52867" y="10064"/>
                </a:cubicBezTo>
                <a:cubicBezTo>
                  <a:pt x="51446" y="9828"/>
                  <a:pt x="50016" y="9726"/>
                  <a:pt x="48581" y="9687"/>
                </a:cubicBezTo>
                <a:cubicBezTo>
                  <a:pt x="48824" y="9645"/>
                  <a:pt x="49070" y="9606"/>
                  <a:pt x="49313" y="9562"/>
                </a:cubicBezTo>
                <a:cubicBezTo>
                  <a:pt x="50343" y="9372"/>
                  <a:pt x="50324" y="7711"/>
                  <a:pt x="49313" y="7505"/>
                </a:cubicBezTo>
                <a:cubicBezTo>
                  <a:pt x="47759" y="7191"/>
                  <a:pt x="46193" y="6963"/>
                  <a:pt x="44619" y="6795"/>
                </a:cubicBezTo>
                <a:cubicBezTo>
                  <a:pt x="45997" y="6753"/>
                  <a:pt x="47374" y="6652"/>
                  <a:pt x="48744" y="6433"/>
                </a:cubicBezTo>
                <a:cubicBezTo>
                  <a:pt x="49847" y="6258"/>
                  <a:pt x="49675" y="4661"/>
                  <a:pt x="48744" y="4377"/>
                </a:cubicBezTo>
                <a:cubicBezTo>
                  <a:pt x="48712" y="4365"/>
                  <a:pt x="48679" y="4358"/>
                  <a:pt x="48646" y="4348"/>
                </a:cubicBezTo>
                <a:cubicBezTo>
                  <a:pt x="48680" y="4344"/>
                  <a:pt x="48712" y="4341"/>
                  <a:pt x="48746" y="4338"/>
                </a:cubicBezTo>
                <a:cubicBezTo>
                  <a:pt x="49847" y="4209"/>
                  <a:pt x="50307" y="2501"/>
                  <a:pt x="49030" y="2244"/>
                </a:cubicBezTo>
                <a:cubicBezTo>
                  <a:pt x="48376" y="2112"/>
                  <a:pt x="47718" y="2002"/>
                  <a:pt x="47059" y="1903"/>
                </a:cubicBezTo>
                <a:cubicBezTo>
                  <a:pt x="47156" y="1315"/>
                  <a:pt x="46824" y="641"/>
                  <a:pt x="46056" y="641"/>
                </a:cubicBezTo>
                <a:cubicBezTo>
                  <a:pt x="46052" y="641"/>
                  <a:pt x="46048" y="641"/>
                  <a:pt x="46044" y="641"/>
                </a:cubicBezTo>
                <a:cubicBezTo>
                  <a:pt x="45743" y="643"/>
                  <a:pt x="45442" y="645"/>
                  <a:pt x="45141" y="645"/>
                </a:cubicBezTo>
                <a:cubicBezTo>
                  <a:pt x="38363" y="645"/>
                  <a:pt x="31582" y="1"/>
                  <a:pt x="248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54">
            <a:hlinkClick r:id="rId3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218656" y="1073550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Mon</a:t>
            </a:r>
            <a:endParaRPr/>
          </a:p>
        </p:txBody>
      </p:sp>
      <p:sp>
        <p:nvSpPr>
          <p:cNvPr id="2541" name="Google Shape;2541;p54">
            <a:hlinkClick r:id="rId4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218656" y="1593696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Tue</a:t>
            </a:r>
            <a:endParaRPr/>
          </a:p>
        </p:txBody>
      </p:sp>
      <p:sp>
        <p:nvSpPr>
          <p:cNvPr id="2542" name="Google Shape;2542;p54">
            <a:hlinkClick r:id="rId5" action="ppaction://hlinksldjump"/>
          </p:cNvPr>
          <p:cNvSpPr txBox="1">
            <a:spLocks noGrp="1"/>
          </p:cNvSpPr>
          <p:nvPr>
            <p:ph type="subTitle" idx="3"/>
          </p:nvPr>
        </p:nvSpPr>
        <p:spPr>
          <a:xfrm>
            <a:off x="218656" y="2113842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Wed</a:t>
            </a:r>
            <a:endParaRPr/>
          </a:p>
        </p:txBody>
      </p:sp>
      <p:sp>
        <p:nvSpPr>
          <p:cNvPr id="2543" name="Google Shape;2543;p54">
            <a:hlinkClick r:id="rId6" action="ppaction://hlinksldjump"/>
          </p:cNvPr>
          <p:cNvSpPr txBox="1">
            <a:spLocks noGrp="1"/>
          </p:cNvSpPr>
          <p:nvPr>
            <p:ph type="subTitle" idx="4"/>
          </p:nvPr>
        </p:nvSpPr>
        <p:spPr>
          <a:xfrm>
            <a:off x="218656" y="2633988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Thu</a:t>
            </a:r>
            <a:endParaRPr/>
          </a:p>
        </p:txBody>
      </p:sp>
      <p:sp>
        <p:nvSpPr>
          <p:cNvPr id="2544" name="Google Shape;2544;p54">
            <a:hlinkClick r:id="rId7" action="ppaction://hlinksldjump"/>
          </p:cNvPr>
          <p:cNvSpPr txBox="1">
            <a:spLocks noGrp="1"/>
          </p:cNvSpPr>
          <p:nvPr>
            <p:ph type="subTitle" idx="5"/>
          </p:nvPr>
        </p:nvSpPr>
        <p:spPr>
          <a:xfrm>
            <a:off x="218656" y="3154133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Fri</a:t>
            </a:r>
            <a:endParaRPr/>
          </a:p>
        </p:txBody>
      </p:sp>
      <p:sp>
        <p:nvSpPr>
          <p:cNvPr id="2545" name="Google Shape;2545;p54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218656" y="3674279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Wknd</a:t>
            </a:r>
            <a:endParaRPr/>
          </a:p>
        </p:txBody>
      </p:sp>
      <p:sp>
        <p:nvSpPr>
          <p:cNvPr id="2546" name="Google Shape;2546;p54">
            <a:hlinkClick r:id="" action="ppaction://noaction"/>
          </p:cNvPr>
          <p:cNvSpPr txBox="1">
            <a:spLocks noGrp="1"/>
          </p:cNvSpPr>
          <p:nvPr>
            <p:ph type="subTitle" idx="7"/>
          </p:nvPr>
        </p:nvSpPr>
        <p:spPr>
          <a:xfrm>
            <a:off x="218656" y="4194425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. . .</a:t>
            </a:r>
            <a:endParaRPr/>
          </a:p>
        </p:txBody>
      </p:sp>
      <p:sp>
        <p:nvSpPr>
          <p:cNvPr id="2547" name="Google Shape;2547;p54"/>
          <p:cNvSpPr txBox="1">
            <a:spLocks noGrp="1"/>
          </p:cNvSpPr>
          <p:nvPr>
            <p:ph type="title"/>
          </p:nvPr>
        </p:nvSpPr>
        <p:spPr>
          <a:xfrm rot="300111">
            <a:off x="2456113" y="2158577"/>
            <a:ext cx="4799979" cy="8420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CMS</a:t>
            </a:r>
            <a:endParaRPr dirty="0"/>
          </a:p>
        </p:txBody>
      </p:sp>
      <p:grpSp>
        <p:nvGrpSpPr>
          <p:cNvPr id="2548" name="Google Shape;2548;p54"/>
          <p:cNvGrpSpPr/>
          <p:nvPr/>
        </p:nvGrpSpPr>
        <p:grpSpPr>
          <a:xfrm>
            <a:off x="5327329" y="76368"/>
            <a:ext cx="1043310" cy="1024363"/>
            <a:chOff x="6289679" y="335218"/>
            <a:chExt cx="1043310" cy="1024363"/>
          </a:xfrm>
        </p:grpSpPr>
        <p:sp>
          <p:nvSpPr>
            <p:cNvPr id="2549" name="Google Shape;2549;p54"/>
            <p:cNvSpPr/>
            <p:nvPr/>
          </p:nvSpPr>
          <p:spPr>
            <a:xfrm>
              <a:off x="6289679" y="335218"/>
              <a:ext cx="1043310" cy="1024363"/>
            </a:xfrm>
            <a:custGeom>
              <a:avLst/>
              <a:gdLst/>
              <a:ahLst/>
              <a:cxnLst/>
              <a:rect l="l" t="t" r="r" b="b"/>
              <a:pathLst>
                <a:path w="39426" h="38710" extrusionOk="0">
                  <a:moveTo>
                    <a:pt x="16861" y="1"/>
                  </a:moveTo>
                  <a:cubicBezTo>
                    <a:pt x="15378" y="1"/>
                    <a:pt x="13999" y="439"/>
                    <a:pt x="12873" y="1271"/>
                  </a:cubicBezTo>
                  <a:cubicBezTo>
                    <a:pt x="11653" y="2171"/>
                    <a:pt x="10112" y="3819"/>
                    <a:pt x="9806" y="6523"/>
                  </a:cubicBezTo>
                  <a:cubicBezTo>
                    <a:pt x="9213" y="6359"/>
                    <a:pt x="8592" y="6267"/>
                    <a:pt x="7953" y="6267"/>
                  </a:cubicBezTo>
                  <a:cubicBezTo>
                    <a:pt x="6381" y="6267"/>
                    <a:pt x="4917" y="6802"/>
                    <a:pt x="3602" y="7860"/>
                  </a:cubicBezTo>
                  <a:cubicBezTo>
                    <a:pt x="1511" y="9540"/>
                    <a:pt x="398" y="11983"/>
                    <a:pt x="547" y="14563"/>
                  </a:cubicBezTo>
                  <a:cubicBezTo>
                    <a:pt x="659" y="16491"/>
                    <a:pt x="1321" y="18123"/>
                    <a:pt x="2455" y="19336"/>
                  </a:cubicBezTo>
                  <a:cubicBezTo>
                    <a:pt x="1380" y="20396"/>
                    <a:pt x="733" y="21617"/>
                    <a:pt x="509" y="22774"/>
                  </a:cubicBezTo>
                  <a:cubicBezTo>
                    <a:pt x="1" y="25412"/>
                    <a:pt x="942" y="28157"/>
                    <a:pt x="2905" y="29765"/>
                  </a:cubicBezTo>
                  <a:cubicBezTo>
                    <a:pt x="3922" y="30598"/>
                    <a:pt x="5394" y="31056"/>
                    <a:pt x="7051" y="31058"/>
                  </a:cubicBezTo>
                  <a:cubicBezTo>
                    <a:pt x="7382" y="31058"/>
                    <a:pt x="7712" y="31039"/>
                    <a:pt x="8042" y="31005"/>
                  </a:cubicBezTo>
                  <a:lnTo>
                    <a:pt x="8042" y="31005"/>
                  </a:lnTo>
                  <a:cubicBezTo>
                    <a:pt x="8031" y="31382"/>
                    <a:pt x="8039" y="31762"/>
                    <a:pt x="8071" y="32143"/>
                  </a:cubicBezTo>
                  <a:cubicBezTo>
                    <a:pt x="8254" y="34408"/>
                    <a:pt x="9198" y="36209"/>
                    <a:pt x="10730" y="37215"/>
                  </a:cubicBezTo>
                  <a:cubicBezTo>
                    <a:pt x="12197" y="38179"/>
                    <a:pt x="13827" y="38709"/>
                    <a:pt x="15318" y="38709"/>
                  </a:cubicBezTo>
                  <a:cubicBezTo>
                    <a:pt x="16585" y="38709"/>
                    <a:pt x="17765" y="38330"/>
                    <a:pt x="18732" y="37611"/>
                  </a:cubicBezTo>
                  <a:cubicBezTo>
                    <a:pt x="19652" y="36926"/>
                    <a:pt x="20431" y="36081"/>
                    <a:pt x="21060" y="35101"/>
                  </a:cubicBezTo>
                  <a:cubicBezTo>
                    <a:pt x="21723" y="35698"/>
                    <a:pt x="22397" y="36051"/>
                    <a:pt x="23003" y="36254"/>
                  </a:cubicBezTo>
                  <a:cubicBezTo>
                    <a:pt x="23919" y="36562"/>
                    <a:pt x="24920" y="36717"/>
                    <a:pt x="25979" y="36717"/>
                  </a:cubicBezTo>
                  <a:cubicBezTo>
                    <a:pt x="26599" y="36717"/>
                    <a:pt x="27219" y="36663"/>
                    <a:pt x="27822" y="36555"/>
                  </a:cubicBezTo>
                  <a:cubicBezTo>
                    <a:pt x="30626" y="36055"/>
                    <a:pt x="33001" y="34038"/>
                    <a:pt x="34019" y="31290"/>
                  </a:cubicBezTo>
                  <a:cubicBezTo>
                    <a:pt x="34560" y="29826"/>
                    <a:pt x="34520" y="27979"/>
                    <a:pt x="33851" y="26190"/>
                  </a:cubicBezTo>
                  <a:cubicBezTo>
                    <a:pt x="36228" y="25469"/>
                    <a:pt x="37834" y="23791"/>
                    <a:pt x="38469" y="22125"/>
                  </a:cubicBezTo>
                  <a:cubicBezTo>
                    <a:pt x="39425" y="19616"/>
                    <a:pt x="38944" y="16668"/>
                    <a:pt x="37243" y="14617"/>
                  </a:cubicBezTo>
                  <a:cubicBezTo>
                    <a:pt x="36467" y="13679"/>
                    <a:pt x="35331" y="13038"/>
                    <a:pt x="33952" y="12739"/>
                  </a:cubicBezTo>
                  <a:cubicBezTo>
                    <a:pt x="34365" y="11656"/>
                    <a:pt x="34548" y="10397"/>
                    <a:pt x="34324" y="8952"/>
                  </a:cubicBezTo>
                  <a:cubicBezTo>
                    <a:pt x="33797" y="5552"/>
                    <a:pt x="31501" y="3220"/>
                    <a:pt x="28328" y="2868"/>
                  </a:cubicBezTo>
                  <a:cubicBezTo>
                    <a:pt x="28186" y="2853"/>
                    <a:pt x="28039" y="2844"/>
                    <a:pt x="27893" y="2844"/>
                  </a:cubicBezTo>
                  <a:cubicBezTo>
                    <a:pt x="26540" y="2844"/>
                    <a:pt x="25108" y="3577"/>
                    <a:pt x="23804" y="4628"/>
                  </a:cubicBezTo>
                  <a:cubicBezTo>
                    <a:pt x="22944" y="2760"/>
                    <a:pt x="21590" y="1366"/>
                    <a:pt x="20287" y="768"/>
                  </a:cubicBezTo>
                  <a:cubicBezTo>
                    <a:pt x="19192" y="266"/>
                    <a:pt x="18007" y="1"/>
                    <a:pt x="16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4"/>
            <p:cNvSpPr/>
            <p:nvPr/>
          </p:nvSpPr>
          <p:spPr>
            <a:xfrm>
              <a:off x="6360333" y="402035"/>
              <a:ext cx="901603" cy="890727"/>
            </a:xfrm>
            <a:custGeom>
              <a:avLst/>
              <a:gdLst/>
              <a:ahLst/>
              <a:cxnLst/>
              <a:rect l="l" t="t" r="r" b="b"/>
              <a:pathLst>
                <a:path w="34071" h="33660" extrusionOk="0">
                  <a:moveTo>
                    <a:pt x="14191" y="0"/>
                  </a:moveTo>
                  <a:cubicBezTo>
                    <a:pt x="13302" y="0"/>
                    <a:pt x="12433" y="238"/>
                    <a:pt x="11701" y="778"/>
                  </a:cubicBezTo>
                  <a:cubicBezTo>
                    <a:pt x="7716" y="3718"/>
                    <a:pt x="10585" y="9090"/>
                    <a:pt x="10948" y="9908"/>
                  </a:cubicBezTo>
                  <a:cubicBezTo>
                    <a:pt x="10569" y="9149"/>
                    <a:pt x="8119" y="6267"/>
                    <a:pt x="5283" y="6267"/>
                  </a:cubicBezTo>
                  <a:cubicBezTo>
                    <a:pt x="4380" y="6267"/>
                    <a:pt x="3439" y="6558"/>
                    <a:pt x="2513" y="7303"/>
                  </a:cubicBezTo>
                  <a:cubicBezTo>
                    <a:pt x="1107" y="8433"/>
                    <a:pt x="294" y="10095"/>
                    <a:pt x="398" y="11893"/>
                  </a:cubicBezTo>
                  <a:cubicBezTo>
                    <a:pt x="504" y="13730"/>
                    <a:pt x="1305" y="15267"/>
                    <a:pt x="2982" y="16055"/>
                  </a:cubicBezTo>
                  <a:cubicBezTo>
                    <a:pt x="4175" y="16616"/>
                    <a:pt x="6024" y="16411"/>
                    <a:pt x="6259" y="16510"/>
                  </a:cubicBezTo>
                  <a:cubicBezTo>
                    <a:pt x="2617" y="17010"/>
                    <a:pt x="641" y="19049"/>
                    <a:pt x="318" y="20726"/>
                  </a:cubicBezTo>
                  <a:cubicBezTo>
                    <a:pt x="0" y="22376"/>
                    <a:pt x="510" y="24203"/>
                    <a:pt x="1836" y="25288"/>
                  </a:cubicBezTo>
                  <a:cubicBezTo>
                    <a:pt x="2365" y="25721"/>
                    <a:pt x="3276" y="26007"/>
                    <a:pt x="4381" y="26007"/>
                  </a:cubicBezTo>
                  <a:cubicBezTo>
                    <a:pt x="5964" y="26007"/>
                    <a:pt x="7942" y="25421"/>
                    <a:pt x="9765" y="23840"/>
                  </a:cubicBezTo>
                  <a:lnTo>
                    <a:pt x="9765" y="23840"/>
                  </a:lnTo>
                  <a:cubicBezTo>
                    <a:pt x="7534" y="25889"/>
                    <a:pt x="7139" y="31066"/>
                    <a:pt x="9446" y="32580"/>
                  </a:cubicBezTo>
                  <a:cubicBezTo>
                    <a:pt x="10388" y="33199"/>
                    <a:pt x="11548" y="33660"/>
                    <a:pt x="12648" y="33660"/>
                  </a:cubicBezTo>
                  <a:cubicBezTo>
                    <a:pt x="13328" y="33660"/>
                    <a:pt x="13985" y="33484"/>
                    <a:pt x="14554" y="33060"/>
                  </a:cubicBezTo>
                  <a:cubicBezTo>
                    <a:pt x="16912" y="31306"/>
                    <a:pt x="17732" y="28301"/>
                    <a:pt x="17732" y="25524"/>
                  </a:cubicBezTo>
                  <a:cubicBezTo>
                    <a:pt x="18551" y="29712"/>
                    <a:pt x="20087" y="30983"/>
                    <a:pt x="21136" y="31336"/>
                  </a:cubicBezTo>
                  <a:cubicBezTo>
                    <a:pt x="21816" y="31564"/>
                    <a:pt x="22566" y="31668"/>
                    <a:pt x="23309" y="31668"/>
                  </a:cubicBezTo>
                  <a:cubicBezTo>
                    <a:pt x="23785" y="31668"/>
                    <a:pt x="24259" y="31625"/>
                    <a:pt x="24709" y="31545"/>
                  </a:cubicBezTo>
                  <a:cubicBezTo>
                    <a:pt x="26662" y="31197"/>
                    <a:pt x="28298" y="29734"/>
                    <a:pt x="28982" y="27888"/>
                  </a:cubicBezTo>
                  <a:cubicBezTo>
                    <a:pt x="29644" y="26099"/>
                    <a:pt x="28794" y="22792"/>
                    <a:pt x="25789" y="20971"/>
                  </a:cubicBezTo>
                  <a:lnTo>
                    <a:pt x="25789" y="20971"/>
                  </a:lnTo>
                  <a:cubicBezTo>
                    <a:pt x="26839" y="21347"/>
                    <a:pt x="27792" y="21505"/>
                    <a:pt x="28643" y="21505"/>
                  </a:cubicBezTo>
                  <a:cubicBezTo>
                    <a:pt x="31299" y="21505"/>
                    <a:pt x="32957" y="19965"/>
                    <a:pt x="33439" y="18700"/>
                  </a:cubicBezTo>
                  <a:cubicBezTo>
                    <a:pt x="34070" y="17048"/>
                    <a:pt x="33760" y="15065"/>
                    <a:pt x="32629" y="13703"/>
                  </a:cubicBezTo>
                  <a:cubicBezTo>
                    <a:pt x="32094" y="13056"/>
                    <a:pt x="31044" y="12545"/>
                    <a:pt x="29404" y="12545"/>
                  </a:cubicBezTo>
                  <a:cubicBezTo>
                    <a:pt x="28109" y="12545"/>
                    <a:pt x="26447" y="12864"/>
                    <a:pt x="24378" y="13687"/>
                  </a:cubicBezTo>
                  <a:cubicBezTo>
                    <a:pt x="26108" y="12595"/>
                    <a:pt x="29750" y="10637"/>
                    <a:pt x="29158" y="6813"/>
                  </a:cubicBezTo>
                  <a:cubicBezTo>
                    <a:pt x="28893" y="5103"/>
                    <a:pt x="27838" y="3125"/>
                    <a:pt x="25379" y="2852"/>
                  </a:cubicBezTo>
                  <a:cubicBezTo>
                    <a:pt x="25328" y="2846"/>
                    <a:pt x="25276" y="2844"/>
                    <a:pt x="25223" y="2844"/>
                  </a:cubicBezTo>
                  <a:cubicBezTo>
                    <a:pt x="23289" y="2844"/>
                    <a:pt x="19939" y="6508"/>
                    <a:pt x="19098" y="8679"/>
                  </a:cubicBezTo>
                  <a:cubicBezTo>
                    <a:pt x="20463" y="4674"/>
                    <a:pt x="18215" y="1296"/>
                    <a:pt x="16563" y="538"/>
                  </a:cubicBezTo>
                  <a:cubicBezTo>
                    <a:pt x="15816" y="195"/>
                    <a:pt x="14996" y="0"/>
                    <a:pt x="141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54"/>
            <p:cNvSpPr/>
            <p:nvPr/>
          </p:nvSpPr>
          <p:spPr>
            <a:xfrm>
              <a:off x="6948723" y="660360"/>
              <a:ext cx="57477" cy="63642"/>
            </a:xfrm>
            <a:custGeom>
              <a:avLst/>
              <a:gdLst/>
              <a:ahLst/>
              <a:cxnLst/>
              <a:rect l="l" t="t" r="r" b="b"/>
              <a:pathLst>
                <a:path w="2172" h="2405" extrusionOk="0">
                  <a:moveTo>
                    <a:pt x="2090" y="1"/>
                  </a:moveTo>
                  <a:cubicBezTo>
                    <a:pt x="2079" y="1"/>
                    <a:pt x="2067" y="4"/>
                    <a:pt x="2055" y="12"/>
                  </a:cubicBezTo>
                  <a:cubicBezTo>
                    <a:pt x="1856" y="150"/>
                    <a:pt x="1694" y="346"/>
                    <a:pt x="1535" y="529"/>
                  </a:cubicBezTo>
                  <a:cubicBezTo>
                    <a:pt x="1370" y="721"/>
                    <a:pt x="1207" y="915"/>
                    <a:pt x="1041" y="1107"/>
                  </a:cubicBezTo>
                  <a:cubicBezTo>
                    <a:pt x="711" y="1495"/>
                    <a:pt x="381" y="1880"/>
                    <a:pt x="50" y="2266"/>
                  </a:cubicBezTo>
                  <a:cubicBezTo>
                    <a:pt x="0" y="2325"/>
                    <a:pt x="53" y="2404"/>
                    <a:pt x="110" y="2404"/>
                  </a:cubicBezTo>
                  <a:cubicBezTo>
                    <a:pt x="128" y="2404"/>
                    <a:pt x="147" y="2397"/>
                    <a:pt x="163" y="2379"/>
                  </a:cubicBezTo>
                  <a:cubicBezTo>
                    <a:pt x="503" y="2003"/>
                    <a:pt x="845" y="1628"/>
                    <a:pt x="1185" y="1252"/>
                  </a:cubicBezTo>
                  <a:lnTo>
                    <a:pt x="1682" y="706"/>
                  </a:lnTo>
                  <a:cubicBezTo>
                    <a:pt x="1849" y="521"/>
                    <a:pt x="2032" y="327"/>
                    <a:pt x="2148" y="105"/>
                  </a:cubicBezTo>
                  <a:cubicBezTo>
                    <a:pt x="2172" y="60"/>
                    <a:pt x="2136" y="1"/>
                    <a:pt x="20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54"/>
            <p:cNvSpPr/>
            <p:nvPr/>
          </p:nvSpPr>
          <p:spPr>
            <a:xfrm>
              <a:off x="6545464" y="621857"/>
              <a:ext cx="473758" cy="425755"/>
            </a:xfrm>
            <a:custGeom>
              <a:avLst/>
              <a:gdLst/>
              <a:ahLst/>
              <a:cxnLst/>
              <a:rect l="l" t="t" r="r" b="b"/>
              <a:pathLst>
                <a:path w="17903" h="16089" extrusionOk="0">
                  <a:moveTo>
                    <a:pt x="8988" y="0"/>
                  </a:moveTo>
                  <a:cubicBezTo>
                    <a:pt x="8683" y="0"/>
                    <a:pt x="8377" y="16"/>
                    <a:pt x="8074" y="45"/>
                  </a:cubicBezTo>
                  <a:cubicBezTo>
                    <a:pt x="6147" y="232"/>
                    <a:pt x="4259" y="1002"/>
                    <a:pt x="2850" y="2327"/>
                  </a:cubicBezTo>
                  <a:cubicBezTo>
                    <a:pt x="464" y="4568"/>
                    <a:pt x="1" y="8118"/>
                    <a:pt x="1244" y="11081"/>
                  </a:cubicBezTo>
                  <a:cubicBezTo>
                    <a:pt x="2618" y="14356"/>
                    <a:pt x="4578" y="16088"/>
                    <a:pt x="7986" y="16088"/>
                  </a:cubicBezTo>
                  <a:cubicBezTo>
                    <a:pt x="8557" y="16088"/>
                    <a:pt x="9169" y="16040"/>
                    <a:pt x="9825" y="15941"/>
                  </a:cubicBezTo>
                  <a:cubicBezTo>
                    <a:pt x="11880" y="15635"/>
                    <a:pt x="14320" y="14616"/>
                    <a:pt x="15685" y="13513"/>
                  </a:cubicBezTo>
                  <a:cubicBezTo>
                    <a:pt x="17643" y="11932"/>
                    <a:pt x="17902" y="9624"/>
                    <a:pt x="17232" y="7309"/>
                  </a:cubicBezTo>
                  <a:cubicBezTo>
                    <a:pt x="16836" y="5938"/>
                    <a:pt x="16177" y="4612"/>
                    <a:pt x="15584" y="3520"/>
                  </a:cubicBezTo>
                  <a:lnTo>
                    <a:pt x="15584" y="3520"/>
                  </a:lnTo>
                  <a:cubicBezTo>
                    <a:pt x="15616" y="3660"/>
                    <a:pt x="15647" y="3801"/>
                    <a:pt x="15678" y="3940"/>
                  </a:cubicBezTo>
                  <a:cubicBezTo>
                    <a:pt x="15160" y="2484"/>
                    <a:pt x="13917" y="1447"/>
                    <a:pt x="12559" y="784"/>
                  </a:cubicBezTo>
                  <a:cubicBezTo>
                    <a:pt x="11453" y="246"/>
                    <a:pt x="10220" y="0"/>
                    <a:pt x="89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4"/>
            <p:cNvSpPr/>
            <p:nvPr/>
          </p:nvSpPr>
          <p:spPr>
            <a:xfrm>
              <a:off x="6745042" y="770073"/>
              <a:ext cx="91560" cy="43795"/>
            </a:xfrm>
            <a:custGeom>
              <a:avLst/>
              <a:gdLst/>
              <a:ahLst/>
              <a:cxnLst/>
              <a:rect l="l" t="t" r="r" b="b"/>
              <a:pathLst>
                <a:path w="3460" h="1655" extrusionOk="0">
                  <a:moveTo>
                    <a:pt x="1969" y="0"/>
                  </a:moveTo>
                  <a:cubicBezTo>
                    <a:pt x="1642" y="0"/>
                    <a:pt x="1317" y="81"/>
                    <a:pt x="1031" y="247"/>
                  </a:cubicBezTo>
                  <a:cubicBezTo>
                    <a:pt x="768" y="401"/>
                    <a:pt x="525" y="592"/>
                    <a:pt x="344" y="840"/>
                  </a:cubicBezTo>
                  <a:cubicBezTo>
                    <a:pt x="256" y="962"/>
                    <a:pt x="183" y="1093"/>
                    <a:pt x="123" y="1231"/>
                  </a:cubicBezTo>
                  <a:cubicBezTo>
                    <a:pt x="79" y="1338"/>
                    <a:pt x="1" y="1520"/>
                    <a:pt x="73" y="1624"/>
                  </a:cubicBezTo>
                  <a:cubicBezTo>
                    <a:pt x="85" y="1641"/>
                    <a:pt x="105" y="1655"/>
                    <a:pt x="126" y="1655"/>
                  </a:cubicBezTo>
                  <a:cubicBezTo>
                    <a:pt x="131" y="1655"/>
                    <a:pt x="136" y="1654"/>
                    <a:pt x="142" y="1653"/>
                  </a:cubicBezTo>
                  <a:cubicBezTo>
                    <a:pt x="243" y="1617"/>
                    <a:pt x="288" y="1499"/>
                    <a:pt x="344" y="1412"/>
                  </a:cubicBezTo>
                  <a:cubicBezTo>
                    <a:pt x="422" y="1290"/>
                    <a:pt x="509" y="1178"/>
                    <a:pt x="614" y="1077"/>
                  </a:cubicBezTo>
                  <a:cubicBezTo>
                    <a:pt x="807" y="895"/>
                    <a:pt x="1024" y="740"/>
                    <a:pt x="1283" y="673"/>
                  </a:cubicBezTo>
                  <a:cubicBezTo>
                    <a:pt x="1421" y="637"/>
                    <a:pt x="1562" y="620"/>
                    <a:pt x="1702" y="620"/>
                  </a:cubicBezTo>
                  <a:cubicBezTo>
                    <a:pt x="2081" y="620"/>
                    <a:pt x="2458" y="747"/>
                    <a:pt x="2766" y="979"/>
                  </a:cubicBezTo>
                  <a:cubicBezTo>
                    <a:pt x="2905" y="1083"/>
                    <a:pt x="3022" y="1139"/>
                    <a:pt x="3187" y="1139"/>
                  </a:cubicBezTo>
                  <a:cubicBezTo>
                    <a:pt x="3364" y="1139"/>
                    <a:pt x="3459" y="979"/>
                    <a:pt x="3431" y="818"/>
                  </a:cubicBezTo>
                  <a:cubicBezTo>
                    <a:pt x="3419" y="753"/>
                    <a:pt x="3405" y="683"/>
                    <a:pt x="3379" y="622"/>
                  </a:cubicBezTo>
                  <a:cubicBezTo>
                    <a:pt x="3335" y="518"/>
                    <a:pt x="3248" y="458"/>
                    <a:pt x="3161" y="394"/>
                  </a:cubicBezTo>
                  <a:cubicBezTo>
                    <a:pt x="3036" y="301"/>
                    <a:pt x="2904" y="226"/>
                    <a:pt x="2761" y="165"/>
                  </a:cubicBezTo>
                  <a:cubicBezTo>
                    <a:pt x="2512" y="56"/>
                    <a:pt x="2240" y="0"/>
                    <a:pt x="19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54"/>
            <p:cNvSpPr/>
            <p:nvPr/>
          </p:nvSpPr>
          <p:spPr>
            <a:xfrm>
              <a:off x="6514423" y="706219"/>
              <a:ext cx="247292" cy="236336"/>
            </a:xfrm>
            <a:custGeom>
              <a:avLst/>
              <a:gdLst/>
              <a:ahLst/>
              <a:cxnLst/>
              <a:rect l="l" t="t" r="r" b="b"/>
              <a:pathLst>
                <a:path w="9345" h="8931" extrusionOk="0">
                  <a:moveTo>
                    <a:pt x="7318" y="0"/>
                  </a:moveTo>
                  <a:cubicBezTo>
                    <a:pt x="6894" y="0"/>
                    <a:pt x="6471" y="174"/>
                    <a:pt x="6102" y="500"/>
                  </a:cubicBezTo>
                  <a:cubicBezTo>
                    <a:pt x="5704" y="852"/>
                    <a:pt x="5388" y="1308"/>
                    <a:pt x="5106" y="1752"/>
                  </a:cubicBezTo>
                  <a:cubicBezTo>
                    <a:pt x="5021" y="1887"/>
                    <a:pt x="4941" y="2022"/>
                    <a:pt x="4866" y="2161"/>
                  </a:cubicBezTo>
                  <a:cubicBezTo>
                    <a:pt x="4387" y="1612"/>
                    <a:pt x="3802" y="1150"/>
                    <a:pt x="3107" y="955"/>
                  </a:cubicBezTo>
                  <a:cubicBezTo>
                    <a:pt x="2869" y="888"/>
                    <a:pt x="2622" y="854"/>
                    <a:pt x="2377" y="854"/>
                  </a:cubicBezTo>
                  <a:cubicBezTo>
                    <a:pt x="1655" y="854"/>
                    <a:pt x="947" y="1148"/>
                    <a:pt x="529" y="1776"/>
                  </a:cubicBezTo>
                  <a:cubicBezTo>
                    <a:pt x="1" y="2568"/>
                    <a:pt x="43" y="3637"/>
                    <a:pt x="425" y="4477"/>
                  </a:cubicBezTo>
                  <a:cubicBezTo>
                    <a:pt x="889" y="5499"/>
                    <a:pt x="1789" y="6244"/>
                    <a:pt x="2666" y="6905"/>
                  </a:cubicBezTo>
                  <a:cubicBezTo>
                    <a:pt x="3784" y="7747"/>
                    <a:pt x="4970" y="8439"/>
                    <a:pt x="6284" y="8925"/>
                  </a:cubicBezTo>
                  <a:cubicBezTo>
                    <a:pt x="6295" y="8929"/>
                    <a:pt x="6309" y="8931"/>
                    <a:pt x="6323" y="8931"/>
                  </a:cubicBezTo>
                  <a:cubicBezTo>
                    <a:pt x="6365" y="8931"/>
                    <a:pt x="6413" y="8914"/>
                    <a:pt x="6436" y="8884"/>
                  </a:cubicBezTo>
                  <a:cubicBezTo>
                    <a:pt x="7759" y="7196"/>
                    <a:pt x="9160" y="5351"/>
                    <a:pt x="9291" y="3124"/>
                  </a:cubicBezTo>
                  <a:cubicBezTo>
                    <a:pt x="9345" y="2192"/>
                    <a:pt x="9173" y="1073"/>
                    <a:pt x="8422" y="434"/>
                  </a:cubicBezTo>
                  <a:cubicBezTo>
                    <a:pt x="8079" y="140"/>
                    <a:pt x="7698" y="0"/>
                    <a:pt x="7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54"/>
            <p:cNvSpPr/>
            <p:nvPr/>
          </p:nvSpPr>
          <p:spPr>
            <a:xfrm>
              <a:off x="6532973" y="723658"/>
              <a:ext cx="210588" cy="198707"/>
            </a:xfrm>
            <a:custGeom>
              <a:avLst/>
              <a:gdLst/>
              <a:ahLst/>
              <a:cxnLst/>
              <a:rect l="l" t="t" r="r" b="b"/>
              <a:pathLst>
                <a:path w="7958" h="7509" extrusionOk="0">
                  <a:moveTo>
                    <a:pt x="6618" y="1"/>
                  </a:moveTo>
                  <a:cubicBezTo>
                    <a:pt x="6356" y="1"/>
                    <a:pt x="6085" y="118"/>
                    <a:pt x="5836" y="337"/>
                  </a:cubicBezTo>
                  <a:cubicBezTo>
                    <a:pt x="5493" y="640"/>
                    <a:pt x="5203" y="1067"/>
                    <a:pt x="4963" y="1446"/>
                  </a:cubicBezTo>
                  <a:cubicBezTo>
                    <a:pt x="4885" y="1568"/>
                    <a:pt x="4813" y="1694"/>
                    <a:pt x="4743" y="1819"/>
                  </a:cubicBezTo>
                  <a:cubicBezTo>
                    <a:pt x="4640" y="2008"/>
                    <a:pt x="4449" y="2135"/>
                    <a:pt x="4236" y="2158"/>
                  </a:cubicBezTo>
                  <a:cubicBezTo>
                    <a:pt x="4212" y="2161"/>
                    <a:pt x="4188" y="2162"/>
                    <a:pt x="4165" y="2162"/>
                  </a:cubicBezTo>
                  <a:cubicBezTo>
                    <a:pt x="3975" y="2162"/>
                    <a:pt x="3793" y="2080"/>
                    <a:pt x="3666" y="1936"/>
                  </a:cubicBezTo>
                  <a:cubicBezTo>
                    <a:pt x="3207" y="1408"/>
                    <a:pt x="2722" y="1070"/>
                    <a:pt x="2228" y="932"/>
                  </a:cubicBezTo>
                  <a:cubicBezTo>
                    <a:pt x="2048" y="881"/>
                    <a:pt x="1861" y="855"/>
                    <a:pt x="1675" y="855"/>
                  </a:cubicBezTo>
                  <a:cubicBezTo>
                    <a:pt x="1116" y="855"/>
                    <a:pt x="644" y="1084"/>
                    <a:pt x="377" y="1483"/>
                  </a:cubicBezTo>
                  <a:cubicBezTo>
                    <a:pt x="20" y="2018"/>
                    <a:pt x="0" y="2827"/>
                    <a:pt x="325" y="3545"/>
                  </a:cubicBezTo>
                  <a:cubicBezTo>
                    <a:pt x="731" y="4439"/>
                    <a:pt x="1553" y="5109"/>
                    <a:pt x="2362" y="5717"/>
                  </a:cubicBezTo>
                  <a:cubicBezTo>
                    <a:pt x="3389" y="6493"/>
                    <a:pt x="4405" y="7081"/>
                    <a:pt x="5458" y="7509"/>
                  </a:cubicBezTo>
                  <a:cubicBezTo>
                    <a:pt x="6562" y="6090"/>
                    <a:pt x="7817" y="4366"/>
                    <a:pt x="7931" y="2427"/>
                  </a:cubicBezTo>
                  <a:cubicBezTo>
                    <a:pt x="7958" y="1967"/>
                    <a:pt x="7949" y="837"/>
                    <a:pt x="7293" y="276"/>
                  </a:cubicBezTo>
                  <a:cubicBezTo>
                    <a:pt x="7079" y="93"/>
                    <a:pt x="6853" y="1"/>
                    <a:pt x="66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54"/>
            <p:cNvSpPr/>
            <p:nvPr/>
          </p:nvSpPr>
          <p:spPr>
            <a:xfrm>
              <a:off x="6650678" y="724716"/>
              <a:ext cx="72428" cy="189842"/>
            </a:xfrm>
            <a:custGeom>
              <a:avLst/>
              <a:gdLst/>
              <a:ahLst/>
              <a:cxnLst/>
              <a:rect l="l" t="t" r="r" b="b"/>
              <a:pathLst>
                <a:path w="2737" h="7174" extrusionOk="0">
                  <a:moveTo>
                    <a:pt x="2415" y="1"/>
                  </a:moveTo>
                  <a:cubicBezTo>
                    <a:pt x="2245" y="493"/>
                    <a:pt x="2077" y="986"/>
                    <a:pt x="1907" y="1480"/>
                  </a:cubicBezTo>
                  <a:cubicBezTo>
                    <a:pt x="1411" y="2911"/>
                    <a:pt x="897" y="4335"/>
                    <a:pt x="406" y="5769"/>
                  </a:cubicBezTo>
                  <a:cubicBezTo>
                    <a:pt x="266" y="6177"/>
                    <a:pt x="132" y="6587"/>
                    <a:pt x="0" y="6999"/>
                  </a:cubicBezTo>
                  <a:cubicBezTo>
                    <a:pt x="118" y="7060"/>
                    <a:pt x="236" y="7117"/>
                    <a:pt x="355" y="7174"/>
                  </a:cubicBezTo>
                  <a:cubicBezTo>
                    <a:pt x="767" y="5881"/>
                    <a:pt x="1227" y="4610"/>
                    <a:pt x="1711" y="3341"/>
                  </a:cubicBezTo>
                  <a:cubicBezTo>
                    <a:pt x="2107" y="2299"/>
                    <a:pt x="2395" y="1221"/>
                    <a:pt x="2737" y="160"/>
                  </a:cubicBezTo>
                  <a:cubicBezTo>
                    <a:pt x="2631" y="89"/>
                    <a:pt x="2524" y="32"/>
                    <a:pt x="24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54"/>
            <p:cNvSpPr/>
            <p:nvPr/>
          </p:nvSpPr>
          <p:spPr>
            <a:xfrm>
              <a:off x="6563855" y="753878"/>
              <a:ext cx="87697" cy="132312"/>
            </a:xfrm>
            <a:custGeom>
              <a:avLst/>
              <a:gdLst/>
              <a:ahLst/>
              <a:cxnLst/>
              <a:rect l="l" t="t" r="r" b="b"/>
              <a:pathLst>
                <a:path w="3314" h="5000" extrusionOk="0">
                  <a:moveTo>
                    <a:pt x="1548" y="1"/>
                  </a:moveTo>
                  <a:cubicBezTo>
                    <a:pt x="1275" y="629"/>
                    <a:pt x="997" y="1255"/>
                    <a:pt x="723" y="1882"/>
                  </a:cubicBezTo>
                  <a:cubicBezTo>
                    <a:pt x="476" y="2443"/>
                    <a:pt x="238" y="3006"/>
                    <a:pt x="1" y="3572"/>
                  </a:cubicBezTo>
                  <a:cubicBezTo>
                    <a:pt x="365" y="3936"/>
                    <a:pt x="781" y="4265"/>
                    <a:pt x="1195" y="4577"/>
                  </a:cubicBezTo>
                  <a:cubicBezTo>
                    <a:pt x="1395" y="4726"/>
                    <a:pt x="1592" y="4864"/>
                    <a:pt x="1792" y="5000"/>
                  </a:cubicBezTo>
                  <a:cubicBezTo>
                    <a:pt x="2289" y="3641"/>
                    <a:pt x="2794" y="2285"/>
                    <a:pt x="3314" y="935"/>
                  </a:cubicBezTo>
                  <a:lnTo>
                    <a:pt x="3314" y="935"/>
                  </a:lnTo>
                  <a:cubicBezTo>
                    <a:pt x="3238" y="976"/>
                    <a:pt x="3156" y="1006"/>
                    <a:pt x="3067" y="1016"/>
                  </a:cubicBezTo>
                  <a:cubicBezTo>
                    <a:pt x="3045" y="1019"/>
                    <a:pt x="3021" y="1020"/>
                    <a:pt x="2998" y="1020"/>
                  </a:cubicBezTo>
                  <a:cubicBezTo>
                    <a:pt x="2807" y="1020"/>
                    <a:pt x="2626" y="938"/>
                    <a:pt x="2499" y="794"/>
                  </a:cubicBezTo>
                  <a:cubicBezTo>
                    <a:pt x="2192" y="441"/>
                    <a:pt x="1873" y="182"/>
                    <a:pt x="1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54"/>
            <p:cNvSpPr/>
            <p:nvPr/>
          </p:nvSpPr>
          <p:spPr>
            <a:xfrm>
              <a:off x="6781852" y="640249"/>
              <a:ext cx="247345" cy="236363"/>
            </a:xfrm>
            <a:custGeom>
              <a:avLst/>
              <a:gdLst/>
              <a:ahLst/>
              <a:cxnLst/>
              <a:rect l="l" t="t" r="r" b="b"/>
              <a:pathLst>
                <a:path w="9347" h="8932" extrusionOk="0">
                  <a:moveTo>
                    <a:pt x="7320" y="1"/>
                  </a:moveTo>
                  <a:cubicBezTo>
                    <a:pt x="6895" y="1"/>
                    <a:pt x="6471" y="175"/>
                    <a:pt x="6102" y="502"/>
                  </a:cubicBezTo>
                  <a:cubicBezTo>
                    <a:pt x="5704" y="852"/>
                    <a:pt x="5388" y="1308"/>
                    <a:pt x="5108" y="1753"/>
                  </a:cubicBezTo>
                  <a:cubicBezTo>
                    <a:pt x="5022" y="1887"/>
                    <a:pt x="4941" y="2024"/>
                    <a:pt x="4866" y="2162"/>
                  </a:cubicBezTo>
                  <a:cubicBezTo>
                    <a:pt x="4389" y="1612"/>
                    <a:pt x="3804" y="1150"/>
                    <a:pt x="3107" y="956"/>
                  </a:cubicBezTo>
                  <a:cubicBezTo>
                    <a:pt x="2869" y="889"/>
                    <a:pt x="2622" y="855"/>
                    <a:pt x="2376" y="855"/>
                  </a:cubicBezTo>
                  <a:cubicBezTo>
                    <a:pt x="1655" y="855"/>
                    <a:pt x="949" y="1150"/>
                    <a:pt x="530" y="1776"/>
                  </a:cubicBezTo>
                  <a:cubicBezTo>
                    <a:pt x="1" y="2568"/>
                    <a:pt x="45" y="3637"/>
                    <a:pt x="425" y="4477"/>
                  </a:cubicBezTo>
                  <a:cubicBezTo>
                    <a:pt x="889" y="5499"/>
                    <a:pt x="1790" y="6244"/>
                    <a:pt x="2666" y="6905"/>
                  </a:cubicBezTo>
                  <a:cubicBezTo>
                    <a:pt x="3785" y="7749"/>
                    <a:pt x="4971" y="8439"/>
                    <a:pt x="6285" y="8925"/>
                  </a:cubicBezTo>
                  <a:cubicBezTo>
                    <a:pt x="6297" y="8929"/>
                    <a:pt x="6311" y="8932"/>
                    <a:pt x="6326" y="8932"/>
                  </a:cubicBezTo>
                  <a:cubicBezTo>
                    <a:pt x="6367" y="8932"/>
                    <a:pt x="6413" y="8914"/>
                    <a:pt x="6436" y="8885"/>
                  </a:cubicBezTo>
                  <a:cubicBezTo>
                    <a:pt x="7760" y="7196"/>
                    <a:pt x="9161" y="5351"/>
                    <a:pt x="9291" y="3126"/>
                  </a:cubicBezTo>
                  <a:cubicBezTo>
                    <a:pt x="9346" y="2193"/>
                    <a:pt x="9173" y="1073"/>
                    <a:pt x="8424" y="433"/>
                  </a:cubicBezTo>
                  <a:cubicBezTo>
                    <a:pt x="8080" y="140"/>
                    <a:pt x="7699" y="1"/>
                    <a:pt x="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54"/>
            <p:cNvSpPr/>
            <p:nvPr/>
          </p:nvSpPr>
          <p:spPr>
            <a:xfrm>
              <a:off x="6800402" y="657740"/>
              <a:ext cx="210588" cy="198680"/>
            </a:xfrm>
            <a:custGeom>
              <a:avLst/>
              <a:gdLst/>
              <a:ahLst/>
              <a:cxnLst/>
              <a:rect l="l" t="t" r="r" b="b"/>
              <a:pathLst>
                <a:path w="7958" h="7508" extrusionOk="0">
                  <a:moveTo>
                    <a:pt x="6618" y="0"/>
                  </a:moveTo>
                  <a:cubicBezTo>
                    <a:pt x="6356" y="0"/>
                    <a:pt x="6085" y="116"/>
                    <a:pt x="5838" y="336"/>
                  </a:cubicBezTo>
                  <a:cubicBezTo>
                    <a:pt x="5495" y="640"/>
                    <a:pt x="5203" y="1067"/>
                    <a:pt x="4964" y="1444"/>
                  </a:cubicBezTo>
                  <a:cubicBezTo>
                    <a:pt x="4887" y="1568"/>
                    <a:pt x="4813" y="1692"/>
                    <a:pt x="4744" y="1817"/>
                  </a:cubicBezTo>
                  <a:cubicBezTo>
                    <a:pt x="4640" y="2006"/>
                    <a:pt x="4451" y="2133"/>
                    <a:pt x="4236" y="2157"/>
                  </a:cubicBezTo>
                  <a:cubicBezTo>
                    <a:pt x="4212" y="2159"/>
                    <a:pt x="4189" y="2160"/>
                    <a:pt x="4165" y="2160"/>
                  </a:cubicBezTo>
                  <a:cubicBezTo>
                    <a:pt x="3975" y="2160"/>
                    <a:pt x="3793" y="2079"/>
                    <a:pt x="3668" y="1934"/>
                  </a:cubicBezTo>
                  <a:cubicBezTo>
                    <a:pt x="3208" y="1407"/>
                    <a:pt x="2724" y="1070"/>
                    <a:pt x="2228" y="931"/>
                  </a:cubicBezTo>
                  <a:cubicBezTo>
                    <a:pt x="2048" y="880"/>
                    <a:pt x="1861" y="855"/>
                    <a:pt x="1675" y="855"/>
                  </a:cubicBezTo>
                  <a:cubicBezTo>
                    <a:pt x="1116" y="855"/>
                    <a:pt x="644" y="1084"/>
                    <a:pt x="377" y="1482"/>
                  </a:cubicBezTo>
                  <a:cubicBezTo>
                    <a:pt x="20" y="2016"/>
                    <a:pt x="0" y="2827"/>
                    <a:pt x="326" y="3544"/>
                  </a:cubicBezTo>
                  <a:cubicBezTo>
                    <a:pt x="731" y="4437"/>
                    <a:pt x="1554" y="5107"/>
                    <a:pt x="2362" y="5717"/>
                  </a:cubicBezTo>
                  <a:cubicBezTo>
                    <a:pt x="3390" y="6491"/>
                    <a:pt x="4405" y="7079"/>
                    <a:pt x="5458" y="7508"/>
                  </a:cubicBezTo>
                  <a:cubicBezTo>
                    <a:pt x="6562" y="6088"/>
                    <a:pt x="7817" y="4364"/>
                    <a:pt x="7931" y="2426"/>
                  </a:cubicBezTo>
                  <a:cubicBezTo>
                    <a:pt x="7958" y="1967"/>
                    <a:pt x="7951" y="835"/>
                    <a:pt x="7293" y="275"/>
                  </a:cubicBezTo>
                  <a:cubicBezTo>
                    <a:pt x="7081" y="93"/>
                    <a:pt x="6853" y="0"/>
                    <a:pt x="6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54"/>
            <p:cNvSpPr/>
            <p:nvPr/>
          </p:nvSpPr>
          <p:spPr>
            <a:xfrm>
              <a:off x="6918106" y="658746"/>
              <a:ext cx="72428" cy="189842"/>
            </a:xfrm>
            <a:custGeom>
              <a:avLst/>
              <a:gdLst/>
              <a:ahLst/>
              <a:cxnLst/>
              <a:rect l="l" t="t" r="r" b="b"/>
              <a:pathLst>
                <a:path w="2737" h="7174" extrusionOk="0">
                  <a:moveTo>
                    <a:pt x="2416" y="1"/>
                  </a:moveTo>
                  <a:cubicBezTo>
                    <a:pt x="2247" y="493"/>
                    <a:pt x="2077" y="987"/>
                    <a:pt x="1907" y="1480"/>
                  </a:cubicBezTo>
                  <a:cubicBezTo>
                    <a:pt x="1413" y="2912"/>
                    <a:pt x="897" y="4336"/>
                    <a:pt x="407" y="5770"/>
                  </a:cubicBezTo>
                  <a:cubicBezTo>
                    <a:pt x="268" y="6177"/>
                    <a:pt x="133" y="6589"/>
                    <a:pt x="0" y="6999"/>
                  </a:cubicBezTo>
                  <a:cubicBezTo>
                    <a:pt x="118" y="7060"/>
                    <a:pt x="236" y="7117"/>
                    <a:pt x="355" y="7174"/>
                  </a:cubicBezTo>
                  <a:cubicBezTo>
                    <a:pt x="768" y="5881"/>
                    <a:pt x="1229" y="4611"/>
                    <a:pt x="1712" y="3341"/>
                  </a:cubicBezTo>
                  <a:cubicBezTo>
                    <a:pt x="2109" y="2299"/>
                    <a:pt x="2395" y="1221"/>
                    <a:pt x="2737" y="162"/>
                  </a:cubicBezTo>
                  <a:cubicBezTo>
                    <a:pt x="2633" y="89"/>
                    <a:pt x="2526" y="32"/>
                    <a:pt x="24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54"/>
            <p:cNvSpPr/>
            <p:nvPr/>
          </p:nvSpPr>
          <p:spPr>
            <a:xfrm>
              <a:off x="6831336" y="687907"/>
              <a:ext cx="87644" cy="132365"/>
            </a:xfrm>
            <a:custGeom>
              <a:avLst/>
              <a:gdLst/>
              <a:ahLst/>
              <a:cxnLst/>
              <a:rect l="l" t="t" r="r" b="b"/>
              <a:pathLst>
                <a:path w="3312" h="5002" extrusionOk="0">
                  <a:moveTo>
                    <a:pt x="1546" y="1"/>
                  </a:moveTo>
                  <a:cubicBezTo>
                    <a:pt x="1273" y="629"/>
                    <a:pt x="995" y="1255"/>
                    <a:pt x="721" y="1882"/>
                  </a:cubicBezTo>
                  <a:cubicBezTo>
                    <a:pt x="474" y="2444"/>
                    <a:pt x="236" y="3008"/>
                    <a:pt x="0" y="3572"/>
                  </a:cubicBezTo>
                  <a:cubicBezTo>
                    <a:pt x="363" y="3937"/>
                    <a:pt x="780" y="4265"/>
                    <a:pt x="1193" y="4577"/>
                  </a:cubicBezTo>
                  <a:cubicBezTo>
                    <a:pt x="1393" y="4728"/>
                    <a:pt x="1592" y="4864"/>
                    <a:pt x="1790" y="5001"/>
                  </a:cubicBezTo>
                  <a:cubicBezTo>
                    <a:pt x="2287" y="3641"/>
                    <a:pt x="2792" y="2284"/>
                    <a:pt x="3312" y="935"/>
                  </a:cubicBezTo>
                  <a:lnTo>
                    <a:pt x="3312" y="935"/>
                  </a:lnTo>
                  <a:cubicBezTo>
                    <a:pt x="3236" y="976"/>
                    <a:pt x="3155" y="1007"/>
                    <a:pt x="3067" y="1017"/>
                  </a:cubicBezTo>
                  <a:cubicBezTo>
                    <a:pt x="3043" y="1019"/>
                    <a:pt x="3020" y="1020"/>
                    <a:pt x="2996" y="1020"/>
                  </a:cubicBezTo>
                  <a:cubicBezTo>
                    <a:pt x="2806" y="1020"/>
                    <a:pt x="2624" y="939"/>
                    <a:pt x="2499" y="794"/>
                  </a:cubicBezTo>
                  <a:cubicBezTo>
                    <a:pt x="2191" y="441"/>
                    <a:pt x="1872" y="182"/>
                    <a:pt x="1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2" name="Google Shape;2562;p54"/>
          <p:cNvGrpSpPr/>
          <p:nvPr/>
        </p:nvGrpSpPr>
        <p:grpSpPr>
          <a:xfrm>
            <a:off x="3705622" y="3892743"/>
            <a:ext cx="996484" cy="1008376"/>
            <a:chOff x="2112797" y="3186006"/>
            <a:chExt cx="996484" cy="1008376"/>
          </a:xfrm>
        </p:grpSpPr>
        <p:sp>
          <p:nvSpPr>
            <p:cNvPr id="2563" name="Google Shape;2563;p54"/>
            <p:cNvSpPr/>
            <p:nvPr/>
          </p:nvSpPr>
          <p:spPr>
            <a:xfrm>
              <a:off x="2112797" y="3186006"/>
              <a:ext cx="996484" cy="1008376"/>
            </a:xfrm>
            <a:custGeom>
              <a:avLst/>
              <a:gdLst/>
              <a:ahLst/>
              <a:cxnLst/>
              <a:rect l="l" t="t" r="r" b="b"/>
              <a:pathLst>
                <a:path w="28237" h="28574" extrusionOk="0">
                  <a:moveTo>
                    <a:pt x="5983" y="4741"/>
                  </a:moveTo>
                  <a:lnTo>
                    <a:pt x="5983" y="4741"/>
                  </a:lnTo>
                  <a:cubicBezTo>
                    <a:pt x="6216" y="5046"/>
                    <a:pt x="6453" y="5363"/>
                    <a:pt x="6698" y="5694"/>
                  </a:cubicBezTo>
                  <a:cubicBezTo>
                    <a:pt x="7112" y="6259"/>
                    <a:pt x="7665" y="6550"/>
                    <a:pt x="8298" y="6550"/>
                  </a:cubicBezTo>
                  <a:cubicBezTo>
                    <a:pt x="8512" y="6550"/>
                    <a:pt x="8736" y="6516"/>
                    <a:pt x="8966" y="6449"/>
                  </a:cubicBezTo>
                  <a:cubicBezTo>
                    <a:pt x="9757" y="6214"/>
                    <a:pt x="10539" y="5939"/>
                    <a:pt x="11298" y="5667"/>
                  </a:cubicBezTo>
                  <a:lnTo>
                    <a:pt x="11298" y="5667"/>
                  </a:lnTo>
                  <a:cubicBezTo>
                    <a:pt x="10894" y="6243"/>
                    <a:pt x="10501" y="6864"/>
                    <a:pt x="10107" y="7539"/>
                  </a:cubicBezTo>
                  <a:cubicBezTo>
                    <a:pt x="9600" y="8410"/>
                    <a:pt x="9638" y="9264"/>
                    <a:pt x="10219" y="10080"/>
                  </a:cubicBezTo>
                  <a:cubicBezTo>
                    <a:pt x="10549" y="10539"/>
                    <a:pt x="10862" y="10999"/>
                    <a:pt x="11156" y="11460"/>
                  </a:cubicBezTo>
                  <a:cubicBezTo>
                    <a:pt x="10593" y="11394"/>
                    <a:pt x="10053" y="11325"/>
                    <a:pt x="9520" y="11217"/>
                  </a:cubicBezTo>
                  <a:cubicBezTo>
                    <a:pt x="9349" y="11181"/>
                    <a:pt x="9180" y="11164"/>
                    <a:pt x="9016" y="11164"/>
                  </a:cubicBezTo>
                  <a:cubicBezTo>
                    <a:pt x="8524" y="11164"/>
                    <a:pt x="8063" y="11321"/>
                    <a:pt x="7641" y="11632"/>
                  </a:cubicBezTo>
                  <a:cubicBezTo>
                    <a:pt x="7546" y="11698"/>
                    <a:pt x="7452" y="11768"/>
                    <a:pt x="7357" y="11839"/>
                  </a:cubicBezTo>
                  <a:lnTo>
                    <a:pt x="7339" y="11838"/>
                  </a:lnTo>
                  <a:lnTo>
                    <a:pt x="7339" y="11838"/>
                  </a:lnTo>
                  <a:lnTo>
                    <a:pt x="7347" y="11846"/>
                  </a:lnTo>
                  <a:cubicBezTo>
                    <a:pt x="7077" y="12042"/>
                    <a:pt x="6793" y="12247"/>
                    <a:pt x="6499" y="12444"/>
                  </a:cubicBezTo>
                  <a:cubicBezTo>
                    <a:pt x="6505" y="12429"/>
                    <a:pt x="6512" y="12412"/>
                    <a:pt x="6516" y="12395"/>
                  </a:cubicBezTo>
                  <a:cubicBezTo>
                    <a:pt x="6675" y="11950"/>
                    <a:pt x="6820" y="11511"/>
                    <a:pt x="6885" y="11023"/>
                  </a:cubicBezTo>
                  <a:cubicBezTo>
                    <a:pt x="7054" y="9776"/>
                    <a:pt x="6526" y="9008"/>
                    <a:pt x="5315" y="8740"/>
                  </a:cubicBezTo>
                  <a:cubicBezTo>
                    <a:pt x="4849" y="8637"/>
                    <a:pt x="4376" y="8552"/>
                    <a:pt x="3915" y="8470"/>
                  </a:cubicBezTo>
                  <a:cubicBezTo>
                    <a:pt x="3991" y="8427"/>
                    <a:pt x="4067" y="8383"/>
                    <a:pt x="4144" y="8336"/>
                  </a:cubicBezTo>
                  <a:cubicBezTo>
                    <a:pt x="4538" y="8107"/>
                    <a:pt x="4944" y="7871"/>
                    <a:pt x="5341" y="7613"/>
                  </a:cubicBezTo>
                  <a:cubicBezTo>
                    <a:pt x="6125" y="7103"/>
                    <a:pt x="6374" y="6491"/>
                    <a:pt x="6168" y="5569"/>
                  </a:cubicBezTo>
                  <a:lnTo>
                    <a:pt x="5983" y="4741"/>
                  </a:lnTo>
                  <a:close/>
                  <a:moveTo>
                    <a:pt x="12939" y="9526"/>
                  </a:moveTo>
                  <a:cubicBezTo>
                    <a:pt x="14855" y="9942"/>
                    <a:pt x="16624" y="10813"/>
                    <a:pt x="18317" y="12164"/>
                  </a:cubicBezTo>
                  <a:cubicBezTo>
                    <a:pt x="20797" y="14146"/>
                    <a:pt x="22749" y="16446"/>
                    <a:pt x="24119" y="19006"/>
                  </a:cubicBezTo>
                  <a:cubicBezTo>
                    <a:pt x="24507" y="19732"/>
                    <a:pt x="24834" y="20525"/>
                    <a:pt x="25095" y="21373"/>
                  </a:cubicBezTo>
                  <a:cubicBezTo>
                    <a:pt x="24683" y="21130"/>
                    <a:pt x="24258" y="20883"/>
                    <a:pt x="23788" y="20681"/>
                  </a:cubicBezTo>
                  <a:cubicBezTo>
                    <a:pt x="23483" y="20550"/>
                    <a:pt x="23197" y="20484"/>
                    <a:pt x="22931" y="20484"/>
                  </a:cubicBezTo>
                  <a:cubicBezTo>
                    <a:pt x="22690" y="20484"/>
                    <a:pt x="22465" y="20539"/>
                    <a:pt x="22259" y="20647"/>
                  </a:cubicBezTo>
                  <a:cubicBezTo>
                    <a:pt x="21828" y="20874"/>
                    <a:pt x="21548" y="21301"/>
                    <a:pt x="21428" y="21918"/>
                  </a:cubicBezTo>
                  <a:cubicBezTo>
                    <a:pt x="21334" y="22389"/>
                    <a:pt x="21267" y="22865"/>
                    <a:pt x="21213" y="23334"/>
                  </a:cubicBezTo>
                  <a:cubicBezTo>
                    <a:pt x="21177" y="23300"/>
                    <a:pt x="21139" y="23265"/>
                    <a:pt x="21104" y="23229"/>
                  </a:cubicBezTo>
                  <a:lnTo>
                    <a:pt x="20986" y="23114"/>
                  </a:lnTo>
                  <a:cubicBezTo>
                    <a:pt x="20760" y="22894"/>
                    <a:pt x="20528" y="22668"/>
                    <a:pt x="20268" y="22455"/>
                  </a:cubicBezTo>
                  <a:cubicBezTo>
                    <a:pt x="19822" y="22090"/>
                    <a:pt x="19418" y="21982"/>
                    <a:pt x="19096" y="21982"/>
                  </a:cubicBezTo>
                  <a:cubicBezTo>
                    <a:pt x="18953" y="21982"/>
                    <a:pt x="18827" y="22003"/>
                    <a:pt x="18719" y="22033"/>
                  </a:cubicBezTo>
                  <a:cubicBezTo>
                    <a:pt x="18371" y="22128"/>
                    <a:pt x="17899" y="22401"/>
                    <a:pt x="17625" y="23158"/>
                  </a:cubicBezTo>
                  <a:cubicBezTo>
                    <a:pt x="17451" y="23631"/>
                    <a:pt x="17234" y="24080"/>
                    <a:pt x="16988" y="24525"/>
                  </a:cubicBezTo>
                  <a:cubicBezTo>
                    <a:pt x="16553" y="22823"/>
                    <a:pt x="16054" y="21302"/>
                    <a:pt x="15475" y="19904"/>
                  </a:cubicBezTo>
                  <a:cubicBezTo>
                    <a:pt x="14720" y="18082"/>
                    <a:pt x="13752" y="16017"/>
                    <a:pt x="12232" y="14170"/>
                  </a:cubicBezTo>
                  <a:lnTo>
                    <a:pt x="12232" y="14170"/>
                  </a:lnTo>
                  <a:cubicBezTo>
                    <a:pt x="12242" y="14173"/>
                    <a:pt x="12250" y="14174"/>
                    <a:pt x="12264" y="14174"/>
                  </a:cubicBezTo>
                  <a:lnTo>
                    <a:pt x="12317" y="14181"/>
                  </a:lnTo>
                  <a:cubicBezTo>
                    <a:pt x="12547" y="14209"/>
                    <a:pt x="12803" y="14239"/>
                    <a:pt x="13086" y="14239"/>
                  </a:cubicBezTo>
                  <a:cubicBezTo>
                    <a:pt x="13565" y="14236"/>
                    <a:pt x="13984" y="14046"/>
                    <a:pt x="14265" y="13706"/>
                  </a:cubicBezTo>
                  <a:cubicBezTo>
                    <a:pt x="14549" y="13362"/>
                    <a:pt x="14657" y="12909"/>
                    <a:pt x="14571" y="12429"/>
                  </a:cubicBezTo>
                  <a:cubicBezTo>
                    <a:pt x="14514" y="12115"/>
                    <a:pt x="14382" y="11860"/>
                    <a:pt x="14288" y="11697"/>
                  </a:cubicBezTo>
                  <a:cubicBezTo>
                    <a:pt x="13894" y="11006"/>
                    <a:pt x="13449" y="10290"/>
                    <a:pt x="12939" y="9526"/>
                  </a:cubicBezTo>
                  <a:close/>
                  <a:moveTo>
                    <a:pt x="4336" y="1"/>
                  </a:moveTo>
                  <a:cubicBezTo>
                    <a:pt x="4089" y="1"/>
                    <a:pt x="3875" y="65"/>
                    <a:pt x="3706" y="143"/>
                  </a:cubicBezTo>
                  <a:cubicBezTo>
                    <a:pt x="3162" y="399"/>
                    <a:pt x="2868" y="894"/>
                    <a:pt x="2827" y="1613"/>
                  </a:cubicBezTo>
                  <a:cubicBezTo>
                    <a:pt x="2807" y="1937"/>
                    <a:pt x="2834" y="2271"/>
                    <a:pt x="2906" y="2666"/>
                  </a:cubicBezTo>
                  <a:cubicBezTo>
                    <a:pt x="3082" y="3614"/>
                    <a:pt x="3301" y="4608"/>
                    <a:pt x="3580" y="5711"/>
                  </a:cubicBezTo>
                  <a:cubicBezTo>
                    <a:pt x="3074" y="6001"/>
                    <a:pt x="2530" y="6321"/>
                    <a:pt x="1852" y="6726"/>
                  </a:cubicBezTo>
                  <a:cubicBezTo>
                    <a:pt x="1400" y="6997"/>
                    <a:pt x="884" y="7327"/>
                    <a:pt x="482" y="7846"/>
                  </a:cubicBezTo>
                  <a:cubicBezTo>
                    <a:pt x="131" y="8299"/>
                    <a:pt x="0" y="8818"/>
                    <a:pt x="118" y="9307"/>
                  </a:cubicBezTo>
                  <a:cubicBezTo>
                    <a:pt x="235" y="9797"/>
                    <a:pt x="587" y="10203"/>
                    <a:pt x="1109" y="10451"/>
                  </a:cubicBezTo>
                  <a:cubicBezTo>
                    <a:pt x="1428" y="10601"/>
                    <a:pt x="1755" y="10674"/>
                    <a:pt x="2032" y="10728"/>
                  </a:cubicBezTo>
                  <a:lnTo>
                    <a:pt x="2589" y="10833"/>
                  </a:lnTo>
                  <a:cubicBezTo>
                    <a:pt x="3129" y="10934"/>
                    <a:pt x="3684" y="11039"/>
                    <a:pt x="4239" y="11138"/>
                  </a:cubicBezTo>
                  <a:cubicBezTo>
                    <a:pt x="4185" y="11313"/>
                    <a:pt x="4120" y="11505"/>
                    <a:pt x="4040" y="11717"/>
                  </a:cubicBezTo>
                  <a:cubicBezTo>
                    <a:pt x="3759" y="12464"/>
                    <a:pt x="3495" y="13200"/>
                    <a:pt x="3361" y="13991"/>
                  </a:cubicBezTo>
                  <a:cubicBezTo>
                    <a:pt x="3200" y="14941"/>
                    <a:pt x="3600" y="15442"/>
                    <a:pt x="3851" y="15658"/>
                  </a:cubicBezTo>
                  <a:cubicBezTo>
                    <a:pt x="4029" y="15807"/>
                    <a:pt x="4354" y="16004"/>
                    <a:pt x="4845" y="16004"/>
                  </a:cubicBezTo>
                  <a:cubicBezTo>
                    <a:pt x="5059" y="16004"/>
                    <a:pt x="5304" y="15967"/>
                    <a:pt x="5582" y="15872"/>
                  </a:cubicBezTo>
                  <a:cubicBezTo>
                    <a:pt x="5656" y="15847"/>
                    <a:pt x="5730" y="15815"/>
                    <a:pt x="5802" y="15783"/>
                  </a:cubicBezTo>
                  <a:lnTo>
                    <a:pt x="5845" y="15764"/>
                  </a:lnTo>
                  <a:cubicBezTo>
                    <a:pt x="6767" y="15363"/>
                    <a:pt x="7565" y="14809"/>
                    <a:pt x="8338" y="14273"/>
                  </a:cubicBezTo>
                  <a:lnTo>
                    <a:pt x="8410" y="14224"/>
                  </a:lnTo>
                  <a:cubicBezTo>
                    <a:pt x="8412" y="14224"/>
                    <a:pt x="8413" y="14225"/>
                    <a:pt x="8416" y="14227"/>
                  </a:cubicBezTo>
                  <a:cubicBezTo>
                    <a:pt x="8922" y="14539"/>
                    <a:pt x="9399" y="14836"/>
                    <a:pt x="9766" y="15231"/>
                  </a:cubicBezTo>
                  <a:cubicBezTo>
                    <a:pt x="11281" y="16867"/>
                    <a:pt x="12232" y="18821"/>
                    <a:pt x="12961" y="20518"/>
                  </a:cubicBezTo>
                  <a:cubicBezTo>
                    <a:pt x="13690" y="22210"/>
                    <a:pt x="14271" y="24073"/>
                    <a:pt x="14846" y="26557"/>
                  </a:cubicBezTo>
                  <a:cubicBezTo>
                    <a:pt x="14964" y="27070"/>
                    <a:pt x="15133" y="27609"/>
                    <a:pt x="15550" y="28065"/>
                  </a:cubicBezTo>
                  <a:cubicBezTo>
                    <a:pt x="15845" y="28388"/>
                    <a:pt x="16229" y="28570"/>
                    <a:pt x="16631" y="28574"/>
                  </a:cubicBezTo>
                  <a:lnTo>
                    <a:pt x="16648" y="28574"/>
                  </a:lnTo>
                  <a:cubicBezTo>
                    <a:pt x="17043" y="28574"/>
                    <a:pt x="17426" y="28405"/>
                    <a:pt x="17727" y="28089"/>
                  </a:cubicBezTo>
                  <a:cubicBezTo>
                    <a:pt x="17876" y="27933"/>
                    <a:pt x="17990" y="27768"/>
                    <a:pt x="18062" y="27659"/>
                  </a:cubicBezTo>
                  <a:cubicBezTo>
                    <a:pt x="18544" y="26928"/>
                    <a:pt x="19070" y="26131"/>
                    <a:pt x="19508" y="25244"/>
                  </a:cubicBezTo>
                  <a:cubicBezTo>
                    <a:pt x="19555" y="25294"/>
                    <a:pt x="19603" y="25342"/>
                    <a:pt x="19651" y="25389"/>
                  </a:cubicBezTo>
                  <a:cubicBezTo>
                    <a:pt x="20065" y="25809"/>
                    <a:pt x="20493" y="26241"/>
                    <a:pt x="20969" y="26637"/>
                  </a:cubicBezTo>
                  <a:cubicBezTo>
                    <a:pt x="21372" y="26972"/>
                    <a:pt x="21749" y="27065"/>
                    <a:pt x="22043" y="27065"/>
                  </a:cubicBezTo>
                  <a:cubicBezTo>
                    <a:pt x="22213" y="27065"/>
                    <a:pt x="22355" y="27034"/>
                    <a:pt x="22459" y="27001"/>
                  </a:cubicBezTo>
                  <a:cubicBezTo>
                    <a:pt x="22744" y="26910"/>
                    <a:pt x="23249" y="26637"/>
                    <a:pt x="23460" y="25836"/>
                  </a:cubicBezTo>
                  <a:cubicBezTo>
                    <a:pt x="23568" y="25421"/>
                    <a:pt x="23609" y="25018"/>
                    <a:pt x="23650" y="24629"/>
                  </a:cubicBezTo>
                  <a:lnTo>
                    <a:pt x="23676" y="24376"/>
                  </a:lnTo>
                  <a:cubicBezTo>
                    <a:pt x="23708" y="24103"/>
                    <a:pt x="23740" y="23832"/>
                    <a:pt x="23774" y="23559"/>
                  </a:cubicBezTo>
                  <a:cubicBezTo>
                    <a:pt x="23824" y="23587"/>
                    <a:pt x="23872" y="23617"/>
                    <a:pt x="23922" y="23646"/>
                  </a:cubicBezTo>
                  <a:cubicBezTo>
                    <a:pt x="24091" y="23746"/>
                    <a:pt x="24257" y="23845"/>
                    <a:pt x="24426" y="23940"/>
                  </a:cubicBezTo>
                  <a:lnTo>
                    <a:pt x="24546" y="24008"/>
                  </a:lnTo>
                  <a:cubicBezTo>
                    <a:pt x="25000" y="24265"/>
                    <a:pt x="25516" y="24558"/>
                    <a:pt x="26123" y="24710"/>
                  </a:cubicBezTo>
                  <a:cubicBezTo>
                    <a:pt x="26323" y="24760"/>
                    <a:pt x="26503" y="24780"/>
                    <a:pt x="26665" y="24780"/>
                  </a:cubicBezTo>
                  <a:cubicBezTo>
                    <a:pt x="27187" y="24780"/>
                    <a:pt x="27512" y="24564"/>
                    <a:pt x="27679" y="24409"/>
                  </a:cubicBezTo>
                  <a:cubicBezTo>
                    <a:pt x="27895" y="24207"/>
                    <a:pt x="28236" y="23739"/>
                    <a:pt x="28086" y="22891"/>
                  </a:cubicBezTo>
                  <a:cubicBezTo>
                    <a:pt x="27717" y="20816"/>
                    <a:pt x="27015" y="18869"/>
                    <a:pt x="25998" y="17107"/>
                  </a:cubicBezTo>
                  <a:cubicBezTo>
                    <a:pt x="25064" y="15490"/>
                    <a:pt x="23870" y="13941"/>
                    <a:pt x="22350" y="12375"/>
                  </a:cubicBezTo>
                  <a:cubicBezTo>
                    <a:pt x="20389" y="10353"/>
                    <a:pt x="18556" y="8994"/>
                    <a:pt x="16576" y="8093"/>
                  </a:cubicBezTo>
                  <a:cubicBezTo>
                    <a:pt x="15465" y="7589"/>
                    <a:pt x="14451" y="7238"/>
                    <a:pt x="13471" y="7019"/>
                  </a:cubicBezTo>
                  <a:cubicBezTo>
                    <a:pt x="13657" y="6763"/>
                    <a:pt x="13853" y="6514"/>
                    <a:pt x="14053" y="6258"/>
                  </a:cubicBezTo>
                  <a:lnTo>
                    <a:pt x="14214" y="6054"/>
                  </a:lnTo>
                  <a:cubicBezTo>
                    <a:pt x="14733" y="5390"/>
                    <a:pt x="15102" y="4802"/>
                    <a:pt x="15377" y="4203"/>
                  </a:cubicBezTo>
                  <a:cubicBezTo>
                    <a:pt x="15813" y="3254"/>
                    <a:pt x="15334" y="2654"/>
                    <a:pt x="15109" y="2441"/>
                  </a:cubicBezTo>
                  <a:cubicBezTo>
                    <a:pt x="14799" y="2145"/>
                    <a:pt x="14463" y="2059"/>
                    <a:pt x="14170" y="2059"/>
                  </a:cubicBezTo>
                  <a:cubicBezTo>
                    <a:pt x="13873" y="2059"/>
                    <a:pt x="13620" y="2148"/>
                    <a:pt x="13482" y="2195"/>
                  </a:cubicBezTo>
                  <a:cubicBezTo>
                    <a:pt x="12765" y="2446"/>
                    <a:pt x="12044" y="2694"/>
                    <a:pt x="11325" y="2942"/>
                  </a:cubicBezTo>
                  <a:cubicBezTo>
                    <a:pt x="10400" y="3260"/>
                    <a:pt x="9475" y="3578"/>
                    <a:pt x="8538" y="3906"/>
                  </a:cubicBezTo>
                  <a:lnTo>
                    <a:pt x="8510" y="3867"/>
                  </a:lnTo>
                  <a:cubicBezTo>
                    <a:pt x="8069" y="3258"/>
                    <a:pt x="7613" y="2626"/>
                    <a:pt x="7096" y="2033"/>
                  </a:cubicBezTo>
                  <a:cubicBezTo>
                    <a:pt x="6637" y="1510"/>
                    <a:pt x="6074" y="902"/>
                    <a:pt x="5375" y="382"/>
                  </a:cubicBezTo>
                  <a:cubicBezTo>
                    <a:pt x="4991" y="97"/>
                    <a:pt x="4638" y="1"/>
                    <a:pt x="4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54"/>
            <p:cNvSpPr/>
            <p:nvPr/>
          </p:nvSpPr>
          <p:spPr>
            <a:xfrm>
              <a:off x="2460565" y="3484119"/>
              <a:ext cx="581509" cy="641008"/>
            </a:xfrm>
            <a:custGeom>
              <a:avLst/>
              <a:gdLst/>
              <a:ahLst/>
              <a:cxnLst/>
              <a:rect l="l" t="t" r="r" b="b"/>
              <a:pathLst>
                <a:path w="16478" h="18164" extrusionOk="0">
                  <a:moveTo>
                    <a:pt x="1778" y="0"/>
                  </a:moveTo>
                  <a:cubicBezTo>
                    <a:pt x="1735" y="0"/>
                    <a:pt x="1695" y="20"/>
                    <a:pt x="1663" y="88"/>
                  </a:cubicBezTo>
                  <a:cubicBezTo>
                    <a:pt x="1610" y="209"/>
                    <a:pt x="1555" y="322"/>
                    <a:pt x="1641" y="455"/>
                  </a:cubicBezTo>
                  <a:cubicBezTo>
                    <a:pt x="1700" y="543"/>
                    <a:pt x="1754" y="638"/>
                    <a:pt x="1813" y="726"/>
                  </a:cubicBezTo>
                  <a:cubicBezTo>
                    <a:pt x="2478" y="1685"/>
                    <a:pt x="3114" y="2660"/>
                    <a:pt x="3694" y="3675"/>
                  </a:cubicBezTo>
                  <a:cubicBezTo>
                    <a:pt x="3777" y="3821"/>
                    <a:pt x="3846" y="3970"/>
                    <a:pt x="3877" y="4137"/>
                  </a:cubicBezTo>
                  <a:cubicBezTo>
                    <a:pt x="3959" y="4600"/>
                    <a:pt x="3694" y="4941"/>
                    <a:pt x="3220" y="4945"/>
                  </a:cubicBezTo>
                  <a:cubicBezTo>
                    <a:pt x="3215" y="4945"/>
                    <a:pt x="3210" y="4945"/>
                    <a:pt x="3205" y="4945"/>
                  </a:cubicBezTo>
                  <a:cubicBezTo>
                    <a:pt x="2974" y="4945"/>
                    <a:pt x="2740" y="4915"/>
                    <a:pt x="2510" y="4887"/>
                  </a:cubicBezTo>
                  <a:cubicBezTo>
                    <a:pt x="1674" y="4783"/>
                    <a:pt x="837" y="4675"/>
                    <a:pt x="0" y="4569"/>
                  </a:cubicBezTo>
                  <a:lnTo>
                    <a:pt x="0" y="4569"/>
                  </a:lnTo>
                  <a:cubicBezTo>
                    <a:pt x="341" y="4884"/>
                    <a:pt x="704" y="5150"/>
                    <a:pt x="1016" y="5474"/>
                  </a:cubicBezTo>
                  <a:cubicBezTo>
                    <a:pt x="2763" y="7292"/>
                    <a:pt x="3885" y="9494"/>
                    <a:pt x="4836" y="11787"/>
                  </a:cubicBezTo>
                  <a:cubicBezTo>
                    <a:pt x="5625" y="13687"/>
                    <a:pt x="6193" y="15663"/>
                    <a:pt x="6641" y="17674"/>
                  </a:cubicBezTo>
                  <a:cubicBezTo>
                    <a:pt x="6678" y="17840"/>
                    <a:pt x="6679" y="18032"/>
                    <a:pt x="6848" y="18163"/>
                  </a:cubicBezTo>
                  <a:cubicBezTo>
                    <a:pt x="6907" y="18082"/>
                    <a:pt x="6969" y="18011"/>
                    <a:pt x="7018" y="17930"/>
                  </a:cubicBezTo>
                  <a:cubicBezTo>
                    <a:pt x="7597" y="16989"/>
                    <a:pt x="8184" y="16054"/>
                    <a:pt x="8567" y="15005"/>
                  </a:cubicBezTo>
                  <a:cubicBezTo>
                    <a:pt x="8716" y="14594"/>
                    <a:pt x="8949" y="14388"/>
                    <a:pt x="9235" y="14388"/>
                  </a:cubicBezTo>
                  <a:cubicBezTo>
                    <a:pt x="9428" y="14388"/>
                    <a:pt x="9644" y="14481"/>
                    <a:pt x="9874" y="14669"/>
                  </a:cubicBezTo>
                  <a:cubicBezTo>
                    <a:pt x="10148" y="14894"/>
                    <a:pt x="10401" y="15147"/>
                    <a:pt x="10657" y="15396"/>
                  </a:cubicBezTo>
                  <a:cubicBezTo>
                    <a:pt x="11089" y="15815"/>
                    <a:pt x="11517" y="16239"/>
                    <a:pt x="12003" y="16719"/>
                  </a:cubicBezTo>
                  <a:cubicBezTo>
                    <a:pt x="12034" y="16497"/>
                    <a:pt x="12057" y="16358"/>
                    <a:pt x="12071" y="16222"/>
                  </a:cubicBezTo>
                  <a:cubicBezTo>
                    <a:pt x="12159" y="15358"/>
                    <a:pt x="12237" y="14491"/>
                    <a:pt x="12405" y="13638"/>
                  </a:cubicBezTo>
                  <a:cubicBezTo>
                    <a:pt x="12504" y="13135"/>
                    <a:pt x="12723" y="12891"/>
                    <a:pt x="13078" y="12891"/>
                  </a:cubicBezTo>
                  <a:cubicBezTo>
                    <a:pt x="13227" y="12891"/>
                    <a:pt x="13399" y="12934"/>
                    <a:pt x="13597" y="13019"/>
                  </a:cubicBezTo>
                  <a:cubicBezTo>
                    <a:pt x="14233" y="13290"/>
                    <a:pt x="14808" y="13677"/>
                    <a:pt x="15409" y="14013"/>
                  </a:cubicBezTo>
                  <a:cubicBezTo>
                    <a:pt x="15746" y="14204"/>
                    <a:pt x="16071" y="14427"/>
                    <a:pt x="16478" y="14519"/>
                  </a:cubicBezTo>
                  <a:cubicBezTo>
                    <a:pt x="16472" y="14437"/>
                    <a:pt x="16476" y="14377"/>
                    <a:pt x="16465" y="14320"/>
                  </a:cubicBezTo>
                  <a:cubicBezTo>
                    <a:pt x="16172" y="12868"/>
                    <a:pt x="15708" y="11464"/>
                    <a:pt x="15008" y="10162"/>
                  </a:cubicBezTo>
                  <a:cubicBezTo>
                    <a:pt x="13513" y="7368"/>
                    <a:pt x="11458" y="5031"/>
                    <a:pt x="8987" y="3058"/>
                  </a:cubicBezTo>
                  <a:cubicBezTo>
                    <a:pt x="6918" y="1407"/>
                    <a:pt x="4589" y="337"/>
                    <a:pt x="1937" y="34"/>
                  </a:cubicBezTo>
                  <a:cubicBezTo>
                    <a:pt x="1884" y="28"/>
                    <a:pt x="1828" y="0"/>
                    <a:pt x="17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54"/>
            <p:cNvSpPr/>
            <p:nvPr/>
          </p:nvSpPr>
          <p:spPr>
            <a:xfrm>
              <a:off x="2179428" y="3253625"/>
              <a:ext cx="410282" cy="433608"/>
            </a:xfrm>
            <a:custGeom>
              <a:avLst/>
              <a:gdLst/>
              <a:ahLst/>
              <a:cxnLst/>
              <a:rect l="l" t="t" r="r" b="b"/>
              <a:pathLst>
                <a:path w="11626" h="12287" extrusionOk="0">
                  <a:moveTo>
                    <a:pt x="2667" y="1"/>
                  </a:moveTo>
                  <a:lnTo>
                    <a:pt x="2667" y="1"/>
                  </a:lnTo>
                  <a:cubicBezTo>
                    <a:pt x="2644" y="260"/>
                    <a:pt x="2694" y="467"/>
                    <a:pt x="2738" y="673"/>
                  </a:cubicBezTo>
                  <a:cubicBezTo>
                    <a:pt x="2977" y="1730"/>
                    <a:pt x="3214" y="2785"/>
                    <a:pt x="3448" y="3839"/>
                  </a:cubicBezTo>
                  <a:cubicBezTo>
                    <a:pt x="3575" y="4408"/>
                    <a:pt x="3481" y="4665"/>
                    <a:pt x="2986" y="4988"/>
                  </a:cubicBezTo>
                  <a:cubicBezTo>
                    <a:pt x="2608" y="5233"/>
                    <a:pt x="2216" y="5461"/>
                    <a:pt x="1825" y="5688"/>
                  </a:cubicBezTo>
                  <a:cubicBezTo>
                    <a:pt x="1280" y="6006"/>
                    <a:pt x="720" y="6302"/>
                    <a:pt x="225" y="6694"/>
                  </a:cubicBezTo>
                  <a:cubicBezTo>
                    <a:pt x="136" y="6765"/>
                    <a:pt x="1" y="6868"/>
                    <a:pt x="6" y="6949"/>
                  </a:cubicBezTo>
                  <a:cubicBezTo>
                    <a:pt x="15" y="7084"/>
                    <a:pt x="191" y="7062"/>
                    <a:pt x="299" y="7088"/>
                  </a:cubicBezTo>
                  <a:cubicBezTo>
                    <a:pt x="495" y="7138"/>
                    <a:pt x="694" y="7176"/>
                    <a:pt x="893" y="7213"/>
                  </a:cubicBezTo>
                  <a:cubicBezTo>
                    <a:pt x="1676" y="7358"/>
                    <a:pt x="2465" y="7482"/>
                    <a:pt x="3242" y="7652"/>
                  </a:cubicBezTo>
                  <a:cubicBezTo>
                    <a:pt x="4031" y="7826"/>
                    <a:pt x="4263" y="8194"/>
                    <a:pt x="4155" y="8992"/>
                  </a:cubicBezTo>
                  <a:cubicBezTo>
                    <a:pt x="4098" y="9409"/>
                    <a:pt x="3964" y="9802"/>
                    <a:pt x="3825" y="10196"/>
                  </a:cubicBezTo>
                  <a:cubicBezTo>
                    <a:pt x="3586" y="10875"/>
                    <a:pt x="3296" y="11542"/>
                    <a:pt x="3183" y="12286"/>
                  </a:cubicBezTo>
                  <a:cubicBezTo>
                    <a:pt x="3400" y="12261"/>
                    <a:pt x="3559" y="12156"/>
                    <a:pt x="3723" y="12068"/>
                  </a:cubicBezTo>
                  <a:cubicBezTo>
                    <a:pt x="4614" y="11583"/>
                    <a:pt x="5441" y="10999"/>
                    <a:pt x="6254" y="10398"/>
                  </a:cubicBezTo>
                  <a:cubicBezTo>
                    <a:pt x="6532" y="10193"/>
                    <a:pt x="6814" y="10095"/>
                    <a:pt x="7122" y="10095"/>
                  </a:cubicBezTo>
                  <a:cubicBezTo>
                    <a:pt x="7230" y="10095"/>
                    <a:pt x="7341" y="10107"/>
                    <a:pt x="7457" y="10131"/>
                  </a:cubicBezTo>
                  <a:cubicBezTo>
                    <a:pt x="8462" y="10335"/>
                    <a:pt x="9485" y="10405"/>
                    <a:pt x="10497" y="10550"/>
                  </a:cubicBezTo>
                  <a:cubicBezTo>
                    <a:pt x="10556" y="10559"/>
                    <a:pt x="10621" y="10582"/>
                    <a:pt x="10687" y="10582"/>
                  </a:cubicBezTo>
                  <a:cubicBezTo>
                    <a:pt x="10739" y="10582"/>
                    <a:pt x="10792" y="10568"/>
                    <a:pt x="10845" y="10520"/>
                  </a:cubicBezTo>
                  <a:cubicBezTo>
                    <a:pt x="10290" y="9534"/>
                    <a:pt x="9677" y="8586"/>
                    <a:pt x="9019" y="7669"/>
                  </a:cubicBezTo>
                  <a:cubicBezTo>
                    <a:pt x="8628" y="7122"/>
                    <a:pt x="8616" y="6625"/>
                    <a:pt x="8951" y="6052"/>
                  </a:cubicBezTo>
                  <a:cubicBezTo>
                    <a:pt x="9580" y="4972"/>
                    <a:pt x="10270" y="3936"/>
                    <a:pt x="11064" y="2967"/>
                  </a:cubicBezTo>
                  <a:cubicBezTo>
                    <a:pt x="11274" y="2711"/>
                    <a:pt x="11462" y="2434"/>
                    <a:pt x="11625" y="2079"/>
                  </a:cubicBezTo>
                  <a:lnTo>
                    <a:pt x="11625" y="2079"/>
                  </a:lnTo>
                  <a:cubicBezTo>
                    <a:pt x="11333" y="2178"/>
                    <a:pt x="11108" y="2255"/>
                    <a:pt x="10884" y="2332"/>
                  </a:cubicBezTo>
                  <a:cubicBezTo>
                    <a:pt x="9531" y="2783"/>
                    <a:pt x="8205" y="3314"/>
                    <a:pt x="6835" y="3719"/>
                  </a:cubicBezTo>
                  <a:cubicBezTo>
                    <a:pt x="6682" y="3763"/>
                    <a:pt x="6538" y="3786"/>
                    <a:pt x="6403" y="3786"/>
                  </a:cubicBezTo>
                  <a:cubicBezTo>
                    <a:pt x="6043" y="3786"/>
                    <a:pt x="5745" y="3623"/>
                    <a:pt x="5490" y="3277"/>
                  </a:cubicBezTo>
                  <a:cubicBezTo>
                    <a:pt x="5039" y="2663"/>
                    <a:pt x="4578" y="2056"/>
                    <a:pt x="4102" y="1462"/>
                  </a:cubicBezTo>
                  <a:cubicBezTo>
                    <a:pt x="3681" y="935"/>
                    <a:pt x="3214" y="450"/>
                    <a:pt x="2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6" name="Google Shape;2566;p54">
            <a:hlinkClick r:id="rId8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54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8" name="Google Shape;2568;p54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5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accent5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569" name="Google Shape;2569;p54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5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accent5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grpSp>
        <p:nvGrpSpPr>
          <p:cNvPr id="2570" name="Google Shape;2570;p54"/>
          <p:cNvGrpSpPr/>
          <p:nvPr/>
        </p:nvGrpSpPr>
        <p:grpSpPr>
          <a:xfrm rot="588989">
            <a:off x="4348073" y="1690959"/>
            <a:ext cx="1164499" cy="275586"/>
            <a:chOff x="2323525" y="-689150"/>
            <a:chExt cx="1164450" cy="275575"/>
          </a:xfrm>
        </p:grpSpPr>
        <p:sp>
          <p:nvSpPr>
            <p:cNvPr id="2571" name="Google Shape;2571;p54"/>
            <p:cNvSpPr/>
            <p:nvPr/>
          </p:nvSpPr>
          <p:spPr>
            <a:xfrm>
              <a:off x="3238450" y="-689150"/>
              <a:ext cx="249525" cy="271400"/>
            </a:xfrm>
            <a:custGeom>
              <a:avLst/>
              <a:gdLst/>
              <a:ahLst/>
              <a:cxnLst/>
              <a:rect l="l" t="t" r="r" b="b"/>
              <a:pathLst>
                <a:path w="9981" h="10856" extrusionOk="0">
                  <a:moveTo>
                    <a:pt x="3974" y="1"/>
                  </a:moveTo>
                  <a:lnTo>
                    <a:pt x="3974" y="139"/>
                  </a:lnTo>
                  <a:lnTo>
                    <a:pt x="0" y="10643"/>
                  </a:lnTo>
                  <a:lnTo>
                    <a:pt x="6" y="10855"/>
                  </a:lnTo>
                  <a:cubicBezTo>
                    <a:pt x="5115" y="10726"/>
                    <a:pt x="9151" y="10534"/>
                    <a:pt x="9202" y="10295"/>
                  </a:cubicBezTo>
                  <a:cubicBezTo>
                    <a:pt x="9330" y="9724"/>
                    <a:pt x="8906" y="8529"/>
                    <a:pt x="8885" y="8255"/>
                  </a:cubicBezTo>
                  <a:cubicBezTo>
                    <a:pt x="8859" y="7977"/>
                    <a:pt x="9981" y="7423"/>
                    <a:pt x="9905" y="7103"/>
                  </a:cubicBezTo>
                  <a:cubicBezTo>
                    <a:pt x="9831" y="6785"/>
                    <a:pt x="8808" y="5752"/>
                    <a:pt x="8932" y="5562"/>
                  </a:cubicBezTo>
                  <a:cubicBezTo>
                    <a:pt x="9063" y="5370"/>
                    <a:pt x="9905" y="4487"/>
                    <a:pt x="9905" y="3976"/>
                  </a:cubicBezTo>
                  <a:cubicBezTo>
                    <a:pt x="9905" y="3465"/>
                    <a:pt x="8687" y="2867"/>
                    <a:pt x="8687" y="2421"/>
                  </a:cubicBezTo>
                  <a:cubicBezTo>
                    <a:pt x="8687" y="1973"/>
                    <a:pt x="9421" y="718"/>
                    <a:pt x="9075" y="335"/>
                  </a:cubicBezTo>
                  <a:cubicBezTo>
                    <a:pt x="8852" y="86"/>
                    <a:pt x="6870" y="1"/>
                    <a:pt x="39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572" name="Google Shape;2572;p54"/>
            <p:cNvSpPr/>
            <p:nvPr/>
          </p:nvSpPr>
          <p:spPr>
            <a:xfrm>
              <a:off x="3038925" y="-688925"/>
              <a:ext cx="260575" cy="274575"/>
            </a:xfrm>
            <a:custGeom>
              <a:avLst/>
              <a:gdLst/>
              <a:ahLst/>
              <a:cxnLst/>
              <a:rect l="l" t="t" r="r" b="b"/>
              <a:pathLst>
                <a:path w="10423" h="10983" extrusionOk="0">
                  <a:moveTo>
                    <a:pt x="10423" y="0"/>
                  </a:moveTo>
                  <a:cubicBezTo>
                    <a:pt x="8784" y="14"/>
                    <a:pt x="6941" y="47"/>
                    <a:pt x="5007" y="90"/>
                  </a:cubicBezTo>
                  <a:lnTo>
                    <a:pt x="5011" y="314"/>
                  </a:lnTo>
                  <a:lnTo>
                    <a:pt x="0" y="10983"/>
                  </a:lnTo>
                  <a:cubicBezTo>
                    <a:pt x="2005" y="10961"/>
                    <a:pt x="4057" y="10931"/>
                    <a:pt x="6017" y="10890"/>
                  </a:cubicBezTo>
                  <a:lnTo>
                    <a:pt x="6017" y="10822"/>
                  </a:lnTo>
                  <a:lnTo>
                    <a:pt x="10423" y="130"/>
                  </a:lnTo>
                  <a:lnTo>
                    <a:pt x="104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573" name="Google Shape;2573;p54"/>
            <p:cNvSpPr/>
            <p:nvPr/>
          </p:nvSpPr>
          <p:spPr>
            <a:xfrm>
              <a:off x="2858975" y="-685700"/>
              <a:ext cx="262075" cy="272125"/>
            </a:xfrm>
            <a:custGeom>
              <a:avLst/>
              <a:gdLst/>
              <a:ahLst/>
              <a:cxnLst/>
              <a:rect l="l" t="t" r="r" b="b"/>
              <a:pathLst>
                <a:path w="10483" h="10885" extrusionOk="0">
                  <a:moveTo>
                    <a:pt x="10482" y="1"/>
                  </a:moveTo>
                  <a:lnTo>
                    <a:pt x="10482" y="1"/>
                  </a:lnTo>
                  <a:cubicBezTo>
                    <a:pt x="8618" y="45"/>
                    <a:pt x="6702" y="93"/>
                    <a:pt x="4832" y="137"/>
                  </a:cubicBezTo>
                  <a:lnTo>
                    <a:pt x="4835" y="278"/>
                  </a:lnTo>
                  <a:lnTo>
                    <a:pt x="0" y="10865"/>
                  </a:lnTo>
                  <a:lnTo>
                    <a:pt x="0" y="10879"/>
                  </a:lnTo>
                  <a:cubicBezTo>
                    <a:pt x="559" y="10883"/>
                    <a:pt x="1145" y="10884"/>
                    <a:pt x="1754" y="10884"/>
                  </a:cubicBezTo>
                  <a:cubicBezTo>
                    <a:pt x="2907" y="10884"/>
                    <a:pt x="4139" y="10879"/>
                    <a:pt x="5412" y="10869"/>
                  </a:cubicBezTo>
                  <a:lnTo>
                    <a:pt x="5412" y="10865"/>
                  </a:lnTo>
                  <a:lnTo>
                    <a:pt x="104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grpSp>
          <p:nvGrpSpPr>
            <p:cNvPr id="2574" name="Google Shape;2574;p54"/>
            <p:cNvGrpSpPr/>
            <p:nvPr/>
          </p:nvGrpSpPr>
          <p:grpSpPr>
            <a:xfrm>
              <a:off x="2431525" y="-689150"/>
              <a:ext cx="906300" cy="275450"/>
              <a:chOff x="2431525" y="-689150"/>
              <a:chExt cx="906300" cy="275450"/>
            </a:xfrm>
          </p:grpSpPr>
          <p:sp>
            <p:nvSpPr>
              <p:cNvPr id="2575" name="Google Shape;2575;p54"/>
              <p:cNvSpPr/>
              <p:nvPr/>
            </p:nvSpPr>
            <p:spPr>
              <a:xfrm>
                <a:off x="2431525" y="-681050"/>
                <a:ext cx="179625" cy="257950"/>
              </a:xfrm>
              <a:custGeom>
                <a:avLst/>
                <a:gdLst/>
                <a:ahLst/>
                <a:cxnLst/>
                <a:rect l="l" t="t" r="r" b="b"/>
                <a:pathLst>
                  <a:path w="7185" h="10318" extrusionOk="0">
                    <a:moveTo>
                      <a:pt x="5894" y="1"/>
                    </a:moveTo>
                    <a:lnTo>
                      <a:pt x="1" y="10267"/>
                    </a:lnTo>
                    <a:cubicBezTo>
                      <a:pt x="470" y="10284"/>
                      <a:pt x="967" y="10302"/>
                      <a:pt x="1486" y="10318"/>
                    </a:cubicBezTo>
                    <a:lnTo>
                      <a:pt x="7185" y="21"/>
                    </a:lnTo>
                    <a:cubicBezTo>
                      <a:pt x="6751" y="12"/>
                      <a:pt x="6319" y="6"/>
                      <a:pt x="58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2576" name="Google Shape;2576;p54"/>
              <p:cNvSpPr/>
              <p:nvPr/>
            </p:nvSpPr>
            <p:spPr>
              <a:xfrm>
                <a:off x="2624975" y="-678800"/>
                <a:ext cx="164550" cy="260500"/>
              </a:xfrm>
              <a:custGeom>
                <a:avLst/>
                <a:gdLst/>
                <a:ahLst/>
                <a:cxnLst/>
                <a:rect l="l" t="t" r="r" b="b"/>
                <a:pathLst>
                  <a:path w="6582" h="10420" extrusionOk="0">
                    <a:moveTo>
                      <a:pt x="4955" y="0"/>
                    </a:moveTo>
                    <a:lnTo>
                      <a:pt x="1" y="10379"/>
                    </a:lnTo>
                    <a:cubicBezTo>
                      <a:pt x="545" y="10393"/>
                      <a:pt x="1082" y="10404"/>
                      <a:pt x="1602" y="10420"/>
                    </a:cubicBezTo>
                    <a:lnTo>
                      <a:pt x="1602" y="10417"/>
                    </a:lnTo>
                    <a:lnTo>
                      <a:pt x="6582" y="2"/>
                    </a:lnTo>
                    <a:lnTo>
                      <a:pt x="6582" y="2"/>
                    </a:lnTo>
                    <a:cubicBezTo>
                      <a:pt x="6361" y="2"/>
                      <a:pt x="6139" y="3"/>
                      <a:pt x="5915" y="3"/>
                    </a:cubicBezTo>
                    <a:cubicBezTo>
                      <a:pt x="5599" y="3"/>
                      <a:pt x="5279" y="2"/>
                      <a:pt x="49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2577" name="Google Shape;2577;p54"/>
              <p:cNvSpPr/>
              <p:nvPr/>
            </p:nvSpPr>
            <p:spPr>
              <a:xfrm>
                <a:off x="3189350" y="-689150"/>
                <a:ext cx="148475" cy="272500"/>
              </a:xfrm>
              <a:custGeom>
                <a:avLst/>
                <a:gdLst/>
                <a:ahLst/>
                <a:cxnLst/>
                <a:rect l="l" t="t" r="r" b="b"/>
                <a:pathLst>
                  <a:path w="5939" h="10900" extrusionOk="0">
                    <a:moveTo>
                      <a:pt x="5939" y="1"/>
                    </a:moveTo>
                    <a:cubicBezTo>
                      <a:pt x="5453" y="1"/>
                      <a:pt x="4940" y="4"/>
                      <a:pt x="4406" y="9"/>
                    </a:cubicBezTo>
                    <a:lnTo>
                      <a:pt x="4406" y="139"/>
                    </a:lnTo>
                    <a:lnTo>
                      <a:pt x="0" y="10831"/>
                    </a:lnTo>
                    <a:lnTo>
                      <a:pt x="0" y="10899"/>
                    </a:lnTo>
                    <a:cubicBezTo>
                      <a:pt x="668" y="10885"/>
                      <a:pt x="1329" y="10871"/>
                      <a:pt x="1970" y="10855"/>
                    </a:cubicBezTo>
                    <a:lnTo>
                      <a:pt x="1964" y="10643"/>
                    </a:lnTo>
                    <a:lnTo>
                      <a:pt x="5939" y="139"/>
                    </a:lnTo>
                    <a:lnTo>
                      <a:pt x="593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2578" name="Google Shape;2578;p54"/>
              <p:cNvSpPr/>
              <p:nvPr/>
            </p:nvSpPr>
            <p:spPr>
              <a:xfrm>
                <a:off x="2994250" y="-686725"/>
                <a:ext cx="169950" cy="272725"/>
              </a:xfrm>
              <a:custGeom>
                <a:avLst/>
                <a:gdLst/>
                <a:ahLst/>
                <a:cxnLst/>
                <a:rect l="l" t="t" r="r" b="b"/>
                <a:pathLst>
                  <a:path w="6798" h="10909" extrusionOk="0">
                    <a:moveTo>
                      <a:pt x="6794" y="0"/>
                    </a:moveTo>
                    <a:cubicBezTo>
                      <a:pt x="6227" y="13"/>
                      <a:pt x="5653" y="27"/>
                      <a:pt x="5071" y="40"/>
                    </a:cubicBezTo>
                    <a:lnTo>
                      <a:pt x="1" y="10905"/>
                    </a:lnTo>
                    <a:lnTo>
                      <a:pt x="1" y="10909"/>
                    </a:lnTo>
                    <a:cubicBezTo>
                      <a:pt x="591" y="10905"/>
                      <a:pt x="1187" y="10899"/>
                      <a:pt x="1787" y="10893"/>
                    </a:cubicBezTo>
                    <a:lnTo>
                      <a:pt x="6798" y="225"/>
                    </a:lnTo>
                    <a:lnTo>
                      <a:pt x="67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2579" name="Google Shape;2579;p54"/>
              <p:cNvSpPr/>
              <p:nvPr/>
            </p:nvSpPr>
            <p:spPr>
              <a:xfrm>
                <a:off x="2809900" y="-682275"/>
                <a:ext cx="170025" cy="26857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10743" extrusionOk="0">
                    <a:moveTo>
                      <a:pt x="6796" y="0"/>
                    </a:moveTo>
                    <a:cubicBezTo>
                      <a:pt x="6252" y="14"/>
                      <a:pt x="5708" y="27"/>
                      <a:pt x="5173" y="41"/>
                    </a:cubicBezTo>
                    <a:lnTo>
                      <a:pt x="5173" y="65"/>
                    </a:lnTo>
                    <a:lnTo>
                      <a:pt x="1" y="10728"/>
                    </a:lnTo>
                    <a:cubicBezTo>
                      <a:pt x="603" y="10736"/>
                      <a:pt x="1264" y="10738"/>
                      <a:pt x="1965" y="10742"/>
                    </a:cubicBezTo>
                    <a:lnTo>
                      <a:pt x="1965" y="10728"/>
                    </a:lnTo>
                    <a:lnTo>
                      <a:pt x="6801" y="141"/>
                    </a:lnTo>
                    <a:lnTo>
                      <a:pt x="6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2580" name="Google Shape;2580;p54"/>
            <p:cNvSpPr/>
            <p:nvPr/>
          </p:nvSpPr>
          <p:spPr>
            <a:xfrm>
              <a:off x="2665025" y="-681250"/>
              <a:ext cx="274200" cy="267175"/>
            </a:xfrm>
            <a:custGeom>
              <a:avLst/>
              <a:gdLst/>
              <a:ahLst/>
              <a:cxnLst/>
              <a:rect l="l" t="t" r="r" b="b"/>
              <a:pathLst>
                <a:path w="10968" h="10687" extrusionOk="0">
                  <a:moveTo>
                    <a:pt x="10967" y="0"/>
                  </a:moveTo>
                  <a:cubicBezTo>
                    <a:pt x="9512" y="34"/>
                    <a:pt x="8106" y="64"/>
                    <a:pt x="6793" y="83"/>
                  </a:cubicBezTo>
                  <a:cubicBezTo>
                    <a:pt x="6211" y="93"/>
                    <a:pt x="5605" y="97"/>
                    <a:pt x="4980" y="97"/>
                  </a:cubicBezTo>
                  <a:lnTo>
                    <a:pt x="0" y="10512"/>
                  </a:lnTo>
                  <a:lnTo>
                    <a:pt x="0" y="10516"/>
                  </a:lnTo>
                  <a:cubicBezTo>
                    <a:pt x="1102" y="10542"/>
                    <a:pt x="2132" y="10576"/>
                    <a:pt x="3026" y="10617"/>
                  </a:cubicBezTo>
                  <a:cubicBezTo>
                    <a:pt x="3701" y="10647"/>
                    <a:pt x="4647" y="10673"/>
                    <a:pt x="5794" y="10687"/>
                  </a:cubicBezTo>
                  <a:lnTo>
                    <a:pt x="10967" y="24"/>
                  </a:lnTo>
                  <a:lnTo>
                    <a:pt x="109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581" name="Google Shape;2581;p54"/>
            <p:cNvSpPr/>
            <p:nvPr/>
          </p:nvSpPr>
          <p:spPr>
            <a:xfrm>
              <a:off x="2468625" y="-680625"/>
              <a:ext cx="280200" cy="261275"/>
            </a:xfrm>
            <a:custGeom>
              <a:avLst/>
              <a:gdLst/>
              <a:ahLst/>
              <a:cxnLst/>
              <a:rect l="l" t="t" r="r" b="b"/>
              <a:pathLst>
                <a:path w="11208" h="10451" extrusionOk="0">
                  <a:moveTo>
                    <a:pt x="5699" y="1"/>
                  </a:moveTo>
                  <a:lnTo>
                    <a:pt x="0" y="10300"/>
                  </a:lnTo>
                  <a:cubicBezTo>
                    <a:pt x="1943" y="10364"/>
                    <a:pt x="4160" y="10403"/>
                    <a:pt x="6253" y="10450"/>
                  </a:cubicBezTo>
                  <a:lnTo>
                    <a:pt x="11207" y="70"/>
                  </a:lnTo>
                  <a:cubicBezTo>
                    <a:pt x="9411" y="62"/>
                    <a:pt x="7528" y="31"/>
                    <a:pt x="5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582" name="Google Shape;2582;p54"/>
            <p:cNvSpPr/>
            <p:nvPr/>
          </p:nvSpPr>
          <p:spPr>
            <a:xfrm>
              <a:off x="2323525" y="-682100"/>
              <a:ext cx="255375" cy="257700"/>
            </a:xfrm>
            <a:custGeom>
              <a:avLst/>
              <a:gdLst/>
              <a:ahLst/>
              <a:cxnLst/>
              <a:rect l="l" t="t" r="r" b="b"/>
              <a:pathLst>
                <a:path w="10215" h="10308" extrusionOk="0">
                  <a:moveTo>
                    <a:pt x="5983" y="1"/>
                  </a:moveTo>
                  <a:cubicBezTo>
                    <a:pt x="2688" y="1"/>
                    <a:pt x="334" y="119"/>
                    <a:pt x="279" y="567"/>
                  </a:cubicBezTo>
                  <a:cubicBezTo>
                    <a:pt x="150" y="1589"/>
                    <a:pt x="1489" y="2162"/>
                    <a:pt x="1426" y="2608"/>
                  </a:cubicBezTo>
                  <a:cubicBezTo>
                    <a:pt x="1362" y="3055"/>
                    <a:pt x="261" y="3631"/>
                    <a:pt x="271" y="4143"/>
                  </a:cubicBezTo>
                  <a:cubicBezTo>
                    <a:pt x="279" y="4653"/>
                    <a:pt x="1679" y="4947"/>
                    <a:pt x="1679" y="5280"/>
                  </a:cubicBezTo>
                  <a:cubicBezTo>
                    <a:pt x="1679" y="5611"/>
                    <a:pt x="195" y="6567"/>
                    <a:pt x="271" y="6887"/>
                  </a:cubicBezTo>
                  <a:cubicBezTo>
                    <a:pt x="342" y="7205"/>
                    <a:pt x="1489" y="7589"/>
                    <a:pt x="1426" y="7907"/>
                  </a:cubicBezTo>
                  <a:cubicBezTo>
                    <a:pt x="1365" y="8227"/>
                    <a:pt x="1" y="9183"/>
                    <a:pt x="268" y="9821"/>
                  </a:cubicBezTo>
                  <a:cubicBezTo>
                    <a:pt x="372" y="10069"/>
                    <a:pt x="2019" y="10211"/>
                    <a:pt x="4321" y="10307"/>
                  </a:cubicBezTo>
                  <a:lnTo>
                    <a:pt x="10214" y="43"/>
                  </a:lnTo>
                  <a:cubicBezTo>
                    <a:pt x="8714" y="19"/>
                    <a:pt x="7276" y="1"/>
                    <a:pt x="5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7" name="Google Shape;2587;p55"/>
          <p:cNvSpPr/>
          <p:nvPr/>
        </p:nvSpPr>
        <p:spPr>
          <a:xfrm rot="-1344">
            <a:off x="-239000" y="2639532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0" name="Google Shape;2590;p55">
            <a:hlinkClick r:id="rId3" action="ppaction://hlinksldjump"/>
          </p:cNvPr>
          <p:cNvSpPr txBox="1">
            <a:spLocks noGrp="1"/>
          </p:cNvSpPr>
          <p:nvPr>
            <p:ph type="subTitle" idx="6"/>
          </p:nvPr>
        </p:nvSpPr>
        <p:spPr>
          <a:xfrm>
            <a:off x="218656" y="2113842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Wed</a:t>
            </a:r>
            <a:endParaRPr/>
          </a:p>
        </p:txBody>
      </p:sp>
      <p:sp>
        <p:nvSpPr>
          <p:cNvPr id="2591" name="Google Shape;2591;p55">
            <a:hlinkClick r:id="rId4" action="ppaction://hlinksldjump"/>
          </p:cNvPr>
          <p:cNvSpPr txBox="1">
            <a:spLocks noGrp="1"/>
          </p:cNvSpPr>
          <p:nvPr>
            <p:ph type="subTitle" idx="7"/>
          </p:nvPr>
        </p:nvSpPr>
        <p:spPr>
          <a:xfrm>
            <a:off x="218656" y="2633988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Thu</a:t>
            </a:r>
            <a:endParaRPr/>
          </a:p>
        </p:txBody>
      </p:sp>
      <p:sp>
        <p:nvSpPr>
          <p:cNvPr id="2592" name="Google Shape;2592;p55">
            <a:hlinkClick r:id="rId5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218656" y="3154133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Fri</a:t>
            </a:r>
            <a:endParaRPr/>
          </a:p>
        </p:txBody>
      </p:sp>
      <p:sp>
        <p:nvSpPr>
          <p:cNvPr id="2593" name="Google Shape;2593;p55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218656" y="3674279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Wknd</a:t>
            </a:r>
            <a:endParaRPr/>
          </a:p>
        </p:txBody>
      </p:sp>
      <p:sp>
        <p:nvSpPr>
          <p:cNvPr id="2594" name="Google Shape;2594;p55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218656" y="4194425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. . .</a:t>
            </a:r>
            <a:endParaRPr/>
          </a:p>
        </p:txBody>
      </p:sp>
      <p:sp>
        <p:nvSpPr>
          <p:cNvPr id="2588" name="Google Shape;2588;p55">
            <a:hlinkClick r:id="rId6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218656" y="1073550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Mon</a:t>
            </a:r>
            <a:endParaRPr/>
          </a:p>
        </p:txBody>
      </p:sp>
      <p:sp>
        <p:nvSpPr>
          <p:cNvPr id="2589" name="Google Shape;2589;p55">
            <a:hlinkClick r:id="rId7" action="ppaction://hlinksldjump"/>
          </p:cNvPr>
          <p:cNvSpPr txBox="1">
            <a:spLocks noGrp="1"/>
          </p:cNvSpPr>
          <p:nvPr>
            <p:ph type="subTitle" idx="5"/>
          </p:nvPr>
        </p:nvSpPr>
        <p:spPr>
          <a:xfrm>
            <a:off x="218656" y="1593696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Tue</a:t>
            </a:r>
            <a:endParaRPr/>
          </a:p>
        </p:txBody>
      </p:sp>
      <p:sp>
        <p:nvSpPr>
          <p:cNvPr id="2595" name="Google Shape;2595;p55">
            <a:hlinkClick r:id="rId8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8" name="Google Shape;2598;p55"/>
          <p:cNvGrpSpPr/>
          <p:nvPr/>
        </p:nvGrpSpPr>
        <p:grpSpPr>
          <a:xfrm>
            <a:off x="7766773" y="306124"/>
            <a:ext cx="614901" cy="654627"/>
            <a:chOff x="7766773" y="306124"/>
            <a:chExt cx="614901" cy="654627"/>
          </a:xfrm>
        </p:grpSpPr>
        <p:sp>
          <p:nvSpPr>
            <p:cNvPr id="2599" name="Google Shape;2599;p55"/>
            <p:cNvSpPr/>
            <p:nvPr/>
          </p:nvSpPr>
          <p:spPr>
            <a:xfrm>
              <a:off x="7766773" y="306124"/>
              <a:ext cx="614901" cy="654627"/>
            </a:xfrm>
            <a:custGeom>
              <a:avLst/>
              <a:gdLst/>
              <a:ahLst/>
              <a:cxnLst/>
              <a:rect l="l" t="t" r="r" b="b"/>
              <a:pathLst>
                <a:path w="15386" h="16380" extrusionOk="0">
                  <a:moveTo>
                    <a:pt x="6746" y="0"/>
                  </a:moveTo>
                  <a:cubicBezTo>
                    <a:pt x="6572" y="0"/>
                    <a:pt x="6393" y="22"/>
                    <a:pt x="6199" y="67"/>
                  </a:cubicBezTo>
                  <a:cubicBezTo>
                    <a:pt x="5979" y="124"/>
                    <a:pt x="5782" y="201"/>
                    <a:pt x="5611" y="299"/>
                  </a:cubicBezTo>
                  <a:cubicBezTo>
                    <a:pt x="5560" y="329"/>
                    <a:pt x="5510" y="360"/>
                    <a:pt x="5477" y="386"/>
                  </a:cubicBezTo>
                  <a:cubicBezTo>
                    <a:pt x="5298" y="501"/>
                    <a:pt x="5134" y="642"/>
                    <a:pt x="4986" y="801"/>
                  </a:cubicBezTo>
                  <a:cubicBezTo>
                    <a:pt x="4630" y="1184"/>
                    <a:pt x="4431" y="1609"/>
                    <a:pt x="4284" y="1973"/>
                  </a:cubicBezTo>
                  <a:cubicBezTo>
                    <a:pt x="3964" y="2765"/>
                    <a:pt x="3758" y="3599"/>
                    <a:pt x="3668" y="4459"/>
                  </a:cubicBezTo>
                  <a:cubicBezTo>
                    <a:pt x="3069" y="4571"/>
                    <a:pt x="2477" y="4747"/>
                    <a:pt x="1910" y="4983"/>
                  </a:cubicBezTo>
                  <a:cubicBezTo>
                    <a:pt x="1558" y="5128"/>
                    <a:pt x="1147" y="5325"/>
                    <a:pt x="776" y="5678"/>
                  </a:cubicBezTo>
                  <a:cubicBezTo>
                    <a:pt x="621" y="5823"/>
                    <a:pt x="488" y="5985"/>
                    <a:pt x="386" y="6147"/>
                  </a:cubicBezTo>
                  <a:cubicBezTo>
                    <a:pt x="351" y="6192"/>
                    <a:pt x="317" y="6244"/>
                    <a:pt x="289" y="6296"/>
                  </a:cubicBezTo>
                  <a:cubicBezTo>
                    <a:pt x="188" y="6477"/>
                    <a:pt x="113" y="6673"/>
                    <a:pt x="69" y="6876"/>
                  </a:cubicBezTo>
                  <a:cubicBezTo>
                    <a:pt x="19" y="7082"/>
                    <a:pt x="0" y="7294"/>
                    <a:pt x="10" y="7500"/>
                  </a:cubicBezTo>
                  <a:cubicBezTo>
                    <a:pt x="15" y="7558"/>
                    <a:pt x="22" y="7615"/>
                    <a:pt x="29" y="7656"/>
                  </a:cubicBezTo>
                  <a:cubicBezTo>
                    <a:pt x="52" y="7864"/>
                    <a:pt x="100" y="8070"/>
                    <a:pt x="174" y="8269"/>
                  </a:cubicBezTo>
                  <a:cubicBezTo>
                    <a:pt x="351" y="8748"/>
                    <a:pt x="634" y="9106"/>
                    <a:pt x="886" y="9394"/>
                  </a:cubicBezTo>
                  <a:cubicBezTo>
                    <a:pt x="1430" y="10014"/>
                    <a:pt x="2062" y="10557"/>
                    <a:pt x="2769" y="11010"/>
                  </a:cubicBezTo>
                  <a:cubicBezTo>
                    <a:pt x="2740" y="12025"/>
                    <a:pt x="2867" y="13062"/>
                    <a:pt x="3138" y="14017"/>
                  </a:cubicBezTo>
                  <a:cubicBezTo>
                    <a:pt x="3255" y="14422"/>
                    <a:pt x="3415" y="14895"/>
                    <a:pt x="3745" y="15339"/>
                  </a:cubicBezTo>
                  <a:cubicBezTo>
                    <a:pt x="3882" y="15522"/>
                    <a:pt x="4039" y="15687"/>
                    <a:pt x="4197" y="15816"/>
                  </a:cubicBezTo>
                  <a:cubicBezTo>
                    <a:pt x="4242" y="15857"/>
                    <a:pt x="4288" y="15897"/>
                    <a:pt x="4338" y="15934"/>
                  </a:cubicBezTo>
                  <a:cubicBezTo>
                    <a:pt x="4515" y="16062"/>
                    <a:pt x="4713" y="16164"/>
                    <a:pt x="4920" y="16238"/>
                  </a:cubicBezTo>
                  <a:cubicBezTo>
                    <a:pt x="5132" y="16316"/>
                    <a:pt x="5348" y="16362"/>
                    <a:pt x="5567" y="16376"/>
                  </a:cubicBezTo>
                  <a:cubicBezTo>
                    <a:pt x="5597" y="16378"/>
                    <a:pt x="5627" y="16379"/>
                    <a:pt x="5655" y="16379"/>
                  </a:cubicBezTo>
                  <a:cubicBezTo>
                    <a:pt x="5683" y="16379"/>
                    <a:pt x="5708" y="16378"/>
                    <a:pt x="5729" y="16376"/>
                  </a:cubicBezTo>
                  <a:cubicBezTo>
                    <a:pt x="5735" y="16376"/>
                    <a:pt x="5741" y="16376"/>
                    <a:pt x="5747" y="16376"/>
                  </a:cubicBezTo>
                  <a:cubicBezTo>
                    <a:pt x="5967" y="16376"/>
                    <a:pt x="6188" y="16350"/>
                    <a:pt x="6404" y="16298"/>
                  </a:cubicBezTo>
                  <a:cubicBezTo>
                    <a:pt x="6941" y="16167"/>
                    <a:pt x="7368" y="15906"/>
                    <a:pt x="7714" y="15667"/>
                  </a:cubicBezTo>
                  <a:cubicBezTo>
                    <a:pt x="8507" y="15124"/>
                    <a:pt x="9218" y="14463"/>
                    <a:pt x="9830" y="13707"/>
                  </a:cubicBezTo>
                  <a:cubicBezTo>
                    <a:pt x="10471" y="13986"/>
                    <a:pt x="11143" y="14193"/>
                    <a:pt x="11831" y="14327"/>
                  </a:cubicBezTo>
                  <a:cubicBezTo>
                    <a:pt x="12091" y="14378"/>
                    <a:pt x="12386" y="14423"/>
                    <a:pt x="12708" y="14423"/>
                  </a:cubicBezTo>
                  <a:cubicBezTo>
                    <a:pt x="12880" y="14423"/>
                    <a:pt x="13059" y="14410"/>
                    <a:pt x="13245" y="14378"/>
                  </a:cubicBezTo>
                  <a:cubicBezTo>
                    <a:pt x="13465" y="14338"/>
                    <a:pt x="13679" y="14276"/>
                    <a:pt x="13861" y="14193"/>
                  </a:cubicBezTo>
                  <a:cubicBezTo>
                    <a:pt x="13917" y="14172"/>
                    <a:pt x="13973" y="14149"/>
                    <a:pt x="14028" y="14121"/>
                  </a:cubicBezTo>
                  <a:cubicBezTo>
                    <a:pt x="14219" y="14023"/>
                    <a:pt x="14396" y="13895"/>
                    <a:pt x="14550" y="13746"/>
                  </a:cubicBezTo>
                  <a:cubicBezTo>
                    <a:pt x="14712" y="13596"/>
                    <a:pt x="14848" y="13426"/>
                    <a:pt x="14959" y="13241"/>
                  </a:cubicBezTo>
                  <a:cubicBezTo>
                    <a:pt x="14990" y="13187"/>
                    <a:pt x="15017" y="13134"/>
                    <a:pt x="15033" y="13095"/>
                  </a:cubicBezTo>
                  <a:cubicBezTo>
                    <a:pt x="15135" y="12900"/>
                    <a:pt x="15211" y="12690"/>
                    <a:pt x="15260" y="12474"/>
                  </a:cubicBezTo>
                  <a:cubicBezTo>
                    <a:pt x="15381" y="11949"/>
                    <a:pt x="15343" y="11465"/>
                    <a:pt x="15289" y="11060"/>
                  </a:cubicBezTo>
                  <a:cubicBezTo>
                    <a:pt x="15151" y="10036"/>
                    <a:pt x="14831" y="9002"/>
                    <a:pt x="14364" y="8061"/>
                  </a:cubicBezTo>
                  <a:cubicBezTo>
                    <a:pt x="14740" y="7380"/>
                    <a:pt x="15024" y="6657"/>
                    <a:pt x="15209" y="5907"/>
                  </a:cubicBezTo>
                  <a:cubicBezTo>
                    <a:pt x="15302" y="5536"/>
                    <a:pt x="15385" y="5087"/>
                    <a:pt x="15324" y="4579"/>
                  </a:cubicBezTo>
                  <a:cubicBezTo>
                    <a:pt x="15294" y="4375"/>
                    <a:pt x="15245" y="4173"/>
                    <a:pt x="15172" y="3981"/>
                  </a:cubicBezTo>
                  <a:cubicBezTo>
                    <a:pt x="15157" y="3930"/>
                    <a:pt x="15137" y="3877"/>
                    <a:pt x="15114" y="3826"/>
                  </a:cubicBezTo>
                  <a:cubicBezTo>
                    <a:pt x="15029" y="3637"/>
                    <a:pt x="14915" y="3460"/>
                    <a:pt x="14777" y="3302"/>
                  </a:cubicBezTo>
                  <a:cubicBezTo>
                    <a:pt x="14641" y="3138"/>
                    <a:pt x="14484" y="2998"/>
                    <a:pt x="14311" y="2884"/>
                  </a:cubicBezTo>
                  <a:cubicBezTo>
                    <a:pt x="14261" y="2853"/>
                    <a:pt x="14212" y="2824"/>
                    <a:pt x="14176" y="2806"/>
                  </a:cubicBezTo>
                  <a:cubicBezTo>
                    <a:pt x="13996" y="2702"/>
                    <a:pt x="13801" y="2620"/>
                    <a:pt x="13596" y="2560"/>
                  </a:cubicBezTo>
                  <a:cubicBezTo>
                    <a:pt x="13283" y="2470"/>
                    <a:pt x="12985" y="2443"/>
                    <a:pt x="12712" y="2443"/>
                  </a:cubicBezTo>
                  <a:cubicBezTo>
                    <a:pt x="12556" y="2443"/>
                    <a:pt x="12407" y="2452"/>
                    <a:pt x="12269" y="2463"/>
                  </a:cubicBezTo>
                  <a:cubicBezTo>
                    <a:pt x="11658" y="2516"/>
                    <a:pt x="11052" y="2631"/>
                    <a:pt x="10468" y="2804"/>
                  </a:cubicBezTo>
                  <a:cubicBezTo>
                    <a:pt x="9994" y="2084"/>
                    <a:pt x="9425" y="1437"/>
                    <a:pt x="8779" y="882"/>
                  </a:cubicBezTo>
                  <a:cubicBezTo>
                    <a:pt x="8480" y="626"/>
                    <a:pt x="8109" y="339"/>
                    <a:pt x="7618" y="161"/>
                  </a:cubicBezTo>
                  <a:cubicBezTo>
                    <a:pt x="7413" y="89"/>
                    <a:pt x="7203" y="40"/>
                    <a:pt x="7009" y="22"/>
                  </a:cubicBezTo>
                  <a:cubicBezTo>
                    <a:pt x="6951" y="11"/>
                    <a:pt x="6893" y="5"/>
                    <a:pt x="6832" y="2"/>
                  </a:cubicBezTo>
                  <a:cubicBezTo>
                    <a:pt x="6803" y="1"/>
                    <a:pt x="6775" y="0"/>
                    <a:pt x="6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55"/>
            <p:cNvSpPr/>
            <p:nvPr/>
          </p:nvSpPr>
          <p:spPr>
            <a:xfrm>
              <a:off x="7820888" y="362436"/>
              <a:ext cx="502560" cy="543124"/>
            </a:xfrm>
            <a:custGeom>
              <a:avLst/>
              <a:gdLst/>
              <a:ahLst/>
              <a:cxnLst/>
              <a:rect l="l" t="t" r="r" b="b"/>
              <a:pathLst>
                <a:path w="12575" h="13590" extrusionOk="0">
                  <a:moveTo>
                    <a:pt x="5339" y="0"/>
                  </a:moveTo>
                  <a:cubicBezTo>
                    <a:pt x="5269" y="0"/>
                    <a:pt x="5198" y="11"/>
                    <a:pt x="5131" y="30"/>
                  </a:cubicBezTo>
                  <a:cubicBezTo>
                    <a:pt x="5051" y="47"/>
                    <a:pt x="4975" y="75"/>
                    <a:pt x="4904" y="116"/>
                  </a:cubicBezTo>
                  <a:lnTo>
                    <a:pt x="4925" y="111"/>
                  </a:lnTo>
                  <a:lnTo>
                    <a:pt x="4925" y="111"/>
                  </a:lnTo>
                  <a:cubicBezTo>
                    <a:pt x="4808" y="173"/>
                    <a:pt x="4699" y="259"/>
                    <a:pt x="4611" y="357"/>
                  </a:cubicBezTo>
                  <a:cubicBezTo>
                    <a:pt x="4413" y="570"/>
                    <a:pt x="4287" y="836"/>
                    <a:pt x="4179" y="1104"/>
                  </a:cubicBezTo>
                  <a:cubicBezTo>
                    <a:pt x="3768" y="2119"/>
                    <a:pt x="3579" y="3220"/>
                    <a:pt x="3620" y="4314"/>
                  </a:cubicBezTo>
                  <a:cubicBezTo>
                    <a:pt x="2738" y="4350"/>
                    <a:pt x="1862" y="4540"/>
                    <a:pt x="1050" y="4879"/>
                  </a:cubicBezTo>
                  <a:cubicBezTo>
                    <a:pt x="794" y="4985"/>
                    <a:pt x="538" y="5110"/>
                    <a:pt x="336" y="5301"/>
                  </a:cubicBezTo>
                  <a:cubicBezTo>
                    <a:pt x="244" y="5387"/>
                    <a:pt x="164" y="5493"/>
                    <a:pt x="106" y="5603"/>
                  </a:cubicBezTo>
                  <a:lnTo>
                    <a:pt x="112" y="5582"/>
                  </a:lnTo>
                  <a:lnTo>
                    <a:pt x="112" y="5582"/>
                  </a:lnTo>
                  <a:cubicBezTo>
                    <a:pt x="72" y="5652"/>
                    <a:pt x="48" y="5724"/>
                    <a:pt x="29" y="5801"/>
                  </a:cubicBezTo>
                  <a:cubicBezTo>
                    <a:pt x="9" y="5878"/>
                    <a:pt x="1" y="5954"/>
                    <a:pt x="5" y="6034"/>
                  </a:cubicBezTo>
                  <a:lnTo>
                    <a:pt x="9" y="6013"/>
                  </a:lnTo>
                  <a:cubicBezTo>
                    <a:pt x="12" y="6141"/>
                    <a:pt x="38" y="6268"/>
                    <a:pt x="83" y="6388"/>
                  </a:cubicBezTo>
                  <a:cubicBezTo>
                    <a:pt x="180" y="6646"/>
                    <a:pt x="353" y="6871"/>
                    <a:pt x="535" y="7080"/>
                  </a:cubicBezTo>
                  <a:cubicBezTo>
                    <a:pt x="1175" y="7809"/>
                    <a:pt x="1959" y="8409"/>
                    <a:pt x="2827" y="8841"/>
                  </a:cubicBezTo>
                  <a:cubicBezTo>
                    <a:pt x="2685" y="9978"/>
                    <a:pt x="2771" y="11141"/>
                    <a:pt x="3083" y="12243"/>
                  </a:cubicBezTo>
                  <a:cubicBezTo>
                    <a:pt x="3170" y="12550"/>
                    <a:pt x="3276" y="12857"/>
                    <a:pt x="3467" y="13112"/>
                  </a:cubicBezTo>
                  <a:cubicBezTo>
                    <a:pt x="3554" y="13230"/>
                    <a:pt x="3662" y="13334"/>
                    <a:pt x="3782" y="13418"/>
                  </a:cubicBezTo>
                  <a:lnTo>
                    <a:pt x="3760" y="13409"/>
                  </a:lnTo>
                  <a:lnTo>
                    <a:pt x="3760" y="13409"/>
                  </a:lnTo>
                  <a:cubicBezTo>
                    <a:pt x="3832" y="13462"/>
                    <a:pt x="3915" y="13502"/>
                    <a:pt x="4000" y="13532"/>
                  </a:cubicBezTo>
                  <a:cubicBezTo>
                    <a:pt x="4084" y="13564"/>
                    <a:pt x="4172" y="13586"/>
                    <a:pt x="4261" y="13590"/>
                  </a:cubicBezTo>
                  <a:lnTo>
                    <a:pt x="4237" y="13581"/>
                  </a:lnTo>
                  <a:lnTo>
                    <a:pt x="4237" y="13581"/>
                  </a:lnTo>
                  <a:cubicBezTo>
                    <a:pt x="4277" y="13585"/>
                    <a:pt x="4317" y="13587"/>
                    <a:pt x="4358" y="13587"/>
                  </a:cubicBezTo>
                  <a:cubicBezTo>
                    <a:pt x="4465" y="13587"/>
                    <a:pt x="4573" y="13574"/>
                    <a:pt x="4676" y="13550"/>
                  </a:cubicBezTo>
                  <a:cubicBezTo>
                    <a:pt x="4986" y="13475"/>
                    <a:pt x="5265" y="13306"/>
                    <a:pt x="5527" y="13125"/>
                  </a:cubicBezTo>
                  <a:cubicBezTo>
                    <a:pt x="6521" y="12443"/>
                    <a:pt x="7366" y="11548"/>
                    <a:pt x="7995" y="10519"/>
                  </a:cubicBezTo>
                  <a:cubicBezTo>
                    <a:pt x="8826" y="11023"/>
                    <a:pt x="9744" y="11380"/>
                    <a:pt x="10699" y="11565"/>
                  </a:cubicBezTo>
                  <a:cubicBezTo>
                    <a:pt x="10902" y="11605"/>
                    <a:pt x="11110" y="11637"/>
                    <a:pt x="11316" y="11637"/>
                  </a:cubicBezTo>
                  <a:cubicBezTo>
                    <a:pt x="11414" y="11637"/>
                    <a:pt x="11512" y="11630"/>
                    <a:pt x="11608" y="11613"/>
                  </a:cubicBezTo>
                  <a:cubicBezTo>
                    <a:pt x="11746" y="11590"/>
                    <a:pt x="11884" y="11542"/>
                    <a:pt x="12006" y="11475"/>
                  </a:cubicBezTo>
                  <a:lnTo>
                    <a:pt x="12006" y="11475"/>
                  </a:lnTo>
                  <a:lnTo>
                    <a:pt x="11988" y="11491"/>
                  </a:lnTo>
                  <a:cubicBezTo>
                    <a:pt x="12065" y="11451"/>
                    <a:pt x="12134" y="11399"/>
                    <a:pt x="12197" y="11338"/>
                  </a:cubicBezTo>
                  <a:cubicBezTo>
                    <a:pt x="12261" y="11279"/>
                    <a:pt x="12315" y="11214"/>
                    <a:pt x="12360" y="11139"/>
                  </a:cubicBezTo>
                  <a:lnTo>
                    <a:pt x="12360" y="11139"/>
                  </a:lnTo>
                  <a:lnTo>
                    <a:pt x="12342" y="11156"/>
                  </a:lnTo>
                  <a:cubicBezTo>
                    <a:pt x="12417" y="11036"/>
                    <a:pt x="12471" y="10903"/>
                    <a:pt x="12504" y="10766"/>
                  </a:cubicBezTo>
                  <a:cubicBezTo>
                    <a:pt x="12573" y="10468"/>
                    <a:pt x="12549" y="10157"/>
                    <a:pt x="12509" y="9855"/>
                  </a:cubicBezTo>
                  <a:cubicBezTo>
                    <a:pt x="12355" y="8714"/>
                    <a:pt x="11955" y="7610"/>
                    <a:pt x="11348" y="6631"/>
                  </a:cubicBezTo>
                  <a:cubicBezTo>
                    <a:pt x="11860" y="5888"/>
                    <a:pt x="12241" y="5055"/>
                    <a:pt x="12455" y="4181"/>
                  </a:cubicBezTo>
                  <a:cubicBezTo>
                    <a:pt x="12521" y="3911"/>
                    <a:pt x="12575" y="3634"/>
                    <a:pt x="12541" y="3358"/>
                  </a:cubicBezTo>
                  <a:cubicBezTo>
                    <a:pt x="12519" y="3229"/>
                    <a:pt x="12484" y="3102"/>
                    <a:pt x="12427" y="2990"/>
                  </a:cubicBezTo>
                  <a:lnTo>
                    <a:pt x="12427" y="2990"/>
                  </a:lnTo>
                  <a:lnTo>
                    <a:pt x="12441" y="3006"/>
                  </a:lnTo>
                  <a:cubicBezTo>
                    <a:pt x="12410" y="2935"/>
                    <a:pt x="12364" y="2868"/>
                    <a:pt x="12313" y="2809"/>
                  </a:cubicBezTo>
                  <a:cubicBezTo>
                    <a:pt x="12264" y="2750"/>
                    <a:pt x="12207" y="2696"/>
                    <a:pt x="12141" y="2652"/>
                  </a:cubicBezTo>
                  <a:lnTo>
                    <a:pt x="12141" y="2652"/>
                  </a:lnTo>
                  <a:lnTo>
                    <a:pt x="12156" y="2667"/>
                  </a:lnTo>
                  <a:cubicBezTo>
                    <a:pt x="12050" y="2595"/>
                    <a:pt x="11932" y="2538"/>
                    <a:pt x="11810" y="2504"/>
                  </a:cubicBezTo>
                  <a:cubicBezTo>
                    <a:pt x="11650" y="2458"/>
                    <a:pt x="11484" y="2442"/>
                    <a:pt x="11316" y="2442"/>
                  </a:cubicBezTo>
                  <a:cubicBezTo>
                    <a:pt x="11205" y="2442"/>
                    <a:pt x="11094" y="2449"/>
                    <a:pt x="10985" y="2458"/>
                  </a:cubicBezTo>
                  <a:cubicBezTo>
                    <a:pt x="10105" y="2531"/>
                    <a:pt x="9239" y="2765"/>
                    <a:pt x="8442" y="3138"/>
                  </a:cubicBezTo>
                  <a:cubicBezTo>
                    <a:pt x="7977" y="2149"/>
                    <a:pt x="7300" y="1258"/>
                    <a:pt x="6471" y="544"/>
                  </a:cubicBezTo>
                  <a:cubicBezTo>
                    <a:pt x="6251" y="357"/>
                    <a:pt x="6016" y="178"/>
                    <a:pt x="5743" y="80"/>
                  </a:cubicBezTo>
                  <a:cubicBezTo>
                    <a:pt x="5620" y="35"/>
                    <a:pt x="5485" y="8"/>
                    <a:pt x="5351" y="7"/>
                  </a:cubicBezTo>
                  <a:lnTo>
                    <a:pt x="5373" y="1"/>
                  </a:lnTo>
                  <a:cubicBezTo>
                    <a:pt x="5361" y="1"/>
                    <a:pt x="5350" y="0"/>
                    <a:pt x="53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55"/>
            <p:cNvSpPr/>
            <p:nvPr/>
          </p:nvSpPr>
          <p:spPr>
            <a:xfrm>
              <a:off x="7968723" y="641280"/>
              <a:ext cx="38406" cy="34849"/>
            </a:xfrm>
            <a:custGeom>
              <a:avLst/>
              <a:gdLst/>
              <a:ahLst/>
              <a:cxnLst/>
              <a:rect l="l" t="t" r="r" b="b"/>
              <a:pathLst>
                <a:path w="961" h="872" extrusionOk="0">
                  <a:moveTo>
                    <a:pt x="481" y="1"/>
                  </a:moveTo>
                  <a:cubicBezTo>
                    <a:pt x="447" y="1"/>
                    <a:pt x="412" y="5"/>
                    <a:pt x="378" y="13"/>
                  </a:cubicBezTo>
                  <a:cubicBezTo>
                    <a:pt x="144" y="70"/>
                    <a:pt x="1" y="305"/>
                    <a:pt x="58" y="539"/>
                  </a:cubicBezTo>
                  <a:cubicBezTo>
                    <a:pt x="106" y="737"/>
                    <a:pt x="284" y="871"/>
                    <a:pt x="481" y="871"/>
                  </a:cubicBezTo>
                  <a:cubicBezTo>
                    <a:pt x="515" y="871"/>
                    <a:pt x="549" y="867"/>
                    <a:pt x="584" y="859"/>
                  </a:cubicBezTo>
                  <a:cubicBezTo>
                    <a:pt x="817" y="802"/>
                    <a:pt x="960" y="568"/>
                    <a:pt x="903" y="333"/>
                  </a:cubicBezTo>
                  <a:cubicBezTo>
                    <a:pt x="855" y="133"/>
                    <a:pt x="677" y="1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55"/>
            <p:cNvSpPr/>
            <p:nvPr/>
          </p:nvSpPr>
          <p:spPr>
            <a:xfrm>
              <a:off x="8175829" y="590843"/>
              <a:ext cx="38366" cy="34849"/>
            </a:xfrm>
            <a:custGeom>
              <a:avLst/>
              <a:gdLst/>
              <a:ahLst/>
              <a:cxnLst/>
              <a:rect l="l" t="t" r="r" b="b"/>
              <a:pathLst>
                <a:path w="960" h="872" extrusionOk="0">
                  <a:moveTo>
                    <a:pt x="482" y="0"/>
                  </a:moveTo>
                  <a:cubicBezTo>
                    <a:pt x="448" y="0"/>
                    <a:pt x="412" y="5"/>
                    <a:pt x="377" y="13"/>
                  </a:cubicBezTo>
                  <a:cubicBezTo>
                    <a:pt x="144" y="70"/>
                    <a:pt x="0" y="305"/>
                    <a:pt x="57" y="539"/>
                  </a:cubicBezTo>
                  <a:cubicBezTo>
                    <a:pt x="106" y="738"/>
                    <a:pt x="283" y="871"/>
                    <a:pt x="480" y="871"/>
                  </a:cubicBezTo>
                  <a:cubicBezTo>
                    <a:pt x="514" y="871"/>
                    <a:pt x="548" y="867"/>
                    <a:pt x="583" y="859"/>
                  </a:cubicBezTo>
                  <a:cubicBezTo>
                    <a:pt x="816" y="802"/>
                    <a:pt x="960" y="568"/>
                    <a:pt x="903" y="333"/>
                  </a:cubicBezTo>
                  <a:cubicBezTo>
                    <a:pt x="854" y="134"/>
                    <a:pt x="678" y="0"/>
                    <a:pt x="4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55"/>
            <p:cNvSpPr/>
            <p:nvPr/>
          </p:nvSpPr>
          <p:spPr>
            <a:xfrm>
              <a:off x="8052453" y="650153"/>
              <a:ext cx="97794" cy="58309"/>
            </a:xfrm>
            <a:custGeom>
              <a:avLst/>
              <a:gdLst/>
              <a:ahLst/>
              <a:cxnLst/>
              <a:rect l="l" t="t" r="r" b="b"/>
              <a:pathLst>
                <a:path w="2447" h="1459" extrusionOk="0">
                  <a:moveTo>
                    <a:pt x="2291" y="0"/>
                  </a:moveTo>
                  <a:lnTo>
                    <a:pt x="1" y="557"/>
                  </a:lnTo>
                  <a:cubicBezTo>
                    <a:pt x="131" y="1097"/>
                    <a:pt x="613" y="1458"/>
                    <a:pt x="1144" y="1458"/>
                  </a:cubicBezTo>
                  <a:cubicBezTo>
                    <a:pt x="1236" y="1458"/>
                    <a:pt x="1331" y="1447"/>
                    <a:pt x="1425" y="1424"/>
                  </a:cubicBezTo>
                  <a:cubicBezTo>
                    <a:pt x="2057" y="1271"/>
                    <a:pt x="2446" y="633"/>
                    <a:pt x="2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1" name="Google Shape;2611;p55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2" name="Google Shape;2612;p55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613" name="Google Shape;2613;p55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4B95CE-2445-4019-8A09-0FC2418E8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pc="300" dirty="0"/>
              <a:t>CMS</a:t>
            </a:r>
            <a:endParaRPr lang="id-ID" spc="3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ABE480-0A19-4A5B-B16F-3C16E4C97A8F}"/>
              </a:ext>
            </a:extLst>
          </p:cNvPr>
          <p:cNvSpPr txBox="1"/>
          <p:nvPr/>
        </p:nvSpPr>
        <p:spPr>
          <a:xfrm>
            <a:off x="2176419" y="1794933"/>
            <a:ext cx="61943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pc="300" dirty="0">
                <a:solidFill>
                  <a:srgbClr val="FF0000"/>
                </a:solidFill>
                <a:latin typeface="Back to School " panose="02000603000000000000" pitchFamily="2" charset="0"/>
              </a:rPr>
              <a:t>CONTENT MANAGEMENT SYSTEM</a:t>
            </a:r>
          </a:p>
          <a:p>
            <a:pPr algn="ctr"/>
            <a:endParaRPr lang="en-US" sz="2800" b="1" spc="300" dirty="0">
              <a:solidFill>
                <a:srgbClr val="FF0000"/>
              </a:solidFill>
              <a:latin typeface="Back to School " panose="02000603000000000000" pitchFamily="2" charset="0"/>
            </a:endParaRPr>
          </a:p>
          <a:p>
            <a:pPr algn="ctr"/>
            <a:r>
              <a:rPr lang="en-US" sz="2800" b="1" spc="300" dirty="0">
                <a:solidFill>
                  <a:srgbClr val="FF0000"/>
                </a:solidFill>
                <a:latin typeface="Back to School " panose="02000603000000000000" pitchFamily="2" charset="0"/>
              </a:rPr>
              <a:t>SISTEM MANAJEMEN KONTEN</a:t>
            </a:r>
            <a:endParaRPr lang="id-ID" sz="2800" b="1" spc="300" dirty="0">
              <a:solidFill>
                <a:srgbClr val="FF0000"/>
              </a:solidFill>
              <a:latin typeface="Back to School " panose="02000603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8547CB4-0571-4163-8063-4DD249FEC1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A312B-74C5-4F9A-8396-7B4A0AB82F98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E1C1317-505D-4727-9EC4-700585592D56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587C733-0128-4DD0-808C-67A0C217ED89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90ED65E-F8A5-4CE3-8C4B-0156823BF600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0361C4B-1AE4-4EF0-BAA0-EA1DCC94EB3A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D430290-65B3-49CA-9CB7-CAC0EF60B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BLOG</a:t>
            </a:r>
            <a:endParaRPr lang="id-ID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28936264-A41F-4438-86C4-82F16A6B817E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FD4FB0-58E7-4648-ACF2-641FB6781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820" y="1322328"/>
            <a:ext cx="5490352" cy="30745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ADD219-9D21-462A-AD93-62CF694AD9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" t="18903" r="7801" b="6075"/>
          <a:stretch/>
        </p:blipFill>
        <p:spPr>
          <a:xfrm>
            <a:off x="1883425" y="1343474"/>
            <a:ext cx="6477657" cy="307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0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7" name="Google Shape;2587;p55"/>
          <p:cNvSpPr/>
          <p:nvPr/>
        </p:nvSpPr>
        <p:spPr>
          <a:xfrm rot="-1344">
            <a:off x="-239000" y="2639532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0" name="Google Shape;2590;p55">
            <a:hlinkClick r:id="rId3" action="ppaction://hlinksldjump"/>
          </p:cNvPr>
          <p:cNvSpPr txBox="1">
            <a:spLocks noGrp="1"/>
          </p:cNvSpPr>
          <p:nvPr>
            <p:ph type="subTitle" idx="6"/>
          </p:nvPr>
        </p:nvSpPr>
        <p:spPr>
          <a:xfrm>
            <a:off x="218656" y="2113842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Wed</a:t>
            </a:r>
            <a:endParaRPr/>
          </a:p>
        </p:txBody>
      </p:sp>
      <p:sp>
        <p:nvSpPr>
          <p:cNvPr id="2591" name="Google Shape;2591;p55">
            <a:hlinkClick r:id="rId4" action="ppaction://hlinksldjump"/>
          </p:cNvPr>
          <p:cNvSpPr txBox="1">
            <a:spLocks noGrp="1"/>
          </p:cNvSpPr>
          <p:nvPr>
            <p:ph type="subTitle" idx="7"/>
          </p:nvPr>
        </p:nvSpPr>
        <p:spPr>
          <a:xfrm>
            <a:off x="218656" y="2633988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Thu</a:t>
            </a:r>
            <a:endParaRPr/>
          </a:p>
        </p:txBody>
      </p:sp>
      <p:sp>
        <p:nvSpPr>
          <p:cNvPr id="2592" name="Google Shape;2592;p55">
            <a:hlinkClick r:id="rId5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218656" y="3154133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Fri</a:t>
            </a:r>
            <a:endParaRPr/>
          </a:p>
        </p:txBody>
      </p:sp>
      <p:sp>
        <p:nvSpPr>
          <p:cNvPr id="2593" name="Google Shape;2593;p55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218656" y="3674279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Wknd</a:t>
            </a:r>
            <a:endParaRPr/>
          </a:p>
        </p:txBody>
      </p:sp>
      <p:sp>
        <p:nvSpPr>
          <p:cNvPr id="2594" name="Google Shape;2594;p55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218656" y="4194425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. . .</a:t>
            </a:r>
            <a:endParaRPr/>
          </a:p>
        </p:txBody>
      </p:sp>
      <p:sp>
        <p:nvSpPr>
          <p:cNvPr id="2588" name="Google Shape;2588;p55">
            <a:hlinkClick r:id="rId6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218656" y="1073550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Mon</a:t>
            </a:r>
            <a:endParaRPr/>
          </a:p>
        </p:txBody>
      </p:sp>
      <p:sp>
        <p:nvSpPr>
          <p:cNvPr id="2589" name="Google Shape;2589;p55">
            <a:hlinkClick r:id="rId7" action="ppaction://hlinksldjump"/>
          </p:cNvPr>
          <p:cNvSpPr txBox="1">
            <a:spLocks noGrp="1"/>
          </p:cNvSpPr>
          <p:nvPr>
            <p:ph type="subTitle" idx="5"/>
          </p:nvPr>
        </p:nvSpPr>
        <p:spPr>
          <a:xfrm>
            <a:off x="218656" y="1593696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Tue</a:t>
            </a:r>
            <a:endParaRPr/>
          </a:p>
        </p:txBody>
      </p:sp>
      <p:sp>
        <p:nvSpPr>
          <p:cNvPr id="2595" name="Google Shape;2595;p55">
            <a:hlinkClick r:id="rId8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8" name="Google Shape;2598;p55"/>
          <p:cNvGrpSpPr/>
          <p:nvPr/>
        </p:nvGrpSpPr>
        <p:grpSpPr>
          <a:xfrm>
            <a:off x="7766773" y="306124"/>
            <a:ext cx="614901" cy="654627"/>
            <a:chOff x="7766773" y="306124"/>
            <a:chExt cx="614901" cy="654627"/>
          </a:xfrm>
        </p:grpSpPr>
        <p:sp>
          <p:nvSpPr>
            <p:cNvPr id="2599" name="Google Shape;2599;p55"/>
            <p:cNvSpPr/>
            <p:nvPr/>
          </p:nvSpPr>
          <p:spPr>
            <a:xfrm>
              <a:off x="7766773" y="306124"/>
              <a:ext cx="614901" cy="654627"/>
            </a:xfrm>
            <a:custGeom>
              <a:avLst/>
              <a:gdLst/>
              <a:ahLst/>
              <a:cxnLst/>
              <a:rect l="l" t="t" r="r" b="b"/>
              <a:pathLst>
                <a:path w="15386" h="16380" extrusionOk="0">
                  <a:moveTo>
                    <a:pt x="6746" y="0"/>
                  </a:moveTo>
                  <a:cubicBezTo>
                    <a:pt x="6572" y="0"/>
                    <a:pt x="6393" y="22"/>
                    <a:pt x="6199" y="67"/>
                  </a:cubicBezTo>
                  <a:cubicBezTo>
                    <a:pt x="5979" y="124"/>
                    <a:pt x="5782" y="201"/>
                    <a:pt x="5611" y="299"/>
                  </a:cubicBezTo>
                  <a:cubicBezTo>
                    <a:pt x="5560" y="329"/>
                    <a:pt x="5510" y="360"/>
                    <a:pt x="5477" y="386"/>
                  </a:cubicBezTo>
                  <a:cubicBezTo>
                    <a:pt x="5298" y="501"/>
                    <a:pt x="5134" y="642"/>
                    <a:pt x="4986" y="801"/>
                  </a:cubicBezTo>
                  <a:cubicBezTo>
                    <a:pt x="4630" y="1184"/>
                    <a:pt x="4431" y="1609"/>
                    <a:pt x="4284" y="1973"/>
                  </a:cubicBezTo>
                  <a:cubicBezTo>
                    <a:pt x="3964" y="2765"/>
                    <a:pt x="3758" y="3599"/>
                    <a:pt x="3668" y="4459"/>
                  </a:cubicBezTo>
                  <a:cubicBezTo>
                    <a:pt x="3069" y="4571"/>
                    <a:pt x="2477" y="4747"/>
                    <a:pt x="1910" y="4983"/>
                  </a:cubicBezTo>
                  <a:cubicBezTo>
                    <a:pt x="1558" y="5128"/>
                    <a:pt x="1147" y="5325"/>
                    <a:pt x="776" y="5678"/>
                  </a:cubicBezTo>
                  <a:cubicBezTo>
                    <a:pt x="621" y="5823"/>
                    <a:pt x="488" y="5985"/>
                    <a:pt x="386" y="6147"/>
                  </a:cubicBezTo>
                  <a:cubicBezTo>
                    <a:pt x="351" y="6192"/>
                    <a:pt x="317" y="6244"/>
                    <a:pt x="289" y="6296"/>
                  </a:cubicBezTo>
                  <a:cubicBezTo>
                    <a:pt x="188" y="6477"/>
                    <a:pt x="113" y="6673"/>
                    <a:pt x="69" y="6876"/>
                  </a:cubicBezTo>
                  <a:cubicBezTo>
                    <a:pt x="19" y="7082"/>
                    <a:pt x="0" y="7294"/>
                    <a:pt x="10" y="7500"/>
                  </a:cubicBezTo>
                  <a:cubicBezTo>
                    <a:pt x="15" y="7558"/>
                    <a:pt x="22" y="7615"/>
                    <a:pt x="29" y="7656"/>
                  </a:cubicBezTo>
                  <a:cubicBezTo>
                    <a:pt x="52" y="7864"/>
                    <a:pt x="100" y="8070"/>
                    <a:pt x="174" y="8269"/>
                  </a:cubicBezTo>
                  <a:cubicBezTo>
                    <a:pt x="351" y="8748"/>
                    <a:pt x="634" y="9106"/>
                    <a:pt x="886" y="9394"/>
                  </a:cubicBezTo>
                  <a:cubicBezTo>
                    <a:pt x="1430" y="10014"/>
                    <a:pt x="2062" y="10557"/>
                    <a:pt x="2769" y="11010"/>
                  </a:cubicBezTo>
                  <a:cubicBezTo>
                    <a:pt x="2740" y="12025"/>
                    <a:pt x="2867" y="13062"/>
                    <a:pt x="3138" y="14017"/>
                  </a:cubicBezTo>
                  <a:cubicBezTo>
                    <a:pt x="3255" y="14422"/>
                    <a:pt x="3415" y="14895"/>
                    <a:pt x="3745" y="15339"/>
                  </a:cubicBezTo>
                  <a:cubicBezTo>
                    <a:pt x="3882" y="15522"/>
                    <a:pt x="4039" y="15687"/>
                    <a:pt x="4197" y="15816"/>
                  </a:cubicBezTo>
                  <a:cubicBezTo>
                    <a:pt x="4242" y="15857"/>
                    <a:pt x="4288" y="15897"/>
                    <a:pt x="4338" y="15934"/>
                  </a:cubicBezTo>
                  <a:cubicBezTo>
                    <a:pt x="4515" y="16062"/>
                    <a:pt x="4713" y="16164"/>
                    <a:pt x="4920" y="16238"/>
                  </a:cubicBezTo>
                  <a:cubicBezTo>
                    <a:pt x="5132" y="16316"/>
                    <a:pt x="5348" y="16362"/>
                    <a:pt x="5567" y="16376"/>
                  </a:cubicBezTo>
                  <a:cubicBezTo>
                    <a:pt x="5597" y="16378"/>
                    <a:pt x="5627" y="16379"/>
                    <a:pt x="5655" y="16379"/>
                  </a:cubicBezTo>
                  <a:cubicBezTo>
                    <a:pt x="5683" y="16379"/>
                    <a:pt x="5708" y="16378"/>
                    <a:pt x="5729" y="16376"/>
                  </a:cubicBezTo>
                  <a:cubicBezTo>
                    <a:pt x="5735" y="16376"/>
                    <a:pt x="5741" y="16376"/>
                    <a:pt x="5747" y="16376"/>
                  </a:cubicBezTo>
                  <a:cubicBezTo>
                    <a:pt x="5967" y="16376"/>
                    <a:pt x="6188" y="16350"/>
                    <a:pt x="6404" y="16298"/>
                  </a:cubicBezTo>
                  <a:cubicBezTo>
                    <a:pt x="6941" y="16167"/>
                    <a:pt x="7368" y="15906"/>
                    <a:pt x="7714" y="15667"/>
                  </a:cubicBezTo>
                  <a:cubicBezTo>
                    <a:pt x="8507" y="15124"/>
                    <a:pt x="9218" y="14463"/>
                    <a:pt x="9830" y="13707"/>
                  </a:cubicBezTo>
                  <a:cubicBezTo>
                    <a:pt x="10471" y="13986"/>
                    <a:pt x="11143" y="14193"/>
                    <a:pt x="11831" y="14327"/>
                  </a:cubicBezTo>
                  <a:cubicBezTo>
                    <a:pt x="12091" y="14378"/>
                    <a:pt x="12386" y="14423"/>
                    <a:pt x="12708" y="14423"/>
                  </a:cubicBezTo>
                  <a:cubicBezTo>
                    <a:pt x="12880" y="14423"/>
                    <a:pt x="13059" y="14410"/>
                    <a:pt x="13245" y="14378"/>
                  </a:cubicBezTo>
                  <a:cubicBezTo>
                    <a:pt x="13465" y="14338"/>
                    <a:pt x="13679" y="14276"/>
                    <a:pt x="13861" y="14193"/>
                  </a:cubicBezTo>
                  <a:cubicBezTo>
                    <a:pt x="13917" y="14172"/>
                    <a:pt x="13973" y="14149"/>
                    <a:pt x="14028" y="14121"/>
                  </a:cubicBezTo>
                  <a:cubicBezTo>
                    <a:pt x="14219" y="14023"/>
                    <a:pt x="14396" y="13895"/>
                    <a:pt x="14550" y="13746"/>
                  </a:cubicBezTo>
                  <a:cubicBezTo>
                    <a:pt x="14712" y="13596"/>
                    <a:pt x="14848" y="13426"/>
                    <a:pt x="14959" y="13241"/>
                  </a:cubicBezTo>
                  <a:cubicBezTo>
                    <a:pt x="14990" y="13187"/>
                    <a:pt x="15017" y="13134"/>
                    <a:pt x="15033" y="13095"/>
                  </a:cubicBezTo>
                  <a:cubicBezTo>
                    <a:pt x="15135" y="12900"/>
                    <a:pt x="15211" y="12690"/>
                    <a:pt x="15260" y="12474"/>
                  </a:cubicBezTo>
                  <a:cubicBezTo>
                    <a:pt x="15381" y="11949"/>
                    <a:pt x="15343" y="11465"/>
                    <a:pt x="15289" y="11060"/>
                  </a:cubicBezTo>
                  <a:cubicBezTo>
                    <a:pt x="15151" y="10036"/>
                    <a:pt x="14831" y="9002"/>
                    <a:pt x="14364" y="8061"/>
                  </a:cubicBezTo>
                  <a:cubicBezTo>
                    <a:pt x="14740" y="7380"/>
                    <a:pt x="15024" y="6657"/>
                    <a:pt x="15209" y="5907"/>
                  </a:cubicBezTo>
                  <a:cubicBezTo>
                    <a:pt x="15302" y="5536"/>
                    <a:pt x="15385" y="5087"/>
                    <a:pt x="15324" y="4579"/>
                  </a:cubicBezTo>
                  <a:cubicBezTo>
                    <a:pt x="15294" y="4375"/>
                    <a:pt x="15245" y="4173"/>
                    <a:pt x="15172" y="3981"/>
                  </a:cubicBezTo>
                  <a:cubicBezTo>
                    <a:pt x="15157" y="3930"/>
                    <a:pt x="15137" y="3877"/>
                    <a:pt x="15114" y="3826"/>
                  </a:cubicBezTo>
                  <a:cubicBezTo>
                    <a:pt x="15029" y="3637"/>
                    <a:pt x="14915" y="3460"/>
                    <a:pt x="14777" y="3302"/>
                  </a:cubicBezTo>
                  <a:cubicBezTo>
                    <a:pt x="14641" y="3138"/>
                    <a:pt x="14484" y="2998"/>
                    <a:pt x="14311" y="2884"/>
                  </a:cubicBezTo>
                  <a:cubicBezTo>
                    <a:pt x="14261" y="2853"/>
                    <a:pt x="14212" y="2824"/>
                    <a:pt x="14176" y="2806"/>
                  </a:cubicBezTo>
                  <a:cubicBezTo>
                    <a:pt x="13996" y="2702"/>
                    <a:pt x="13801" y="2620"/>
                    <a:pt x="13596" y="2560"/>
                  </a:cubicBezTo>
                  <a:cubicBezTo>
                    <a:pt x="13283" y="2470"/>
                    <a:pt x="12985" y="2443"/>
                    <a:pt x="12712" y="2443"/>
                  </a:cubicBezTo>
                  <a:cubicBezTo>
                    <a:pt x="12556" y="2443"/>
                    <a:pt x="12407" y="2452"/>
                    <a:pt x="12269" y="2463"/>
                  </a:cubicBezTo>
                  <a:cubicBezTo>
                    <a:pt x="11658" y="2516"/>
                    <a:pt x="11052" y="2631"/>
                    <a:pt x="10468" y="2804"/>
                  </a:cubicBezTo>
                  <a:cubicBezTo>
                    <a:pt x="9994" y="2084"/>
                    <a:pt x="9425" y="1437"/>
                    <a:pt x="8779" y="882"/>
                  </a:cubicBezTo>
                  <a:cubicBezTo>
                    <a:pt x="8480" y="626"/>
                    <a:pt x="8109" y="339"/>
                    <a:pt x="7618" y="161"/>
                  </a:cubicBezTo>
                  <a:cubicBezTo>
                    <a:pt x="7413" y="89"/>
                    <a:pt x="7203" y="40"/>
                    <a:pt x="7009" y="22"/>
                  </a:cubicBezTo>
                  <a:cubicBezTo>
                    <a:pt x="6951" y="11"/>
                    <a:pt x="6893" y="5"/>
                    <a:pt x="6832" y="2"/>
                  </a:cubicBezTo>
                  <a:cubicBezTo>
                    <a:pt x="6803" y="1"/>
                    <a:pt x="6775" y="0"/>
                    <a:pt x="6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55"/>
            <p:cNvSpPr/>
            <p:nvPr/>
          </p:nvSpPr>
          <p:spPr>
            <a:xfrm>
              <a:off x="7820888" y="362436"/>
              <a:ext cx="502560" cy="543124"/>
            </a:xfrm>
            <a:custGeom>
              <a:avLst/>
              <a:gdLst/>
              <a:ahLst/>
              <a:cxnLst/>
              <a:rect l="l" t="t" r="r" b="b"/>
              <a:pathLst>
                <a:path w="12575" h="13590" extrusionOk="0">
                  <a:moveTo>
                    <a:pt x="5339" y="0"/>
                  </a:moveTo>
                  <a:cubicBezTo>
                    <a:pt x="5269" y="0"/>
                    <a:pt x="5198" y="11"/>
                    <a:pt x="5131" y="30"/>
                  </a:cubicBezTo>
                  <a:cubicBezTo>
                    <a:pt x="5051" y="47"/>
                    <a:pt x="4975" y="75"/>
                    <a:pt x="4904" y="116"/>
                  </a:cubicBezTo>
                  <a:lnTo>
                    <a:pt x="4925" y="111"/>
                  </a:lnTo>
                  <a:lnTo>
                    <a:pt x="4925" y="111"/>
                  </a:lnTo>
                  <a:cubicBezTo>
                    <a:pt x="4808" y="173"/>
                    <a:pt x="4699" y="259"/>
                    <a:pt x="4611" y="357"/>
                  </a:cubicBezTo>
                  <a:cubicBezTo>
                    <a:pt x="4413" y="570"/>
                    <a:pt x="4287" y="836"/>
                    <a:pt x="4179" y="1104"/>
                  </a:cubicBezTo>
                  <a:cubicBezTo>
                    <a:pt x="3768" y="2119"/>
                    <a:pt x="3579" y="3220"/>
                    <a:pt x="3620" y="4314"/>
                  </a:cubicBezTo>
                  <a:cubicBezTo>
                    <a:pt x="2738" y="4350"/>
                    <a:pt x="1862" y="4540"/>
                    <a:pt x="1050" y="4879"/>
                  </a:cubicBezTo>
                  <a:cubicBezTo>
                    <a:pt x="794" y="4985"/>
                    <a:pt x="538" y="5110"/>
                    <a:pt x="336" y="5301"/>
                  </a:cubicBezTo>
                  <a:cubicBezTo>
                    <a:pt x="244" y="5387"/>
                    <a:pt x="164" y="5493"/>
                    <a:pt x="106" y="5603"/>
                  </a:cubicBezTo>
                  <a:lnTo>
                    <a:pt x="112" y="5582"/>
                  </a:lnTo>
                  <a:lnTo>
                    <a:pt x="112" y="5582"/>
                  </a:lnTo>
                  <a:cubicBezTo>
                    <a:pt x="72" y="5652"/>
                    <a:pt x="48" y="5724"/>
                    <a:pt x="29" y="5801"/>
                  </a:cubicBezTo>
                  <a:cubicBezTo>
                    <a:pt x="9" y="5878"/>
                    <a:pt x="1" y="5954"/>
                    <a:pt x="5" y="6034"/>
                  </a:cubicBezTo>
                  <a:lnTo>
                    <a:pt x="9" y="6013"/>
                  </a:lnTo>
                  <a:cubicBezTo>
                    <a:pt x="12" y="6141"/>
                    <a:pt x="38" y="6268"/>
                    <a:pt x="83" y="6388"/>
                  </a:cubicBezTo>
                  <a:cubicBezTo>
                    <a:pt x="180" y="6646"/>
                    <a:pt x="353" y="6871"/>
                    <a:pt x="535" y="7080"/>
                  </a:cubicBezTo>
                  <a:cubicBezTo>
                    <a:pt x="1175" y="7809"/>
                    <a:pt x="1959" y="8409"/>
                    <a:pt x="2827" y="8841"/>
                  </a:cubicBezTo>
                  <a:cubicBezTo>
                    <a:pt x="2685" y="9978"/>
                    <a:pt x="2771" y="11141"/>
                    <a:pt x="3083" y="12243"/>
                  </a:cubicBezTo>
                  <a:cubicBezTo>
                    <a:pt x="3170" y="12550"/>
                    <a:pt x="3276" y="12857"/>
                    <a:pt x="3467" y="13112"/>
                  </a:cubicBezTo>
                  <a:cubicBezTo>
                    <a:pt x="3554" y="13230"/>
                    <a:pt x="3662" y="13334"/>
                    <a:pt x="3782" y="13418"/>
                  </a:cubicBezTo>
                  <a:lnTo>
                    <a:pt x="3760" y="13409"/>
                  </a:lnTo>
                  <a:lnTo>
                    <a:pt x="3760" y="13409"/>
                  </a:lnTo>
                  <a:cubicBezTo>
                    <a:pt x="3832" y="13462"/>
                    <a:pt x="3915" y="13502"/>
                    <a:pt x="4000" y="13532"/>
                  </a:cubicBezTo>
                  <a:cubicBezTo>
                    <a:pt x="4084" y="13564"/>
                    <a:pt x="4172" y="13586"/>
                    <a:pt x="4261" y="13590"/>
                  </a:cubicBezTo>
                  <a:lnTo>
                    <a:pt x="4237" y="13581"/>
                  </a:lnTo>
                  <a:lnTo>
                    <a:pt x="4237" y="13581"/>
                  </a:lnTo>
                  <a:cubicBezTo>
                    <a:pt x="4277" y="13585"/>
                    <a:pt x="4317" y="13587"/>
                    <a:pt x="4358" y="13587"/>
                  </a:cubicBezTo>
                  <a:cubicBezTo>
                    <a:pt x="4465" y="13587"/>
                    <a:pt x="4573" y="13574"/>
                    <a:pt x="4676" y="13550"/>
                  </a:cubicBezTo>
                  <a:cubicBezTo>
                    <a:pt x="4986" y="13475"/>
                    <a:pt x="5265" y="13306"/>
                    <a:pt x="5527" y="13125"/>
                  </a:cubicBezTo>
                  <a:cubicBezTo>
                    <a:pt x="6521" y="12443"/>
                    <a:pt x="7366" y="11548"/>
                    <a:pt x="7995" y="10519"/>
                  </a:cubicBezTo>
                  <a:cubicBezTo>
                    <a:pt x="8826" y="11023"/>
                    <a:pt x="9744" y="11380"/>
                    <a:pt x="10699" y="11565"/>
                  </a:cubicBezTo>
                  <a:cubicBezTo>
                    <a:pt x="10902" y="11605"/>
                    <a:pt x="11110" y="11637"/>
                    <a:pt x="11316" y="11637"/>
                  </a:cubicBezTo>
                  <a:cubicBezTo>
                    <a:pt x="11414" y="11637"/>
                    <a:pt x="11512" y="11630"/>
                    <a:pt x="11608" y="11613"/>
                  </a:cubicBezTo>
                  <a:cubicBezTo>
                    <a:pt x="11746" y="11590"/>
                    <a:pt x="11884" y="11542"/>
                    <a:pt x="12006" y="11475"/>
                  </a:cubicBezTo>
                  <a:lnTo>
                    <a:pt x="12006" y="11475"/>
                  </a:lnTo>
                  <a:lnTo>
                    <a:pt x="11988" y="11491"/>
                  </a:lnTo>
                  <a:cubicBezTo>
                    <a:pt x="12065" y="11451"/>
                    <a:pt x="12134" y="11399"/>
                    <a:pt x="12197" y="11338"/>
                  </a:cubicBezTo>
                  <a:cubicBezTo>
                    <a:pt x="12261" y="11279"/>
                    <a:pt x="12315" y="11214"/>
                    <a:pt x="12360" y="11139"/>
                  </a:cubicBezTo>
                  <a:lnTo>
                    <a:pt x="12360" y="11139"/>
                  </a:lnTo>
                  <a:lnTo>
                    <a:pt x="12342" y="11156"/>
                  </a:lnTo>
                  <a:cubicBezTo>
                    <a:pt x="12417" y="11036"/>
                    <a:pt x="12471" y="10903"/>
                    <a:pt x="12504" y="10766"/>
                  </a:cubicBezTo>
                  <a:cubicBezTo>
                    <a:pt x="12573" y="10468"/>
                    <a:pt x="12549" y="10157"/>
                    <a:pt x="12509" y="9855"/>
                  </a:cubicBezTo>
                  <a:cubicBezTo>
                    <a:pt x="12355" y="8714"/>
                    <a:pt x="11955" y="7610"/>
                    <a:pt x="11348" y="6631"/>
                  </a:cubicBezTo>
                  <a:cubicBezTo>
                    <a:pt x="11860" y="5888"/>
                    <a:pt x="12241" y="5055"/>
                    <a:pt x="12455" y="4181"/>
                  </a:cubicBezTo>
                  <a:cubicBezTo>
                    <a:pt x="12521" y="3911"/>
                    <a:pt x="12575" y="3634"/>
                    <a:pt x="12541" y="3358"/>
                  </a:cubicBezTo>
                  <a:cubicBezTo>
                    <a:pt x="12519" y="3229"/>
                    <a:pt x="12484" y="3102"/>
                    <a:pt x="12427" y="2990"/>
                  </a:cubicBezTo>
                  <a:lnTo>
                    <a:pt x="12427" y="2990"/>
                  </a:lnTo>
                  <a:lnTo>
                    <a:pt x="12441" y="3006"/>
                  </a:lnTo>
                  <a:cubicBezTo>
                    <a:pt x="12410" y="2935"/>
                    <a:pt x="12364" y="2868"/>
                    <a:pt x="12313" y="2809"/>
                  </a:cubicBezTo>
                  <a:cubicBezTo>
                    <a:pt x="12264" y="2750"/>
                    <a:pt x="12207" y="2696"/>
                    <a:pt x="12141" y="2652"/>
                  </a:cubicBezTo>
                  <a:lnTo>
                    <a:pt x="12141" y="2652"/>
                  </a:lnTo>
                  <a:lnTo>
                    <a:pt x="12156" y="2667"/>
                  </a:lnTo>
                  <a:cubicBezTo>
                    <a:pt x="12050" y="2595"/>
                    <a:pt x="11932" y="2538"/>
                    <a:pt x="11810" y="2504"/>
                  </a:cubicBezTo>
                  <a:cubicBezTo>
                    <a:pt x="11650" y="2458"/>
                    <a:pt x="11484" y="2442"/>
                    <a:pt x="11316" y="2442"/>
                  </a:cubicBezTo>
                  <a:cubicBezTo>
                    <a:pt x="11205" y="2442"/>
                    <a:pt x="11094" y="2449"/>
                    <a:pt x="10985" y="2458"/>
                  </a:cubicBezTo>
                  <a:cubicBezTo>
                    <a:pt x="10105" y="2531"/>
                    <a:pt x="9239" y="2765"/>
                    <a:pt x="8442" y="3138"/>
                  </a:cubicBezTo>
                  <a:cubicBezTo>
                    <a:pt x="7977" y="2149"/>
                    <a:pt x="7300" y="1258"/>
                    <a:pt x="6471" y="544"/>
                  </a:cubicBezTo>
                  <a:cubicBezTo>
                    <a:pt x="6251" y="357"/>
                    <a:pt x="6016" y="178"/>
                    <a:pt x="5743" y="80"/>
                  </a:cubicBezTo>
                  <a:cubicBezTo>
                    <a:pt x="5620" y="35"/>
                    <a:pt x="5485" y="8"/>
                    <a:pt x="5351" y="7"/>
                  </a:cubicBezTo>
                  <a:lnTo>
                    <a:pt x="5373" y="1"/>
                  </a:lnTo>
                  <a:cubicBezTo>
                    <a:pt x="5361" y="1"/>
                    <a:pt x="5350" y="0"/>
                    <a:pt x="53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55"/>
            <p:cNvSpPr/>
            <p:nvPr/>
          </p:nvSpPr>
          <p:spPr>
            <a:xfrm>
              <a:off x="7968723" y="641280"/>
              <a:ext cx="38406" cy="34849"/>
            </a:xfrm>
            <a:custGeom>
              <a:avLst/>
              <a:gdLst/>
              <a:ahLst/>
              <a:cxnLst/>
              <a:rect l="l" t="t" r="r" b="b"/>
              <a:pathLst>
                <a:path w="961" h="872" extrusionOk="0">
                  <a:moveTo>
                    <a:pt x="481" y="1"/>
                  </a:moveTo>
                  <a:cubicBezTo>
                    <a:pt x="447" y="1"/>
                    <a:pt x="412" y="5"/>
                    <a:pt x="378" y="13"/>
                  </a:cubicBezTo>
                  <a:cubicBezTo>
                    <a:pt x="144" y="70"/>
                    <a:pt x="1" y="305"/>
                    <a:pt x="58" y="539"/>
                  </a:cubicBezTo>
                  <a:cubicBezTo>
                    <a:pt x="106" y="737"/>
                    <a:pt x="284" y="871"/>
                    <a:pt x="481" y="871"/>
                  </a:cubicBezTo>
                  <a:cubicBezTo>
                    <a:pt x="515" y="871"/>
                    <a:pt x="549" y="867"/>
                    <a:pt x="584" y="859"/>
                  </a:cubicBezTo>
                  <a:cubicBezTo>
                    <a:pt x="817" y="802"/>
                    <a:pt x="960" y="568"/>
                    <a:pt x="903" y="333"/>
                  </a:cubicBezTo>
                  <a:cubicBezTo>
                    <a:pt x="855" y="133"/>
                    <a:pt x="677" y="1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55"/>
            <p:cNvSpPr/>
            <p:nvPr/>
          </p:nvSpPr>
          <p:spPr>
            <a:xfrm>
              <a:off x="8175829" y="590843"/>
              <a:ext cx="38366" cy="34849"/>
            </a:xfrm>
            <a:custGeom>
              <a:avLst/>
              <a:gdLst/>
              <a:ahLst/>
              <a:cxnLst/>
              <a:rect l="l" t="t" r="r" b="b"/>
              <a:pathLst>
                <a:path w="960" h="872" extrusionOk="0">
                  <a:moveTo>
                    <a:pt x="482" y="0"/>
                  </a:moveTo>
                  <a:cubicBezTo>
                    <a:pt x="448" y="0"/>
                    <a:pt x="412" y="5"/>
                    <a:pt x="377" y="13"/>
                  </a:cubicBezTo>
                  <a:cubicBezTo>
                    <a:pt x="144" y="70"/>
                    <a:pt x="0" y="305"/>
                    <a:pt x="57" y="539"/>
                  </a:cubicBezTo>
                  <a:cubicBezTo>
                    <a:pt x="106" y="738"/>
                    <a:pt x="283" y="871"/>
                    <a:pt x="480" y="871"/>
                  </a:cubicBezTo>
                  <a:cubicBezTo>
                    <a:pt x="514" y="871"/>
                    <a:pt x="548" y="867"/>
                    <a:pt x="583" y="859"/>
                  </a:cubicBezTo>
                  <a:cubicBezTo>
                    <a:pt x="816" y="802"/>
                    <a:pt x="960" y="568"/>
                    <a:pt x="903" y="333"/>
                  </a:cubicBezTo>
                  <a:cubicBezTo>
                    <a:pt x="854" y="134"/>
                    <a:pt x="678" y="0"/>
                    <a:pt x="4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55"/>
            <p:cNvSpPr/>
            <p:nvPr/>
          </p:nvSpPr>
          <p:spPr>
            <a:xfrm>
              <a:off x="8052453" y="650153"/>
              <a:ext cx="97794" cy="58309"/>
            </a:xfrm>
            <a:custGeom>
              <a:avLst/>
              <a:gdLst/>
              <a:ahLst/>
              <a:cxnLst/>
              <a:rect l="l" t="t" r="r" b="b"/>
              <a:pathLst>
                <a:path w="2447" h="1459" extrusionOk="0">
                  <a:moveTo>
                    <a:pt x="2291" y="0"/>
                  </a:moveTo>
                  <a:lnTo>
                    <a:pt x="1" y="557"/>
                  </a:lnTo>
                  <a:cubicBezTo>
                    <a:pt x="131" y="1097"/>
                    <a:pt x="613" y="1458"/>
                    <a:pt x="1144" y="1458"/>
                  </a:cubicBezTo>
                  <a:cubicBezTo>
                    <a:pt x="1236" y="1458"/>
                    <a:pt x="1331" y="1447"/>
                    <a:pt x="1425" y="1424"/>
                  </a:cubicBezTo>
                  <a:cubicBezTo>
                    <a:pt x="2057" y="1271"/>
                    <a:pt x="2446" y="633"/>
                    <a:pt x="2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1" name="Google Shape;2611;p55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2" name="Google Shape;2612;p55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613" name="Google Shape;2613;p55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4B95CE-2445-4019-8A09-0FC2418E8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pc="300" dirty="0"/>
              <a:t>CMS</a:t>
            </a:r>
            <a:endParaRPr lang="id-ID" spc="3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ABE480-0A19-4A5B-B16F-3C16E4C97A8F}"/>
              </a:ext>
            </a:extLst>
          </p:cNvPr>
          <p:cNvSpPr txBox="1"/>
          <p:nvPr/>
        </p:nvSpPr>
        <p:spPr>
          <a:xfrm>
            <a:off x="2176429" y="1794933"/>
            <a:ext cx="619432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pc="300" dirty="0">
                <a:solidFill>
                  <a:srgbClr val="FF0000"/>
                </a:solidFill>
                <a:latin typeface="Back to School " panose="02000603000000000000" pitchFamily="2" charset="0"/>
              </a:rPr>
              <a:t>CONTENT MANAGEMENT SYSTEM</a:t>
            </a:r>
          </a:p>
          <a:p>
            <a:pPr algn="ctr"/>
            <a:endParaRPr lang="en-US" sz="2800" b="1" spc="300" dirty="0">
              <a:solidFill>
                <a:srgbClr val="FF0000"/>
              </a:solidFill>
              <a:latin typeface="Back to School " panose="02000603000000000000" pitchFamily="2" charset="0"/>
            </a:endParaRPr>
          </a:p>
          <a:p>
            <a:pPr algn="ctr"/>
            <a:r>
              <a:rPr lang="en-US" sz="2800" b="1" spc="300" dirty="0">
                <a:solidFill>
                  <a:schemeClr val="accent2">
                    <a:lumMod val="75000"/>
                  </a:schemeClr>
                </a:solidFill>
                <a:latin typeface="Back to School " panose="02000603000000000000" pitchFamily="2" charset="0"/>
              </a:rPr>
              <a:t>PERANGKAT LUNAK </a:t>
            </a:r>
          </a:p>
          <a:p>
            <a:pPr algn="ctr"/>
            <a:r>
              <a:rPr lang="en-US" sz="2800" b="1" spc="300" dirty="0">
                <a:solidFill>
                  <a:schemeClr val="accent2">
                    <a:lumMod val="75000"/>
                  </a:schemeClr>
                </a:solidFill>
                <a:latin typeface="Back to School " panose="02000603000000000000" pitchFamily="2" charset="0"/>
              </a:rPr>
              <a:t>YANG DIGUNAKAN UNTUK </a:t>
            </a:r>
          </a:p>
          <a:p>
            <a:pPr algn="ctr"/>
            <a:r>
              <a:rPr lang="en-US" sz="2800" b="1" spc="300" dirty="0">
                <a:solidFill>
                  <a:schemeClr val="accent2">
                    <a:lumMod val="75000"/>
                  </a:schemeClr>
                </a:solidFill>
                <a:latin typeface="Back to School " panose="02000603000000000000" pitchFamily="2" charset="0"/>
              </a:rPr>
              <a:t>MENAMBAHKAN / MENGUBAH </a:t>
            </a:r>
          </a:p>
          <a:p>
            <a:pPr algn="ctr"/>
            <a:r>
              <a:rPr lang="en-US" sz="2800" b="1" spc="300" dirty="0">
                <a:solidFill>
                  <a:schemeClr val="accent2">
                    <a:lumMod val="75000"/>
                  </a:schemeClr>
                </a:solidFill>
                <a:latin typeface="Back to School " panose="02000603000000000000" pitchFamily="2" charset="0"/>
              </a:rPr>
              <a:t>ISI DARI WEBSITE</a:t>
            </a:r>
            <a:endParaRPr lang="id-ID" sz="2800" b="1" spc="300" dirty="0">
              <a:solidFill>
                <a:schemeClr val="accent2">
                  <a:lumMod val="75000"/>
                </a:schemeClr>
              </a:solidFill>
              <a:latin typeface="Back to School 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2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7" name="Google Shape;2587;p55"/>
          <p:cNvSpPr/>
          <p:nvPr/>
        </p:nvSpPr>
        <p:spPr>
          <a:xfrm rot="-1344">
            <a:off x="-239000" y="2639532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0" name="Google Shape;2590;p55">
            <a:hlinkClick r:id="rId3" action="ppaction://hlinksldjump"/>
          </p:cNvPr>
          <p:cNvSpPr txBox="1">
            <a:spLocks noGrp="1"/>
          </p:cNvSpPr>
          <p:nvPr>
            <p:ph type="subTitle" idx="6"/>
          </p:nvPr>
        </p:nvSpPr>
        <p:spPr>
          <a:xfrm>
            <a:off x="218656" y="2113842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Wed</a:t>
            </a:r>
            <a:endParaRPr/>
          </a:p>
        </p:txBody>
      </p:sp>
      <p:sp>
        <p:nvSpPr>
          <p:cNvPr id="2591" name="Google Shape;2591;p55">
            <a:hlinkClick r:id="rId4" action="ppaction://hlinksldjump"/>
          </p:cNvPr>
          <p:cNvSpPr txBox="1">
            <a:spLocks noGrp="1"/>
          </p:cNvSpPr>
          <p:nvPr>
            <p:ph type="subTitle" idx="7"/>
          </p:nvPr>
        </p:nvSpPr>
        <p:spPr>
          <a:xfrm>
            <a:off x="218656" y="2633988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Thu</a:t>
            </a:r>
            <a:endParaRPr/>
          </a:p>
        </p:txBody>
      </p:sp>
      <p:sp>
        <p:nvSpPr>
          <p:cNvPr id="2592" name="Google Shape;2592;p55">
            <a:hlinkClick r:id="rId5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218656" y="3154133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Fri</a:t>
            </a:r>
            <a:endParaRPr/>
          </a:p>
        </p:txBody>
      </p:sp>
      <p:sp>
        <p:nvSpPr>
          <p:cNvPr id="2593" name="Google Shape;2593;p55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218656" y="3674279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Wknd</a:t>
            </a:r>
            <a:endParaRPr/>
          </a:p>
        </p:txBody>
      </p:sp>
      <p:sp>
        <p:nvSpPr>
          <p:cNvPr id="2594" name="Google Shape;2594;p55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218656" y="4194425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. . .</a:t>
            </a:r>
            <a:endParaRPr/>
          </a:p>
        </p:txBody>
      </p:sp>
      <p:sp>
        <p:nvSpPr>
          <p:cNvPr id="2588" name="Google Shape;2588;p55">
            <a:hlinkClick r:id="rId6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218656" y="1073550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Mon</a:t>
            </a:r>
            <a:endParaRPr/>
          </a:p>
        </p:txBody>
      </p:sp>
      <p:sp>
        <p:nvSpPr>
          <p:cNvPr id="2589" name="Google Shape;2589;p55">
            <a:hlinkClick r:id="rId7" action="ppaction://hlinksldjump"/>
          </p:cNvPr>
          <p:cNvSpPr txBox="1">
            <a:spLocks noGrp="1"/>
          </p:cNvSpPr>
          <p:nvPr>
            <p:ph type="subTitle" idx="5"/>
          </p:nvPr>
        </p:nvSpPr>
        <p:spPr>
          <a:xfrm>
            <a:off x="218656" y="1593696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Tue</a:t>
            </a:r>
            <a:endParaRPr/>
          </a:p>
        </p:txBody>
      </p:sp>
      <p:sp>
        <p:nvSpPr>
          <p:cNvPr id="2595" name="Google Shape;2595;p55">
            <a:hlinkClick r:id="rId8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8" name="Google Shape;2598;p55"/>
          <p:cNvGrpSpPr/>
          <p:nvPr/>
        </p:nvGrpSpPr>
        <p:grpSpPr>
          <a:xfrm>
            <a:off x="7766773" y="306124"/>
            <a:ext cx="614901" cy="654627"/>
            <a:chOff x="7766773" y="306124"/>
            <a:chExt cx="614901" cy="654627"/>
          </a:xfrm>
        </p:grpSpPr>
        <p:sp>
          <p:nvSpPr>
            <p:cNvPr id="2599" name="Google Shape;2599;p55"/>
            <p:cNvSpPr/>
            <p:nvPr/>
          </p:nvSpPr>
          <p:spPr>
            <a:xfrm>
              <a:off x="7766773" y="306124"/>
              <a:ext cx="614901" cy="654627"/>
            </a:xfrm>
            <a:custGeom>
              <a:avLst/>
              <a:gdLst/>
              <a:ahLst/>
              <a:cxnLst/>
              <a:rect l="l" t="t" r="r" b="b"/>
              <a:pathLst>
                <a:path w="15386" h="16380" extrusionOk="0">
                  <a:moveTo>
                    <a:pt x="6746" y="0"/>
                  </a:moveTo>
                  <a:cubicBezTo>
                    <a:pt x="6572" y="0"/>
                    <a:pt x="6393" y="22"/>
                    <a:pt x="6199" y="67"/>
                  </a:cubicBezTo>
                  <a:cubicBezTo>
                    <a:pt x="5979" y="124"/>
                    <a:pt x="5782" y="201"/>
                    <a:pt x="5611" y="299"/>
                  </a:cubicBezTo>
                  <a:cubicBezTo>
                    <a:pt x="5560" y="329"/>
                    <a:pt x="5510" y="360"/>
                    <a:pt x="5477" y="386"/>
                  </a:cubicBezTo>
                  <a:cubicBezTo>
                    <a:pt x="5298" y="501"/>
                    <a:pt x="5134" y="642"/>
                    <a:pt x="4986" y="801"/>
                  </a:cubicBezTo>
                  <a:cubicBezTo>
                    <a:pt x="4630" y="1184"/>
                    <a:pt x="4431" y="1609"/>
                    <a:pt x="4284" y="1973"/>
                  </a:cubicBezTo>
                  <a:cubicBezTo>
                    <a:pt x="3964" y="2765"/>
                    <a:pt x="3758" y="3599"/>
                    <a:pt x="3668" y="4459"/>
                  </a:cubicBezTo>
                  <a:cubicBezTo>
                    <a:pt x="3069" y="4571"/>
                    <a:pt x="2477" y="4747"/>
                    <a:pt x="1910" y="4983"/>
                  </a:cubicBezTo>
                  <a:cubicBezTo>
                    <a:pt x="1558" y="5128"/>
                    <a:pt x="1147" y="5325"/>
                    <a:pt x="776" y="5678"/>
                  </a:cubicBezTo>
                  <a:cubicBezTo>
                    <a:pt x="621" y="5823"/>
                    <a:pt x="488" y="5985"/>
                    <a:pt x="386" y="6147"/>
                  </a:cubicBezTo>
                  <a:cubicBezTo>
                    <a:pt x="351" y="6192"/>
                    <a:pt x="317" y="6244"/>
                    <a:pt x="289" y="6296"/>
                  </a:cubicBezTo>
                  <a:cubicBezTo>
                    <a:pt x="188" y="6477"/>
                    <a:pt x="113" y="6673"/>
                    <a:pt x="69" y="6876"/>
                  </a:cubicBezTo>
                  <a:cubicBezTo>
                    <a:pt x="19" y="7082"/>
                    <a:pt x="0" y="7294"/>
                    <a:pt x="10" y="7500"/>
                  </a:cubicBezTo>
                  <a:cubicBezTo>
                    <a:pt x="15" y="7558"/>
                    <a:pt x="22" y="7615"/>
                    <a:pt x="29" y="7656"/>
                  </a:cubicBezTo>
                  <a:cubicBezTo>
                    <a:pt x="52" y="7864"/>
                    <a:pt x="100" y="8070"/>
                    <a:pt x="174" y="8269"/>
                  </a:cubicBezTo>
                  <a:cubicBezTo>
                    <a:pt x="351" y="8748"/>
                    <a:pt x="634" y="9106"/>
                    <a:pt x="886" y="9394"/>
                  </a:cubicBezTo>
                  <a:cubicBezTo>
                    <a:pt x="1430" y="10014"/>
                    <a:pt x="2062" y="10557"/>
                    <a:pt x="2769" y="11010"/>
                  </a:cubicBezTo>
                  <a:cubicBezTo>
                    <a:pt x="2740" y="12025"/>
                    <a:pt x="2867" y="13062"/>
                    <a:pt x="3138" y="14017"/>
                  </a:cubicBezTo>
                  <a:cubicBezTo>
                    <a:pt x="3255" y="14422"/>
                    <a:pt x="3415" y="14895"/>
                    <a:pt x="3745" y="15339"/>
                  </a:cubicBezTo>
                  <a:cubicBezTo>
                    <a:pt x="3882" y="15522"/>
                    <a:pt x="4039" y="15687"/>
                    <a:pt x="4197" y="15816"/>
                  </a:cubicBezTo>
                  <a:cubicBezTo>
                    <a:pt x="4242" y="15857"/>
                    <a:pt x="4288" y="15897"/>
                    <a:pt x="4338" y="15934"/>
                  </a:cubicBezTo>
                  <a:cubicBezTo>
                    <a:pt x="4515" y="16062"/>
                    <a:pt x="4713" y="16164"/>
                    <a:pt x="4920" y="16238"/>
                  </a:cubicBezTo>
                  <a:cubicBezTo>
                    <a:pt x="5132" y="16316"/>
                    <a:pt x="5348" y="16362"/>
                    <a:pt x="5567" y="16376"/>
                  </a:cubicBezTo>
                  <a:cubicBezTo>
                    <a:pt x="5597" y="16378"/>
                    <a:pt x="5627" y="16379"/>
                    <a:pt x="5655" y="16379"/>
                  </a:cubicBezTo>
                  <a:cubicBezTo>
                    <a:pt x="5683" y="16379"/>
                    <a:pt x="5708" y="16378"/>
                    <a:pt x="5729" y="16376"/>
                  </a:cubicBezTo>
                  <a:cubicBezTo>
                    <a:pt x="5735" y="16376"/>
                    <a:pt x="5741" y="16376"/>
                    <a:pt x="5747" y="16376"/>
                  </a:cubicBezTo>
                  <a:cubicBezTo>
                    <a:pt x="5967" y="16376"/>
                    <a:pt x="6188" y="16350"/>
                    <a:pt x="6404" y="16298"/>
                  </a:cubicBezTo>
                  <a:cubicBezTo>
                    <a:pt x="6941" y="16167"/>
                    <a:pt x="7368" y="15906"/>
                    <a:pt x="7714" y="15667"/>
                  </a:cubicBezTo>
                  <a:cubicBezTo>
                    <a:pt x="8507" y="15124"/>
                    <a:pt x="9218" y="14463"/>
                    <a:pt x="9830" y="13707"/>
                  </a:cubicBezTo>
                  <a:cubicBezTo>
                    <a:pt x="10471" y="13986"/>
                    <a:pt x="11143" y="14193"/>
                    <a:pt x="11831" y="14327"/>
                  </a:cubicBezTo>
                  <a:cubicBezTo>
                    <a:pt x="12091" y="14378"/>
                    <a:pt x="12386" y="14423"/>
                    <a:pt x="12708" y="14423"/>
                  </a:cubicBezTo>
                  <a:cubicBezTo>
                    <a:pt x="12880" y="14423"/>
                    <a:pt x="13059" y="14410"/>
                    <a:pt x="13245" y="14378"/>
                  </a:cubicBezTo>
                  <a:cubicBezTo>
                    <a:pt x="13465" y="14338"/>
                    <a:pt x="13679" y="14276"/>
                    <a:pt x="13861" y="14193"/>
                  </a:cubicBezTo>
                  <a:cubicBezTo>
                    <a:pt x="13917" y="14172"/>
                    <a:pt x="13973" y="14149"/>
                    <a:pt x="14028" y="14121"/>
                  </a:cubicBezTo>
                  <a:cubicBezTo>
                    <a:pt x="14219" y="14023"/>
                    <a:pt x="14396" y="13895"/>
                    <a:pt x="14550" y="13746"/>
                  </a:cubicBezTo>
                  <a:cubicBezTo>
                    <a:pt x="14712" y="13596"/>
                    <a:pt x="14848" y="13426"/>
                    <a:pt x="14959" y="13241"/>
                  </a:cubicBezTo>
                  <a:cubicBezTo>
                    <a:pt x="14990" y="13187"/>
                    <a:pt x="15017" y="13134"/>
                    <a:pt x="15033" y="13095"/>
                  </a:cubicBezTo>
                  <a:cubicBezTo>
                    <a:pt x="15135" y="12900"/>
                    <a:pt x="15211" y="12690"/>
                    <a:pt x="15260" y="12474"/>
                  </a:cubicBezTo>
                  <a:cubicBezTo>
                    <a:pt x="15381" y="11949"/>
                    <a:pt x="15343" y="11465"/>
                    <a:pt x="15289" y="11060"/>
                  </a:cubicBezTo>
                  <a:cubicBezTo>
                    <a:pt x="15151" y="10036"/>
                    <a:pt x="14831" y="9002"/>
                    <a:pt x="14364" y="8061"/>
                  </a:cubicBezTo>
                  <a:cubicBezTo>
                    <a:pt x="14740" y="7380"/>
                    <a:pt x="15024" y="6657"/>
                    <a:pt x="15209" y="5907"/>
                  </a:cubicBezTo>
                  <a:cubicBezTo>
                    <a:pt x="15302" y="5536"/>
                    <a:pt x="15385" y="5087"/>
                    <a:pt x="15324" y="4579"/>
                  </a:cubicBezTo>
                  <a:cubicBezTo>
                    <a:pt x="15294" y="4375"/>
                    <a:pt x="15245" y="4173"/>
                    <a:pt x="15172" y="3981"/>
                  </a:cubicBezTo>
                  <a:cubicBezTo>
                    <a:pt x="15157" y="3930"/>
                    <a:pt x="15137" y="3877"/>
                    <a:pt x="15114" y="3826"/>
                  </a:cubicBezTo>
                  <a:cubicBezTo>
                    <a:pt x="15029" y="3637"/>
                    <a:pt x="14915" y="3460"/>
                    <a:pt x="14777" y="3302"/>
                  </a:cubicBezTo>
                  <a:cubicBezTo>
                    <a:pt x="14641" y="3138"/>
                    <a:pt x="14484" y="2998"/>
                    <a:pt x="14311" y="2884"/>
                  </a:cubicBezTo>
                  <a:cubicBezTo>
                    <a:pt x="14261" y="2853"/>
                    <a:pt x="14212" y="2824"/>
                    <a:pt x="14176" y="2806"/>
                  </a:cubicBezTo>
                  <a:cubicBezTo>
                    <a:pt x="13996" y="2702"/>
                    <a:pt x="13801" y="2620"/>
                    <a:pt x="13596" y="2560"/>
                  </a:cubicBezTo>
                  <a:cubicBezTo>
                    <a:pt x="13283" y="2470"/>
                    <a:pt x="12985" y="2443"/>
                    <a:pt x="12712" y="2443"/>
                  </a:cubicBezTo>
                  <a:cubicBezTo>
                    <a:pt x="12556" y="2443"/>
                    <a:pt x="12407" y="2452"/>
                    <a:pt x="12269" y="2463"/>
                  </a:cubicBezTo>
                  <a:cubicBezTo>
                    <a:pt x="11658" y="2516"/>
                    <a:pt x="11052" y="2631"/>
                    <a:pt x="10468" y="2804"/>
                  </a:cubicBezTo>
                  <a:cubicBezTo>
                    <a:pt x="9994" y="2084"/>
                    <a:pt x="9425" y="1437"/>
                    <a:pt x="8779" y="882"/>
                  </a:cubicBezTo>
                  <a:cubicBezTo>
                    <a:pt x="8480" y="626"/>
                    <a:pt x="8109" y="339"/>
                    <a:pt x="7618" y="161"/>
                  </a:cubicBezTo>
                  <a:cubicBezTo>
                    <a:pt x="7413" y="89"/>
                    <a:pt x="7203" y="40"/>
                    <a:pt x="7009" y="22"/>
                  </a:cubicBezTo>
                  <a:cubicBezTo>
                    <a:pt x="6951" y="11"/>
                    <a:pt x="6893" y="5"/>
                    <a:pt x="6832" y="2"/>
                  </a:cubicBezTo>
                  <a:cubicBezTo>
                    <a:pt x="6803" y="1"/>
                    <a:pt x="6775" y="0"/>
                    <a:pt x="6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55"/>
            <p:cNvSpPr/>
            <p:nvPr/>
          </p:nvSpPr>
          <p:spPr>
            <a:xfrm>
              <a:off x="7820888" y="362436"/>
              <a:ext cx="502560" cy="543124"/>
            </a:xfrm>
            <a:custGeom>
              <a:avLst/>
              <a:gdLst/>
              <a:ahLst/>
              <a:cxnLst/>
              <a:rect l="l" t="t" r="r" b="b"/>
              <a:pathLst>
                <a:path w="12575" h="13590" extrusionOk="0">
                  <a:moveTo>
                    <a:pt x="5339" y="0"/>
                  </a:moveTo>
                  <a:cubicBezTo>
                    <a:pt x="5269" y="0"/>
                    <a:pt x="5198" y="11"/>
                    <a:pt x="5131" y="30"/>
                  </a:cubicBezTo>
                  <a:cubicBezTo>
                    <a:pt x="5051" y="47"/>
                    <a:pt x="4975" y="75"/>
                    <a:pt x="4904" y="116"/>
                  </a:cubicBezTo>
                  <a:lnTo>
                    <a:pt x="4925" y="111"/>
                  </a:lnTo>
                  <a:lnTo>
                    <a:pt x="4925" y="111"/>
                  </a:lnTo>
                  <a:cubicBezTo>
                    <a:pt x="4808" y="173"/>
                    <a:pt x="4699" y="259"/>
                    <a:pt x="4611" y="357"/>
                  </a:cubicBezTo>
                  <a:cubicBezTo>
                    <a:pt x="4413" y="570"/>
                    <a:pt x="4287" y="836"/>
                    <a:pt x="4179" y="1104"/>
                  </a:cubicBezTo>
                  <a:cubicBezTo>
                    <a:pt x="3768" y="2119"/>
                    <a:pt x="3579" y="3220"/>
                    <a:pt x="3620" y="4314"/>
                  </a:cubicBezTo>
                  <a:cubicBezTo>
                    <a:pt x="2738" y="4350"/>
                    <a:pt x="1862" y="4540"/>
                    <a:pt x="1050" y="4879"/>
                  </a:cubicBezTo>
                  <a:cubicBezTo>
                    <a:pt x="794" y="4985"/>
                    <a:pt x="538" y="5110"/>
                    <a:pt x="336" y="5301"/>
                  </a:cubicBezTo>
                  <a:cubicBezTo>
                    <a:pt x="244" y="5387"/>
                    <a:pt x="164" y="5493"/>
                    <a:pt x="106" y="5603"/>
                  </a:cubicBezTo>
                  <a:lnTo>
                    <a:pt x="112" y="5582"/>
                  </a:lnTo>
                  <a:lnTo>
                    <a:pt x="112" y="5582"/>
                  </a:lnTo>
                  <a:cubicBezTo>
                    <a:pt x="72" y="5652"/>
                    <a:pt x="48" y="5724"/>
                    <a:pt x="29" y="5801"/>
                  </a:cubicBezTo>
                  <a:cubicBezTo>
                    <a:pt x="9" y="5878"/>
                    <a:pt x="1" y="5954"/>
                    <a:pt x="5" y="6034"/>
                  </a:cubicBezTo>
                  <a:lnTo>
                    <a:pt x="9" y="6013"/>
                  </a:lnTo>
                  <a:cubicBezTo>
                    <a:pt x="12" y="6141"/>
                    <a:pt x="38" y="6268"/>
                    <a:pt x="83" y="6388"/>
                  </a:cubicBezTo>
                  <a:cubicBezTo>
                    <a:pt x="180" y="6646"/>
                    <a:pt x="353" y="6871"/>
                    <a:pt x="535" y="7080"/>
                  </a:cubicBezTo>
                  <a:cubicBezTo>
                    <a:pt x="1175" y="7809"/>
                    <a:pt x="1959" y="8409"/>
                    <a:pt x="2827" y="8841"/>
                  </a:cubicBezTo>
                  <a:cubicBezTo>
                    <a:pt x="2685" y="9978"/>
                    <a:pt x="2771" y="11141"/>
                    <a:pt x="3083" y="12243"/>
                  </a:cubicBezTo>
                  <a:cubicBezTo>
                    <a:pt x="3170" y="12550"/>
                    <a:pt x="3276" y="12857"/>
                    <a:pt x="3467" y="13112"/>
                  </a:cubicBezTo>
                  <a:cubicBezTo>
                    <a:pt x="3554" y="13230"/>
                    <a:pt x="3662" y="13334"/>
                    <a:pt x="3782" y="13418"/>
                  </a:cubicBezTo>
                  <a:lnTo>
                    <a:pt x="3760" y="13409"/>
                  </a:lnTo>
                  <a:lnTo>
                    <a:pt x="3760" y="13409"/>
                  </a:lnTo>
                  <a:cubicBezTo>
                    <a:pt x="3832" y="13462"/>
                    <a:pt x="3915" y="13502"/>
                    <a:pt x="4000" y="13532"/>
                  </a:cubicBezTo>
                  <a:cubicBezTo>
                    <a:pt x="4084" y="13564"/>
                    <a:pt x="4172" y="13586"/>
                    <a:pt x="4261" y="13590"/>
                  </a:cubicBezTo>
                  <a:lnTo>
                    <a:pt x="4237" y="13581"/>
                  </a:lnTo>
                  <a:lnTo>
                    <a:pt x="4237" y="13581"/>
                  </a:lnTo>
                  <a:cubicBezTo>
                    <a:pt x="4277" y="13585"/>
                    <a:pt x="4317" y="13587"/>
                    <a:pt x="4358" y="13587"/>
                  </a:cubicBezTo>
                  <a:cubicBezTo>
                    <a:pt x="4465" y="13587"/>
                    <a:pt x="4573" y="13574"/>
                    <a:pt x="4676" y="13550"/>
                  </a:cubicBezTo>
                  <a:cubicBezTo>
                    <a:pt x="4986" y="13475"/>
                    <a:pt x="5265" y="13306"/>
                    <a:pt x="5527" y="13125"/>
                  </a:cubicBezTo>
                  <a:cubicBezTo>
                    <a:pt x="6521" y="12443"/>
                    <a:pt x="7366" y="11548"/>
                    <a:pt x="7995" y="10519"/>
                  </a:cubicBezTo>
                  <a:cubicBezTo>
                    <a:pt x="8826" y="11023"/>
                    <a:pt x="9744" y="11380"/>
                    <a:pt x="10699" y="11565"/>
                  </a:cubicBezTo>
                  <a:cubicBezTo>
                    <a:pt x="10902" y="11605"/>
                    <a:pt x="11110" y="11637"/>
                    <a:pt x="11316" y="11637"/>
                  </a:cubicBezTo>
                  <a:cubicBezTo>
                    <a:pt x="11414" y="11637"/>
                    <a:pt x="11512" y="11630"/>
                    <a:pt x="11608" y="11613"/>
                  </a:cubicBezTo>
                  <a:cubicBezTo>
                    <a:pt x="11746" y="11590"/>
                    <a:pt x="11884" y="11542"/>
                    <a:pt x="12006" y="11475"/>
                  </a:cubicBezTo>
                  <a:lnTo>
                    <a:pt x="12006" y="11475"/>
                  </a:lnTo>
                  <a:lnTo>
                    <a:pt x="11988" y="11491"/>
                  </a:lnTo>
                  <a:cubicBezTo>
                    <a:pt x="12065" y="11451"/>
                    <a:pt x="12134" y="11399"/>
                    <a:pt x="12197" y="11338"/>
                  </a:cubicBezTo>
                  <a:cubicBezTo>
                    <a:pt x="12261" y="11279"/>
                    <a:pt x="12315" y="11214"/>
                    <a:pt x="12360" y="11139"/>
                  </a:cubicBezTo>
                  <a:lnTo>
                    <a:pt x="12360" y="11139"/>
                  </a:lnTo>
                  <a:lnTo>
                    <a:pt x="12342" y="11156"/>
                  </a:lnTo>
                  <a:cubicBezTo>
                    <a:pt x="12417" y="11036"/>
                    <a:pt x="12471" y="10903"/>
                    <a:pt x="12504" y="10766"/>
                  </a:cubicBezTo>
                  <a:cubicBezTo>
                    <a:pt x="12573" y="10468"/>
                    <a:pt x="12549" y="10157"/>
                    <a:pt x="12509" y="9855"/>
                  </a:cubicBezTo>
                  <a:cubicBezTo>
                    <a:pt x="12355" y="8714"/>
                    <a:pt x="11955" y="7610"/>
                    <a:pt x="11348" y="6631"/>
                  </a:cubicBezTo>
                  <a:cubicBezTo>
                    <a:pt x="11860" y="5888"/>
                    <a:pt x="12241" y="5055"/>
                    <a:pt x="12455" y="4181"/>
                  </a:cubicBezTo>
                  <a:cubicBezTo>
                    <a:pt x="12521" y="3911"/>
                    <a:pt x="12575" y="3634"/>
                    <a:pt x="12541" y="3358"/>
                  </a:cubicBezTo>
                  <a:cubicBezTo>
                    <a:pt x="12519" y="3229"/>
                    <a:pt x="12484" y="3102"/>
                    <a:pt x="12427" y="2990"/>
                  </a:cubicBezTo>
                  <a:lnTo>
                    <a:pt x="12427" y="2990"/>
                  </a:lnTo>
                  <a:lnTo>
                    <a:pt x="12441" y="3006"/>
                  </a:lnTo>
                  <a:cubicBezTo>
                    <a:pt x="12410" y="2935"/>
                    <a:pt x="12364" y="2868"/>
                    <a:pt x="12313" y="2809"/>
                  </a:cubicBezTo>
                  <a:cubicBezTo>
                    <a:pt x="12264" y="2750"/>
                    <a:pt x="12207" y="2696"/>
                    <a:pt x="12141" y="2652"/>
                  </a:cubicBezTo>
                  <a:lnTo>
                    <a:pt x="12141" y="2652"/>
                  </a:lnTo>
                  <a:lnTo>
                    <a:pt x="12156" y="2667"/>
                  </a:lnTo>
                  <a:cubicBezTo>
                    <a:pt x="12050" y="2595"/>
                    <a:pt x="11932" y="2538"/>
                    <a:pt x="11810" y="2504"/>
                  </a:cubicBezTo>
                  <a:cubicBezTo>
                    <a:pt x="11650" y="2458"/>
                    <a:pt x="11484" y="2442"/>
                    <a:pt x="11316" y="2442"/>
                  </a:cubicBezTo>
                  <a:cubicBezTo>
                    <a:pt x="11205" y="2442"/>
                    <a:pt x="11094" y="2449"/>
                    <a:pt x="10985" y="2458"/>
                  </a:cubicBezTo>
                  <a:cubicBezTo>
                    <a:pt x="10105" y="2531"/>
                    <a:pt x="9239" y="2765"/>
                    <a:pt x="8442" y="3138"/>
                  </a:cubicBezTo>
                  <a:cubicBezTo>
                    <a:pt x="7977" y="2149"/>
                    <a:pt x="7300" y="1258"/>
                    <a:pt x="6471" y="544"/>
                  </a:cubicBezTo>
                  <a:cubicBezTo>
                    <a:pt x="6251" y="357"/>
                    <a:pt x="6016" y="178"/>
                    <a:pt x="5743" y="80"/>
                  </a:cubicBezTo>
                  <a:cubicBezTo>
                    <a:pt x="5620" y="35"/>
                    <a:pt x="5485" y="8"/>
                    <a:pt x="5351" y="7"/>
                  </a:cubicBezTo>
                  <a:lnTo>
                    <a:pt x="5373" y="1"/>
                  </a:lnTo>
                  <a:cubicBezTo>
                    <a:pt x="5361" y="1"/>
                    <a:pt x="5350" y="0"/>
                    <a:pt x="53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55"/>
            <p:cNvSpPr/>
            <p:nvPr/>
          </p:nvSpPr>
          <p:spPr>
            <a:xfrm>
              <a:off x="7968723" y="641280"/>
              <a:ext cx="38406" cy="34849"/>
            </a:xfrm>
            <a:custGeom>
              <a:avLst/>
              <a:gdLst/>
              <a:ahLst/>
              <a:cxnLst/>
              <a:rect l="l" t="t" r="r" b="b"/>
              <a:pathLst>
                <a:path w="961" h="872" extrusionOk="0">
                  <a:moveTo>
                    <a:pt x="481" y="1"/>
                  </a:moveTo>
                  <a:cubicBezTo>
                    <a:pt x="447" y="1"/>
                    <a:pt x="412" y="5"/>
                    <a:pt x="378" y="13"/>
                  </a:cubicBezTo>
                  <a:cubicBezTo>
                    <a:pt x="144" y="70"/>
                    <a:pt x="1" y="305"/>
                    <a:pt x="58" y="539"/>
                  </a:cubicBezTo>
                  <a:cubicBezTo>
                    <a:pt x="106" y="737"/>
                    <a:pt x="284" y="871"/>
                    <a:pt x="481" y="871"/>
                  </a:cubicBezTo>
                  <a:cubicBezTo>
                    <a:pt x="515" y="871"/>
                    <a:pt x="549" y="867"/>
                    <a:pt x="584" y="859"/>
                  </a:cubicBezTo>
                  <a:cubicBezTo>
                    <a:pt x="817" y="802"/>
                    <a:pt x="960" y="568"/>
                    <a:pt x="903" y="333"/>
                  </a:cubicBezTo>
                  <a:cubicBezTo>
                    <a:pt x="855" y="133"/>
                    <a:pt x="677" y="1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55"/>
            <p:cNvSpPr/>
            <p:nvPr/>
          </p:nvSpPr>
          <p:spPr>
            <a:xfrm>
              <a:off x="8175829" y="590843"/>
              <a:ext cx="38366" cy="34849"/>
            </a:xfrm>
            <a:custGeom>
              <a:avLst/>
              <a:gdLst/>
              <a:ahLst/>
              <a:cxnLst/>
              <a:rect l="l" t="t" r="r" b="b"/>
              <a:pathLst>
                <a:path w="960" h="872" extrusionOk="0">
                  <a:moveTo>
                    <a:pt x="482" y="0"/>
                  </a:moveTo>
                  <a:cubicBezTo>
                    <a:pt x="448" y="0"/>
                    <a:pt x="412" y="5"/>
                    <a:pt x="377" y="13"/>
                  </a:cubicBezTo>
                  <a:cubicBezTo>
                    <a:pt x="144" y="70"/>
                    <a:pt x="0" y="305"/>
                    <a:pt x="57" y="539"/>
                  </a:cubicBezTo>
                  <a:cubicBezTo>
                    <a:pt x="106" y="738"/>
                    <a:pt x="283" y="871"/>
                    <a:pt x="480" y="871"/>
                  </a:cubicBezTo>
                  <a:cubicBezTo>
                    <a:pt x="514" y="871"/>
                    <a:pt x="548" y="867"/>
                    <a:pt x="583" y="859"/>
                  </a:cubicBezTo>
                  <a:cubicBezTo>
                    <a:pt x="816" y="802"/>
                    <a:pt x="960" y="568"/>
                    <a:pt x="903" y="333"/>
                  </a:cubicBezTo>
                  <a:cubicBezTo>
                    <a:pt x="854" y="134"/>
                    <a:pt x="678" y="0"/>
                    <a:pt x="4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55"/>
            <p:cNvSpPr/>
            <p:nvPr/>
          </p:nvSpPr>
          <p:spPr>
            <a:xfrm>
              <a:off x="8052453" y="650153"/>
              <a:ext cx="97794" cy="58309"/>
            </a:xfrm>
            <a:custGeom>
              <a:avLst/>
              <a:gdLst/>
              <a:ahLst/>
              <a:cxnLst/>
              <a:rect l="l" t="t" r="r" b="b"/>
              <a:pathLst>
                <a:path w="2447" h="1459" extrusionOk="0">
                  <a:moveTo>
                    <a:pt x="2291" y="0"/>
                  </a:moveTo>
                  <a:lnTo>
                    <a:pt x="1" y="557"/>
                  </a:lnTo>
                  <a:cubicBezTo>
                    <a:pt x="131" y="1097"/>
                    <a:pt x="613" y="1458"/>
                    <a:pt x="1144" y="1458"/>
                  </a:cubicBezTo>
                  <a:cubicBezTo>
                    <a:pt x="1236" y="1458"/>
                    <a:pt x="1331" y="1447"/>
                    <a:pt x="1425" y="1424"/>
                  </a:cubicBezTo>
                  <a:cubicBezTo>
                    <a:pt x="2057" y="1271"/>
                    <a:pt x="2446" y="633"/>
                    <a:pt x="2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1" name="Google Shape;2611;p55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2" name="Google Shape;2612;p55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613" name="Google Shape;2613;p55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4B95CE-2445-4019-8A09-0FC2418E8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pc="300" dirty="0"/>
              <a:t>CMS</a:t>
            </a:r>
            <a:endParaRPr lang="id-ID" spc="3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ABE480-0A19-4A5B-B16F-3C16E4C97A8F}"/>
              </a:ext>
            </a:extLst>
          </p:cNvPr>
          <p:cNvSpPr txBox="1"/>
          <p:nvPr/>
        </p:nvSpPr>
        <p:spPr>
          <a:xfrm>
            <a:off x="3036439" y="1794933"/>
            <a:ext cx="447430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pc="300" dirty="0">
                <a:solidFill>
                  <a:srgbClr val="FF0000"/>
                </a:solidFill>
                <a:latin typeface="Back to School " panose="02000603000000000000" pitchFamily="2" charset="0"/>
              </a:rPr>
              <a:t>TERDIRI DARI 2 ELEMEN</a:t>
            </a:r>
          </a:p>
          <a:p>
            <a:pPr algn="ctr"/>
            <a:endParaRPr lang="en-US" sz="2800" b="1" spc="300" dirty="0">
              <a:solidFill>
                <a:srgbClr val="FF0000"/>
              </a:solidFill>
              <a:latin typeface="Back to School " panose="02000603000000000000" pitchFamily="2" charset="0"/>
            </a:endParaRPr>
          </a:p>
          <a:p>
            <a:pPr algn="ctr"/>
            <a:r>
              <a:rPr lang="en-US" sz="2800" b="1" spc="300" dirty="0">
                <a:solidFill>
                  <a:schemeClr val="accent2">
                    <a:lumMod val="75000"/>
                  </a:schemeClr>
                </a:solidFill>
                <a:latin typeface="Back to School " panose="02000603000000000000" pitchFamily="2" charset="0"/>
              </a:rPr>
              <a:t>MANAJEMEN ISI - CMA</a:t>
            </a:r>
          </a:p>
          <a:p>
            <a:pPr algn="ctr"/>
            <a:r>
              <a:rPr lang="en-US" sz="2800" b="1" spc="300" dirty="0">
                <a:solidFill>
                  <a:schemeClr val="accent2">
                    <a:lumMod val="75000"/>
                  </a:schemeClr>
                </a:solidFill>
                <a:latin typeface="Back to School " panose="02000603000000000000" pitchFamily="2" charset="0"/>
              </a:rPr>
              <a:t>PENGIRIM ISI - CDA</a:t>
            </a:r>
            <a:endParaRPr lang="id-ID" sz="2800" b="1" spc="300" dirty="0">
              <a:solidFill>
                <a:schemeClr val="accent2">
                  <a:lumMod val="75000"/>
                </a:schemeClr>
              </a:solidFill>
              <a:latin typeface="Back to School 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17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Google Shape;1786;p42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7" name="Google Shape;1787;p42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1788" name="Google Shape;1788;p42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B09C31-AFC6-45AC-B7FC-DBD4B6A22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INFORMASI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63596F20-66B8-4C61-B87F-E716A91428E8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>
            <a:off x="2356992" y="1412996"/>
            <a:ext cx="2217300" cy="394200"/>
          </a:xfrm>
        </p:spPr>
        <p:txBody>
          <a:bodyPr/>
          <a:lstStyle/>
          <a:p>
            <a:pPr marL="0" indent="0"/>
            <a:r>
              <a:rPr lang="id-ID" sz="1800" dirty="0">
                <a:solidFill>
                  <a:srgbClr val="002060"/>
                </a:solidFill>
              </a:rPr>
              <a:t>TEKNOLOGI INFORMASI</a:t>
            </a:r>
          </a:p>
          <a:p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6948E9C6-1139-4DCE-B195-7C555CCF1894}"/>
              </a:ext>
            </a:extLst>
          </p:cNvPr>
          <p:cNvSpPr>
            <a:spLocks noGrp="1"/>
          </p:cNvSpPr>
          <p:nvPr>
            <p:ph type="subTitle" idx="9"/>
          </p:nvPr>
        </p:nvSpPr>
        <p:spPr>
          <a:xfrm>
            <a:off x="2357016" y="2076061"/>
            <a:ext cx="2542361" cy="1260243"/>
          </a:xfrm>
        </p:spPr>
        <p:txBody>
          <a:bodyPr/>
          <a:lstStyle/>
          <a:p>
            <a:pPr marL="180975" indent="0"/>
            <a:r>
              <a:rPr lang="id-ID" dirty="0">
                <a:solidFill>
                  <a:srgbClr val="002060"/>
                </a:solidFill>
              </a:rPr>
              <a:t>SEGALA YANG TERKAIT DENGAN </a:t>
            </a:r>
            <a:r>
              <a:rPr lang="id-ID" b="1" dirty="0">
                <a:solidFill>
                  <a:srgbClr val="FF0000"/>
                </a:solidFill>
              </a:rPr>
              <a:t>PROSES</a:t>
            </a:r>
            <a:r>
              <a:rPr lang="id-ID" dirty="0">
                <a:solidFill>
                  <a:srgbClr val="002060"/>
                </a:solidFill>
              </a:rPr>
              <a:t>, </a:t>
            </a:r>
            <a:r>
              <a:rPr lang="id-ID" b="1" dirty="0">
                <a:solidFill>
                  <a:srgbClr val="FF0000"/>
                </a:solidFill>
              </a:rPr>
              <a:t>PENGUNAAN</a:t>
            </a:r>
            <a:r>
              <a:rPr lang="id-ID" dirty="0">
                <a:solidFill>
                  <a:srgbClr val="002060"/>
                </a:solidFill>
              </a:rPr>
              <a:t>, </a:t>
            </a:r>
            <a:r>
              <a:rPr lang="id-ID" b="1" dirty="0">
                <a:solidFill>
                  <a:srgbClr val="FF0000"/>
                </a:solidFill>
              </a:rPr>
              <a:t>MANIPULASI</a:t>
            </a:r>
            <a:r>
              <a:rPr lang="id-ID" dirty="0">
                <a:solidFill>
                  <a:srgbClr val="002060"/>
                </a:solidFill>
              </a:rPr>
              <a:t> DAN </a:t>
            </a:r>
          </a:p>
          <a:p>
            <a:pPr marL="180975" indent="0"/>
            <a:r>
              <a:rPr lang="id-ID" b="1" dirty="0">
                <a:solidFill>
                  <a:srgbClr val="FF0000"/>
                </a:solidFill>
              </a:rPr>
              <a:t>PENGELOLAAN  INFORMASI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889F7AD8-09BD-4FDE-88E6-A4A2B6B078C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500347" y="1412983"/>
            <a:ext cx="2217300" cy="394200"/>
          </a:xfrm>
        </p:spPr>
        <p:txBody>
          <a:bodyPr/>
          <a:lstStyle/>
          <a:p>
            <a:pPr marL="0" indent="0"/>
            <a:r>
              <a:rPr lang="id-ID" dirty="0">
                <a:solidFill>
                  <a:srgbClr val="002060"/>
                </a:solidFill>
              </a:rPr>
              <a:t>TEKNOLOGI KOMPUTER</a:t>
            </a:r>
          </a:p>
          <a:p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5C9FC87B-D679-4D78-BF74-8904AB420465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5500369" y="2076070"/>
            <a:ext cx="2217300" cy="1071000"/>
          </a:xfrm>
        </p:spPr>
        <p:txBody>
          <a:bodyPr/>
          <a:lstStyle/>
          <a:p>
            <a:pPr marL="180975" indent="0"/>
            <a:r>
              <a:rPr lang="id-ID" dirty="0">
                <a:solidFill>
                  <a:srgbClr val="002060"/>
                </a:solidFill>
              </a:rPr>
              <a:t>SEGALA YANG TERKAIT DENGAN </a:t>
            </a:r>
            <a:r>
              <a:rPr lang="id-ID" b="1" dirty="0">
                <a:solidFill>
                  <a:srgbClr val="FF0000"/>
                </a:solidFill>
              </a:rPr>
              <a:t>PERHITUNGAN</a:t>
            </a:r>
            <a:r>
              <a:rPr lang="id-ID" dirty="0">
                <a:solidFill>
                  <a:srgbClr val="002060"/>
                </a:solidFill>
              </a:rPr>
              <a:t> KOMPUTASI </a:t>
            </a:r>
          </a:p>
          <a:p>
            <a:endParaRPr lang="id-ID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09843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7" name="Google Shape;2587;p55"/>
          <p:cNvSpPr/>
          <p:nvPr/>
        </p:nvSpPr>
        <p:spPr>
          <a:xfrm rot="-1344">
            <a:off x="-239000" y="2639532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0" name="Google Shape;2590;p55">
            <a:hlinkClick r:id="rId3" action="ppaction://hlinksldjump"/>
          </p:cNvPr>
          <p:cNvSpPr txBox="1">
            <a:spLocks noGrp="1"/>
          </p:cNvSpPr>
          <p:nvPr>
            <p:ph type="subTitle" idx="6"/>
          </p:nvPr>
        </p:nvSpPr>
        <p:spPr>
          <a:xfrm>
            <a:off x="218656" y="2113842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Wed</a:t>
            </a:r>
            <a:endParaRPr/>
          </a:p>
        </p:txBody>
      </p:sp>
      <p:sp>
        <p:nvSpPr>
          <p:cNvPr id="2591" name="Google Shape;2591;p55">
            <a:hlinkClick r:id="rId4" action="ppaction://hlinksldjump"/>
          </p:cNvPr>
          <p:cNvSpPr txBox="1">
            <a:spLocks noGrp="1"/>
          </p:cNvSpPr>
          <p:nvPr>
            <p:ph type="subTitle" idx="7"/>
          </p:nvPr>
        </p:nvSpPr>
        <p:spPr>
          <a:xfrm>
            <a:off x="218656" y="2633988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Thu</a:t>
            </a:r>
            <a:endParaRPr/>
          </a:p>
        </p:txBody>
      </p:sp>
      <p:sp>
        <p:nvSpPr>
          <p:cNvPr id="2592" name="Google Shape;2592;p55">
            <a:hlinkClick r:id="rId5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218656" y="3154133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Fri</a:t>
            </a:r>
            <a:endParaRPr/>
          </a:p>
        </p:txBody>
      </p:sp>
      <p:sp>
        <p:nvSpPr>
          <p:cNvPr id="2593" name="Google Shape;2593;p55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218656" y="3674279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Wknd</a:t>
            </a:r>
            <a:endParaRPr/>
          </a:p>
        </p:txBody>
      </p:sp>
      <p:sp>
        <p:nvSpPr>
          <p:cNvPr id="2594" name="Google Shape;2594;p55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218656" y="4194425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. . .</a:t>
            </a:r>
            <a:endParaRPr/>
          </a:p>
        </p:txBody>
      </p:sp>
      <p:sp>
        <p:nvSpPr>
          <p:cNvPr id="2588" name="Google Shape;2588;p55">
            <a:hlinkClick r:id="rId6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218656" y="1073550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Mon</a:t>
            </a:r>
            <a:endParaRPr/>
          </a:p>
        </p:txBody>
      </p:sp>
      <p:sp>
        <p:nvSpPr>
          <p:cNvPr id="2589" name="Google Shape;2589;p55">
            <a:hlinkClick r:id="rId7" action="ppaction://hlinksldjump"/>
          </p:cNvPr>
          <p:cNvSpPr txBox="1">
            <a:spLocks noGrp="1"/>
          </p:cNvSpPr>
          <p:nvPr>
            <p:ph type="subTitle" idx="5"/>
          </p:nvPr>
        </p:nvSpPr>
        <p:spPr>
          <a:xfrm>
            <a:off x="218656" y="1593696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Tue</a:t>
            </a:r>
            <a:endParaRPr/>
          </a:p>
        </p:txBody>
      </p:sp>
      <p:sp>
        <p:nvSpPr>
          <p:cNvPr id="2595" name="Google Shape;2595;p55">
            <a:hlinkClick r:id="rId8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8" name="Google Shape;2598;p55"/>
          <p:cNvGrpSpPr/>
          <p:nvPr/>
        </p:nvGrpSpPr>
        <p:grpSpPr>
          <a:xfrm>
            <a:off x="7766773" y="306124"/>
            <a:ext cx="614901" cy="654627"/>
            <a:chOff x="7766773" y="306124"/>
            <a:chExt cx="614901" cy="654627"/>
          </a:xfrm>
        </p:grpSpPr>
        <p:sp>
          <p:nvSpPr>
            <p:cNvPr id="2599" name="Google Shape;2599;p55"/>
            <p:cNvSpPr/>
            <p:nvPr/>
          </p:nvSpPr>
          <p:spPr>
            <a:xfrm>
              <a:off x="7766773" y="306124"/>
              <a:ext cx="614901" cy="654627"/>
            </a:xfrm>
            <a:custGeom>
              <a:avLst/>
              <a:gdLst/>
              <a:ahLst/>
              <a:cxnLst/>
              <a:rect l="l" t="t" r="r" b="b"/>
              <a:pathLst>
                <a:path w="15386" h="16380" extrusionOk="0">
                  <a:moveTo>
                    <a:pt x="6746" y="0"/>
                  </a:moveTo>
                  <a:cubicBezTo>
                    <a:pt x="6572" y="0"/>
                    <a:pt x="6393" y="22"/>
                    <a:pt x="6199" y="67"/>
                  </a:cubicBezTo>
                  <a:cubicBezTo>
                    <a:pt x="5979" y="124"/>
                    <a:pt x="5782" y="201"/>
                    <a:pt x="5611" y="299"/>
                  </a:cubicBezTo>
                  <a:cubicBezTo>
                    <a:pt x="5560" y="329"/>
                    <a:pt x="5510" y="360"/>
                    <a:pt x="5477" y="386"/>
                  </a:cubicBezTo>
                  <a:cubicBezTo>
                    <a:pt x="5298" y="501"/>
                    <a:pt x="5134" y="642"/>
                    <a:pt x="4986" y="801"/>
                  </a:cubicBezTo>
                  <a:cubicBezTo>
                    <a:pt x="4630" y="1184"/>
                    <a:pt x="4431" y="1609"/>
                    <a:pt x="4284" y="1973"/>
                  </a:cubicBezTo>
                  <a:cubicBezTo>
                    <a:pt x="3964" y="2765"/>
                    <a:pt x="3758" y="3599"/>
                    <a:pt x="3668" y="4459"/>
                  </a:cubicBezTo>
                  <a:cubicBezTo>
                    <a:pt x="3069" y="4571"/>
                    <a:pt x="2477" y="4747"/>
                    <a:pt x="1910" y="4983"/>
                  </a:cubicBezTo>
                  <a:cubicBezTo>
                    <a:pt x="1558" y="5128"/>
                    <a:pt x="1147" y="5325"/>
                    <a:pt x="776" y="5678"/>
                  </a:cubicBezTo>
                  <a:cubicBezTo>
                    <a:pt x="621" y="5823"/>
                    <a:pt x="488" y="5985"/>
                    <a:pt x="386" y="6147"/>
                  </a:cubicBezTo>
                  <a:cubicBezTo>
                    <a:pt x="351" y="6192"/>
                    <a:pt x="317" y="6244"/>
                    <a:pt x="289" y="6296"/>
                  </a:cubicBezTo>
                  <a:cubicBezTo>
                    <a:pt x="188" y="6477"/>
                    <a:pt x="113" y="6673"/>
                    <a:pt x="69" y="6876"/>
                  </a:cubicBezTo>
                  <a:cubicBezTo>
                    <a:pt x="19" y="7082"/>
                    <a:pt x="0" y="7294"/>
                    <a:pt x="10" y="7500"/>
                  </a:cubicBezTo>
                  <a:cubicBezTo>
                    <a:pt x="15" y="7558"/>
                    <a:pt x="22" y="7615"/>
                    <a:pt x="29" y="7656"/>
                  </a:cubicBezTo>
                  <a:cubicBezTo>
                    <a:pt x="52" y="7864"/>
                    <a:pt x="100" y="8070"/>
                    <a:pt x="174" y="8269"/>
                  </a:cubicBezTo>
                  <a:cubicBezTo>
                    <a:pt x="351" y="8748"/>
                    <a:pt x="634" y="9106"/>
                    <a:pt x="886" y="9394"/>
                  </a:cubicBezTo>
                  <a:cubicBezTo>
                    <a:pt x="1430" y="10014"/>
                    <a:pt x="2062" y="10557"/>
                    <a:pt x="2769" y="11010"/>
                  </a:cubicBezTo>
                  <a:cubicBezTo>
                    <a:pt x="2740" y="12025"/>
                    <a:pt x="2867" y="13062"/>
                    <a:pt x="3138" y="14017"/>
                  </a:cubicBezTo>
                  <a:cubicBezTo>
                    <a:pt x="3255" y="14422"/>
                    <a:pt x="3415" y="14895"/>
                    <a:pt x="3745" y="15339"/>
                  </a:cubicBezTo>
                  <a:cubicBezTo>
                    <a:pt x="3882" y="15522"/>
                    <a:pt x="4039" y="15687"/>
                    <a:pt x="4197" y="15816"/>
                  </a:cubicBezTo>
                  <a:cubicBezTo>
                    <a:pt x="4242" y="15857"/>
                    <a:pt x="4288" y="15897"/>
                    <a:pt x="4338" y="15934"/>
                  </a:cubicBezTo>
                  <a:cubicBezTo>
                    <a:pt x="4515" y="16062"/>
                    <a:pt x="4713" y="16164"/>
                    <a:pt x="4920" y="16238"/>
                  </a:cubicBezTo>
                  <a:cubicBezTo>
                    <a:pt x="5132" y="16316"/>
                    <a:pt x="5348" y="16362"/>
                    <a:pt x="5567" y="16376"/>
                  </a:cubicBezTo>
                  <a:cubicBezTo>
                    <a:pt x="5597" y="16378"/>
                    <a:pt x="5627" y="16379"/>
                    <a:pt x="5655" y="16379"/>
                  </a:cubicBezTo>
                  <a:cubicBezTo>
                    <a:pt x="5683" y="16379"/>
                    <a:pt x="5708" y="16378"/>
                    <a:pt x="5729" y="16376"/>
                  </a:cubicBezTo>
                  <a:cubicBezTo>
                    <a:pt x="5735" y="16376"/>
                    <a:pt x="5741" y="16376"/>
                    <a:pt x="5747" y="16376"/>
                  </a:cubicBezTo>
                  <a:cubicBezTo>
                    <a:pt x="5967" y="16376"/>
                    <a:pt x="6188" y="16350"/>
                    <a:pt x="6404" y="16298"/>
                  </a:cubicBezTo>
                  <a:cubicBezTo>
                    <a:pt x="6941" y="16167"/>
                    <a:pt x="7368" y="15906"/>
                    <a:pt x="7714" y="15667"/>
                  </a:cubicBezTo>
                  <a:cubicBezTo>
                    <a:pt x="8507" y="15124"/>
                    <a:pt x="9218" y="14463"/>
                    <a:pt x="9830" y="13707"/>
                  </a:cubicBezTo>
                  <a:cubicBezTo>
                    <a:pt x="10471" y="13986"/>
                    <a:pt x="11143" y="14193"/>
                    <a:pt x="11831" y="14327"/>
                  </a:cubicBezTo>
                  <a:cubicBezTo>
                    <a:pt x="12091" y="14378"/>
                    <a:pt x="12386" y="14423"/>
                    <a:pt x="12708" y="14423"/>
                  </a:cubicBezTo>
                  <a:cubicBezTo>
                    <a:pt x="12880" y="14423"/>
                    <a:pt x="13059" y="14410"/>
                    <a:pt x="13245" y="14378"/>
                  </a:cubicBezTo>
                  <a:cubicBezTo>
                    <a:pt x="13465" y="14338"/>
                    <a:pt x="13679" y="14276"/>
                    <a:pt x="13861" y="14193"/>
                  </a:cubicBezTo>
                  <a:cubicBezTo>
                    <a:pt x="13917" y="14172"/>
                    <a:pt x="13973" y="14149"/>
                    <a:pt x="14028" y="14121"/>
                  </a:cubicBezTo>
                  <a:cubicBezTo>
                    <a:pt x="14219" y="14023"/>
                    <a:pt x="14396" y="13895"/>
                    <a:pt x="14550" y="13746"/>
                  </a:cubicBezTo>
                  <a:cubicBezTo>
                    <a:pt x="14712" y="13596"/>
                    <a:pt x="14848" y="13426"/>
                    <a:pt x="14959" y="13241"/>
                  </a:cubicBezTo>
                  <a:cubicBezTo>
                    <a:pt x="14990" y="13187"/>
                    <a:pt x="15017" y="13134"/>
                    <a:pt x="15033" y="13095"/>
                  </a:cubicBezTo>
                  <a:cubicBezTo>
                    <a:pt x="15135" y="12900"/>
                    <a:pt x="15211" y="12690"/>
                    <a:pt x="15260" y="12474"/>
                  </a:cubicBezTo>
                  <a:cubicBezTo>
                    <a:pt x="15381" y="11949"/>
                    <a:pt x="15343" y="11465"/>
                    <a:pt x="15289" y="11060"/>
                  </a:cubicBezTo>
                  <a:cubicBezTo>
                    <a:pt x="15151" y="10036"/>
                    <a:pt x="14831" y="9002"/>
                    <a:pt x="14364" y="8061"/>
                  </a:cubicBezTo>
                  <a:cubicBezTo>
                    <a:pt x="14740" y="7380"/>
                    <a:pt x="15024" y="6657"/>
                    <a:pt x="15209" y="5907"/>
                  </a:cubicBezTo>
                  <a:cubicBezTo>
                    <a:pt x="15302" y="5536"/>
                    <a:pt x="15385" y="5087"/>
                    <a:pt x="15324" y="4579"/>
                  </a:cubicBezTo>
                  <a:cubicBezTo>
                    <a:pt x="15294" y="4375"/>
                    <a:pt x="15245" y="4173"/>
                    <a:pt x="15172" y="3981"/>
                  </a:cubicBezTo>
                  <a:cubicBezTo>
                    <a:pt x="15157" y="3930"/>
                    <a:pt x="15137" y="3877"/>
                    <a:pt x="15114" y="3826"/>
                  </a:cubicBezTo>
                  <a:cubicBezTo>
                    <a:pt x="15029" y="3637"/>
                    <a:pt x="14915" y="3460"/>
                    <a:pt x="14777" y="3302"/>
                  </a:cubicBezTo>
                  <a:cubicBezTo>
                    <a:pt x="14641" y="3138"/>
                    <a:pt x="14484" y="2998"/>
                    <a:pt x="14311" y="2884"/>
                  </a:cubicBezTo>
                  <a:cubicBezTo>
                    <a:pt x="14261" y="2853"/>
                    <a:pt x="14212" y="2824"/>
                    <a:pt x="14176" y="2806"/>
                  </a:cubicBezTo>
                  <a:cubicBezTo>
                    <a:pt x="13996" y="2702"/>
                    <a:pt x="13801" y="2620"/>
                    <a:pt x="13596" y="2560"/>
                  </a:cubicBezTo>
                  <a:cubicBezTo>
                    <a:pt x="13283" y="2470"/>
                    <a:pt x="12985" y="2443"/>
                    <a:pt x="12712" y="2443"/>
                  </a:cubicBezTo>
                  <a:cubicBezTo>
                    <a:pt x="12556" y="2443"/>
                    <a:pt x="12407" y="2452"/>
                    <a:pt x="12269" y="2463"/>
                  </a:cubicBezTo>
                  <a:cubicBezTo>
                    <a:pt x="11658" y="2516"/>
                    <a:pt x="11052" y="2631"/>
                    <a:pt x="10468" y="2804"/>
                  </a:cubicBezTo>
                  <a:cubicBezTo>
                    <a:pt x="9994" y="2084"/>
                    <a:pt x="9425" y="1437"/>
                    <a:pt x="8779" y="882"/>
                  </a:cubicBezTo>
                  <a:cubicBezTo>
                    <a:pt x="8480" y="626"/>
                    <a:pt x="8109" y="339"/>
                    <a:pt x="7618" y="161"/>
                  </a:cubicBezTo>
                  <a:cubicBezTo>
                    <a:pt x="7413" y="89"/>
                    <a:pt x="7203" y="40"/>
                    <a:pt x="7009" y="22"/>
                  </a:cubicBezTo>
                  <a:cubicBezTo>
                    <a:pt x="6951" y="11"/>
                    <a:pt x="6893" y="5"/>
                    <a:pt x="6832" y="2"/>
                  </a:cubicBezTo>
                  <a:cubicBezTo>
                    <a:pt x="6803" y="1"/>
                    <a:pt x="6775" y="0"/>
                    <a:pt x="6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55"/>
            <p:cNvSpPr/>
            <p:nvPr/>
          </p:nvSpPr>
          <p:spPr>
            <a:xfrm>
              <a:off x="7820888" y="362436"/>
              <a:ext cx="502560" cy="543124"/>
            </a:xfrm>
            <a:custGeom>
              <a:avLst/>
              <a:gdLst/>
              <a:ahLst/>
              <a:cxnLst/>
              <a:rect l="l" t="t" r="r" b="b"/>
              <a:pathLst>
                <a:path w="12575" h="13590" extrusionOk="0">
                  <a:moveTo>
                    <a:pt x="5339" y="0"/>
                  </a:moveTo>
                  <a:cubicBezTo>
                    <a:pt x="5269" y="0"/>
                    <a:pt x="5198" y="11"/>
                    <a:pt x="5131" y="30"/>
                  </a:cubicBezTo>
                  <a:cubicBezTo>
                    <a:pt x="5051" y="47"/>
                    <a:pt x="4975" y="75"/>
                    <a:pt x="4904" y="116"/>
                  </a:cubicBezTo>
                  <a:lnTo>
                    <a:pt x="4925" y="111"/>
                  </a:lnTo>
                  <a:lnTo>
                    <a:pt x="4925" y="111"/>
                  </a:lnTo>
                  <a:cubicBezTo>
                    <a:pt x="4808" y="173"/>
                    <a:pt x="4699" y="259"/>
                    <a:pt x="4611" y="357"/>
                  </a:cubicBezTo>
                  <a:cubicBezTo>
                    <a:pt x="4413" y="570"/>
                    <a:pt x="4287" y="836"/>
                    <a:pt x="4179" y="1104"/>
                  </a:cubicBezTo>
                  <a:cubicBezTo>
                    <a:pt x="3768" y="2119"/>
                    <a:pt x="3579" y="3220"/>
                    <a:pt x="3620" y="4314"/>
                  </a:cubicBezTo>
                  <a:cubicBezTo>
                    <a:pt x="2738" y="4350"/>
                    <a:pt x="1862" y="4540"/>
                    <a:pt x="1050" y="4879"/>
                  </a:cubicBezTo>
                  <a:cubicBezTo>
                    <a:pt x="794" y="4985"/>
                    <a:pt x="538" y="5110"/>
                    <a:pt x="336" y="5301"/>
                  </a:cubicBezTo>
                  <a:cubicBezTo>
                    <a:pt x="244" y="5387"/>
                    <a:pt x="164" y="5493"/>
                    <a:pt x="106" y="5603"/>
                  </a:cubicBezTo>
                  <a:lnTo>
                    <a:pt x="112" y="5582"/>
                  </a:lnTo>
                  <a:lnTo>
                    <a:pt x="112" y="5582"/>
                  </a:lnTo>
                  <a:cubicBezTo>
                    <a:pt x="72" y="5652"/>
                    <a:pt x="48" y="5724"/>
                    <a:pt x="29" y="5801"/>
                  </a:cubicBezTo>
                  <a:cubicBezTo>
                    <a:pt x="9" y="5878"/>
                    <a:pt x="1" y="5954"/>
                    <a:pt x="5" y="6034"/>
                  </a:cubicBezTo>
                  <a:lnTo>
                    <a:pt x="9" y="6013"/>
                  </a:lnTo>
                  <a:cubicBezTo>
                    <a:pt x="12" y="6141"/>
                    <a:pt x="38" y="6268"/>
                    <a:pt x="83" y="6388"/>
                  </a:cubicBezTo>
                  <a:cubicBezTo>
                    <a:pt x="180" y="6646"/>
                    <a:pt x="353" y="6871"/>
                    <a:pt x="535" y="7080"/>
                  </a:cubicBezTo>
                  <a:cubicBezTo>
                    <a:pt x="1175" y="7809"/>
                    <a:pt x="1959" y="8409"/>
                    <a:pt x="2827" y="8841"/>
                  </a:cubicBezTo>
                  <a:cubicBezTo>
                    <a:pt x="2685" y="9978"/>
                    <a:pt x="2771" y="11141"/>
                    <a:pt x="3083" y="12243"/>
                  </a:cubicBezTo>
                  <a:cubicBezTo>
                    <a:pt x="3170" y="12550"/>
                    <a:pt x="3276" y="12857"/>
                    <a:pt x="3467" y="13112"/>
                  </a:cubicBezTo>
                  <a:cubicBezTo>
                    <a:pt x="3554" y="13230"/>
                    <a:pt x="3662" y="13334"/>
                    <a:pt x="3782" y="13418"/>
                  </a:cubicBezTo>
                  <a:lnTo>
                    <a:pt x="3760" y="13409"/>
                  </a:lnTo>
                  <a:lnTo>
                    <a:pt x="3760" y="13409"/>
                  </a:lnTo>
                  <a:cubicBezTo>
                    <a:pt x="3832" y="13462"/>
                    <a:pt x="3915" y="13502"/>
                    <a:pt x="4000" y="13532"/>
                  </a:cubicBezTo>
                  <a:cubicBezTo>
                    <a:pt x="4084" y="13564"/>
                    <a:pt x="4172" y="13586"/>
                    <a:pt x="4261" y="13590"/>
                  </a:cubicBezTo>
                  <a:lnTo>
                    <a:pt x="4237" y="13581"/>
                  </a:lnTo>
                  <a:lnTo>
                    <a:pt x="4237" y="13581"/>
                  </a:lnTo>
                  <a:cubicBezTo>
                    <a:pt x="4277" y="13585"/>
                    <a:pt x="4317" y="13587"/>
                    <a:pt x="4358" y="13587"/>
                  </a:cubicBezTo>
                  <a:cubicBezTo>
                    <a:pt x="4465" y="13587"/>
                    <a:pt x="4573" y="13574"/>
                    <a:pt x="4676" y="13550"/>
                  </a:cubicBezTo>
                  <a:cubicBezTo>
                    <a:pt x="4986" y="13475"/>
                    <a:pt x="5265" y="13306"/>
                    <a:pt x="5527" y="13125"/>
                  </a:cubicBezTo>
                  <a:cubicBezTo>
                    <a:pt x="6521" y="12443"/>
                    <a:pt x="7366" y="11548"/>
                    <a:pt x="7995" y="10519"/>
                  </a:cubicBezTo>
                  <a:cubicBezTo>
                    <a:pt x="8826" y="11023"/>
                    <a:pt x="9744" y="11380"/>
                    <a:pt x="10699" y="11565"/>
                  </a:cubicBezTo>
                  <a:cubicBezTo>
                    <a:pt x="10902" y="11605"/>
                    <a:pt x="11110" y="11637"/>
                    <a:pt x="11316" y="11637"/>
                  </a:cubicBezTo>
                  <a:cubicBezTo>
                    <a:pt x="11414" y="11637"/>
                    <a:pt x="11512" y="11630"/>
                    <a:pt x="11608" y="11613"/>
                  </a:cubicBezTo>
                  <a:cubicBezTo>
                    <a:pt x="11746" y="11590"/>
                    <a:pt x="11884" y="11542"/>
                    <a:pt x="12006" y="11475"/>
                  </a:cubicBezTo>
                  <a:lnTo>
                    <a:pt x="12006" y="11475"/>
                  </a:lnTo>
                  <a:lnTo>
                    <a:pt x="11988" y="11491"/>
                  </a:lnTo>
                  <a:cubicBezTo>
                    <a:pt x="12065" y="11451"/>
                    <a:pt x="12134" y="11399"/>
                    <a:pt x="12197" y="11338"/>
                  </a:cubicBezTo>
                  <a:cubicBezTo>
                    <a:pt x="12261" y="11279"/>
                    <a:pt x="12315" y="11214"/>
                    <a:pt x="12360" y="11139"/>
                  </a:cubicBezTo>
                  <a:lnTo>
                    <a:pt x="12360" y="11139"/>
                  </a:lnTo>
                  <a:lnTo>
                    <a:pt x="12342" y="11156"/>
                  </a:lnTo>
                  <a:cubicBezTo>
                    <a:pt x="12417" y="11036"/>
                    <a:pt x="12471" y="10903"/>
                    <a:pt x="12504" y="10766"/>
                  </a:cubicBezTo>
                  <a:cubicBezTo>
                    <a:pt x="12573" y="10468"/>
                    <a:pt x="12549" y="10157"/>
                    <a:pt x="12509" y="9855"/>
                  </a:cubicBezTo>
                  <a:cubicBezTo>
                    <a:pt x="12355" y="8714"/>
                    <a:pt x="11955" y="7610"/>
                    <a:pt x="11348" y="6631"/>
                  </a:cubicBezTo>
                  <a:cubicBezTo>
                    <a:pt x="11860" y="5888"/>
                    <a:pt x="12241" y="5055"/>
                    <a:pt x="12455" y="4181"/>
                  </a:cubicBezTo>
                  <a:cubicBezTo>
                    <a:pt x="12521" y="3911"/>
                    <a:pt x="12575" y="3634"/>
                    <a:pt x="12541" y="3358"/>
                  </a:cubicBezTo>
                  <a:cubicBezTo>
                    <a:pt x="12519" y="3229"/>
                    <a:pt x="12484" y="3102"/>
                    <a:pt x="12427" y="2990"/>
                  </a:cubicBezTo>
                  <a:lnTo>
                    <a:pt x="12427" y="2990"/>
                  </a:lnTo>
                  <a:lnTo>
                    <a:pt x="12441" y="3006"/>
                  </a:lnTo>
                  <a:cubicBezTo>
                    <a:pt x="12410" y="2935"/>
                    <a:pt x="12364" y="2868"/>
                    <a:pt x="12313" y="2809"/>
                  </a:cubicBezTo>
                  <a:cubicBezTo>
                    <a:pt x="12264" y="2750"/>
                    <a:pt x="12207" y="2696"/>
                    <a:pt x="12141" y="2652"/>
                  </a:cubicBezTo>
                  <a:lnTo>
                    <a:pt x="12141" y="2652"/>
                  </a:lnTo>
                  <a:lnTo>
                    <a:pt x="12156" y="2667"/>
                  </a:lnTo>
                  <a:cubicBezTo>
                    <a:pt x="12050" y="2595"/>
                    <a:pt x="11932" y="2538"/>
                    <a:pt x="11810" y="2504"/>
                  </a:cubicBezTo>
                  <a:cubicBezTo>
                    <a:pt x="11650" y="2458"/>
                    <a:pt x="11484" y="2442"/>
                    <a:pt x="11316" y="2442"/>
                  </a:cubicBezTo>
                  <a:cubicBezTo>
                    <a:pt x="11205" y="2442"/>
                    <a:pt x="11094" y="2449"/>
                    <a:pt x="10985" y="2458"/>
                  </a:cubicBezTo>
                  <a:cubicBezTo>
                    <a:pt x="10105" y="2531"/>
                    <a:pt x="9239" y="2765"/>
                    <a:pt x="8442" y="3138"/>
                  </a:cubicBezTo>
                  <a:cubicBezTo>
                    <a:pt x="7977" y="2149"/>
                    <a:pt x="7300" y="1258"/>
                    <a:pt x="6471" y="544"/>
                  </a:cubicBezTo>
                  <a:cubicBezTo>
                    <a:pt x="6251" y="357"/>
                    <a:pt x="6016" y="178"/>
                    <a:pt x="5743" y="80"/>
                  </a:cubicBezTo>
                  <a:cubicBezTo>
                    <a:pt x="5620" y="35"/>
                    <a:pt x="5485" y="8"/>
                    <a:pt x="5351" y="7"/>
                  </a:cubicBezTo>
                  <a:lnTo>
                    <a:pt x="5373" y="1"/>
                  </a:lnTo>
                  <a:cubicBezTo>
                    <a:pt x="5361" y="1"/>
                    <a:pt x="5350" y="0"/>
                    <a:pt x="53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55"/>
            <p:cNvSpPr/>
            <p:nvPr/>
          </p:nvSpPr>
          <p:spPr>
            <a:xfrm>
              <a:off x="7968723" y="641280"/>
              <a:ext cx="38406" cy="34849"/>
            </a:xfrm>
            <a:custGeom>
              <a:avLst/>
              <a:gdLst/>
              <a:ahLst/>
              <a:cxnLst/>
              <a:rect l="l" t="t" r="r" b="b"/>
              <a:pathLst>
                <a:path w="961" h="872" extrusionOk="0">
                  <a:moveTo>
                    <a:pt x="481" y="1"/>
                  </a:moveTo>
                  <a:cubicBezTo>
                    <a:pt x="447" y="1"/>
                    <a:pt x="412" y="5"/>
                    <a:pt x="378" y="13"/>
                  </a:cubicBezTo>
                  <a:cubicBezTo>
                    <a:pt x="144" y="70"/>
                    <a:pt x="1" y="305"/>
                    <a:pt x="58" y="539"/>
                  </a:cubicBezTo>
                  <a:cubicBezTo>
                    <a:pt x="106" y="737"/>
                    <a:pt x="284" y="871"/>
                    <a:pt x="481" y="871"/>
                  </a:cubicBezTo>
                  <a:cubicBezTo>
                    <a:pt x="515" y="871"/>
                    <a:pt x="549" y="867"/>
                    <a:pt x="584" y="859"/>
                  </a:cubicBezTo>
                  <a:cubicBezTo>
                    <a:pt x="817" y="802"/>
                    <a:pt x="960" y="568"/>
                    <a:pt x="903" y="333"/>
                  </a:cubicBezTo>
                  <a:cubicBezTo>
                    <a:pt x="855" y="133"/>
                    <a:pt x="677" y="1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55"/>
            <p:cNvSpPr/>
            <p:nvPr/>
          </p:nvSpPr>
          <p:spPr>
            <a:xfrm>
              <a:off x="8175829" y="590843"/>
              <a:ext cx="38366" cy="34849"/>
            </a:xfrm>
            <a:custGeom>
              <a:avLst/>
              <a:gdLst/>
              <a:ahLst/>
              <a:cxnLst/>
              <a:rect l="l" t="t" r="r" b="b"/>
              <a:pathLst>
                <a:path w="960" h="872" extrusionOk="0">
                  <a:moveTo>
                    <a:pt x="482" y="0"/>
                  </a:moveTo>
                  <a:cubicBezTo>
                    <a:pt x="448" y="0"/>
                    <a:pt x="412" y="5"/>
                    <a:pt x="377" y="13"/>
                  </a:cubicBezTo>
                  <a:cubicBezTo>
                    <a:pt x="144" y="70"/>
                    <a:pt x="0" y="305"/>
                    <a:pt x="57" y="539"/>
                  </a:cubicBezTo>
                  <a:cubicBezTo>
                    <a:pt x="106" y="738"/>
                    <a:pt x="283" y="871"/>
                    <a:pt x="480" y="871"/>
                  </a:cubicBezTo>
                  <a:cubicBezTo>
                    <a:pt x="514" y="871"/>
                    <a:pt x="548" y="867"/>
                    <a:pt x="583" y="859"/>
                  </a:cubicBezTo>
                  <a:cubicBezTo>
                    <a:pt x="816" y="802"/>
                    <a:pt x="960" y="568"/>
                    <a:pt x="903" y="333"/>
                  </a:cubicBezTo>
                  <a:cubicBezTo>
                    <a:pt x="854" y="134"/>
                    <a:pt x="678" y="0"/>
                    <a:pt x="4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55"/>
            <p:cNvSpPr/>
            <p:nvPr/>
          </p:nvSpPr>
          <p:spPr>
            <a:xfrm>
              <a:off x="8052453" y="650153"/>
              <a:ext cx="97794" cy="58309"/>
            </a:xfrm>
            <a:custGeom>
              <a:avLst/>
              <a:gdLst/>
              <a:ahLst/>
              <a:cxnLst/>
              <a:rect l="l" t="t" r="r" b="b"/>
              <a:pathLst>
                <a:path w="2447" h="1459" extrusionOk="0">
                  <a:moveTo>
                    <a:pt x="2291" y="0"/>
                  </a:moveTo>
                  <a:lnTo>
                    <a:pt x="1" y="557"/>
                  </a:lnTo>
                  <a:cubicBezTo>
                    <a:pt x="131" y="1097"/>
                    <a:pt x="613" y="1458"/>
                    <a:pt x="1144" y="1458"/>
                  </a:cubicBezTo>
                  <a:cubicBezTo>
                    <a:pt x="1236" y="1458"/>
                    <a:pt x="1331" y="1447"/>
                    <a:pt x="1425" y="1424"/>
                  </a:cubicBezTo>
                  <a:cubicBezTo>
                    <a:pt x="2057" y="1271"/>
                    <a:pt x="2446" y="633"/>
                    <a:pt x="2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1" name="Google Shape;2611;p55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2" name="Google Shape;2612;p55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613" name="Google Shape;2613;p55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4B95CE-2445-4019-8A09-0FC2418E8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pc="300" dirty="0"/>
              <a:t>CMS</a:t>
            </a:r>
            <a:endParaRPr lang="id-ID" spc="3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ABE480-0A19-4A5B-B16F-3C16E4C97A8F}"/>
              </a:ext>
            </a:extLst>
          </p:cNvPr>
          <p:cNvSpPr txBox="1"/>
          <p:nvPr/>
        </p:nvSpPr>
        <p:spPr>
          <a:xfrm>
            <a:off x="2000101" y="1794933"/>
            <a:ext cx="6546984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spc="300" dirty="0">
                <a:solidFill>
                  <a:srgbClr val="FF0000"/>
                </a:solidFill>
                <a:latin typeface="Back to School " panose="02000603000000000000" pitchFamily="2" charset="0"/>
              </a:rPr>
              <a:t>CMA – CONTENT MANAGEMENT APPLICATION</a:t>
            </a:r>
            <a:endParaRPr lang="en-US" sz="2800" b="1" spc="300" dirty="0">
              <a:solidFill>
                <a:srgbClr val="FF0000"/>
              </a:solidFill>
              <a:latin typeface="Back to School " panose="02000603000000000000" pitchFamily="2" charset="0"/>
            </a:endParaRPr>
          </a:p>
          <a:p>
            <a:pPr algn="ctr"/>
            <a:endParaRPr lang="en-US" sz="2800" b="1" spc="300" dirty="0">
              <a:solidFill>
                <a:srgbClr val="FF0000"/>
              </a:solidFill>
              <a:latin typeface="Back to School " panose="02000603000000000000" pitchFamily="2" charset="0"/>
            </a:endParaRPr>
          </a:p>
          <a:p>
            <a:pPr algn="ctr"/>
            <a:r>
              <a:rPr lang="en-US" sz="2800" b="1" spc="300" dirty="0" err="1">
                <a:solidFill>
                  <a:schemeClr val="accent2">
                    <a:lumMod val="75000"/>
                  </a:schemeClr>
                </a:solidFill>
                <a:latin typeface="Back to School " panose="02000603000000000000" pitchFamily="2" charset="0"/>
              </a:rPr>
              <a:t>Mengelola</a:t>
            </a:r>
            <a:r>
              <a:rPr lang="en-US" sz="2800" b="1" spc="300" dirty="0">
                <a:solidFill>
                  <a:schemeClr val="accent2">
                    <a:lumMod val="75000"/>
                  </a:schemeClr>
                </a:solidFill>
                <a:latin typeface="Back to School " panose="02000603000000000000" pitchFamily="2" charset="0"/>
              </a:rPr>
              <a:t> </a:t>
            </a:r>
            <a:r>
              <a:rPr lang="en-US" sz="2800" b="1" spc="300" dirty="0" err="1">
                <a:solidFill>
                  <a:schemeClr val="accent2">
                    <a:lumMod val="75000"/>
                  </a:schemeClr>
                </a:solidFill>
                <a:latin typeface="Back to School " panose="02000603000000000000" pitchFamily="2" charset="0"/>
              </a:rPr>
              <a:t>konten</a:t>
            </a:r>
            <a:endParaRPr lang="en-US" sz="2800" b="1" spc="300" dirty="0">
              <a:solidFill>
                <a:schemeClr val="accent2">
                  <a:lumMod val="75000"/>
                </a:schemeClr>
              </a:solidFill>
              <a:latin typeface="Back to School " panose="02000603000000000000" pitchFamily="2" charset="0"/>
            </a:endParaRPr>
          </a:p>
          <a:p>
            <a:pPr algn="ctr"/>
            <a:r>
              <a:rPr lang="en-US" sz="2800" b="1" spc="300" dirty="0" err="1">
                <a:solidFill>
                  <a:schemeClr val="accent2">
                    <a:lumMod val="75000"/>
                  </a:schemeClr>
                </a:solidFill>
                <a:latin typeface="Back to School " panose="02000603000000000000" pitchFamily="2" charset="0"/>
              </a:rPr>
              <a:t>Tidak</a:t>
            </a:r>
            <a:r>
              <a:rPr lang="en-US" sz="2800" b="1" spc="300" dirty="0">
                <a:solidFill>
                  <a:schemeClr val="accent2">
                    <a:lumMod val="75000"/>
                  </a:schemeClr>
                </a:solidFill>
                <a:latin typeface="Back to School " panose="02000603000000000000" pitchFamily="2" charset="0"/>
              </a:rPr>
              <a:t> </a:t>
            </a:r>
            <a:r>
              <a:rPr lang="en-US" sz="2800" b="1" spc="300" dirty="0" err="1">
                <a:solidFill>
                  <a:schemeClr val="accent2">
                    <a:lumMod val="75000"/>
                  </a:schemeClr>
                </a:solidFill>
                <a:latin typeface="Back to School " panose="02000603000000000000" pitchFamily="2" charset="0"/>
              </a:rPr>
              <a:t>harus</a:t>
            </a:r>
            <a:r>
              <a:rPr lang="en-US" sz="2800" b="1" spc="300" dirty="0">
                <a:solidFill>
                  <a:schemeClr val="accent2">
                    <a:lumMod val="75000"/>
                  </a:schemeClr>
                </a:solidFill>
                <a:latin typeface="Back to School " panose="02000603000000000000" pitchFamily="2" charset="0"/>
              </a:rPr>
              <a:t> </a:t>
            </a:r>
            <a:r>
              <a:rPr lang="en-US" sz="2800" b="1" spc="300" dirty="0" err="1">
                <a:solidFill>
                  <a:schemeClr val="accent2">
                    <a:lumMod val="75000"/>
                  </a:schemeClr>
                </a:solidFill>
                <a:latin typeface="Back to School " panose="02000603000000000000" pitchFamily="2" charset="0"/>
              </a:rPr>
              <a:t>bisa</a:t>
            </a:r>
            <a:r>
              <a:rPr lang="en-US" sz="2800" b="1" spc="300" dirty="0">
                <a:solidFill>
                  <a:schemeClr val="accent2">
                    <a:lumMod val="75000"/>
                  </a:schemeClr>
                </a:solidFill>
                <a:latin typeface="Back to School " panose="02000603000000000000" pitchFamily="2" charset="0"/>
              </a:rPr>
              <a:t> html</a:t>
            </a:r>
            <a:endParaRPr lang="id-ID" sz="2800" b="1" spc="300" dirty="0">
              <a:solidFill>
                <a:schemeClr val="accent2">
                  <a:lumMod val="75000"/>
                </a:schemeClr>
              </a:solidFill>
              <a:latin typeface="Back to School 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20950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7" name="Google Shape;2587;p55"/>
          <p:cNvSpPr/>
          <p:nvPr/>
        </p:nvSpPr>
        <p:spPr>
          <a:xfrm rot="-1344">
            <a:off x="-239000" y="2639532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0" name="Google Shape;2590;p55">
            <a:hlinkClick r:id="rId3" action="ppaction://hlinksldjump"/>
          </p:cNvPr>
          <p:cNvSpPr txBox="1">
            <a:spLocks noGrp="1"/>
          </p:cNvSpPr>
          <p:nvPr>
            <p:ph type="subTitle" idx="6"/>
          </p:nvPr>
        </p:nvSpPr>
        <p:spPr>
          <a:xfrm>
            <a:off x="218656" y="2113842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Wed</a:t>
            </a:r>
            <a:endParaRPr/>
          </a:p>
        </p:txBody>
      </p:sp>
      <p:sp>
        <p:nvSpPr>
          <p:cNvPr id="2591" name="Google Shape;2591;p55">
            <a:hlinkClick r:id="rId4" action="ppaction://hlinksldjump"/>
          </p:cNvPr>
          <p:cNvSpPr txBox="1">
            <a:spLocks noGrp="1"/>
          </p:cNvSpPr>
          <p:nvPr>
            <p:ph type="subTitle" idx="7"/>
          </p:nvPr>
        </p:nvSpPr>
        <p:spPr>
          <a:xfrm>
            <a:off x="218656" y="2633988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Thu</a:t>
            </a:r>
            <a:endParaRPr/>
          </a:p>
        </p:txBody>
      </p:sp>
      <p:sp>
        <p:nvSpPr>
          <p:cNvPr id="2592" name="Google Shape;2592;p55">
            <a:hlinkClick r:id="rId5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218656" y="3154133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Fri</a:t>
            </a:r>
            <a:endParaRPr/>
          </a:p>
        </p:txBody>
      </p:sp>
      <p:sp>
        <p:nvSpPr>
          <p:cNvPr id="2593" name="Google Shape;2593;p55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218656" y="3674279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Wknd</a:t>
            </a:r>
            <a:endParaRPr/>
          </a:p>
        </p:txBody>
      </p:sp>
      <p:sp>
        <p:nvSpPr>
          <p:cNvPr id="2594" name="Google Shape;2594;p55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218656" y="4194425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. . .</a:t>
            </a:r>
            <a:endParaRPr/>
          </a:p>
        </p:txBody>
      </p:sp>
      <p:sp>
        <p:nvSpPr>
          <p:cNvPr id="2588" name="Google Shape;2588;p55">
            <a:hlinkClick r:id="rId6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218656" y="1073550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Mon</a:t>
            </a:r>
            <a:endParaRPr/>
          </a:p>
        </p:txBody>
      </p:sp>
      <p:sp>
        <p:nvSpPr>
          <p:cNvPr id="2589" name="Google Shape;2589;p55">
            <a:hlinkClick r:id="rId7" action="ppaction://hlinksldjump"/>
          </p:cNvPr>
          <p:cNvSpPr txBox="1">
            <a:spLocks noGrp="1"/>
          </p:cNvSpPr>
          <p:nvPr>
            <p:ph type="subTitle" idx="5"/>
          </p:nvPr>
        </p:nvSpPr>
        <p:spPr>
          <a:xfrm>
            <a:off x="218656" y="1593696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Tue</a:t>
            </a:r>
            <a:endParaRPr/>
          </a:p>
        </p:txBody>
      </p:sp>
      <p:sp>
        <p:nvSpPr>
          <p:cNvPr id="2595" name="Google Shape;2595;p55">
            <a:hlinkClick r:id="rId8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8" name="Google Shape;2598;p55"/>
          <p:cNvGrpSpPr/>
          <p:nvPr/>
        </p:nvGrpSpPr>
        <p:grpSpPr>
          <a:xfrm>
            <a:off x="7766773" y="306124"/>
            <a:ext cx="614901" cy="654627"/>
            <a:chOff x="7766773" y="306124"/>
            <a:chExt cx="614901" cy="654627"/>
          </a:xfrm>
        </p:grpSpPr>
        <p:sp>
          <p:nvSpPr>
            <p:cNvPr id="2599" name="Google Shape;2599;p55"/>
            <p:cNvSpPr/>
            <p:nvPr/>
          </p:nvSpPr>
          <p:spPr>
            <a:xfrm>
              <a:off x="7766773" y="306124"/>
              <a:ext cx="614901" cy="654627"/>
            </a:xfrm>
            <a:custGeom>
              <a:avLst/>
              <a:gdLst/>
              <a:ahLst/>
              <a:cxnLst/>
              <a:rect l="l" t="t" r="r" b="b"/>
              <a:pathLst>
                <a:path w="15386" h="16380" extrusionOk="0">
                  <a:moveTo>
                    <a:pt x="6746" y="0"/>
                  </a:moveTo>
                  <a:cubicBezTo>
                    <a:pt x="6572" y="0"/>
                    <a:pt x="6393" y="22"/>
                    <a:pt x="6199" y="67"/>
                  </a:cubicBezTo>
                  <a:cubicBezTo>
                    <a:pt x="5979" y="124"/>
                    <a:pt x="5782" y="201"/>
                    <a:pt x="5611" y="299"/>
                  </a:cubicBezTo>
                  <a:cubicBezTo>
                    <a:pt x="5560" y="329"/>
                    <a:pt x="5510" y="360"/>
                    <a:pt x="5477" y="386"/>
                  </a:cubicBezTo>
                  <a:cubicBezTo>
                    <a:pt x="5298" y="501"/>
                    <a:pt x="5134" y="642"/>
                    <a:pt x="4986" y="801"/>
                  </a:cubicBezTo>
                  <a:cubicBezTo>
                    <a:pt x="4630" y="1184"/>
                    <a:pt x="4431" y="1609"/>
                    <a:pt x="4284" y="1973"/>
                  </a:cubicBezTo>
                  <a:cubicBezTo>
                    <a:pt x="3964" y="2765"/>
                    <a:pt x="3758" y="3599"/>
                    <a:pt x="3668" y="4459"/>
                  </a:cubicBezTo>
                  <a:cubicBezTo>
                    <a:pt x="3069" y="4571"/>
                    <a:pt x="2477" y="4747"/>
                    <a:pt x="1910" y="4983"/>
                  </a:cubicBezTo>
                  <a:cubicBezTo>
                    <a:pt x="1558" y="5128"/>
                    <a:pt x="1147" y="5325"/>
                    <a:pt x="776" y="5678"/>
                  </a:cubicBezTo>
                  <a:cubicBezTo>
                    <a:pt x="621" y="5823"/>
                    <a:pt x="488" y="5985"/>
                    <a:pt x="386" y="6147"/>
                  </a:cubicBezTo>
                  <a:cubicBezTo>
                    <a:pt x="351" y="6192"/>
                    <a:pt x="317" y="6244"/>
                    <a:pt x="289" y="6296"/>
                  </a:cubicBezTo>
                  <a:cubicBezTo>
                    <a:pt x="188" y="6477"/>
                    <a:pt x="113" y="6673"/>
                    <a:pt x="69" y="6876"/>
                  </a:cubicBezTo>
                  <a:cubicBezTo>
                    <a:pt x="19" y="7082"/>
                    <a:pt x="0" y="7294"/>
                    <a:pt x="10" y="7500"/>
                  </a:cubicBezTo>
                  <a:cubicBezTo>
                    <a:pt x="15" y="7558"/>
                    <a:pt x="22" y="7615"/>
                    <a:pt x="29" y="7656"/>
                  </a:cubicBezTo>
                  <a:cubicBezTo>
                    <a:pt x="52" y="7864"/>
                    <a:pt x="100" y="8070"/>
                    <a:pt x="174" y="8269"/>
                  </a:cubicBezTo>
                  <a:cubicBezTo>
                    <a:pt x="351" y="8748"/>
                    <a:pt x="634" y="9106"/>
                    <a:pt x="886" y="9394"/>
                  </a:cubicBezTo>
                  <a:cubicBezTo>
                    <a:pt x="1430" y="10014"/>
                    <a:pt x="2062" y="10557"/>
                    <a:pt x="2769" y="11010"/>
                  </a:cubicBezTo>
                  <a:cubicBezTo>
                    <a:pt x="2740" y="12025"/>
                    <a:pt x="2867" y="13062"/>
                    <a:pt x="3138" y="14017"/>
                  </a:cubicBezTo>
                  <a:cubicBezTo>
                    <a:pt x="3255" y="14422"/>
                    <a:pt x="3415" y="14895"/>
                    <a:pt x="3745" y="15339"/>
                  </a:cubicBezTo>
                  <a:cubicBezTo>
                    <a:pt x="3882" y="15522"/>
                    <a:pt x="4039" y="15687"/>
                    <a:pt x="4197" y="15816"/>
                  </a:cubicBezTo>
                  <a:cubicBezTo>
                    <a:pt x="4242" y="15857"/>
                    <a:pt x="4288" y="15897"/>
                    <a:pt x="4338" y="15934"/>
                  </a:cubicBezTo>
                  <a:cubicBezTo>
                    <a:pt x="4515" y="16062"/>
                    <a:pt x="4713" y="16164"/>
                    <a:pt x="4920" y="16238"/>
                  </a:cubicBezTo>
                  <a:cubicBezTo>
                    <a:pt x="5132" y="16316"/>
                    <a:pt x="5348" y="16362"/>
                    <a:pt x="5567" y="16376"/>
                  </a:cubicBezTo>
                  <a:cubicBezTo>
                    <a:pt x="5597" y="16378"/>
                    <a:pt x="5627" y="16379"/>
                    <a:pt x="5655" y="16379"/>
                  </a:cubicBezTo>
                  <a:cubicBezTo>
                    <a:pt x="5683" y="16379"/>
                    <a:pt x="5708" y="16378"/>
                    <a:pt x="5729" y="16376"/>
                  </a:cubicBezTo>
                  <a:cubicBezTo>
                    <a:pt x="5735" y="16376"/>
                    <a:pt x="5741" y="16376"/>
                    <a:pt x="5747" y="16376"/>
                  </a:cubicBezTo>
                  <a:cubicBezTo>
                    <a:pt x="5967" y="16376"/>
                    <a:pt x="6188" y="16350"/>
                    <a:pt x="6404" y="16298"/>
                  </a:cubicBezTo>
                  <a:cubicBezTo>
                    <a:pt x="6941" y="16167"/>
                    <a:pt x="7368" y="15906"/>
                    <a:pt x="7714" y="15667"/>
                  </a:cubicBezTo>
                  <a:cubicBezTo>
                    <a:pt x="8507" y="15124"/>
                    <a:pt x="9218" y="14463"/>
                    <a:pt x="9830" y="13707"/>
                  </a:cubicBezTo>
                  <a:cubicBezTo>
                    <a:pt x="10471" y="13986"/>
                    <a:pt x="11143" y="14193"/>
                    <a:pt x="11831" y="14327"/>
                  </a:cubicBezTo>
                  <a:cubicBezTo>
                    <a:pt x="12091" y="14378"/>
                    <a:pt x="12386" y="14423"/>
                    <a:pt x="12708" y="14423"/>
                  </a:cubicBezTo>
                  <a:cubicBezTo>
                    <a:pt x="12880" y="14423"/>
                    <a:pt x="13059" y="14410"/>
                    <a:pt x="13245" y="14378"/>
                  </a:cubicBezTo>
                  <a:cubicBezTo>
                    <a:pt x="13465" y="14338"/>
                    <a:pt x="13679" y="14276"/>
                    <a:pt x="13861" y="14193"/>
                  </a:cubicBezTo>
                  <a:cubicBezTo>
                    <a:pt x="13917" y="14172"/>
                    <a:pt x="13973" y="14149"/>
                    <a:pt x="14028" y="14121"/>
                  </a:cubicBezTo>
                  <a:cubicBezTo>
                    <a:pt x="14219" y="14023"/>
                    <a:pt x="14396" y="13895"/>
                    <a:pt x="14550" y="13746"/>
                  </a:cubicBezTo>
                  <a:cubicBezTo>
                    <a:pt x="14712" y="13596"/>
                    <a:pt x="14848" y="13426"/>
                    <a:pt x="14959" y="13241"/>
                  </a:cubicBezTo>
                  <a:cubicBezTo>
                    <a:pt x="14990" y="13187"/>
                    <a:pt x="15017" y="13134"/>
                    <a:pt x="15033" y="13095"/>
                  </a:cubicBezTo>
                  <a:cubicBezTo>
                    <a:pt x="15135" y="12900"/>
                    <a:pt x="15211" y="12690"/>
                    <a:pt x="15260" y="12474"/>
                  </a:cubicBezTo>
                  <a:cubicBezTo>
                    <a:pt x="15381" y="11949"/>
                    <a:pt x="15343" y="11465"/>
                    <a:pt x="15289" y="11060"/>
                  </a:cubicBezTo>
                  <a:cubicBezTo>
                    <a:pt x="15151" y="10036"/>
                    <a:pt x="14831" y="9002"/>
                    <a:pt x="14364" y="8061"/>
                  </a:cubicBezTo>
                  <a:cubicBezTo>
                    <a:pt x="14740" y="7380"/>
                    <a:pt x="15024" y="6657"/>
                    <a:pt x="15209" y="5907"/>
                  </a:cubicBezTo>
                  <a:cubicBezTo>
                    <a:pt x="15302" y="5536"/>
                    <a:pt x="15385" y="5087"/>
                    <a:pt x="15324" y="4579"/>
                  </a:cubicBezTo>
                  <a:cubicBezTo>
                    <a:pt x="15294" y="4375"/>
                    <a:pt x="15245" y="4173"/>
                    <a:pt x="15172" y="3981"/>
                  </a:cubicBezTo>
                  <a:cubicBezTo>
                    <a:pt x="15157" y="3930"/>
                    <a:pt x="15137" y="3877"/>
                    <a:pt x="15114" y="3826"/>
                  </a:cubicBezTo>
                  <a:cubicBezTo>
                    <a:pt x="15029" y="3637"/>
                    <a:pt x="14915" y="3460"/>
                    <a:pt x="14777" y="3302"/>
                  </a:cubicBezTo>
                  <a:cubicBezTo>
                    <a:pt x="14641" y="3138"/>
                    <a:pt x="14484" y="2998"/>
                    <a:pt x="14311" y="2884"/>
                  </a:cubicBezTo>
                  <a:cubicBezTo>
                    <a:pt x="14261" y="2853"/>
                    <a:pt x="14212" y="2824"/>
                    <a:pt x="14176" y="2806"/>
                  </a:cubicBezTo>
                  <a:cubicBezTo>
                    <a:pt x="13996" y="2702"/>
                    <a:pt x="13801" y="2620"/>
                    <a:pt x="13596" y="2560"/>
                  </a:cubicBezTo>
                  <a:cubicBezTo>
                    <a:pt x="13283" y="2470"/>
                    <a:pt x="12985" y="2443"/>
                    <a:pt x="12712" y="2443"/>
                  </a:cubicBezTo>
                  <a:cubicBezTo>
                    <a:pt x="12556" y="2443"/>
                    <a:pt x="12407" y="2452"/>
                    <a:pt x="12269" y="2463"/>
                  </a:cubicBezTo>
                  <a:cubicBezTo>
                    <a:pt x="11658" y="2516"/>
                    <a:pt x="11052" y="2631"/>
                    <a:pt x="10468" y="2804"/>
                  </a:cubicBezTo>
                  <a:cubicBezTo>
                    <a:pt x="9994" y="2084"/>
                    <a:pt x="9425" y="1437"/>
                    <a:pt x="8779" y="882"/>
                  </a:cubicBezTo>
                  <a:cubicBezTo>
                    <a:pt x="8480" y="626"/>
                    <a:pt x="8109" y="339"/>
                    <a:pt x="7618" y="161"/>
                  </a:cubicBezTo>
                  <a:cubicBezTo>
                    <a:pt x="7413" y="89"/>
                    <a:pt x="7203" y="40"/>
                    <a:pt x="7009" y="22"/>
                  </a:cubicBezTo>
                  <a:cubicBezTo>
                    <a:pt x="6951" y="11"/>
                    <a:pt x="6893" y="5"/>
                    <a:pt x="6832" y="2"/>
                  </a:cubicBezTo>
                  <a:cubicBezTo>
                    <a:pt x="6803" y="1"/>
                    <a:pt x="6775" y="0"/>
                    <a:pt x="6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55"/>
            <p:cNvSpPr/>
            <p:nvPr/>
          </p:nvSpPr>
          <p:spPr>
            <a:xfrm>
              <a:off x="7820888" y="362436"/>
              <a:ext cx="502560" cy="543124"/>
            </a:xfrm>
            <a:custGeom>
              <a:avLst/>
              <a:gdLst/>
              <a:ahLst/>
              <a:cxnLst/>
              <a:rect l="l" t="t" r="r" b="b"/>
              <a:pathLst>
                <a:path w="12575" h="13590" extrusionOk="0">
                  <a:moveTo>
                    <a:pt x="5339" y="0"/>
                  </a:moveTo>
                  <a:cubicBezTo>
                    <a:pt x="5269" y="0"/>
                    <a:pt x="5198" y="11"/>
                    <a:pt x="5131" y="30"/>
                  </a:cubicBezTo>
                  <a:cubicBezTo>
                    <a:pt x="5051" y="47"/>
                    <a:pt x="4975" y="75"/>
                    <a:pt x="4904" y="116"/>
                  </a:cubicBezTo>
                  <a:lnTo>
                    <a:pt x="4925" y="111"/>
                  </a:lnTo>
                  <a:lnTo>
                    <a:pt x="4925" y="111"/>
                  </a:lnTo>
                  <a:cubicBezTo>
                    <a:pt x="4808" y="173"/>
                    <a:pt x="4699" y="259"/>
                    <a:pt x="4611" y="357"/>
                  </a:cubicBezTo>
                  <a:cubicBezTo>
                    <a:pt x="4413" y="570"/>
                    <a:pt x="4287" y="836"/>
                    <a:pt x="4179" y="1104"/>
                  </a:cubicBezTo>
                  <a:cubicBezTo>
                    <a:pt x="3768" y="2119"/>
                    <a:pt x="3579" y="3220"/>
                    <a:pt x="3620" y="4314"/>
                  </a:cubicBezTo>
                  <a:cubicBezTo>
                    <a:pt x="2738" y="4350"/>
                    <a:pt x="1862" y="4540"/>
                    <a:pt x="1050" y="4879"/>
                  </a:cubicBezTo>
                  <a:cubicBezTo>
                    <a:pt x="794" y="4985"/>
                    <a:pt x="538" y="5110"/>
                    <a:pt x="336" y="5301"/>
                  </a:cubicBezTo>
                  <a:cubicBezTo>
                    <a:pt x="244" y="5387"/>
                    <a:pt x="164" y="5493"/>
                    <a:pt x="106" y="5603"/>
                  </a:cubicBezTo>
                  <a:lnTo>
                    <a:pt x="112" y="5582"/>
                  </a:lnTo>
                  <a:lnTo>
                    <a:pt x="112" y="5582"/>
                  </a:lnTo>
                  <a:cubicBezTo>
                    <a:pt x="72" y="5652"/>
                    <a:pt x="48" y="5724"/>
                    <a:pt x="29" y="5801"/>
                  </a:cubicBezTo>
                  <a:cubicBezTo>
                    <a:pt x="9" y="5878"/>
                    <a:pt x="1" y="5954"/>
                    <a:pt x="5" y="6034"/>
                  </a:cubicBezTo>
                  <a:lnTo>
                    <a:pt x="9" y="6013"/>
                  </a:lnTo>
                  <a:cubicBezTo>
                    <a:pt x="12" y="6141"/>
                    <a:pt x="38" y="6268"/>
                    <a:pt x="83" y="6388"/>
                  </a:cubicBezTo>
                  <a:cubicBezTo>
                    <a:pt x="180" y="6646"/>
                    <a:pt x="353" y="6871"/>
                    <a:pt x="535" y="7080"/>
                  </a:cubicBezTo>
                  <a:cubicBezTo>
                    <a:pt x="1175" y="7809"/>
                    <a:pt x="1959" y="8409"/>
                    <a:pt x="2827" y="8841"/>
                  </a:cubicBezTo>
                  <a:cubicBezTo>
                    <a:pt x="2685" y="9978"/>
                    <a:pt x="2771" y="11141"/>
                    <a:pt x="3083" y="12243"/>
                  </a:cubicBezTo>
                  <a:cubicBezTo>
                    <a:pt x="3170" y="12550"/>
                    <a:pt x="3276" y="12857"/>
                    <a:pt x="3467" y="13112"/>
                  </a:cubicBezTo>
                  <a:cubicBezTo>
                    <a:pt x="3554" y="13230"/>
                    <a:pt x="3662" y="13334"/>
                    <a:pt x="3782" y="13418"/>
                  </a:cubicBezTo>
                  <a:lnTo>
                    <a:pt x="3760" y="13409"/>
                  </a:lnTo>
                  <a:lnTo>
                    <a:pt x="3760" y="13409"/>
                  </a:lnTo>
                  <a:cubicBezTo>
                    <a:pt x="3832" y="13462"/>
                    <a:pt x="3915" y="13502"/>
                    <a:pt x="4000" y="13532"/>
                  </a:cubicBezTo>
                  <a:cubicBezTo>
                    <a:pt x="4084" y="13564"/>
                    <a:pt x="4172" y="13586"/>
                    <a:pt x="4261" y="13590"/>
                  </a:cubicBezTo>
                  <a:lnTo>
                    <a:pt x="4237" y="13581"/>
                  </a:lnTo>
                  <a:lnTo>
                    <a:pt x="4237" y="13581"/>
                  </a:lnTo>
                  <a:cubicBezTo>
                    <a:pt x="4277" y="13585"/>
                    <a:pt x="4317" y="13587"/>
                    <a:pt x="4358" y="13587"/>
                  </a:cubicBezTo>
                  <a:cubicBezTo>
                    <a:pt x="4465" y="13587"/>
                    <a:pt x="4573" y="13574"/>
                    <a:pt x="4676" y="13550"/>
                  </a:cubicBezTo>
                  <a:cubicBezTo>
                    <a:pt x="4986" y="13475"/>
                    <a:pt x="5265" y="13306"/>
                    <a:pt x="5527" y="13125"/>
                  </a:cubicBezTo>
                  <a:cubicBezTo>
                    <a:pt x="6521" y="12443"/>
                    <a:pt x="7366" y="11548"/>
                    <a:pt x="7995" y="10519"/>
                  </a:cubicBezTo>
                  <a:cubicBezTo>
                    <a:pt x="8826" y="11023"/>
                    <a:pt x="9744" y="11380"/>
                    <a:pt x="10699" y="11565"/>
                  </a:cubicBezTo>
                  <a:cubicBezTo>
                    <a:pt x="10902" y="11605"/>
                    <a:pt x="11110" y="11637"/>
                    <a:pt x="11316" y="11637"/>
                  </a:cubicBezTo>
                  <a:cubicBezTo>
                    <a:pt x="11414" y="11637"/>
                    <a:pt x="11512" y="11630"/>
                    <a:pt x="11608" y="11613"/>
                  </a:cubicBezTo>
                  <a:cubicBezTo>
                    <a:pt x="11746" y="11590"/>
                    <a:pt x="11884" y="11542"/>
                    <a:pt x="12006" y="11475"/>
                  </a:cubicBezTo>
                  <a:lnTo>
                    <a:pt x="12006" y="11475"/>
                  </a:lnTo>
                  <a:lnTo>
                    <a:pt x="11988" y="11491"/>
                  </a:lnTo>
                  <a:cubicBezTo>
                    <a:pt x="12065" y="11451"/>
                    <a:pt x="12134" y="11399"/>
                    <a:pt x="12197" y="11338"/>
                  </a:cubicBezTo>
                  <a:cubicBezTo>
                    <a:pt x="12261" y="11279"/>
                    <a:pt x="12315" y="11214"/>
                    <a:pt x="12360" y="11139"/>
                  </a:cubicBezTo>
                  <a:lnTo>
                    <a:pt x="12360" y="11139"/>
                  </a:lnTo>
                  <a:lnTo>
                    <a:pt x="12342" y="11156"/>
                  </a:lnTo>
                  <a:cubicBezTo>
                    <a:pt x="12417" y="11036"/>
                    <a:pt x="12471" y="10903"/>
                    <a:pt x="12504" y="10766"/>
                  </a:cubicBezTo>
                  <a:cubicBezTo>
                    <a:pt x="12573" y="10468"/>
                    <a:pt x="12549" y="10157"/>
                    <a:pt x="12509" y="9855"/>
                  </a:cubicBezTo>
                  <a:cubicBezTo>
                    <a:pt x="12355" y="8714"/>
                    <a:pt x="11955" y="7610"/>
                    <a:pt x="11348" y="6631"/>
                  </a:cubicBezTo>
                  <a:cubicBezTo>
                    <a:pt x="11860" y="5888"/>
                    <a:pt x="12241" y="5055"/>
                    <a:pt x="12455" y="4181"/>
                  </a:cubicBezTo>
                  <a:cubicBezTo>
                    <a:pt x="12521" y="3911"/>
                    <a:pt x="12575" y="3634"/>
                    <a:pt x="12541" y="3358"/>
                  </a:cubicBezTo>
                  <a:cubicBezTo>
                    <a:pt x="12519" y="3229"/>
                    <a:pt x="12484" y="3102"/>
                    <a:pt x="12427" y="2990"/>
                  </a:cubicBezTo>
                  <a:lnTo>
                    <a:pt x="12427" y="2990"/>
                  </a:lnTo>
                  <a:lnTo>
                    <a:pt x="12441" y="3006"/>
                  </a:lnTo>
                  <a:cubicBezTo>
                    <a:pt x="12410" y="2935"/>
                    <a:pt x="12364" y="2868"/>
                    <a:pt x="12313" y="2809"/>
                  </a:cubicBezTo>
                  <a:cubicBezTo>
                    <a:pt x="12264" y="2750"/>
                    <a:pt x="12207" y="2696"/>
                    <a:pt x="12141" y="2652"/>
                  </a:cubicBezTo>
                  <a:lnTo>
                    <a:pt x="12141" y="2652"/>
                  </a:lnTo>
                  <a:lnTo>
                    <a:pt x="12156" y="2667"/>
                  </a:lnTo>
                  <a:cubicBezTo>
                    <a:pt x="12050" y="2595"/>
                    <a:pt x="11932" y="2538"/>
                    <a:pt x="11810" y="2504"/>
                  </a:cubicBezTo>
                  <a:cubicBezTo>
                    <a:pt x="11650" y="2458"/>
                    <a:pt x="11484" y="2442"/>
                    <a:pt x="11316" y="2442"/>
                  </a:cubicBezTo>
                  <a:cubicBezTo>
                    <a:pt x="11205" y="2442"/>
                    <a:pt x="11094" y="2449"/>
                    <a:pt x="10985" y="2458"/>
                  </a:cubicBezTo>
                  <a:cubicBezTo>
                    <a:pt x="10105" y="2531"/>
                    <a:pt x="9239" y="2765"/>
                    <a:pt x="8442" y="3138"/>
                  </a:cubicBezTo>
                  <a:cubicBezTo>
                    <a:pt x="7977" y="2149"/>
                    <a:pt x="7300" y="1258"/>
                    <a:pt x="6471" y="544"/>
                  </a:cubicBezTo>
                  <a:cubicBezTo>
                    <a:pt x="6251" y="357"/>
                    <a:pt x="6016" y="178"/>
                    <a:pt x="5743" y="80"/>
                  </a:cubicBezTo>
                  <a:cubicBezTo>
                    <a:pt x="5620" y="35"/>
                    <a:pt x="5485" y="8"/>
                    <a:pt x="5351" y="7"/>
                  </a:cubicBezTo>
                  <a:lnTo>
                    <a:pt x="5373" y="1"/>
                  </a:lnTo>
                  <a:cubicBezTo>
                    <a:pt x="5361" y="1"/>
                    <a:pt x="5350" y="0"/>
                    <a:pt x="53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55"/>
            <p:cNvSpPr/>
            <p:nvPr/>
          </p:nvSpPr>
          <p:spPr>
            <a:xfrm>
              <a:off x="7968723" y="641280"/>
              <a:ext cx="38406" cy="34849"/>
            </a:xfrm>
            <a:custGeom>
              <a:avLst/>
              <a:gdLst/>
              <a:ahLst/>
              <a:cxnLst/>
              <a:rect l="l" t="t" r="r" b="b"/>
              <a:pathLst>
                <a:path w="961" h="872" extrusionOk="0">
                  <a:moveTo>
                    <a:pt x="481" y="1"/>
                  </a:moveTo>
                  <a:cubicBezTo>
                    <a:pt x="447" y="1"/>
                    <a:pt x="412" y="5"/>
                    <a:pt x="378" y="13"/>
                  </a:cubicBezTo>
                  <a:cubicBezTo>
                    <a:pt x="144" y="70"/>
                    <a:pt x="1" y="305"/>
                    <a:pt x="58" y="539"/>
                  </a:cubicBezTo>
                  <a:cubicBezTo>
                    <a:pt x="106" y="737"/>
                    <a:pt x="284" y="871"/>
                    <a:pt x="481" y="871"/>
                  </a:cubicBezTo>
                  <a:cubicBezTo>
                    <a:pt x="515" y="871"/>
                    <a:pt x="549" y="867"/>
                    <a:pt x="584" y="859"/>
                  </a:cubicBezTo>
                  <a:cubicBezTo>
                    <a:pt x="817" y="802"/>
                    <a:pt x="960" y="568"/>
                    <a:pt x="903" y="333"/>
                  </a:cubicBezTo>
                  <a:cubicBezTo>
                    <a:pt x="855" y="133"/>
                    <a:pt x="677" y="1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55"/>
            <p:cNvSpPr/>
            <p:nvPr/>
          </p:nvSpPr>
          <p:spPr>
            <a:xfrm>
              <a:off x="8175829" y="590843"/>
              <a:ext cx="38366" cy="34849"/>
            </a:xfrm>
            <a:custGeom>
              <a:avLst/>
              <a:gdLst/>
              <a:ahLst/>
              <a:cxnLst/>
              <a:rect l="l" t="t" r="r" b="b"/>
              <a:pathLst>
                <a:path w="960" h="872" extrusionOk="0">
                  <a:moveTo>
                    <a:pt x="482" y="0"/>
                  </a:moveTo>
                  <a:cubicBezTo>
                    <a:pt x="448" y="0"/>
                    <a:pt x="412" y="5"/>
                    <a:pt x="377" y="13"/>
                  </a:cubicBezTo>
                  <a:cubicBezTo>
                    <a:pt x="144" y="70"/>
                    <a:pt x="0" y="305"/>
                    <a:pt x="57" y="539"/>
                  </a:cubicBezTo>
                  <a:cubicBezTo>
                    <a:pt x="106" y="738"/>
                    <a:pt x="283" y="871"/>
                    <a:pt x="480" y="871"/>
                  </a:cubicBezTo>
                  <a:cubicBezTo>
                    <a:pt x="514" y="871"/>
                    <a:pt x="548" y="867"/>
                    <a:pt x="583" y="859"/>
                  </a:cubicBezTo>
                  <a:cubicBezTo>
                    <a:pt x="816" y="802"/>
                    <a:pt x="960" y="568"/>
                    <a:pt x="903" y="333"/>
                  </a:cubicBezTo>
                  <a:cubicBezTo>
                    <a:pt x="854" y="134"/>
                    <a:pt x="678" y="0"/>
                    <a:pt x="4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55"/>
            <p:cNvSpPr/>
            <p:nvPr/>
          </p:nvSpPr>
          <p:spPr>
            <a:xfrm>
              <a:off x="8052453" y="650153"/>
              <a:ext cx="97794" cy="58309"/>
            </a:xfrm>
            <a:custGeom>
              <a:avLst/>
              <a:gdLst/>
              <a:ahLst/>
              <a:cxnLst/>
              <a:rect l="l" t="t" r="r" b="b"/>
              <a:pathLst>
                <a:path w="2447" h="1459" extrusionOk="0">
                  <a:moveTo>
                    <a:pt x="2291" y="0"/>
                  </a:moveTo>
                  <a:lnTo>
                    <a:pt x="1" y="557"/>
                  </a:lnTo>
                  <a:cubicBezTo>
                    <a:pt x="131" y="1097"/>
                    <a:pt x="613" y="1458"/>
                    <a:pt x="1144" y="1458"/>
                  </a:cubicBezTo>
                  <a:cubicBezTo>
                    <a:pt x="1236" y="1458"/>
                    <a:pt x="1331" y="1447"/>
                    <a:pt x="1425" y="1424"/>
                  </a:cubicBezTo>
                  <a:cubicBezTo>
                    <a:pt x="2057" y="1271"/>
                    <a:pt x="2446" y="633"/>
                    <a:pt x="2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1" name="Google Shape;2611;p55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2" name="Google Shape;2612;p55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613" name="Google Shape;2613;p55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4B95CE-2445-4019-8A09-0FC2418E8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pc="300" dirty="0"/>
              <a:t>CMS</a:t>
            </a:r>
            <a:endParaRPr lang="id-ID" spc="3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ABE480-0A19-4A5B-B16F-3C16E4C97A8F}"/>
              </a:ext>
            </a:extLst>
          </p:cNvPr>
          <p:cNvSpPr txBox="1"/>
          <p:nvPr/>
        </p:nvSpPr>
        <p:spPr>
          <a:xfrm>
            <a:off x="1756447" y="1794933"/>
            <a:ext cx="703429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spc="300" dirty="0">
                <a:solidFill>
                  <a:srgbClr val="FF0000"/>
                </a:solidFill>
                <a:latin typeface="Back to School " panose="02000603000000000000" pitchFamily="2" charset="0"/>
              </a:rPr>
              <a:t>CDA – CONTENT DELIVERY APPLICATION</a:t>
            </a:r>
            <a:endParaRPr lang="en-US" sz="2800" b="1" spc="300" dirty="0">
              <a:solidFill>
                <a:srgbClr val="FF0000"/>
              </a:solidFill>
              <a:latin typeface="Back to School " panose="02000603000000000000" pitchFamily="2" charset="0"/>
            </a:endParaRPr>
          </a:p>
          <a:p>
            <a:pPr algn="ctr"/>
            <a:endParaRPr lang="en-US" sz="2800" b="1" spc="300" dirty="0">
              <a:solidFill>
                <a:srgbClr val="FF0000"/>
              </a:solidFill>
              <a:latin typeface="Back to School " panose="02000603000000000000" pitchFamily="2" charset="0"/>
            </a:endParaRPr>
          </a:p>
          <a:p>
            <a:pPr algn="ctr"/>
            <a:r>
              <a:rPr lang="id-ID" sz="2800" b="1" spc="300" dirty="0">
                <a:solidFill>
                  <a:schemeClr val="accent2">
                    <a:lumMod val="75000"/>
                  </a:schemeClr>
                </a:solidFill>
                <a:latin typeface="Back to School " panose="02000603000000000000" pitchFamily="2" charset="0"/>
              </a:rPr>
              <a:t>Bertujuan </a:t>
            </a:r>
            <a:endParaRPr lang="en-US" sz="2800" b="1" spc="300" dirty="0">
              <a:solidFill>
                <a:schemeClr val="accent2">
                  <a:lumMod val="75000"/>
                </a:schemeClr>
              </a:solidFill>
              <a:latin typeface="Back to School " panose="02000603000000000000" pitchFamily="2" charset="0"/>
            </a:endParaRPr>
          </a:p>
          <a:p>
            <a:pPr algn="ctr"/>
            <a:r>
              <a:rPr lang="id-ID" sz="2800" b="1" spc="300" dirty="0">
                <a:solidFill>
                  <a:schemeClr val="accent2">
                    <a:lumMod val="75000"/>
                  </a:schemeClr>
                </a:solidFill>
                <a:latin typeface="Back to School " panose="02000603000000000000" pitchFamily="2" charset="0"/>
              </a:rPr>
              <a:t>Untuk mempermudah mengupdate </a:t>
            </a:r>
            <a:endParaRPr lang="en-US" sz="2800" b="1" spc="300" dirty="0">
              <a:solidFill>
                <a:schemeClr val="accent2">
                  <a:lumMod val="75000"/>
                </a:schemeClr>
              </a:solidFill>
              <a:latin typeface="Back to School " panose="02000603000000000000" pitchFamily="2" charset="0"/>
            </a:endParaRPr>
          </a:p>
          <a:p>
            <a:pPr algn="ctr"/>
            <a:r>
              <a:rPr lang="id-ID" sz="2800" b="1" spc="300" dirty="0">
                <a:solidFill>
                  <a:schemeClr val="accent2">
                    <a:lumMod val="75000"/>
                  </a:schemeClr>
                </a:solidFill>
                <a:latin typeface="Back to School " panose="02000603000000000000" pitchFamily="2" charset="0"/>
              </a:rPr>
              <a:t>Atau memperbarui situs web</a:t>
            </a:r>
          </a:p>
        </p:txBody>
      </p:sp>
    </p:spTree>
    <p:extLst>
      <p:ext uri="{BB962C8B-B14F-4D97-AF65-F5344CB8AC3E}">
        <p14:creationId xmlns:p14="http://schemas.microsoft.com/office/powerpoint/2010/main" val="31492726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7" name="Google Shape;2587;p55"/>
          <p:cNvSpPr/>
          <p:nvPr/>
        </p:nvSpPr>
        <p:spPr>
          <a:xfrm rot="-1344">
            <a:off x="-239000" y="2639532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0" name="Google Shape;2590;p55">
            <a:hlinkClick r:id="rId3" action="ppaction://hlinksldjump"/>
          </p:cNvPr>
          <p:cNvSpPr txBox="1">
            <a:spLocks noGrp="1"/>
          </p:cNvSpPr>
          <p:nvPr>
            <p:ph type="subTitle" idx="6"/>
          </p:nvPr>
        </p:nvSpPr>
        <p:spPr>
          <a:xfrm>
            <a:off x="218656" y="2113842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Wed</a:t>
            </a:r>
            <a:endParaRPr/>
          </a:p>
        </p:txBody>
      </p:sp>
      <p:sp>
        <p:nvSpPr>
          <p:cNvPr id="2591" name="Google Shape;2591;p55">
            <a:hlinkClick r:id="rId4" action="ppaction://hlinksldjump"/>
          </p:cNvPr>
          <p:cNvSpPr txBox="1">
            <a:spLocks noGrp="1"/>
          </p:cNvSpPr>
          <p:nvPr>
            <p:ph type="subTitle" idx="7"/>
          </p:nvPr>
        </p:nvSpPr>
        <p:spPr>
          <a:xfrm>
            <a:off x="218656" y="2633988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Thu</a:t>
            </a:r>
            <a:endParaRPr/>
          </a:p>
        </p:txBody>
      </p:sp>
      <p:sp>
        <p:nvSpPr>
          <p:cNvPr id="2592" name="Google Shape;2592;p55">
            <a:hlinkClick r:id="rId5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218656" y="3154133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Fri</a:t>
            </a:r>
            <a:endParaRPr/>
          </a:p>
        </p:txBody>
      </p:sp>
      <p:sp>
        <p:nvSpPr>
          <p:cNvPr id="2593" name="Google Shape;2593;p55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218656" y="3674279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Wknd</a:t>
            </a:r>
            <a:endParaRPr/>
          </a:p>
        </p:txBody>
      </p:sp>
      <p:sp>
        <p:nvSpPr>
          <p:cNvPr id="2594" name="Google Shape;2594;p55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218656" y="4194425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. . .</a:t>
            </a:r>
            <a:endParaRPr/>
          </a:p>
        </p:txBody>
      </p:sp>
      <p:sp>
        <p:nvSpPr>
          <p:cNvPr id="2588" name="Google Shape;2588;p55">
            <a:hlinkClick r:id="rId6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218656" y="1073550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Mon</a:t>
            </a:r>
            <a:endParaRPr/>
          </a:p>
        </p:txBody>
      </p:sp>
      <p:sp>
        <p:nvSpPr>
          <p:cNvPr id="2589" name="Google Shape;2589;p55">
            <a:hlinkClick r:id="rId7" action="ppaction://hlinksldjump"/>
          </p:cNvPr>
          <p:cNvSpPr txBox="1">
            <a:spLocks noGrp="1"/>
          </p:cNvSpPr>
          <p:nvPr>
            <p:ph type="subTitle" idx="5"/>
          </p:nvPr>
        </p:nvSpPr>
        <p:spPr>
          <a:xfrm>
            <a:off x="218656" y="1593696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Tue</a:t>
            </a:r>
            <a:endParaRPr/>
          </a:p>
        </p:txBody>
      </p:sp>
      <p:sp>
        <p:nvSpPr>
          <p:cNvPr id="2595" name="Google Shape;2595;p55">
            <a:hlinkClick r:id="rId8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8" name="Google Shape;2598;p55"/>
          <p:cNvGrpSpPr/>
          <p:nvPr/>
        </p:nvGrpSpPr>
        <p:grpSpPr>
          <a:xfrm>
            <a:off x="7766773" y="306124"/>
            <a:ext cx="614901" cy="654627"/>
            <a:chOff x="7766773" y="306124"/>
            <a:chExt cx="614901" cy="654627"/>
          </a:xfrm>
        </p:grpSpPr>
        <p:sp>
          <p:nvSpPr>
            <p:cNvPr id="2599" name="Google Shape;2599;p55"/>
            <p:cNvSpPr/>
            <p:nvPr/>
          </p:nvSpPr>
          <p:spPr>
            <a:xfrm>
              <a:off x="7766773" y="306124"/>
              <a:ext cx="614901" cy="654627"/>
            </a:xfrm>
            <a:custGeom>
              <a:avLst/>
              <a:gdLst/>
              <a:ahLst/>
              <a:cxnLst/>
              <a:rect l="l" t="t" r="r" b="b"/>
              <a:pathLst>
                <a:path w="15386" h="16380" extrusionOk="0">
                  <a:moveTo>
                    <a:pt x="6746" y="0"/>
                  </a:moveTo>
                  <a:cubicBezTo>
                    <a:pt x="6572" y="0"/>
                    <a:pt x="6393" y="22"/>
                    <a:pt x="6199" y="67"/>
                  </a:cubicBezTo>
                  <a:cubicBezTo>
                    <a:pt x="5979" y="124"/>
                    <a:pt x="5782" y="201"/>
                    <a:pt x="5611" y="299"/>
                  </a:cubicBezTo>
                  <a:cubicBezTo>
                    <a:pt x="5560" y="329"/>
                    <a:pt x="5510" y="360"/>
                    <a:pt x="5477" y="386"/>
                  </a:cubicBezTo>
                  <a:cubicBezTo>
                    <a:pt x="5298" y="501"/>
                    <a:pt x="5134" y="642"/>
                    <a:pt x="4986" y="801"/>
                  </a:cubicBezTo>
                  <a:cubicBezTo>
                    <a:pt x="4630" y="1184"/>
                    <a:pt x="4431" y="1609"/>
                    <a:pt x="4284" y="1973"/>
                  </a:cubicBezTo>
                  <a:cubicBezTo>
                    <a:pt x="3964" y="2765"/>
                    <a:pt x="3758" y="3599"/>
                    <a:pt x="3668" y="4459"/>
                  </a:cubicBezTo>
                  <a:cubicBezTo>
                    <a:pt x="3069" y="4571"/>
                    <a:pt x="2477" y="4747"/>
                    <a:pt x="1910" y="4983"/>
                  </a:cubicBezTo>
                  <a:cubicBezTo>
                    <a:pt x="1558" y="5128"/>
                    <a:pt x="1147" y="5325"/>
                    <a:pt x="776" y="5678"/>
                  </a:cubicBezTo>
                  <a:cubicBezTo>
                    <a:pt x="621" y="5823"/>
                    <a:pt x="488" y="5985"/>
                    <a:pt x="386" y="6147"/>
                  </a:cubicBezTo>
                  <a:cubicBezTo>
                    <a:pt x="351" y="6192"/>
                    <a:pt x="317" y="6244"/>
                    <a:pt x="289" y="6296"/>
                  </a:cubicBezTo>
                  <a:cubicBezTo>
                    <a:pt x="188" y="6477"/>
                    <a:pt x="113" y="6673"/>
                    <a:pt x="69" y="6876"/>
                  </a:cubicBezTo>
                  <a:cubicBezTo>
                    <a:pt x="19" y="7082"/>
                    <a:pt x="0" y="7294"/>
                    <a:pt x="10" y="7500"/>
                  </a:cubicBezTo>
                  <a:cubicBezTo>
                    <a:pt x="15" y="7558"/>
                    <a:pt x="22" y="7615"/>
                    <a:pt x="29" y="7656"/>
                  </a:cubicBezTo>
                  <a:cubicBezTo>
                    <a:pt x="52" y="7864"/>
                    <a:pt x="100" y="8070"/>
                    <a:pt x="174" y="8269"/>
                  </a:cubicBezTo>
                  <a:cubicBezTo>
                    <a:pt x="351" y="8748"/>
                    <a:pt x="634" y="9106"/>
                    <a:pt x="886" y="9394"/>
                  </a:cubicBezTo>
                  <a:cubicBezTo>
                    <a:pt x="1430" y="10014"/>
                    <a:pt x="2062" y="10557"/>
                    <a:pt x="2769" y="11010"/>
                  </a:cubicBezTo>
                  <a:cubicBezTo>
                    <a:pt x="2740" y="12025"/>
                    <a:pt x="2867" y="13062"/>
                    <a:pt x="3138" y="14017"/>
                  </a:cubicBezTo>
                  <a:cubicBezTo>
                    <a:pt x="3255" y="14422"/>
                    <a:pt x="3415" y="14895"/>
                    <a:pt x="3745" y="15339"/>
                  </a:cubicBezTo>
                  <a:cubicBezTo>
                    <a:pt x="3882" y="15522"/>
                    <a:pt x="4039" y="15687"/>
                    <a:pt x="4197" y="15816"/>
                  </a:cubicBezTo>
                  <a:cubicBezTo>
                    <a:pt x="4242" y="15857"/>
                    <a:pt x="4288" y="15897"/>
                    <a:pt x="4338" y="15934"/>
                  </a:cubicBezTo>
                  <a:cubicBezTo>
                    <a:pt x="4515" y="16062"/>
                    <a:pt x="4713" y="16164"/>
                    <a:pt x="4920" y="16238"/>
                  </a:cubicBezTo>
                  <a:cubicBezTo>
                    <a:pt x="5132" y="16316"/>
                    <a:pt x="5348" y="16362"/>
                    <a:pt x="5567" y="16376"/>
                  </a:cubicBezTo>
                  <a:cubicBezTo>
                    <a:pt x="5597" y="16378"/>
                    <a:pt x="5627" y="16379"/>
                    <a:pt x="5655" y="16379"/>
                  </a:cubicBezTo>
                  <a:cubicBezTo>
                    <a:pt x="5683" y="16379"/>
                    <a:pt x="5708" y="16378"/>
                    <a:pt x="5729" y="16376"/>
                  </a:cubicBezTo>
                  <a:cubicBezTo>
                    <a:pt x="5735" y="16376"/>
                    <a:pt x="5741" y="16376"/>
                    <a:pt x="5747" y="16376"/>
                  </a:cubicBezTo>
                  <a:cubicBezTo>
                    <a:pt x="5967" y="16376"/>
                    <a:pt x="6188" y="16350"/>
                    <a:pt x="6404" y="16298"/>
                  </a:cubicBezTo>
                  <a:cubicBezTo>
                    <a:pt x="6941" y="16167"/>
                    <a:pt x="7368" y="15906"/>
                    <a:pt x="7714" y="15667"/>
                  </a:cubicBezTo>
                  <a:cubicBezTo>
                    <a:pt x="8507" y="15124"/>
                    <a:pt x="9218" y="14463"/>
                    <a:pt x="9830" y="13707"/>
                  </a:cubicBezTo>
                  <a:cubicBezTo>
                    <a:pt x="10471" y="13986"/>
                    <a:pt x="11143" y="14193"/>
                    <a:pt x="11831" y="14327"/>
                  </a:cubicBezTo>
                  <a:cubicBezTo>
                    <a:pt x="12091" y="14378"/>
                    <a:pt x="12386" y="14423"/>
                    <a:pt x="12708" y="14423"/>
                  </a:cubicBezTo>
                  <a:cubicBezTo>
                    <a:pt x="12880" y="14423"/>
                    <a:pt x="13059" y="14410"/>
                    <a:pt x="13245" y="14378"/>
                  </a:cubicBezTo>
                  <a:cubicBezTo>
                    <a:pt x="13465" y="14338"/>
                    <a:pt x="13679" y="14276"/>
                    <a:pt x="13861" y="14193"/>
                  </a:cubicBezTo>
                  <a:cubicBezTo>
                    <a:pt x="13917" y="14172"/>
                    <a:pt x="13973" y="14149"/>
                    <a:pt x="14028" y="14121"/>
                  </a:cubicBezTo>
                  <a:cubicBezTo>
                    <a:pt x="14219" y="14023"/>
                    <a:pt x="14396" y="13895"/>
                    <a:pt x="14550" y="13746"/>
                  </a:cubicBezTo>
                  <a:cubicBezTo>
                    <a:pt x="14712" y="13596"/>
                    <a:pt x="14848" y="13426"/>
                    <a:pt x="14959" y="13241"/>
                  </a:cubicBezTo>
                  <a:cubicBezTo>
                    <a:pt x="14990" y="13187"/>
                    <a:pt x="15017" y="13134"/>
                    <a:pt x="15033" y="13095"/>
                  </a:cubicBezTo>
                  <a:cubicBezTo>
                    <a:pt x="15135" y="12900"/>
                    <a:pt x="15211" y="12690"/>
                    <a:pt x="15260" y="12474"/>
                  </a:cubicBezTo>
                  <a:cubicBezTo>
                    <a:pt x="15381" y="11949"/>
                    <a:pt x="15343" y="11465"/>
                    <a:pt x="15289" y="11060"/>
                  </a:cubicBezTo>
                  <a:cubicBezTo>
                    <a:pt x="15151" y="10036"/>
                    <a:pt x="14831" y="9002"/>
                    <a:pt x="14364" y="8061"/>
                  </a:cubicBezTo>
                  <a:cubicBezTo>
                    <a:pt x="14740" y="7380"/>
                    <a:pt x="15024" y="6657"/>
                    <a:pt x="15209" y="5907"/>
                  </a:cubicBezTo>
                  <a:cubicBezTo>
                    <a:pt x="15302" y="5536"/>
                    <a:pt x="15385" y="5087"/>
                    <a:pt x="15324" y="4579"/>
                  </a:cubicBezTo>
                  <a:cubicBezTo>
                    <a:pt x="15294" y="4375"/>
                    <a:pt x="15245" y="4173"/>
                    <a:pt x="15172" y="3981"/>
                  </a:cubicBezTo>
                  <a:cubicBezTo>
                    <a:pt x="15157" y="3930"/>
                    <a:pt x="15137" y="3877"/>
                    <a:pt x="15114" y="3826"/>
                  </a:cubicBezTo>
                  <a:cubicBezTo>
                    <a:pt x="15029" y="3637"/>
                    <a:pt x="14915" y="3460"/>
                    <a:pt x="14777" y="3302"/>
                  </a:cubicBezTo>
                  <a:cubicBezTo>
                    <a:pt x="14641" y="3138"/>
                    <a:pt x="14484" y="2998"/>
                    <a:pt x="14311" y="2884"/>
                  </a:cubicBezTo>
                  <a:cubicBezTo>
                    <a:pt x="14261" y="2853"/>
                    <a:pt x="14212" y="2824"/>
                    <a:pt x="14176" y="2806"/>
                  </a:cubicBezTo>
                  <a:cubicBezTo>
                    <a:pt x="13996" y="2702"/>
                    <a:pt x="13801" y="2620"/>
                    <a:pt x="13596" y="2560"/>
                  </a:cubicBezTo>
                  <a:cubicBezTo>
                    <a:pt x="13283" y="2470"/>
                    <a:pt x="12985" y="2443"/>
                    <a:pt x="12712" y="2443"/>
                  </a:cubicBezTo>
                  <a:cubicBezTo>
                    <a:pt x="12556" y="2443"/>
                    <a:pt x="12407" y="2452"/>
                    <a:pt x="12269" y="2463"/>
                  </a:cubicBezTo>
                  <a:cubicBezTo>
                    <a:pt x="11658" y="2516"/>
                    <a:pt x="11052" y="2631"/>
                    <a:pt x="10468" y="2804"/>
                  </a:cubicBezTo>
                  <a:cubicBezTo>
                    <a:pt x="9994" y="2084"/>
                    <a:pt x="9425" y="1437"/>
                    <a:pt x="8779" y="882"/>
                  </a:cubicBezTo>
                  <a:cubicBezTo>
                    <a:pt x="8480" y="626"/>
                    <a:pt x="8109" y="339"/>
                    <a:pt x="7618" y="161"/>
                  </a:cubicBezTo>
                  <a:cubicBezTo>
                    <a:pt x="7413" y="89"/>
                    <a:pt x="7203" y="40"/>
                    <a:pt x="7009" y="22"/>
                  </a:cubicBezTo>
                  <a:cubicBezTo>
                    <a:pt x="6951" y="11"/>
                    <a:pt x="6893" y="5"/>
                    <a:pt x="6832" y="2"/>
                  </a:cubicBezTo>
                  <a:cubicBezTo>
                    <a:pt x="6803" y="1"/>
                    <a:pt x="6775" y="0"/>
                    <a:pt x="6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55"/>
            <p:cNvSpPr/>
            <p:nvPr/>
          </p:nvSpPr>
          <p:spPr>
            <a:xfrm>
              <a:off x="7820888" y="362436"/>
              <a:ext cx="502560" cy="543124"/>
            </a:xfrm>
            <a:custGeom>
              <a:avLst/>
              <a:gdLst/>
              <a:ahLst/>
              <a:cxnLst/>
              <a:rect l="l" t="t" r="r" b="b"/>
              <a:pathLst>
                <a:path w="12575" h="13590" extrusionOk="0">
                  <a:moveTo>
                    <a:pt x="5339" y="0"/>
                  </a:moveTo>
                  <a:cubicBezTo>
                    <a:pt x="5269" y="0"/>
                    <a:pt x="5198" y="11"/>
                    <a:pt x="5131" y="30"/>
                  </a:cubicBezTo>
                  <a:cubicBezTo>
                    <a:pt x="5051" y="47"/>
                    <a:pt x="4975" y="75"/>
                    <a:pt x="4904" y="116"/>
                  </a:cubicBezTo>
                  <a:lnTo>
                    <a:pt x="4925" y="111"/>
                  </a:lnTo>
                  <a:lnTo>
                    <a:pt x="4925" y="111"/>
                  </a:lnTo>
                  <a:cubicBezTo>
                    <a:pt x="4808" y="173"/>
                    <a:pt x="4699" y="259"/>
                    <a:pt x="4611" y="357"/>
                  </a:cubicBezTo>
                  <a:cubicBezTo>
                    <a:pt x="4413" y="570"/>
                    <a:pt x="4287" y="836"/>
                    <a:pt x="4179" y="1104"/>
                  </a:cubicBezTo>
                  <a:cubicBezTo>
                    <a:pt x="3768" y="2119"/>
                    <a:pt x="3579" y="3220"/>
                    <a:pt x="3620" y="4314"/>
                  </a:cubicBezTo>
                  <a:cubicBezTo>
                    <a:pt x="2738" y="4350"/>
                    <a:pt x="1862" y="4540"/>
                    <a:pt x="1050" y="4879"/>
                  </a:cubicBezTo>
                  <a:cubicBezTo>
                    <a:pt x="794" y="4985"/>
                    <a:pt x="538" y="5110"/>
                    <a:pt x="336" y="5301"/>
                  </a:cubicBezTo>
                  <a:cubicBezTo>
                    <a:pt x="244" y="5387"/>
                    <a:pt x="164" y="5493"/>
                    <a:pt x="106" y="5603"/>
                  </a:cubicBezTo>
                  <a:lnTo>
                    <a:pt x="112" y="5582"/>
                  </a:lnTo>
                  <a:lnTo>
                    <a:pt x="112" y="5582"/>
                  </a:lnTo>
                  <a:cubicBezTo>
                    <a:pt x="72" y="5652"/>
                    <a:pt x="48" y="5724"/>
                    <a:pt x="29" y="5801"/>
                  </a:cubicBezTo>
                  <a:cubicBezTo>
                    <a:pt x="9" y="5878"/>
                    <a:pt x="1" y="5954"/>
                    <a:pt x="5" y="6034"/>
                  </a:cubicBezTo>
                  <a:lnTo>
                    <a:pt x="9" y="6013"/>
                  </a:lnTo>
                  <a:cubicBezTo>
                    <a:pt x="12" y="6141"/>
                    <a:pt x="38" y="6268"/>
                    <a:pt x="83" y="6388"/>
                  </a:cubicBezTo>
                  <a:cubicBezTo>
                    <a:pt x="180" y="6646"/>
                    <a:pt x="353" y="6871"/>
                    <a:pt x="535" y="7080"/>
                  </a:cubicBezTo>
                  <a:cubicBezTo>
                    <a:pt x="1175" y="7809"/>
                    <a:pt x="1959" y="8409"/>
                    <a:pt x="2827" y="8841"/>
                  </a:cubicBezTo>
                  <a:cubicBezTo>
                    <a:pt x="2685" y="9978"/>
                    <a:pt x="2771" y="11141"/>
                    <a:pt x="3083" y="12243"/>
                  </a:cubicBezTo>
                  <a:cubicBezTo>
                    <a:pt x="3170" y="12550"/>
                    <a:pt x="3276" y="12857"/>
                    <a:pt x="3467" y="13112"/>
                  </a:cubicBezTo>
                  <a:cubicBezTo>
                    <a:pt x="3554" y="13230"/>
                    <a:pt x="3662" y="13334"/>
                    <a:pt x="3782" y="13418"/>
                  </a:cubicBezTo>
                  <a:lnTo>
                    <a:pt x="3760" y="13409"/>
                  </a:lnTo>
                  <a:lnTo>
                    <a:pt x="3760" y="13409"/>
                  </a:lnTo>
                  <a:cubicBezTo>
                    <a:pt x="3832" y="13462"/>
                    <a:pt x="3915" y="13502"/>
                    <a:pt x="4000" y="13532"/>
                  </a:cubicBezTo>
                  <a:cubicBezTo>
                    <a:pt x="4084" y="13564"/>
                    <a:pt x="4172" y="13586"/>
                    <a:pt x="4261" y="13590"/>
                  </a:cubicBezTo>
                  <a:lnTo>
                    <a:pt x="4237" y="13581"/>
                  </a:lnTo>
                  <a:lnTo>
                    <a:pt x="4237" y="13581"/>
                  </a:lnTo>
                  <a:cubicBezTo>
                    <a:pt x="4277" y="13585"/>
                    <a:pt x="4317" y="13587"/>
                    <a:pt x="4358" y="13587"/>
                  </a:cubicBezTo>
                  <a:cubicBezTo>
                    <a:pt x="4465" y="13587"/>
                    <a:pt x="4573" y="13574"/>
                    <a:pt x="4676" y="13550"/>
                  </a:cubicBezTo>
                  <a:cubicBezTo>
                    <a:pt x="4986" y="13475"/>
                    <a:pt x="5265" y="13306"/>
                    <a:pt x="5527" y="13125"/>
                  </a:cubicBezTo>
                  <a:cubicBezTo>
                    <a:pt x="6521" y="12443"/>
                    <a:pt x="7366" y="11548"/>
                    <a:pt x="7995" y="10519"/>
                  </a:cubicBezTo>
                  <a:cubicBezTo>
                    <a:pt x="8826" y="11023"/>
                    <a:pt x="9744" y="11380"/>
                    <a:pt x="10699" y="11565"/>
                  </a:cubicBezTo>
                  <a:cubicBezTo>
                    <a:pt x="10902" y="11605"/>
                    <a:pt x="11110" y="11637"/>
                    <a:pt x="11316" y="11637"/>
                  </a:cubicBezTo>
                  <a:cubicBezTo>
                    <a:pt x="11414" y="11637"/>
                    <a:pt x="11512" y="11630"/>
                    <a:pt x="11608" y="11613"/>
                  </a:cubicBezTo>
                  <a:cubicBezTo>
                    <a:pt x="11746" y="11590"/>
                    <a:pt x="11884" y="11542"/>
                    <a:pt x="12006" y="11475"/>
                  </a:cubicBezTo>
                  <a:lnTo>
                    <a:pt x="12006" y="11475"/>
                  </a:lnTo>
                  <a:lnTo>
                    <a:pt x="11988" y="11491"/>
                  </a:lnTo>
                  <a:cubicBezTo>
                    <a:pt x="12065" y="11451"/>
                    <a:pt x="12134" y="11399"/>
                    <a:pt x="12197" y="11338"/>
                  </a:cubicBezTo>
                  <a:cubicBezTo>
                    <a:pt x="12261" y="11279"/>
                    <a:pt x="12315" y="11214"/>
                    <a:pt x="12360" y="11139"/>
                  </a:cubicBezTo>
                  <a:lnTo>
                    <a:pt x="12360" y="11139"/>
                  </a:lnTo>
                  <a:lnTo>
                    <a:pt x="12342" y="11156"/>
                  </a:lnTo>
                  <a:cubicBezTo>
                    <a:pt x="12417" y="11036"/>
                    <a:pt x="12471" y="10903"/>
                    <a:pt x="12504" y="10766"/>
                  </a:cubicBezTo>
                  <a:cubicBezTo>
                    <a:pt x="12573" y="10468"/>
                    <a:pt x="12549" y="10157"/>
                    <a:pt x="12509" y="9855"/>
                  </a:cubicBezTo>
                  <a:cubicBezTo>
                    <a:pt x="12355" y="8714"/>
                    <a:pt x="11955" y="7610"/>
                    <a:pt x="11348" y="6631"/>
                  </a:cubicBezTo>
                  <a:cubicBezTo>
                    <a:pt x="11860" y="5888"/>
                    <a:pt x="12241" y="5055"/>
                    <a:pt x="12455" y="4181"/>
                  </a:cubicBezTo>
                  <a:cubicBezTo>
                    <a:pt x="12521" y="3911"/>
                    <a:pt x="12575" y="3634"/>
                    <a:pt x="12541" y="3358"/>
                  </a:cubicBezTo>
                  <a:cubicBezTo>
                    <a:pt x="12519" y="3229"/>
                    <a:pt x="12484" y="3102"/>
                    <a:pt x="12427" y="2990"/>
                  </a:cubicBezTo>
                  <a:lnTo>
                    <a:pt x="12427" y="2990"/>
                  </a:lnTo>
                  <a:lnTo>
                    <a:pt x="12441" y="3006"/>
                  </a:lnTo>
                  <a:cubicBezTo>
                    <a:pt x="12410" y="2935"/>
                    <a:pt x="12364" y="2868"/>
                    <a:pt x="12313" y="2809"/>
                  </a:cubicBezTo>
                  <a:cubicBezTo>
                    <a:pt x="12264" y="2750"/>
                    <a:pt x="12207" y="2696"/>
                    <a:pt x="12141" y="2652"/>
                  </a:cubicBezTo>
                  <a:lnTo>
                    <a:pt x="12141" y="2652"/>
                  </a:lnTo>
                  <a:lnTo>
                    <a:pt x="12156" y="2667"/>
                  </a:lnTo>
                  <a:cubicBezTo>
                    <a:pt x="12050" y="2595"/>
                    <a:pt x="11932" y="2538"/>
                    <a:pt x="11810" y="2504"/>
                  </a:cubicBezTo>
                  <a:cubicBezTo>
                    <a:pt x="11650" y="2458"/>
                    <a:pt x="11484" y="2442"/>
                    <a:pt x="11316" y="2442"/>
                  </a:cubicBezTo>
                  <a:cubicBezTo>
                    <a:pt x="11205" y="2442"/>
                    <a:pt x="11094" y="2449"/>
                    <a:pt x="10985" y="2458"/>
                  </a:cubicBezTo>
                  <a:cubicBezTo>
                    <a:pt x="10105" y="2531"/>
                    <a:pt x="9239" y="2765"/>
                    <a:pt x="8442" y="3138"/>
                  </a:cubicBezTo>
                  <a:cubicBezTo>
                    <a:pt x="7977" y="2149"/>
                    <a:pt x="7300" y="1258"/>
                    <a:pt x="6471" y="544"/>
                  </a:cubicBezTo>
                  <a:cubicBezTo>
                    <a:pt x="6251" y="357"/>
                    <a:pt x="6016" y="178"/>
                    <a:pt x="5743" y="80"/>
                  </a:cubicBezTo>
                  <a:cubicBezTo>
                    <a:pt x="5620" y="35"/>
                    <a:pt x="5485" y="8"/>
                    <a:pt x="5351" y="7"/>
                  </a:cubicBezTo>
                  <a:lnTo>
                    <a:pt x="5373" y="1"/>
                  </a:lnTo>
                  <a:cubicBezTo>
                    <a:pt x="5361" y="1"/>
                    <a:pt x="5350" y="0"/>
                    <a:pt x="53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55"/>
            <p:cNvSpPr/>
            <p:nvPr/>
          </p:nvSpPr>
          <p:spPr>
            <a:xfrm>
              <a:off x="7968723" y="641280"/>
              <a:ext cx="38406" cy="34849"/>
            </a:xfrm>
            <a:custGeom>
              <a:avLst/>
              <a:gdLst/>
              <a:ahLst/>
              <a:cxnLst/>
              <a:rect l="l" t="t" r="r" b="b"/>
              <a:pathLst>
                <a:path w="961" h="872" extrusionOk="0">
                  <a:moveTo>
                    <a:pt x="481" y="1"/>
                  </a:moveTo>
                  <a:cubicBezTo>
                    <a:pt x="447" y="1"/>
                    <a:pt x="412" y="5"/>
                    <a:pt x="378" y="13"/>
                  </a:cubicBezTo>
                  <a:cubicBezTo>
                    <a:pt x="144" y="70"/>
                    <a:pt x="1" y="305"/>
                    <a:pt x="58" y="539"/>
                  </a:cubicBezTo>
                  <a:cubicBezTo>
                    <a:pt x="106" y="737"/>
                    <a:pt x="284" y="871"/>
                    <a:pt x="481" y="871"/>
                  </a:cubicBezTo>
                  <a:cubicBezTo>
                    <a:pt x="515" y="871"/>
                    <a:pt x="549" y="867"/>
                    <a:pt x="584" y="859"/>
                  </a:cubicBezTo>
                  <a:cubicBezTo>
                    <a:pt x="817" y="802"/>
                    <a:pt x="960" y="568"/>
                    <a:pt x="903" y="333"/>
                  </a:cubicBezTo>
                  <a:cubicBezTo>
                    <a:pt x="855" y="133"/>
                    <a:pt x="677" y="1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55"/>
            <p:cNvSpPr/>
            <p:nvPr/>
          </p:nvSpPr>
          <p:spPr>
            <a:xfrm>
              <a:off x="8175829" y="590843"/>
              <a:ext cx="38366" cy="34849"/>
            </a:xfrm>
            <a:custGeom>
              <a:avLst/>
              <a:gdLst/>
              <a:ahLst/>
              <a:cxnLst/>
              <a:rect l="l" t="t" r="r" b="b"/>
              <a:pathLst>
                <a:path w="960" h="872" extrusionOk="0">
                  <a:moveTo>
                    <a:pt x="482" y="0"/>
                  </a:moveTo>
                  <a:cubicBezTo>
                    <a:pt x="448" y="0"/>
                    <a:pt x="412" y="5"/>
                    <a:pt x="377" y="13"/>
                  </a:cubicBezTo>
                  <a:cubicBezTo>
                    <a:pt x="144" y="70"/>
                    <a:pt x="0" y="305"/>
                    <a:pt x="57" y="539"/>
                  </a:cubicBezTo>
                  <a:cubicBezTo>
                    <a:pt x="106" y="738"/>
                    <a:pt x="283" y="871"/>
                    <a:pt x="480" y="871"/>
                  </a:cubicBezTo>
                  <a:cubicBezTo>
                    <a:pt x="514" y="871"/>
                    <a:pt x="548" y="867"/>
                    <a:pt x="583" y="859"/>
                  </a:cubicBezTo>
                  <a:cubicBezTo>
                    <a:pt x="816" y="802"/>
                    <a:pt x="960" y="568"/>
                    <a:pt x="903" y="333"/>
                  </a:cubicBezTo>
                  <a:cubicBezTo>
                    <a:pt x="854" y="134"/>
                    <a:pt x="678" y="0"/>
                    <a:pt x="4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55"/>
            <p:cNvSpPr/>
            <p:nvPr/>
          </p:nvSpPr>
          <p:spPr>
            <a:xfrm>
              <a:off x="8052453" y="650153"/>
              <a:ext cx="97794" cy="58309"/>
            </a:xfrm>
            <a:custGeom>
              <a:avLst/>
              <a:gdLst/>
              <a:ahLst/>
              <a:cxnLst/>
              <a:rect l="l" t="t" r="r" b="b"/>
              <a:pathLst>
                <a:path w="2447" h="1459" extrusionOk="0">
                  <a:moveTo>
                    <a:pt x="2291" y="0"/>
                  </a:moveTo>
                  <a:lnTo>
                    <a:pt x="1" y="557"/>
                  </a:lnTo>
                  <a:cubicBezTo>
                    <a:pt x="131" y="1097"/>
                    <a:pt x="613" y="1458"/>
                    <a:pt x="1144" y="1458"/>
                  </a:cubicBezTo>
                  <a:cubicBezTo>
                    <a:pt x="1236" y="1458"/>
                    <a:pt x="1331" y="1447"/>
                    <a:pt x="1425" y="1424"/>
                  </a:cubicBezTo>
                  <a:cubicBezTo>
                    <a:pt x="2057" y="1271"/>
                    <a:pt x="2446" y="633"/>
                    <a:pt x="2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1" name="Google Shape;2611;p55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2" name="Google Shape;2612;p55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613" name="Google Shape;2613;p55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4B95CE-2445-4019-8A09-0FC2418E8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pc="300" dirty="0"/>
              <a:t>CMS</a:t>
            </a:r>
            <a:endParaRPr lang="id-ID" spc="3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ABE480-0A19-4A5B-B16F-3C16E4C97A8F}"/>
              </a:ext>
            </a:extLst>
          </p:cNvPr>
          <p:cNvSpPr txBox="1"/>
          <p:nvPr/>
        </p:nvSpPr>
        <p:spPr>
          <a:xfrm>
            <a:off x="1612978" y="1794933"/>
            <a:ext cx="732123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pc="300" dirty="0" err="1">
                <a:solidFill>
                  <a:srgbClr val="FF0000"/>
                </a:solidFill>
                <a:latin typeface="Back to School " panose="02000603000000000000" pitchFamily="2" charset="0"/>
              </a:rPr>
              <a:t>Memiliki</a:t>
            </a:r>
            <a:r>
              <a:rPr lang="en-US" sz="2800" b="1" spc="300" dirty="0">
                <a:solidFill>
                  <a:srgbClr val="FF0000"/>
                </a:solidFill>
                <a:latin typeface="Back to School " panose="02000603000000000000" pitchFamily="2" charset="0"/>
              </a:rPr>
              <a:t> </a:t>
            </a:r>
            <a:r>
              <a:rPr lang="id-ID" sz="2800" b="1" spc="300" dirty="0">
                <a:solidFill>
                  <a:srgbClr val="FF0000"/>
                </a:solidFill>
                <a:latin typeface="Back to School " panose="02000603000000000000" pitchFamily="2" charset="0"/>
              </a:rPr>
              <a:t>fungsi utama </a:t>
            </a:r>
            <a:endParaRPr lang="en-US" sz="2800" b="1" spc="300" dirty="0">
              <a:solidFill>
                <a:srgbClr val="FF0000"/>
              </a:solidFill>
              <a:latin typeface="Back to School " panose="02000603000000000000" pitchFamily="2" charset="0"/>
            </a:endParaRPr>
          </a:p>
          <a:p>
            <a:pPr algn="ctr"/>
            <a:r>
              <a:rPr lang="id-ID" sz="2800" b="1" spc="300" dirty="0">
                <a:solidFill>
                  <a:schemeClr val="accent2">
                    <a:lumMod val="75000"/>
                  </a:schemeClr>
                </a:solidFill>
                <a:latin typeface="Back to School " panose="02000603000000000000" pitchFamily="2" charset="0"/>
              </a:rPr>
              <a:t>sebagai platform atau aplikasi web </a:t>
            </a:r>
            <a:endParaRPr lang="en-US" sz="2800" b="1" spc="300" dirty="0">
              <a:solidFill>
                <a:schemeClr val="accent2">
                  <a:lumMod val="75000"/>
                </a:schemeClr>
              </a:solidFill>
              <a:latin typeface="Back to School " panose="02000603000000000000" pitchFamily="2" charset="0"/>
            </a:endParaRPr>
          </a:p>
          <a:p>
            <a:pPr algn="ctr"/>
            <a:r>
              <a:rPr lang="id-ID" sz="2800" b="1" spc="300" dirty="0">
                <a:solidFill>
                  <a:schemeClr val="accent2">
                    <a:lumMod val="75000"/>
                  </a:schemeClr>
                </a:solidFill>
                <a:latin typeface="Back to School " panose="02000603000000000000" pitchFamily="2" charset="0"/>
              </a:rPr>
              <a:t>yang berfokus </a:t>
            </a:r>
            <a:endParaRPr lang="en-US" sz="2800" b="1" spc="300" dirty="0">
              <a:solidFill>
                <a:schemeClr val="accent2">
                  <a:lumMod val="75000"/>
                </a:schemeClr>
              </a:solidFill>
              <a:latin typeface="Back to School " panose="02000603000000000000" pitchFamily="2" charset="0"/>
            </a:endParaRPr>
          </a:p>
          <a:p>
            <a:pPr algn="ctr"/>
            <a:r>
              <a:rPr lang="id-ID" sz="2800" b="1" spc="300" dirty="0">
                <a:solidFill>
                  <a:schemeClr val="accent2">
                    <a:lumMod val="75000"/>
                  </a:schemeClr>
                </a:solidFill>
                <a:latin typeface="Back to School " panose="02000603000000000000" pitchFamily="2" charset="0"/>
              </a:rPr>
              <a:t>pada </a:t>
            </a:r>
            <a:r>
              <a:rPr lang="id-ID" sz="2800" b="1" spc="300" dirty="0">
                <a:solidFill>
                  <a:srgbClr val="FF0000"/>
                </a:solidFill>
                <a:latin typeface="Back to School " panose="02000603000000000000" pitchFamily="2" charset="0"/>
              </a:rPr>
              <a:t>pengelolaan konten.</a:t>
            </a:r>
          </a:p>
        </p:txBody>
      </p:sp>
    </p:spTree>
    <p:extLst>
      <p:ext uri="{BB962C8B-B14F-4D97-AF65-F5344CB8AC3E}">
        <p14:creationId xmlns:p14="http://schemas.microsoft.com/office/powerpoint/2010/main" val="175342059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>
            <a:extLst>
              <a:ext uri="{FF2B5EF4-FFF2-40B4-BE49-F238E27FC236}">
                <a16:creationId xmlns:a16="http://schemas.microsoft.com/office/drawing/2014/main" id="{6C38DF1D-5239-4426-8CC5-E29D4DE3B7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21986C44-0217-4DB1-82BE-BC9215FA6DF3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599D456A-967E-48C3-B8D7-D461F2D9FDCC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4AFCA9D9-7FB6-4782-9623-AA9A47FBC456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2A4CBD4E-7D45-42CB-B7BF-B52825C65B36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0BDAC3E3-17AF-40CB-BA35-A78E8F7613EF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5910F26-4336-424E-966E-BA435B368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utama</a:t>
            </a:r>
            <a:endParaRPr lang="id-ID" dirty="0"/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5883FD23-05AD-4DEA-B8FD-9D5C0CBD80EC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A1E0B492-415D-45E2-B4DC-B700E6020ADD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>
            <a:off x="2404597" y="1281463"/>
            <a:ext cx="2217300" cy="394200"/>
          </a:xfrm>
        </p:spPr>
        <p:txBody>
          <a:bodyPr/>
          <a:lstStyle/>
          <a:p>
            <a:r>
              <a:rPr lang="en-US" dirty="0">
                <a:highlight>
                  <a:srgbClr val="00FFFF"/>
                </a:highlight>
              </a:rPr>
              <a:t>Front end</a:t>
            </a:r>
            <a:endParaRPr lang="id-ID" dirty="0">
              <a:highlight>
                <a:srgbClr val="00FFFF"/>
              </a:highlight>
            </a:endParaRPr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6D87186F-E4D7-4DCC-B9F6-E999E457712F}"/>
              </a:ext>
            </a:extLst>
          </p:cNvPr>
          <p:cNvSpPr>
            <a:spLocks noGrp="1"/>
          </p:cNvSpPr>
          <p:nvPr>
            <p:ph type="subTitle" idx="9"/>
          </p:nvPr>
        </p:nvSpPr>
        <p:spPr>
          <a:xfrm>
            <a:off x="2404600" y="1769901"/>
            <a:ext cx="2217300" cy="2122228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19" name="Subtitle 18">
            <a:extLst>
              <a:ext uri="{FF2B5EF4-FFF2-40B4-BE49-F238E27FC236}">
                <a16:creationId xmlns:a16="http://schemas.microsoft.com/office/drawing/2014/main" id="{598D955D-0596-4AEA-9A52-CCAC766B699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547952" y="1281450"/>
            <a:ext cx="2217300" cy="394200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Back end</a:t>
            </a:r>
            <a:endParaRPr lang="id-ID" dirty="0">
              <a:highlight>
                <a:srgbClr val="FFFF00"/>
              </a:highlight>
            </a:endParaRPr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id="{4DE324AA-74CA-40EF-B166-698C84AF632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BF77EA-7603-4BCB-A454-4A3E6E2DD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779" y="1675650"/>
            <a:ext cx="5080000" cy="285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9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>
            <a:extLst>
              <a:ext uri="{FF2B5EF4-FFF2-40B4-BE49-F238E27FC236}">
                <a16:creationId xmlns:a16="http://schemas.microsoft.com/office/drawing/2014/main" id="{6C38DF1D-5239-4426-8CC5-E29D4DE3B7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21986C44-0217-4DB1-82BE-BC9215FA6DF3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599D456A-967E-48C3-B8D7-D461F2D9FDCC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4AFCA9D9-7FB6-4782-9623-AA9A47FBC456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2A4CBD4E-7D45-42CB-B7BF-B52825C65B36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0BDAC3E3-17AF-40CB-BA35-A78E8F7613EF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5910F26-4336-424E-966E-BA435B368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utama</a:t>
            </a:r>
            <a:endParaRPr lang="id-ID" dirty="0"/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5883FD23-05AD-4DEA-B8FD-9D5C0CBD80EC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A1E0B492-415D-45E2-B4DC-B700E6020ADD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>
            <a:off x="2404597" y="1281463"/>
            <a:ext cx="2217300" cy="394200"/>
          </a:xfrm>
        </p:spPr>
        <p:txBody>
          <a:bodyPr/>
          <a:lstStyle/>
          <a:p>
            <a:r>
              <a:rPr lang="en-US" dirty="0">
                <a:highlight>
                  <a:srgbClr val="00FFFF"/>
                </a:highlight>
              </a:rPr>
              <a:t>Front end</a:t>
            </a:r>
            <a:endParaRPr lang="id-ID" dirty="0">
              <a:highlight>
                <a:srgbClr val="00FFFF"/>
              </a:highlight>
            </a:endParaRPr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6D87186F-E4D7-4DCC-B9F6-E999E457712F}"/>
              </a:ext>
            </a:extLst>
          </p:cNvPr>
          <p:cNvSpPr>
            <a:spLocks noGrp="1"/>
          </p:cNvSpPr>
          <p:nvPr>
            <p:ph type="subTitle" idx="9"/>
          </p:nvPr>
        </p:nvSpPr>
        <p:spPr>
          <a:xfrm>
            <a:off x="2404600" y="1769901"/>
            <a:ext cx="2217300" cy="2122228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19" name="Subtitle 18">
            <a:extLst>
              <a:ext uri="{FF2B5EF4-FFF2-40B4-BE49-F238E27FC236}">
                <a16:creationId xmlns:a16="http://schemas.microsoft.com/office/drawing/2014/main" id="{598D955D-0596-4AEA-9A52-CCAC766B699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547952" y="1281450"/>
            <a:ext cx="2217300" cy="394200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Back end</a:t>
            </a:r>
            <a:endParaRPr lang="id-ID" dirty="0">
              <a:highlight>
                <a:srgbClr val="FFFF00"/>
              </a:highlight>
            </a:endParaRPr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id="{4DE324AA-74CA-40EF-B166-698C84AF632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BF77EA-7603-4BCB-A454-4A3E6E2DD4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68654" y="1675650"/>
            <a:ext cx="5076250" cy="285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7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9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>
            <a:extLst>
              <a:ext uri="{FF2B5EF4-FFF2-40B4-BE49-F238E27FC236}">
                <a16:creationId xmlns:a16="http://schemas.microsoft.com/office/drawing/2014/main" id="{6C38DF1D-5239-4426-8CC5-E29D4DE3B7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21986C44-0217-4DB1-82BE-BC9215FA6DF3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599D456A-967E-48C3-B8D7-D461F2D9FDCC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4AFCA9D9-7FB6-4782-9623-AA9A47FBC456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2A4CBD4E-7D45-42CB-B7BF-B52825C65B36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0BDAC3E3-17AF-40CB-BA35-A78E8F7613EF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5910F26-4336-424E-966E-BA435B368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utama</a:t>
            </a:r>
            <a:endParaRPr lang="id-ID" dirty="0"/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5883FD23-05AD-4DEA-B8FD-9D5C0CBD80EC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A1E0B492-415D-45E2-B4DC-B700E6020ADD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>
            <a:off x="2404597" y="1281463"/>
            <a:ext cx="2217300" cy="394200"/>
          </a:xfrm>
        </p:spPr>
        <p:txBody>
          <a:bodyPr/>
          <a:lstStyle/>
          <a:p>
            <a:r>
              <a:rPr lang="en-US" dirty="0">
                <a:highlight>
                  <a:srgbClr val="00FFFF"/>
                </a:highlight>
              </a:rPr>
              <a:t>Front end</a:t>
            </a:r>
            <a:endParaRPr lang="id-ID" dirty="0">
              <a:highlight>
                <a:srgbClr val="00FFFF"/>
              </a:highlight>
            </a:endParaRPr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6D87186F-E4D7-4DCC-B9F6-E999E457712F}"/>
              </a:ext>
            </a:extLst>
          </p:cNvPr>
          <p:cNvSpPr>
            <a:spLocks noGrp="1"/>
          </p:cNvSpPr>
          <p:nvPr>
            <p:ph type="subTitle" idx="9"/>
          </p:nvPr>
        </p:nvSpPr>
        <p:spPr>
          <a:xfrm>
            <a:off x="2404600" y="1769901"/>
            <a:ext cx="2217300" cy="2122228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19" name="Subtitle 18">
            <a:extLst>
              <a:ext uri="{FF2B5EF4-FFF2-40B4-BE49-F238E27FC236}">
                <a16:creationId xmlns:a16="http://schemas.microsoft.com/office/drawing/2014/main" id="{598D955D-0596-4AEA-9A52-CCAC766B699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547952" y="1281450"/>
            <a:ext cx="2217300" cy="394200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Back end</a:t>
            </a:r>
            <a:endParaRPr lang="id-ID" dirty="0">
              <a:highlight>
                <a:srgbClr val="FFFF00"/>
              </a:highlight>
            </a:endParaRPr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id="{4DE324AA-74CA-40EF-B166-698C84AF632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BF77EA-7603-4BCB-A454-4A3E6E2DD4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964700" y="1675650"/>
            <a:ext cx="4284157" cy="285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4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9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>
            <a:extLst>
              <a:ext uri="{FF2B5EF4-FFF2-40B4-BE49-F238E27FC236}">
                <a16:creationId xmlns:a16="http://schemas.microsoft.com/office/drawing/2014/main" id="{6C38DF1D-5239-4426-8CC5-E29D4DE3B7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21986C44-0217-4DB1-82BE-BC9215FA6DF3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599D456A-967E-48C3-B8D7-D461F2D9FDCC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4AFCA9D9-7FB6-4782-9623-AA9A47FBC456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2A4CBD4E-7D45-42CB-B7BF-B52825C65B36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0BDAC3E3-17AF-40CB-BA35-A78E8F7613EF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5910F26-4336-424E-966E-BA435B368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utama</a:t>
            </a:r>
            <a:endParaRPr lang="id-ID" dirty="0"/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5883FD23-05AD-4DEA-B8FD-9D5C0CBD80EC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A1E0B492-415D-45E2-B4DC-B700E6020ADD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>
            <a:off x="2404597" y="1281463"/>
            <a:ext cx="2217300" cy="394200"/>
          </a:xfrm>
        </p:spPr>
        <p:txBody>
          <a:bodyPr/>
          <a:lstStyle/>
          <a:p>
            <a:r>
              <a:rPr lang="en-US" dirty="0">
                <a:highlight>
                  <a:srgbClr val="00FFFF"/>
                </a:highlight>
              </a:rPr>
              <a:t>Front end</a:t>
            </a:r>
            <a:endParaRPr lang="id-ID" dirty="0">
              <a:highlight>
                <a:srgbClr val="00FFFF"/>
              </a:highlight>
            </a:endParaRPr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6D87186F-E4D7-4DCC-B9F6-E999E457712F}"/>
              </a:ext>
            </a:extLst>
          </p:cNvPr>
          <p:cNvSpPr>
            <a:spLocks noGrp="1"/>
          </p:cNvSpPr>
          <p:nvPr>
            <p:ph type="subTitle" idx="9"/>
          </p:nvPr>
        </p:nvSpPr>
        <p:spPr>
          <a:xfrm>
            <a:off x="2404600" y="1769901"/>
            <a:ext cx="2217300" cy="2122228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19" name="Subtitle 18">
            <a:extLst>
              <a:ext uri="{FF2B5EF4-FFF2-40B4-BE49-F238E27FC236}">
                <a16:creationId xmlns:a16="http://schemas.microsoft.com/office/drawing/2014/main" id="{598D955D-0596-4AEA-9A52-CCAC766B699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547952" y="1281450"/>
            <a:ext cx="2217300" cy="394200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Back end</a:t>
            </a:r>
            <a:endParaRPr lang="id-ID" dirty="0">
              <a:highlight>
                <a:srgbClr val="FFFF00"/>
              </a:highlight>
            </a:endParaRPr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id="{4DE324AA-74CA-40EF-B166-698C84AF632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BF77EA-7603-4BCB-A454-4A3E6E2DD4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123372" y="1675650"/>
            <a:ext cx="3966813" cy="285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7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9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7" name="Google Shape;2587;p55"/>
          <p:cNvSpPr/>
          <p:nvPr/>
        </p:nvSpPr>
        <p:spPr>
          <a:xfrm rot="-1344">
            <a:off x="-239000" y="2639532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0" name="Google Shape;2590;p55">
            <a:hlinkClick r:id="rId3" action="ppaction://hlinksldjump"/>
          </p:cNvPr>
          <p:cNvSpPr txBox="1">
            <a:spLocks noGrp="1"/>
          </p:cNvSpPr>
          <p:nvPr>
            <p:ph type="subTitle" idx="6"/>
          </p:nvPr>
        </p:nvSpPr>
        <p:spPr>
          <a:xfrm>
            <a:off x="218656" y="2113842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Wed</a:t>
            </a:r>
            <a:endParaRPr/>
          </a:p>
        </p:txBody>
      </p:sp>
      <p:sp>
        <p:nvSpPr>
          <p:cNvPr id="2591" name="Google Shape;2591;p55">
            <a:hlinkClick r:id="rId4" action="ppaction://hlinksldjump"/>
          </p:cNvPr>
          <p:cNvSpPr txBox="1">
            <a:spLocks noGrp="1"/>
          </p:cNvSpPr>
          <p:nvPr>
            <p:ph type="subTitle" idx="7"/>
          </p:nvPr>
        </p:nvSpPr>
        <p:spPr>
          <a:xfrm>
            <a:off x="218656" y="2633988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Thu</a:t>
            </a:r>
            <a:endParaRPr/>
          </a:p>
        </p:txBody>
      </p:sp>
      <p:sp>
        <p:nvSpPr>
          <p:cNvPr id="2592" name="Google Shape;2592;p55">
            <a:hlinkClick r:id="rId5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218656" y="3154133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Fri</a:t>
            </a:r>
            <a:endParaRPr/>
          </a:p>
        </p:txBody>
      </p:sp>
      <p:sp>
        <p:nvSpPr>
          <p:cNvPr id="2593" name="Google Shape;2593;p55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218656" y="3674279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Wknd</a:t>
            </a:r>
            <a:endParaRPr/>
          </a:p>
        </p:txBody>
      </p:sp>
      <p:sp>
        <p:nvSpPr>
          <p:cNvPr id="2594" name="Google Shape;2594;p55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218656" y="4194425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. . .</a:t>
            </a:r>
            <a:endParaRPr/>
          </a:p>
        </p:txBody>
      </p:sp>
      <p:sp>
        <p:nvSpPr>
          <p:cNvPr id="2588" name="Google Shape;2588;p55">
            <a:hlinkClick r:id="rId6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218656" y="1073550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Mon</a:t>
            </a:r>
            <a:endParaRPr/>
          </a:p>
        </p:txBody>
      </p:sp>
      <p:sp>
        <p:nvSpPr>
          <p:cNvPr id="2589" name="Google Shape;2589;p55">
            <a:hlinkClick r:id="rId7" action="ppaction://hlinksldjump"/>
          </p:cNvPr>
          <p:cNvSpPr txBox="1">
            <a:spLocks noGrp="1"/>
          </p:cNvSpPr>
          <p:nvPr>
            <p:ph type="subTitle" idx="5"/>
          </p:nvPr>
        </p:nvSpPr>
        <p:spPr>
          <a:xfrm>
            <a:off x="218656" y="1593696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Tue</a:t>
            </a:r>
            <a:endParaRPr/>
          </a:p>
        </p:txBody>
      </p:sp>
      <p:sp>
        <p:nvSpPr>
          <p:cNvPr id="2595" name="Google Shape;2595;p55">
            <a:hlinkClick r:id="rId8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8" name="Google Shape;2598;p55"/>
          <p:cNvGrpSpPr/>
          <p:nvPr/>
        </p:nvGrpSpPr>
        <p:grpSpPr>
          <a:xfrm>
            <a:off x="7766773" y="306124"/>
            <a:ext cx="614901" cy="654627"/>
            <a:chOff x="7766773" y="306124"/>
            <a:chExt cx="614901" cy="654627"/>
          </a:xfrm>
        </p:grpSpPr>
        <p:sp>
          <p:nvSpPr>
            <p:cNvPr id="2599" name="Google Shape;2599;p55"/>
            <p:cNvSpPr/>
            <p:nvPr/>
          </p:nvSpPr>
          <p:spPr>
            <a:xfrm>
              <a:off x="7766773" y="306124"/>
              <a:ext cx="614901" cy="654627"/>
            </a:xfrm>
            <a:custGeom>
              <a:avLst/>
              <a:gdLst/>
              <a:ahLst/>
              <a:cxnLst/>
              <a:rect l="l" t="t" r="r" b="b"/>
              <a:pathLst>
                <a:path w="15386" h="16380" extrusionOk="0">
                  <a:moveTo>
                    <a:pt x="6746" y="0"/>
                  </a:moveTo>
                  <a:cubicBezTo>
                    <a:pt x="6572" y="0"/>
                    <a:pt x="6393" y="22"/>
                    <a:pt x="6199" y="67"/>
                  </a:cubicBezTo>
                  <a:cubicBezTo>
                    <a:pt x="5979" y="124"/>
                    <a:pt x="5782" y="201"/>
                    <a:pt x="5611" y="299"/>
                  </a:cubicBezTo>
                  <a:cubicBezTo>
                    <a:pt x="5560" y="329"/>
                    <a:pt x="5510" y="360"/>
                    <a:pt x="5477" y="386"/>
                  </a:cubicBezTo>
                  <a:cubicBezTo>
                    <a:pt x="5298" y="501"/>
                    <a:pt x="5134" y="642"/>
                    <a:pt x="4986" y="801"/>
                  </a:cubicBezTo>
                  <a:cubicBezTo>
                    <a:pt x="4630" y="1184"/>
                    <a:pt x="4431" y="1609"/>
                    <a:pt x="4284" y="1973"/>
                  </a:cubicBezTo>
                  <a:cubicBezTo>
                    <a:pt x="3964" y="2765"/>
                    <a:pt x="3758" y="3599"/>
                    <a:pt x="3668" y="4459"/>
                  </a:cubicBezTo>
                  <a:cubicBezTo>
                    <a:pt x="3069" y="4571"/>
                    <a:pt x="2477" y="4747"/>
                    <a:pt x="1910" y="4983"/>
                  </a:cubicBezTo>
                  <a:cubicBezTo>
                    <a:pt x="1558" y="5128"/>
                    <a:pt x="1147" y="5325"/>
                    <a:pt x="776" y="5678"/>
                  </a:cubicBezTo>
                  <a:cubicBezTo>
                    <a:pt x="621" y="5823"/>
                    <a:pt x="488" y="5985"/>
                    <a:pt x="386" y="6147"/>
                  </a:cubicBezTo>
                  <a:cubicBezTo>
                    <a:pt x="351" y="6192"/>
                    <a:pt x="317" y="6244"/>
                    <a:pt x="289" y="6296"/>
                  </a:cubicBezTo>
                  <a:cubicBezTo>
                    <a:pt x="188" y="6477"/>
                    <a:pt x="113" y="6673"/>
                    <a:pt x="69" y="6876"/>
                  </a:cubicBezTo>
                  <a:cubicBezTo>
                    <a:pt x="19" y="7082"/>
                    <a:pt x="0" y="7294"/>
                    <a:pt x="10" y="7500"/>
                  </a:cubicBezTo>
                  <a:cubicBezTo>
                    <a:pt x="15" y="7558"/>
                    <a:pt x="22" y="7615"/>
                    <a:pt x="29" y="7656"/>
                  </a:cubicBezTo>
                  <a:cubicBezTo>
                    <a:pt x="52" y="7864"/>
                    <a:pt x="100" y="8070"/>
                    <a:pt x="174" y="8269"/>
                  </a:cubicBezTo>
                  <a:cubicBezTo>
                    <a:pt x="351" y="8748"/>
                    <a:pt x="634" y="9106"/>
                    <a:pt x="886" y="9394"/>
                  </a:cubicBezTo>
                  <a:cubicBezTo>
                    <a:pt x="1430" y="10014"/>
                    <a:pt x="2062" y="10557"/>
                    <a:pt x="2769" y="11010"/>
                  </a:cubicBezTo>
                  <a:cubicBezTo>
                    <a:pt x="2740" y="12025"/>
                    <a:pt x="2867" y="13062"/>
                    <a:pt x="3138" y="14017"/>
                  </a:cubicBezTo>
                  <a:cubicBezTo>
                    <a:pt x="3255" y="14422"/>
                    <a:pt x="3415" y="14895"/>
                    <a:pt x="3745" y="15339"/>
                  </a:cubicBezTo>
                  <a:cubicBezTo>
                    <a:pt x="3882" y="15522"/>
                    <a:pt x="4039" y="15687"/>
                    <a:pt x="4197" y="15816"/>
                  </a:cubicBezTo>
                  <a:cubicBezTo>
                    <a:pt x="4242" y="15857"/>
                    <a:pt x="4288" y="15897"/>
                    <a:pt x="4338" y="15934"/>
                  </a:cubicBezTo>
                  <a:cubicBezTo>
                    <a:pt x="4515" y="16062"/>
                    <a:pt x="4713" y="16164"/>
                    <a:pt x="4920" y="16238"/>
                  </a:cubicBezTo>
                  <a:cubicBezTo>
                    <a:pt x="5132" y="16316"/>
                    <a:pt x="5348" y="16362"/>
                    <a:pt x="5567" y="16376"/>
                  </a:cubicBezTo>
                  <a:cubicBezTo>
                    <a:pt x="5597" y="16378"/>
                    <a:pt x="5627" y="16379"/>
                    <a:pt x="5655" y="16379"/>
                  </a:cubicBezTo>
                  <a:cubicBezTo>
                    <a:pt x="5683" y="16379"/>
                    <a:pt x="5708" y="16378"/>
                    <a:pt x="5729" y="16376"/>
                  </a:cubicBezTo>
                  <a:cubicBezTo>
                    <a:pt x="5735" y="16376"/>
                    <a:pt x="5741" y="16376"/>
                    <a:pt x="5747" y="16376"/>
                  </a:cubicBezTo>
                  <a:cubicBezTo>
                    <a:pt x="5967" y="16376"/>
                    <a:pt x="6188" y="16350"/>
                    <a:pt x="6404" y="16298"/>
                  </a:cubicBezTo>
                  <a:cubicBezTo>
                    <a:pt x="6941" y="16167"/>
                    <a:pt x="7368" y="15906"/>
                    <a:pt x="7714" y="15667"/>
                  </a:cubicBezTo>
                  <a:cubicBezTo>
                    <a:pt x="8507" y="15124"/>
                    <a:pt x="9218" y="14463"/>
                    <a:pt x="9830" y="13707"/>
                  </a:cubicBezTo>
                  <a:cubicBezTo>
                    <a:pt x="10471" y="13986"/>
                    <a:pt x="11143" y="14193"/>
                    <a:pt x="11831" y="14327"/>
                  </a:cubicBezTo>
                  <a:cubicBezTo>
                    <a:pt x="12091" y="14378"/>
                    <a:pt x="12386" y="14423"/>
                    <a:pt x="12708" y="14423"/>
                  </a:cubicBezTo>
                  <a:cubicBezTo>
                    <a:pt x="12880" y="14423"/>
                    <a:pt x="13059" y="14410"/>
                    <a:pt x="13245" y="14378"/>
                  </a:cubicBezTo>
                  <a:cubicBezTo>
                    <a:pt x="13465" y="14338"/>
                    <a:pt x="13679" y="14276"/>
                    <a:pt x="13861" y="14193"/>
                  </a:cubicBezTo>
                  <a:cubicBezTo>
                    <a:pt x="13917" y="14172"/>
                    <a:pt x="13973" y="14149"/>
                    <a:pt x="14028" y="14121"/>
                  </a:cubicBezTo>
                  <a:cubicBezTo>
                    <a:pt x="14219" y="14023"/>
                    <a:pt x="14396" y="13895"/>
                    <a:pt x="14550" y="13746"/>
                  </a:cubicBezTo>
                  <a:cubicBezTo>
                    <a:pt x="14712" y="13596"/>
                    <a:pt x="14848" y="13426"/>
                    <a:pt x="14959" y="13241"/>
                  </a:cubicBezTo>
                  <a:cubicBezTo>
                    <a:pt x="14990" y="13187"/>
                    <a:pt x="15017" y="13134"/>
                    <a:pt x="15033" y="13095"/>
                  </a:cubicBezTo>
                  <a:cubicBezTo>
                    <a:pt x="15135" y="12900"/>
                    <a:pt x="15211" y="12690"/>
                    <a:pt x="15260" y="12474"/>
                  </a:cubicBezTo>
                  <a:cubicBezTo>
                    <a:pt x="15381" y="11949"/>
                    <a:pt x="15343" y="11465"/>
                    <a:pt x="15289" y="11060"/>
                  </a:cubicBezTo>
                  <a:cubicBezTo>
                    <a:pt x="15151" y="10036"/>
                    <a:pt x="14831" y="9002"/>
                    <a:pt x="14364" y="8061"/>
                  </a:cubicBezTo>
                  <a:cubicBezTo>
                    <a:pt x="14740" y="7380"/>
                    <a:pt x="15024" y="6657"/>
                    <a:pt x="15209" y="5907"/>
                  </a:cubicBezTo>
                  <a:cubicBezTo>
                    <a:pt x="15302" y="5536"/>
                    <a:pt x="15385" y="5087"/>
                    <a:pt x="15324" y="4579"/>
                  </a:cubicBezTo>
                  <a:cubicBezTo>
                    <a:pt x="15294" y="4375"/>
                    <a:pt x="15245" y="4173"/>
                    <a:pt x="15172" y="3981"/>
                  </a:cubicBezTo>
                  <a:cubicBezTo>
                    <a:pt x="15157" y="3930"/>
                    <a:pt x="15137" y="3877"/>
                    <a:pt x="15114" y="3826"/>
                  </a:cubicBezTo>
                  <a:cubicBezTo>
                    <a:pt x="15029" y="3637"/>
                    <a:pt x="14915" y="3460"/>
                    <a:pt x="14777" y="3302"/>
                  </a:cubicBezTo>
                  <a:cubicBezTo>
                    <a:pt x="14641" y="3138"/>
                    <a:pt x="14484" y="2998"/>
                    <a:pt x="14311" y="2884"/>
                  </a:cubicBezTo>
                  <a:cubicBezTo>
                    <a:pt x="14261" y="2853"/>
                    <a:pt x="14212" y="2824"/>
                    <a:pt x="14176" y="2806"/>
                  </a:cubicBezTo>
                  <a:cubicBezTo>
                    <a:pt x="13996" y="2702"/>
                    <a:pt x="13801" y="2620"/>
                    <a:pt x="13596" y="2560"/>
                  </a:cubicBezTo>
                  <a:cubicBezTo>
                    <a:pt x="13283" y="2470"/>
                    <a:pt x="12985" y="2443"/>
                    <a:pt x="12712" y="2443"/>
                  </a:cubicBezTo>
                  <a:cubicBezTo>
                    <a:pt x="12556" y="2443"/>
                    <a:pt x="12407" y="2452"/>
                    <a:pt x="12269" y="2463"/>
                  </a:cubicBezTo>
                  <a:cubicBezTo>
                    <a:pt x="11658" y="2516"/>
                    <a:pt x="11052" y="2631"/>
                    <a:pt x="10468" y="2804"/>
                  </a:cubicBezTo>
                  <a:cubicBezTo>
                    <a:pt x="9994" y="2084"/>
                    <a:pt x="9425" y="1437"/>
                    <a:pt x="8779" y="882"/>
                  </a:cubicBezTo>
                  <a:cubicBezTo>
                    <a:pt x="8480" y="626"/>
                    <a:pt x="8109" y="339"/>
                    <a:pt x="7618" y="161"/>
                  </a:cubicBezTo>
                  <a:cubicBezTo>
                    <a:pt x="7413" y="89"/>
                    <a:pt x="7203" y="40"/>
                    <a:pt x="7009" y="22"/>
                  </a:cubicBezTo>
                  <a:cubicBezTo>
                    <a:pt x="6951" y="11"/>
                    <a:pt x="6893" y="5"/>
                    <a:pt x="6832" y="2"/>
                  </a:cubicBezTo>
                  <a:cubicBezTo>
                    <a:pt x="6803" y="1"/>
                    <a:pt x="6775" y="0"/>
                    <a:pt x="6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55"/>
            <p:cNvSpPr/>
            <p:nvPr/>
          </p:nvSpPr>
          <p:spPr>
            <a:xfrm>
              <a:off x="7820888" y="362436"/>
              <a:ext cx="502560" cy="543124"/>
            </a:xfrm>
            <a:custGeom>
              <a:avLst/>
              <a:gdLst/>
              <a:ahLst/>
              <a:cxnLst/>
              <a:rect l="l" t="t" r="r" b="b"/>
              <a:pathLst>
                <a:path w="12575" h="13590" extrusionOk="0">
                  <a:moveTo>
                    <a:pt x="5339" y="0"/>
                  </a:moveTo>
                  <a:cubicBezTo>
                    <a:pt x="5269" y="0"/>
                    <a:pt x="5198" y="11"/>
                    <a:pt x="5131" y="30"/>
                  </a:cubicBezTo>
                  <a:cubicBezTo>
                    <a:pt x="5051" y="47"/>
                    <a:pt x="4975" y="75"/>
                    <a:pt x="4904" y="116"/>
                  </a:cubicBezTo>
                  <a:lnTo>
                    <a:pt x="4925" y="111"/>
                  </a:lnTo>
                  <a:lnTo>
                    <a:pt x="4925" y="111"/>
                  </a:lnTo>
                  <a:cubicBezTo>
                    <a:pt x="4808" y="173"/>
                    <a:pt x="4699" y="259"/>
                    <a:pt x="4611" y="357"/>
                  </a:cubicBezTo>
                  <a:cubicBezTo>
                    <a:pt x="4413" y="570"/>
                    <a:pt x="4287" y="836"/>
                    <a:pt x="4179" y="1104"/>
                  </a:cubicBezTo>
                  <a:cubicBezTo>
                    <a:pt x="3768" y="2119"/>
                    <a:pt x="3579" y="3220"/>
                    <a:pt x="3620" y="4314"/>
                  </a:cubicBezTo>
                  <a:cubicBezTo>
                    <a:pt x="2738" y="4350"/>
                    <a:pt x="1862" y="4540"/>
                    <a:pt x="1050" y="4879"/>
                  </a:cubicBezTo>
                  <a:cubicBezTo>
                    <a:pt x="794" y="4985"/>
                    <a:pt x="538" y="5110"/>
                    <a:pt x="336" y="5301"/>
                  </a:cubicBezTo>
                  <a:cubicBezTo>
                    <a:pt x="244" y="5387"/>
                    <a:pt x="164" y="5493"/>
                    <a:pt x="106" y="5603"/>
                  </a:cubicBezTo>
                  <a:lnTo>
                    <a:pt x="112" y="5582"/>
                  </a:lnTo>
                  <a:lnTo>
                    <a:pt x="112" y="5582"/>
                  </a:lnTo>
                  <a:cubicBezTo>
                    <a:pt x="72" y="5652"/>
                    <a:pt x="48" y="5724"/>
                    <a:pt x="29" y="5801"/>
                  </a:cubicBezTo>
                  <a:cubicBezTo>
                    <a:pt x="9" y="5878"/>
                    <a:pt x="1" y="5954"/>
                    <a:pt x="5" y="6034"/>
                  </a:cubicBezTo>
                  <a:lnTo>
                    <a:pt x="9" y="6013"/>
                  </a:lnTo>
                  <a:cubicBezTo>
                    <a:pt x="12" y="6141"/>
                    <a:pt x="38" y="6268"/>
                    <a:pt x="83" y="6388"/>
                  </a:cubicBezTo>
                  <a:cubicBezTo>
                    <a:pt x="180" y="6646"/>
                    <a:pt x="353" y="6871"/>
                    <a:pt x="535" y="7080"/>
                  </a:cubicBezTo>
                  <a:cubicBezTo>
                    <a:pt x="1175" y="7809"/>
                    <a:pt x="1959" y="8409"/>
                    <a:pt x="2827" y="8841"/>
                  </a:cubicBezTo>
                  <a:cubicBezTo>
                    <a:pt x="2685" y="9978"/>
                    <a:pt x="2771" y="11141"/>
                    <a:pt x="3083" y="12243"/>
                  </a:cubicBezTo>
                  <a:cubicBezTo>
                    <a:pt x="3170" y="12550"/>
                    <a:pt x="3276" y="12857"/>
                    <a:pt x="3467" y="13112"/>
                  </a:cubicBezTo>
                  <a:cubicBezTo>
                    <a:pt x="3554" y="13230"/>
                    <a:pt x="3662" y="13334"/>
                    <a:pt x="3782" y="13418"/>
                  </a:cubicBezTo>
                  <a:lnTo>
                    <a:pt x="3760" y="13409"/>
                  </a:lnTo>
                  <a:lnTo>
                    <a:pt x="3760" y="13409"/>
                  </a:lnTo>
                  <a:cubicBezTo>
                    <a:pt x="3832" y="13462"/>
                    <a:pt x="3915" y="13502"/>
                    <a:pt x="4000" y="13532"/>
                  </a:cubicBezTo>
                  <a:cubicBezTo>
                    <a:pt x="4084" y="13564"/>
                    <a:pt x="4172" y="13586"/>
                    <a:pt x="4261" y="13590"/>
                  </a:cubicBezTo>
                  <a:lnTo>
                    <a:pt x="4237" y="13581"/>
                  </a:lnTo>
                  <a:lnTo>
                    <a:pt x="4237" y="13581"/>
                  </a:lnTo>
                  <a:cubicBezTo>
                    <a:pt x="4277" y="13585"/>
                    <a:pt x="4317" y="13587"/>
                    <a:pt x="4358" y="13587"/>
                  </a:cubicBezTo>
                  <a:cubicBezTo>
                    <a:pt x="4465" y="13587"/>
                    <a:pt x="4573" y="13574"/>
                    <a:pt x="4676" y="13550"/>
                  </a:cubicBezTo>
                  <a:cubicBezTo>
                    <a:pt x="4986" y="13475"/>
                    <a:pt x="5265" y="13306"/>
                    <a:pt x="5527" y="13125"/>
                  </a:cubicBezTo>
                  <a:cubicBezTo>
                    <a:pt x="6521" y="12443"/>
                    <a:pt x="7366" y="11548"/>
                    <a:pt x="7995" y="10519"/>
                  </a:cubicBezTo>
                  <a:cubicBezTo>
                    <a:pt x="8826" y="11023"/>
                    <a:pt x="9744" y="11380"/>
                    <a:pt x="10699" y="11565"/>
                  </a:cubicBezTo>
                  <a:cubicBezTo>
                    <a:pt x="10902" y="11605"/>
                    <a:pt x="11110" y="11637"/>
                    <a:pt x="11316" y="11637"/>
                  </a:cubicBezTo>
                  <a:cubicBezTo>
                    <a:pt x="11414" y="11637"/>
                    <a:pt x="11512" y="11630"/>
                    <a:pt x="11608" y="11613"/>
                  </a:cubicBezTo>
                  <a:cubicBezTo>
                    <a:pt x="11746" y="11590"/>
                    <a:pt x="11884" y="11542"/>
                    <a:pt x="12006" y="11475"/>
                  </a:cubicBezTo>
                  <a:lnTo>
                    <a:pt x="12006" y="11475"/>
                  </a:lnTo>
                  <a:lnTo>
                    <a:pt x="11988" y="11491"/>
                  </a:lnTo>
                  <a:cubicBezTo>
                    <a:pt x="12065" y="11451"/>
                    <a:pt x="12134" y="11399"/>
                    <a:pt x="12197" y="11338"/>
                  </a:cubicBezTo>
                  <a:cubicBezTo>
                    <a:pt x="12261" y="11279"/>
                    <a:pt x="12315" y="11214"/>
                    <a:pt x="12360" y="11139"/>
                  </a:cubicBezTo>
                  <a:lnTo>
                    <a:pt x="12360" y="11139"/>
                  </a:lnTo>
                  <a:lnTo>
                    <a:pt x="12342" y="11156"/>
                  </a:lnTo>
                  <a:cubicBezTo>
                    <a:pt x="12417" y="11036"/>
                    <a:pt x="12471" y="10903"/>
                    <a:pt x="12504" y="10766"/>
                  </a:cubicBezTo>
                  <a:cubicBezTo>
                    <a:pt x="12573" y="10468"/>
                    <a:pt x="12549" y="10157"/>
                    <a:pt x="12509" y="9855"/>
                  </a:cubicBezTo>
                  <a:cubicBezTo>
                    <a:pt x="12355" y="8714"/>
                    <a:pt x="11955" y="7610"/>
                    <a:pt x="11348" y="6631"/>
                  </a:cubicBezTo>
                  <a:cubicBezTo>
                    <a:pt x="11860" y="5888"/>
                    <a:pt x="12241" y="5055"/>
                    <a:pt x="12455" y="4181"/>
                  </a:cubicBezTo>
                  <a:cubicBezTo>
                    <a:pt x="12521" y="3911"/>
                    <a:pt x="12575" y="3634"/>
                    <a:pt x="12541" y="3358"/>
                  </a:cubicBezTo>
                  <a:cubicBezTo>
                    <a:pt x="12519" y="3229"/>
                    <a:pt x="12484" y="3102"/>
                    <a:pt x="12427" y="2990"/>
                  </a:cubicBezTo>
                  <a:lnTo>
                    <a:pt x="12427" y="2990"/>
                  </a:lnTo>
                  <a:lnTo>
                    <a:pt x="12441" y="3006"/>
                  </a:lnTo>
                  <a:cubicBezTo>
                    <a:pt x="12410" y="2935"/>
                    <a:pt x="12364" y="2868"/>
                    <a:pt x="12313" y="2809"/>
                  </a:cubicBezTo>
                  <a:cubicBezTo>
                    <a:pt x="12264" y="2750"/>
                    <a:pt x="12207" y="2696"/>
                    <a:pt x="12141" y="2652"/>
                  </a:cubicBezTo>
                  <a:lnTo>
                    <a:pt x="12141" y="2652"/>
                  </a:lnTo>
                  <a:lnTo>
                    <a:pt x="12156" y="2667"/>
                  </a:lnTo>
                  <a:cubicBezTo>
                    <a:pt x="12050" y="2595"/>
                    <a:pt x="11932" y="2538"/>
                    <a:pt x="11810" y="2504"/>
                  </a:cubicBezTo>
                  <a:cubicBezTo>
                    <a:pt x="11650" y="2458"/>
                    <a:pt x="11484" y="2442"/>
                    <a:pt x="11316" y="2442"/>
                  </a:cubicBezTo>
                  <a:cubicBezTo>
                    <a:pt x="11205" y="2442"/>
                    <a:pt x="11094" y="2449"/>
                    <a:pt x="10985" y="2458"/>
                  </a:cubicBezTo>
                  <a:cubicBezTo>
                    <a:pt x="10105" y="2531"/>
                    <a:pt x="9239" y="2765"/>
                    <a:pt x="8442" y="3138"/>
                  </a:cubicBezTo>
                  <a:cubicBezTo>
                    <a:pt x="7977" y="2149"/>
                    <a:pt x="7300" y="1258"/>
                    <a:pt x="6471" y="544"/>
                  </a:cubicBezTo>
                  <a:cubicBezTo>
                    <a:pt x="6251" y="357"/>
                    <a:pt x="6016" y="178"/>
                    <a:pt x="5743" y="80"/>
                  </a:cubicBezTo>
                  <a:cubicBezTo>
                    <a:pt x="5620" y="35"/>
                    <a:pt x="5485" y="8"/>
                    <a:pt x="5351" y="7"/>
                  </a:cubicBezTo>
                  <a:lnTo>
                    <a:pt x="5373" y="1"/>
                  </a:lnTo>
                  <a:cubicBezTo>
                    <a:pt x="5361" y="1"/>
                    <a:pt x="5350" y="0"/>
                    <a:pt x="53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55"/>
            <p:cNvSpPr/>
            <p:nvPr/>
          </p:nvSpPr>
          <p:spPr>
            <a:xfrm>
              <a:off x="7968723" y="641280"/>
              <a:ext cx="38406" cy="34849"/>
            </a:xfrm>
            <a:custGeom>
              <a:avLst/>
              <a:gdLst/>
              <a:ahLst/>
              <a:cxnLst/>
              <a:rect l="l" t="t" r="r" b="b"/>
              <a:pathLst>
                <a:path w="961" h="872" extrusionOk="0">
                  <a:moveTo>
                    <a:pt x="481" y="1"/>
                  </a:moveTo>
                  <a:cubicBezTo>
                    <a:pt x="447" y="1"/>
                    <a:pt x="412" y="5"/>
                    <a:pt x="378" y="13"/>
                  </a:cubicBezTo>
                  <a:cubicBezTo>
                    <a:pt x="144" y="70"/>
                    <a:pt x="1" y="305"/>
                    <a:pt x="58" y="539"/>
                  </a:cubicBezTo>
                  <a:cubicBezTo>
                    <a:pt x="106" y="737"/>
                    <a:pt x="284" y="871"/>
                    <a:pt x="481" y="871"/>
                  </a:cubicBezTo>
                  <a:cubicBezTo>
                    <a:pt x="515" y="871"/>
                    <a:pt x="549" y="867"/>
                    <a:pt x="584" y="859"/>
                  </a:cubicBezTo>
                  <a:cubicBezTo>
                    <a:pt x="817" y="802"/>
                    <a:pt x="960" y="568"/>
                    <a:pt x="903" y="333"/>
                  </a:cubicBezTo>
                  <a:cubicBezTo>
                    <a:pt x="855" y="133"/>
                    <a:pt x="677" y="1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55"/>
            <p:cNvSpPr/>
            <p:nvPr/>
          </p:nvSpPr>
          <p:spPr>
            <a:xfrm>
              <a:off x="8175829" y="590843"/>
              <a:ext cx="38366" cy="34849"/>
            </a:xfrm>
            <a:custGeom>
              <a:avLst/>
              <a:gdLst/>
              <a:ahLst/>
              <a:cxnLst/>
              <a:rect l="l" t="t" r="r" b="b"/>
              <a:pathLst>
                <a:path w="960" h="872" extrusionOk="0">
                  <a:moveTo>
                    <a:pt x="482" y="0"/>
                  </a:moveTo>
                  <a:cubicBezTo>
                    <a:pt x="448" y="0"/>
                    <a:pt x="412" y="5"/>
                    <a:pt x="377" y="13"/>
                  </a:cubicBezTo>
                  <a:cubicBezTo>
                    <a:pt x="144" y="70"/>
                    <a:pt x="0" y="305"/>
                    <a:pt x="57" y="539"/>
                  </a:cubicBezTo>
                  <a:cubicBezTo>
                    <a:pt x="106" y="738"/>
                    <a:pt x="283" y="871"/>
                    <a:pt x="480" y="871"/>
                  </a:cubicBezTo>
                  <a:cubicBezTo>
                    <a:pt x="514" y="871"/>
                    <a:pt x="548" y="867"/>
                    <a:pt x="583" y="859"/>
                  </a:cubicBezTo>
                  <a:cubicBezTo>
                    <a:pt x="816" y="802"/>
                    <a:pt x="960" y="568"/>
                    <a:pt x="903" y="333"/>
                  </a:cubicBezTo>
                  <a:cubicBezTo>
                    <a:pt x="854" y="134"/>
                    <a:pt x="678" y="0"/>
                    <a:pt x="4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55"/>
            <p:cNvSpPr/>
            <p:nvPr/>
          </p:nvSpPr>
          <p:spPr>
            <a:xfrm>
              <a:off x="8052453" y="650153"/>
              <a:ext cx="97794" cy="58309"/>
            </a:xfrm>
            <a:custGeom>
              <a:avLst/>
              <a:gdLst/>
              <a:ahLst/>
              <a:cxnLst/>
              <a:rect l="l" t="t" r="r" b="b"/>
              <a:pathLst>
                <a:path w="2447" h="1459" extrusionOk="0">
                  <a:moveTo>
                    <a:pt x="2291" y="0"/>
                  </a:moveTo>
                  <a:lnTo>
                    <a:pt x="1" y="557"/>
                  </a:lnTo>
                  <a:cubicBezTo>
                    <a:pt x="131" y="1097"/>
                    <a:pt x="613" y="1458"/>
                    <a:pt x="1144" y="1458"/>
                  </a:cubicBezTo>
                  <a:cubicBezTo>
                    <a:pt x="1236" y="1458"/>
                    <a:pt x="1331" y="1447"/>
                    <a:pt x="1425" y="1424"/>
                  </a:cubicBezTo>
                  <a:cubicBezTo>
                    <a:pt x="2057" y="1271"/>
                    <a:pt x="2446" y="633"/>
                    <a:pt x="2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1" name="Google Shape;2611;p55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2" name="Google Shape;2612;p55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613" name="Google Shape;2613;p55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4B95CE-2445-4019-8A09-0FC2418E8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pc="300" dirty="0"/>
              <a:t>PEMANFAATAN CMS</a:t>
            </a:r>
            <a:endParaRPr lang="id-ID" spc="3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ABE480-0A19-4A5B-B16F-3C16E4C97A8F}"/>
              </a:ext>
            </a:extLst>
          </p:cNvPr>
          <p:cNvSpPr txBox="1"/>
          <p:nvPr/>
        </p:nvSpPr>
        <p:spPr>
          <a:xfrm>
            <a:off x="2301477" y="1794933"/>
            <a:ext cx="594425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pc="300" dirty="0">
                <a:solidFill>
                  <a:srgbClr val="002060"/>
                </a:solidFill>
                <a:latin typeface="Back to School " panose="02000603000000000000" pitchFamily="2" charset="0"/>
              </a:rPr>
              <a:t>MEMBUAT WEBSITE MENARIK </a:t>
            </a:r>
          </a:p>
          <a:p>
            <a:pPr algn="ctr"/>
            <a:r>
              <a:rPr lang="en-US" sz="2800" b="1" spc="300" dirty="0">
                <a:solidFill>
                  <a:srgbClr val="002060"/>
                </a:solidFill>
                <a:latin typeface="Back to School " panose="02000603000000000000" pitchFamily="2" charset="0"/>
              </a:rPr>
              <a:t>TANPA HARUS MENGERTI HTML</a:t>
            </a:r>
          </a:p>
          <a:p>
            <a:pPr algn="ctr"/>
            <a:endParaRPr lang="id-ID" sz="2800" b="1" spc="300" dirty="0">
              <a:solidFill>
                <a:srgbClr val="002060"/>
              </a:solidFill>
              <a:latin typeface="Back to School 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65779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7" name="Google Shape;2587;p55"/>
          <p:cNvSpPr/>
          <p:nvPr/>
        </p:nvSpPr>
        <p:spPr>
          <a:xfrm rot="-1344">
            <a:off x="-239000" y="2639532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0" name="Google Shape;2590;p55">
            <a:hlinkClick r:id="rId3" action="ppaction://hlinksldjump"/>
          </p:cNvPr>
          <p:cNvSpPr txBox="1">
            <a:spLocks noGrp="1"/>
          </p:cNvSpPr>
          <p:nvPr>
            <p:ph type="subTitle" idx="6"/>
          </p:nvPr>
        </p:nvSpPr>
        <p:spPr>
          <a:xfrm>
            <a:off x="218656" y="2113842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Wed</a:t>
            </a:r>
            <a:endParaRPr/>
          </a:p>
        </p:txBody>
      </p:sp>
      <p:sp>
        <p:nvSpPr>
          <p:cNvPr id="2591" name="Google Shape;2591;p55">
            <a:hlinkClick r:id="rId4" action="ppaction://hlinksldjump"/>
          </p:cNvPr>
          <p:cNvSpPr txBox="1">
            <a:spLocks noGrp="1"/>
          </p:cNvSpPr>
          <p:nvPr>
            <p:ph type="subTitle" idx="7"/>
          </p:nvPr>
        </p:nvSpPr>
        <p:spPr>
          <a:xfrm>
            <a:off x="218656" y="2633988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Thu</a:t>
            </a:r>
            <a:endParaRPr/>
          </a:p>
        </p:txBody>
      </p:sp>
      <p:sp>
        <p:nvSpPr>
          <p:cNvPr id="2592" name="Google Shape;2592;p55">
            <a:hlinkClick r:id="rId5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218656" y="3154133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Fri</a:t>
            </a:r>
            <a:endParaRPr/>
          </a:p>
        </p:txBody>
      </p:sp>
      <p:sp>
        <p:nvSpPr>
          <p:cNvPr id="2593" name="Google Shape;2593;p55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218656" y="3674279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Wknd</a:t>
            </a:r>
            <a:endParaRPr/>
          </a:p>
        </p:txBody>
      </p:sp>
      <p:sp>
        <p:nvSpPr>
          <p:cNvPr id="2594" name="Google Shape;2594;p55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218656" y="4194425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. . .</a:t>
            </a:r>
            <a:endParaRPr/>
          </a:p>
        </p:txBody>
      </p:sp>
      <p:sp>
        <p:nvSpPr>
          <p:cNvPr id="2588" name="Google Shape;2588;p55">
            <a:hlinkClick r:id="rId6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218656" y="1073550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Mon</a:t>
            </a:r>
            <a:endParaRPr/>
          </a:p>
        </p:txBody>
      </p:sp>
      <p:sp>
        <p:nvSpPr>
          <p:cNvPr id="2589" name="Google Shape;2589;p55">
            <a:hlinkClick r:id="rId7" action="ppaction://hlinksldjump"/>
          </p:cNvPr>
          <p:cNvSpPr txBox="1">
            <a:spLocks noGrp="1"/>
          </p:cNvSpPr>
          <p:nvPr>
            <p:ph type="subTitle" idx="5"/>
          </p:nvPr>
        </p:nvSpPr>
        <p:spPr>
          <a:xfrm>
            <a:off x="218656" y="1593696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Tue</a:t>
            </a:r>
            <a:endParaRPr/>
          </a:p>
        </p:txBody>
      </p:sp>
      <p:sp>
        <p:nvSpPr>
          <p:cNvPr id="2595" name="Google Shape;2595;p55">
            <a:hlinkClick r:id="rId8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8" name="Google Shape;2598;p55"/>
          <p:cNvGrpSpPr/>
          <p:nvPr/>
        </p:nvGrpSpPr>
        <p:grpSpPr>
          <a:xfrm>
            <a:off x="7766773" y="306124"/>
            <a:ext cx="614901" cy="654627"/>
            <a:chOff x="7766773" y="306124"/>
            <a:chExt cx="614901" cy="654627"/>
          </a:xfrm>
        </p:grpSpPr>
        <p:sp>
          <p:nvSpPr>
            <p:cNvPr id="2599" name="Google Shape;2599;p55"/>
            <p:cNvSpPr/>
            <p:nvPr/>
          </p:nvSpPr>
          <p:spPr>
            <a:xfrm>
              <a:off x="7766773" y="306124"/>
              <a:ext cx="614901" cy="654627"/>
            </a:xfrm>
            <a:custGeom>
              <a:avLst/>
              <a:gdLst/>
              <a:ahLst/>
              <a:cxnLst/>
              <a:rect l="l" t="t" r="r" b="b"/>
              <a:pathLst>
                <a:path w="15386" h="16380" extrusionOk="0">
                  <a:moveTo>
                    <a:pt x="6746" y="0"/>
                  </a:moveTo>
                  <a:cubicBezTo>
                    <a:pt x="6572" y="0"/>
                    <a:pt x="6393" y="22"/>
                    <a:pt x="6199" y="67"/>
                  </a:cubicBezTo>
                  <a:cubicBezTo>
                    <a:pt x="5979" y="124"/>
                    <a:pt x="5782" y="201"/>
                    <a:pt x="5611" y="299"/>
                  </a:cubicBezTo>
                  <a:cubicBezTo>
                    <a:pt x="5560" y="329"/>
                    <a:pt x="5510" y="360"/>
                    <a:pt x="5477" y="386"/>
                  </a:cubicBezTo>
                  <a:cubicBezTo>
                    <a:pt x="5298" y="501"/>
                    <a:pt x="5134" y="642"/>
                    <a:pt x="4986" y="801"/>
                  </a:cubicBezTo>
                  <a:cubicBezTo>
                    <a:pt x="4630" y="1184"/>
                    <a:pt x="4431" y="1609"/>
                    <a:pt x="4284" y="1973"/>
                  </a:cubicBezTo>
                  <a:cubicBezTo>
                    <a:pt x="3964" y="2765"/>
                    <a:pt x="3758" y="3599"/>
                    <a:pt x="3668" y="4459"/>
                  </a:cubicBezTo>
                  <a:cubicBezTo>
                    <a:pt x="3069" y="4571"/>
                    <a:pt x="2477" y="4747"/>
                    <a:pt x="1910" y="4983"/>
                  </a:cubicBezTo>
                  <a:cubicBezTo>
                    <a:pt x="1558" y="5128"/>
                    <a:pt x="1147" y="5325"/>
                    <a:pt x="776" y="5678"/>
                  </a:cubicBezTo>
                  <a:cubicBezTo>
                    <a:pt x="621" y="5823"/>
                    <a:pt x="488" y="5985"/>
                    <a:pt x="386" y="6147"/>
                  </a:cubicBezTo>
                  <a:cubicBezTo>
                    <a:pt x="351" y="6192"/>
                    <a:pt x="317" y="6244"/>
                    <a:pt x="289" y="6296"/>
                  </a:cubicBezTo>
                  <a:cubicBezTo>
                    <a:pt x="188" y="6477"/>
                    <a:pt x="113" y="6673"/>
                    <a:pt x="69" y="6876"/>
                  </a:cubicBezTo>
                  <a:cubicBezTo>
                    <a:pt x="19" y="7082"/>
                    <a:pt x="0" y="7294"/>
                    <a:pt x="10" y="7500"/>
                  </a:cubicBezTo>
                  <a:cubicBezTo>
                    <a:pt x="15" y="7558"/>
                    <a:pt x="22" y="7615"/>
                    <a:pt x="29" y="7656"/>
                  </a:cubicBezTo>
                  <a:cubicBezTo>
                    <a:pt x="52" y="7864"/>
                    <a:pt x="100" y="8070"/>
                    <a:pt x="174" y="8269"/>
                  </a:cubicBezTo>
                  <a:cubicBezTo>
                    <a:pt x="351" y="8748"/>
                    <a:pt x="634" y="9106"/>
                    <a:pt x="886" y="9394"/>
                  </a:cubicBezTo>
                  <a:cubicBezTo>
                    <a:pt x="1430" y="10014"/>
                    <a:pt x="2062" y="10557"/>
                    <a:pt x="2769" y="11010"/>
                  </a:cubicBezTo>
                  <a:cubicBezTo>
                    <a:pt x="2740" y="12025"/>
                    <a:pt x="2867" y="13062"/>
                    <a:pt x="3138" y="14017"/>
                  </a:cubicBezTo>
                  <a:cubicBezTo>
                    <a:pt x="3255" y="14422"/>
                    <a:pt x="3415" y="14895"/>
                    <a:pt x="3745" y="15339"/>
                  </a:cubicBezTo>
                  <a:cubicBezTo>
                    <a:pt x="3882" y="15522"/>
                    <a:pt x="4039" y="15687"/>
                    <a:pt x="4197" y="15816"/>
                  </a:cubicBezTo>
                  <a:cubicBezTo>
                    <a:pt x="4242" y="15857"/>
                    <a:pt x="4288" y="15897"/>
                    <a:pt x="4338" y="15934"/>
                  </a:cubicBezTo>
                  <a:cubicBezTo>
                    <a:pt x="4515" y="16062"/>
                    <a:pt x="4713" y="16164"/>
                    <a:pt x="4920" y="16238"/>
                  </a:cubicBezTo>
                  <a:cubicBezTo>
                    <a:pt x="5132" y="16316"/>
                    <a:pt x="5348" y="16362"/>
                    <a:pt x="5567" y="16376"/>
                  </a:cubicBezTo>
                  <a:cubicBezTo>
                    <a:pt x="5597" y="16378"/>
                    <a:pt x="5627" y="16379"/>
                    <a:pt x="5655" y="16379"/>
                  </a:cubicBezTo>
                  <a:cubicBezTo>
                    <a:pt x="5683" y="16379"/>
                    <a:pt x="5708" y="16378"/>
                    <a:pt x="5729" y="16376"/>
                  </a:cubicBezTo>
                  <a:cubicBezTo>
                    <a:pt x="5735" y="16376"/>
                    <a:pt x="5741" y="16376"/>
                    <a:pt x="5747" y="16376"/>
                  </a:cubicBezTo>
                  <a:cubicBezTo>
                    <a:pt x="5967" y="16376"/>
                    <a:pt x="6188" y="16350"/>
                    <a:pt x="6404" y="16298"/>
                  </a:cubicBezTo>
                  <a:cubicBezTo>
                    <a:pt x="6941" y="16167"/>
                    <a:pt x="7368" y="15906"/>
                    <a:pt x="7714" y="15667"/>
                  </a:cubicBezTo>
                  <a:cubicBezTo>
                    <a:pt x="8507" y="15124"/>
                    <a:pt x="9218" y="14463"/>
                    <a:pt x="9830" y="13707"/>
                  </a:cubicBezTo>
                  <a:cubicBezTo>
                    <a:pt x="10471" y="13986"/>
                    <a:pt x="11143" y="14193"/>
                    <a:pt x="11831" y="14327"/>
                  </a:cubicBezTo>
                  <a:cubicBezTo>
                    <a:pt x="12091" y="14378"/>
                    <a:pt x="12386" y="14423"/>
                    <a:pt x="12708" y="14423"/>
                  </a:cubicBezTo>
                  <a:cubicBezTo>
                    <a:pt x="12880" y="14423"/>
                    <a:pt x="13059" y="14410"/>
                    <a:pt x="13245" y="14378"/>
                  </a:cubicBezTo>
                  <a:cubicBezTo>
                    <a:pt x="13465" y="14338"/>
                    <a:pt x="13679" y="14276"/>
                    <a:pt x="13861" y="14193"/>
                  </a:cubicBezTo>
                  <a:cubicBezTo>
                    <a:pt x="13917" y="14172"/>
                    <a:pt x="13973" y="14149"/>
                    <a:pt x="14028" y="14121"/>
                  </a:cubicBezTo>
                  <a:cubicBezTo>
                    <a:pt x="14219" y="14023"/>
                    <a:pt x="14396" y="13895"/>
                    <a:pt x="14550" y="13746"/>
                  </a:cubicBezTo>
                  <a:cubicBezTo>
                    <a:pt x="14712" y="13596"/>
                    <a:pt x="14848" y="13426"/>
                    <a:pt x="14959" y="13241"/>
                  </a:cubicBezTo>
                  <a:cubicBezTo>
                    <a:pt x="14990" y="13187"/>
                    <a:pt x="15017" y="13134"/>
                    <a:pt x="15033" y="13095"/>
                  </a:cubicBezTo>
                  <a:cubicBezTo>
                    <a:pt x="15135" y="12900"/>
                    <a:pt x="15211" y="12690"/>
                    <a:pt x="15260" y="12474"/>
                  </a:cubicBezTo>
                  <a:cubicBezTo>
                    <a:pt x="15381" y="11949"/>
                    <a:pt x="15343" y="11465"/>
                    <a:pt x="15289" y="11060"/>
                  </a:cubicBezTo>
                  <a:cubicBezTo>
                    <a:pt x="15151" y="10036"/>
                    <a:pt x="14831" y="9002"/>
                    <a:pt x="14364" y="8061"/>
                  </a:cubicBezTo>
                  <a:cubicBezTo>
                    <a:pt x="14740" y="7380"/>
                    <a:pt x="15024" y="6657"/>
                    <a:pt x="15209" y="5907"/>
                  </a:cubicBezTo>
                  <a:cubicBezTo>
                    <a:pt x="15302" y="5536"/>
                    <a:pt x="15385" y="5087"/>
                    <a:pt x="15324" y="4579"/>
                  </a:cubicBezTo>
                  <a:cubicBezTo>
                    <a:pt x="15294" y="4375"/>
                    <a:pt x="15245" y="4173"/>
                    <a:pt x="15172" y="3981"/>
                  </a:cubicBezTo>
                  <a:cubicBezTo>
                    <a:pt x="15157" y="3930"/>
                    <a:pt x="15137" y="3877"/>
                    <a:pt x="15114" y="3826"/>
                  </a:cubicBezTo>
                  <a:cubicBezTo>
                    <a:pt x="15029" y="3637"/>
                    <a:pt x="14915" y="3460"/>
                    <a:pt x="14777" y="3302"/>
                  </a:cubicBezTo>
                  <a:cubicBezTo>
                    <a:pt x="14641" y="3138"/>
                    <a:pt x="14484" y="2998"/>
                    <a:pt x="14311" y="2884"/>
                  </a:cubicBezTo>
                  <a:cubicBezTo>
                    <a:pt x="14261" y="2853"/>
                    <a:pt x="14212" y="2824"/>
                    <a:pt x="14176" y="2806"/>
                  </a:cubicBezTo>
                  <a:cubicBezTo>
                    <a:pt x="13996" y="2702"/>
                    <a:pt x="13801" y="2620"/>
                    <a:pt x="13596" y="2560"/>
                  </a:cubicBezTo>
                  <a:cubicBezTo>
                    <a:pt x="13283" y="2470"/>
                    <a:pt x="12985" y="2443"/>
                    <a:pt x="12712" y="2443"/>
                  </a:cubicBezTo>
                  <a:cubicBezTo>
                    <a:pt x="12556" y="2443"/>
                    <a:pt x="12407" y="2452"/>
                    <a:pt x="12269" y="2463"/>
                  </a:cubicBezTo>
                  <a:cubicBezTo>
                    <a:pt x="11658" y="2516"/>
                    <a:pt x="11052" y="2631"/>
                    <a:pt x="10468" y="2804"/>
                  </a:cubicBezTo>
                  <a:cubicBezTo>
                    <a:pt x="9994" y="2084"/>
                    <a:pt x="9425" y="1437"/>
                    <a:pt x="8779" y="882"/>
                  </a:cubicBezTo>
                  <a:cubicBezTo>
                    <a:pt x="8480" y="626"/>
                    <a:pt x="8109" y="339"/>
                    <a:pt x="7618" y="161"/>
                  </a:cubicBezTo>
                  <a:cubicBezTo>
                    <a:pt x="7413" y="89"/>
                    <a:pt x="7203" y="40"/>
                    <a:pt x="7009" y="22"/>
                  </a:cubicBezTo>
                  <a:cubicBezTo>
                    <a:pt x="6951" y="11"/>
                    <a:pt x="6893" y="5"/>
                    <a:pt x="6832" y="2"/>
                  </a:cubicBezTo>
                  <a:cubicBezTo>
                    <a:pt x="6803" y="1"/>
                    <a:pt x="6775" y="0"/>
                    <a:pt x="6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55"/>
            <p:cNvSpPr/>
            <p:nvPr/>
          </p:nvSpPr>
          <p:spPr>
            <a:xfrm>
              <a:off x="7820888" y="362436"/>
              <a:ext cx="502560" cy="543124"/>
            </a:xfrm>
            <a:custGeom>
              <a:avLst/>
              <a:gdLst/>
              <a:ahLst/>
              <a:cxnLst/>
              <a:rect l="l" t="t" r="r" b="b"/>
              <a:pathLst>
                <a:path w="12575" h="13590" extrusionOk="0">
                  <a:moveTo>
                    <a:pt x="5339" y="0"/>
                  </a:moveTo>
                  <a:cubicBezTo>
                    <a:pt x="5269" y="0"/>
                    <a:pt x="5198" y="11"/>
                    <a:pt x="5131" y="30"/>
                  </a:cubicBezTo>
                  <a:cubicBezTo>
                    <a:pt x="5051" y="47"/>
                    <a:pt x="4975" y="75"/>
                    <a:pt x="4904" y="116"/>
                  </a:cubicBezTo>
                  <a:lnTo>
                    <a:pt x="4925" y="111"/>
                  </a:lnTo>
                  <a:lnTo>
                    <a:pt x="4925" y="111"/>
                  </a:lnTo>
                  <a:cubicBezTo>
                    <a:pt x="4808" y="173"/>
                    <a:pt x="4699" y="259"/>
                    <a:pt x="4611" y="357"/>
                  </a:cubicBezTo>
                  <a:cubicBezTo>
                    <a:pt x="4413" y="570"/>
                    <a:pt x="4287" y="836"/>
                    <a:pt x="4179" y="1104"/>
                  </a:cubicBezTo>
                  <a:cubicBezTo>
                    <a:pt x="3768" y="2119"/>
                    <a:pt x="3579" y="3220"/>
                    <a:pt x="3620" y="4314"/>
                  </a:cubicBezTo>
                  <a:cubicBezTo>
                    <a:pt x="2738" y="4350"/>
                    <a:pt x="1862" y="4540"/>
                    <a:pt x="1050" y="4879"/>
                  </a:cubicBezTo>
                  <a:cubicBezTo>
                    <a:pt x="794" y="4985"/>
                    <a:pt x="538" y="5110"/>
                    <a:pt x="336" y="5301"/>
                  </a:cubicBezTo>
                  <a:cubicBezTo>
                    <a:pt x="244" y="5387"/>
                    <a:pt x="164" y="5493"/>
                    <a:pt x="106" y="5603"/>
                  </a:cubicBezTo>
                  <a:lnTo>
                    <a:pt x="112" y="5582"/>
                  </a:lnTo>
                  <a:lnTo>
                    <a:pt x="112" y="5582"/>
                  </a:lnTo>
                  <a:cubicBezTo>
                    <a:pt x="72" y="5652"/>
                    <a:pt x="48" y="5724"/>
                    <a:pt x="29" y="5801"/>
                  </a:cubicBezTo>
                  <a:cubicBezTo>
                    <a:pt x="9" y="5878"/>
                    <a:pt x="1" y="5954"/>
                    <a:pt x="5" y="6034"/>
                  </a:cubicBezTo>
                  <a:lnTo>
                    <a:pt x="9" y="6013"/>
                  </a:lnTo>
                  <a:cubicBezTo>
                    <a:pt x="12" y="6141"/>
                    <a:pt x="38" y="6268"/>
                    <a:pt x="83" y="6388"/>
                  </a:cubicBezTo>
                  <a:cubicBezTo>
                    <a:pt x="180" y="6646"/>
                    <a:pt x="353" y="6871"/>
                    <a:pt x="535" y="7080"/>
                  </a:cubicBezTo>
                  <a:cubicBezTo>
                    <a:pt x="1175" y="7809"/>
                    <a:pt x="1959" y="8409"/>
                    <a:pt x="2827" y="8841"/>
                  </a:cubicBezTo>
                  <a:cubicBezTo>
                    <a:pt x="2685" y="9978"/>
                    <a:pt x="2771" y="11141"/>
                    <a:pt x="3083" y="12243"/>
                  </a:cubicBezTo>
                  <a:cubicBezTo>
                    <a:pt x="3170" y="12550"/>
                    <a:pt x="3276" y="12857"/>
                    <a:pt x="3467" y="13112"/>
                  </a:cubicBezTo>
                  <a:cubicBezTo>
                    <a:pt x="3554" y="13230"/>
                    <a:pt x="3662" y="13334"/>
                    <a:pt x="3782" y="13418"/>
                  </a:cubicBezTo>
                  <a:lnTo>
                    <a:pt x="3760" y="13409"/>
                  </a:lnTo>
                  <a:lnTo>
                    <a:pt x="3760" y="13409"/>
                  </a:lnTo>
                  <a:cubicBezTo>
                    <a:pt x="3832" y="13462"/>
                    <a:pt x="3915" y="13502"/>
                    <a:pt x="4000" y="13532"/>
                  </a:cubicBezTo>
                  <a:cubicBezTo>
                    <a:pt x="4084" y="13564"/>
                    <a:pt x="4172" y="13586"/>
                    <a:pt x="4261" y="13590"/>
                  </a:cubicBezTo>
                  <a:lnTo>
                    <a:pt x="4237" y="13581"/>
                  </a:lnTo>
                  <a:lnTo>
                    <a:pt x="4237" y="13581"/>
                  </a:lnTo>
                  <a:cubicBezTo>
                    <a:pt x="4277" y="13585"/>
                    <a:pt x="4317" y="13587"/>
                    <a:pt x="4358" y="13587"/>
                  </a:cubicBezTo>
                  <a:cubicBezTo>
                    <a:pt x="4465" y="13587"/>
                    <a:pt x="4573" y="13574"/>
                    <a:pt x="4676" y="13550"/>
                  </a:cubicBezTo>
                  <a:cubicBezTo>
                    <a:pt x="4986" y="13475"/>
                    <a:pt x="5265" y="13306"/>
                    <a:pt x="5527" y="13125"/>
                  </a:cubicBezTo>
                  <a:cubicBezTo>
                    <a:pt x="6521" y="12443"/>
                    <a:pt x="7366" y="11548"/>
                    <a:pt x="7995" y="10519"/>
                  </a:cubicBezTo>
                  <a:cubicBezTo>
                    <a:pt x="8826" y="11023"/>
                    <a:pt x="9744" y="11380"/>
                    <a:pt x="10699" y="11565"/>
                  </a:cubicBezTo>
                  <a:cubicBezTo>
                    <a:pt x="10902" y="11605"/>
                    <a:pt x="11110" y="11637"/>
                    <a:pt x="11316" y="11637"/>
                  </a:cubicBezTo>
                  <a:cubicBezTo>
                    <a:pt x="11414" y="11637"/>
                    <a:pt x="11512" y="11630"/>
                    <a:pt x="11608" y="11613"/>
                  </a:cubicBezTo>
                  <a:cubicBezTo>
                    <a:pt x="11746" y="11590"/>
                    <a:pt x="11884" y="11542"/>
                    <a:pt x="12006" y="11475"/>
                  </a:cubicBezTo>
                  <a:lnTo>
                    <a:pt x="12006" y="11475"/>
                  </a:lnTo>
                  <a:lnTo>
                    <a:pt x="11988" y="11491"/>
                  </a:lnTo>
                  <a:cubicBezTo>
                    <a:pt x="12065" y="11451"/>
                    <a:pt x="12134" y="11399"/>
                    <a:pt x="12197" y="11338"/>
                  </a:cubicBezTo>
                  <a:cubicBezTo>
                    <a:pt x="12261" y="11279"/>
                    <a:pt x="12315" y="11214"/>
                    <a:pt x="12360" y="11139"/>
                  </a:cubicBezTo>
                  <a:lnTo>
                    <a:pt x="12360" y="11139"/>
                  </a:lnTo>
                  <a:lnTo>
                    <a:pt x="12342" y="11156"/>
                  </a:lnTo>
                  <a:cubicBezTo>
                    <a:pt x="12417" y="11036"/>
                    <a:pt x="12471" y="10903"/>
                    <a:pt x="12504" y="10766"/>
                  </a:cubicBezTo>
                  <a:cubicBezTo>
                    <a:pt x="12573" y="10468"/>
                    <a:pt x="12549" y="10157"/>
                    <a:pt x="12509" y="9855"/>
                  </a:cubicBezTo>
                  <a:cubicBezTo>
                    <a:pt x="12355" y="8714"/>
                    <a:pt x="11955" y="7610"/>
                    <a:pt x="11348" y="6631"/>
                  </a:cubicBezTo>
                  <a:cubicBezTo>
                    <a:pt x="11860" y="5888"/>
                    <a:pt x="12241" y="5055"/>
                    <a:pt x="12455" y="4181"/>
                  </a:cubicBezTo>
                  <a:cubicBezTo>
                    <a:pt x="12521" y="3911"/>
                    <a:pt x="12575" y="3634"/>
                    <a:pt x="12541" y="3358"/>
                  </a:cubicBezTo>
                  <a:cubicBezTo>
                    <a:pt x="12519" y="3229"/>
                    <a:pt x="12484" y="3102"/>
                    <a:pt x="12427" y="2990"/>
                  </a:cubicBezTo>
                  <a:lnTo>
                    <a:pt x="12427" y="2990"/>
                  </a:lnTo>
                  <a:lnTo>
                    <a:pt x="12441" y="3006"/>
                  </a:lnTo>
                  <a:cubicBezTo>
                    <a:pt x="12410" y="2935"/>
                    <a:pt x="12364" y="2868"/>
                    <a:pt x="12313" y="2809"/>
                  </a:cubicBezTo>
                  <a:cubicBezTo>
                    <a:pt x="12264" y="2750"/>
                    <a:pt x="12207" y="2696"/>
                    <a:pt x="12141" y="2652"/>
                  </a:cubicBezTo>
                  <a:lnTo>
                    <a:pt x="12141" y="2652"/>
                  </a:lnTo>
                  <a:lnTo>
                    <a:pt x="12156" y="2667"/>
                  </a:lnTo>
                  <a:cubicBezTo>
                    <a:pt x="12050" y="2595"/>
                    <a:pt x="11932" y="2538"/>
                    <a:pt x="11810" y="2504"/>
                  </a:cubicBezTo>
                  <a:cubicBezTo>
                    <a:pt x="11650" y="2458"/>
                    <a:pt x="11484" y="2442"/>
                    <a:pt x="11316" y="2442"/>
                  </a:cubicBezTo>
                  <a:cubicBezTo>
                    <a:pt x="11205" y="2442"/>
                    <a:pt x="11094" y="2449"/>
                    <a:pt x="10985" y="2458"/>
                  </a:cubicBezTo>
                  <a:cubicBezTo>
                    <a:pt x="10105" y="2531"/>
                    <a:pt x="9239" y="2765"/>
                    <a:pt x="8442" y="3138"/>
                  </a:cubicBezTo>
                  <a:cubicBezTo>
                    <a:pt x="7977" y="2149"/>
                    <a:pt x="7300" y="1258"/>
                    <a:pt x="6471" y="544"/>
                  </a:cubicBezTo>
                  <a:cubicBezTo>
                    <a:pt x="6251" y="357"/>
                    <a:pt x="6016" y="178"/>
                    <a:pt x="5743" y="80"/>
                  </a:cubicBezTo>
                  <a:cubicBezTo>
                    <a:pt x="5620" y="35"/>
                    <a:pt x="5485" y="8"/>
                    <a:pt x="5351" y="7"/>
                  </a:cubicBezTo>
                  <a:lnTo>
                    <a:pt x="5373" y="1"/>
                  </a:lnTo>
                  <a:cubicBezTo>
                    <a:pt x="5361" y="1"/>
                    <a:pt x="5350" y="0"/>
                    <a:pt x="53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55"/>
            <p:cNvSpPr/>
            <p:nvPr/>
          </p:nvSpPr>
          <p:spPr>
            <a:xfrm>
              <a:off x="7968723" y="641280"/>
              <a:ext cx="38406" cy="34849"/>
            </a:xfrm>
            <a:custGeom>
              <a:avLst/>
              <a:gdLst/>
              <a:ahLst/>
              <a:cxnLst/>
              <a:rect l="l" t="t" r="r" b="b"/>
              <a:pathLst>
                <a:path w="961" h="872" extrusionOk="0">
                  <a:moveTo>
                    <a:pt x="481" y="1"/>
                  </a:moveTo>
                  <a:cubicBezTo>
                    <a:pt x="447" y="1"/>
                    <a:pt x="412" y="5"/>
                    <a:pt x="378" y="13"/>
                  </a:cubicBezTo>
                  <a:cubicBezTo>
                    <a:pt x="144" y="70"/>
                    <a:pt x="1" y="305"/>
                    <a:pt x="58" y="539"/>
                  </a:cubicBezTo>
                  <a:cubicBezTo>
                    <a:pt x="106" y="737"/>
                    <a:pt x="284" y="871"/>
                    <a:pt x="481" y="871"/>
                  </a:cubicBezTo>
                  <a:cubicBezTo>
                    <a:pt x="515" y="871"/>
                    <a:pt x="549" y="867"/>
                    <a:pt x="584" y="859"/>
                  </a:cubicBezTo>
                  <a:cubicBezTo>
                    <a:pt x="817" y="802"/>
                    <a:pt x="960" y="568"/>
                    <a:pt x="903" y="333"/>
                  </a:cubicBezTo>
                  <a:cubicBezTo>
                    <a:pt x="855" y="133"/>
                    <a:pt x="677" y="1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55"/>
            <p:cNvSpPr/>
            <p:nvPr/>
          </p:nvSpPr>
          <p:spPr>
            <a:xfrm>
              <a:off x="8175829" y="590843"/>
              <a:ext cx="38366" cy="34849"/>
            </a:xfrm>
            <a:custGeom>
              <a:avLst/>
              <a:gdLst/>
              <a:ahLst/>
              <a:cxnLst/>
              <a:rect l="l" t="t" r="r" b="b"/>
              <a:pathLst>
                <a:path w="960" h="872" extrusionOk="0">
                  <a:moveTo>
                    <a:pt x="482" y="0"/>
                  </a:moveTo>
                  <a:cubicBezTo>
                    <a:pt x="448" y="0"/>
                    <a:pt x="412" y="5"/>
                    <a:pt x="377" y="13"/>
                  </a:cubicBezTo>
                  <a:cubicBezTo>
                    <a:pt x="144" y="70"/>
                    <a:pt x="0" y="305"/>
                    <a:pt x="57" y="539"/>
                  </a:cubicBezTo>
                  <a:cubicBezTo>
                    <a:pt x="106" y="738"/>
                    <a:pt x="283" y="871"/>
                    <a:pt x="480" y="871"/>
                  </a:cubicBezTo>
                  <a:cubicBezTo>
                    <a:pt x="514" y="871"/>
                    <a:pt x="548" y="867"/>
                    <a:pt x="583" y="859"/>
                  </a:cubicBezTo>
                  <a:cubicBezTo>
                    <a:pt x="816" y="802"/>
                    <a:pt x="960" y="568"/>
                    <a:pt x="903" y="333"/>
                  </a:cubicBezTo>
                  <a:cubicBezTo>
                    <a:pt x="854" y="134"/>
                    <a:pt x="678" y="0"/>
                    <a:pt x="4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55"/>
            <p:cNvSpPr/>
            <p:nvPr/>
          </p:nvSpPr>
          <p:spPr>
            <a:xfrm>
              <a:off x="8052453" y="650153"/>
              <a:ext cx="97794" cy="58309"/>
            </a:xfrm>
            <a:custGeom>
              <a:avLst/>
              <a:gdLst/>
              <a:ahLst/>
              <a:cxnLst/>
              <a:rect l="l" t="t" r="r" b="b"/>
              <a:pathLst>
                <a:path w="2447" h="1459" extrusionOk="0">
                  <a:moveTo>
                    <a:pt x="2291" y="0"/>
                  </a:moveTo>
                  <a:lnTo>
                    <a:pt x="1" y="557"/>
                  </a:lnTo>
                  <a:cubicBezTo>
                    <a:pt x="131" y="1097"/>
                    <a:pt x="613" y="1458"/>
                    <a:pt x="1144" y="1458"/>
                  </a:cubicBezTo>
                  <a:cubicBezTo>
                    <a:pt x="1236" y="1458"/>
                    <a:pt x="1331" y="1447"/>
                    <a:pt x="1425" y="1424"/>
                  </a:cubicBezTo>
                  <a:cubicBezTo>
                    <a:pt x="2057" y="1271"/>
                    <a:pt x="2446" y="633"/>
                    <a:pt x="2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1" name="Google Shape;2611;p55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2" name="Google Shape;2612;p55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613" name="Google Shape;2613;p55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4B95CE-2445-4019-8A09-0FC2418E8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pc="300" dirty="0"/>
              <a:t>PERKEMBANGAN CMS</a:t>
            </a:r>
            <a:endParaRPr lang="id-ID" spc="3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ABE480-0A19-4A5B-B16F-3C16E4C97A8F}"/>
              </a:ext>
            </a:extLst>
          </p:cNvPr>
          <p:cNvSpPr txBox="1"/>
          <p:nvPr/>
        </p:nvSpPr>
        <p:spPr>
          <a:xfrm>
            <a:off x="1653070" y="1794933"/>
            <a:ext cx="724108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pc="300" dirty="0">
                <a:solidFill>
                  <a:srgbClr val="002060"/>
                </a:solidFill>
                <a:latin typeface="Back to School " panose="02000603000000000000" pitchFamily="2" charset="0"/>
              </a:rPr>
              <a:t>SITUS WEB PERUSAHAAN, ORGANISASI</a:t>
            </a:r>
          </a:p>
          <a:p>
            <a:pPr algn="ctr"/>
            <a:r>
              <a:rPr lang="en-US" sz="2800" b="1" spc="300" dirty="0">
                <a:solidFill>
                  <a:srgbClr val="002060"/>
                </a:solidFill>
                <a:latin typeface="Back to School " panose="02000603000000000000" pitchFamily="2" charset="0"/>
              </a:rPr>
              <a:t>GALERI FOTO</a:t>
            </a:r>
          </a:p>
          <a:p>
            <a:pPr algn="ctr"/>
            <a:r>
              <a:rPr lang="en-US" sz="2800" b="1" spc="300" dirty="0">
                <a:solidFill>
                  <a:srgbClr val="002060"/>
                </a:solidFill>
                <a:latin typeface="Back to School " panose="02000603000000000000" pitchFamily="2" charset="0"/>
              </a:rPr>
              <a:t>E-COMMERCE</a:t>
            </a:r>
          </a:p>
          <a:p>
            <a:pPr algn="ctr"/>
            <a:r>
              <a:rPr lang="en-US" sz="2800" b="1" spc="300" dirty="0">
                <a:solidFill>
                  <a:srgbClr val="002060"/>
                </a:solidFill>
                <a:latin typeface="Back to School " panose="02000603000000000000" pitchFamily="2" charset="0"/>
              </a:rPr>
              <a:t>WEB SITE PRIBADI</a:t>
            </a:r>
          </a:p>
          <a:p>
            <a:pPr algn="ctr"/>
            <a:r>
              <a:rPr lang="en-US" sz="2800" b="1" spc="300" dirty="0">
                <a:solidFill>
                  <a:srgbClr val="002060"/>
                </a:solidFill>
                <a:latin typeface="Back to School " panose="02000603000000000000" pitchFamily="2" charset="0"/>
              </a:rPr>
              <a:t>E-LEARNING</a:t>
            </a:r>
          </a:p>
          <a:p>
            <a:pPr algn="ctr"/>
            <a:endParaRPr lang="id-ID" sz="2800" b="1" spc="300" dirty="0">
              <a:solidFill>
                <a:srgbClr val="002060"/>
              </a:solidFill>
              <a:latin typeface="Back to School 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33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7" name="Google Shape;2587;p55"/>
          <p:cNvSpPr/>
          <p:nvPr/>
        </p:nvSpPr>
        <p:spPr>
          <a:xfrm rot="-1344">
            <a:off x="-239000" y="2639532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0" name="Google Shape;2590;p55">
            <a:hlinkClick r:id="rId3" action="ppaction://hlinksldjump"/>
          </p:cNvPr>
          <p:cNvSpPr txBox="1">
            <a:spLocks noGrp="1"/>
          </p:cNvSpPr>
          <p:nvPr>
            <p:ph type="subTitle" idx="6"/>
          </p:nvPr>
        </p:nvSpPr>
        <p:spPr>
          <a:xfrm>
            <a:off x="218656" y="2113842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Wed</a:t>
            </a:r>
            <a:endParaRPr/>
          </a:p>
        </p:txBody>
      </p:sp>
      <p:sp>
        <p:nvSpPr>
          <p:cNvPr id="2591" name="Google Shape;2591;p55">
            <a:hlinkClick r:id="rId4" action="ppaction://hlinksldjump"/>
          </p:cNvPr>
          <p:cNvSpPr txBox="1">
            <a:spLocks noGrp="1"/>
          </p:cNvSpPr>
          <p:nvPr>
            <p:ph type="subTitle" idx="7"/>
          </p:nvPr>
        </p:nvSpPr>
        <p:spPr>
          <a:xfrm>
            <a:off x="218656" y="2633988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Thu</a:t>
            </a:r>
            <a:endParaRPr/>
          </a:p>
        </p:txBody>
      </p:sp>
      <p:sp>
        <p:nvSpPr>
          <p:cNvPr id="2592" name="Google Shape;2592;p55">
            <a:hlinkClick r:id="rId5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218656" y="3154133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Fri</a:t>
            </a:r>
            <a:endParaRPr/>
          </a:p>
        </p:txBody>
      </p:sp>
      <p:sp>
        <p:nvSpPr>
          <p:cNvPr id="2593" name="Google Shape;2593;p55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218656" y="3674279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Wknd</a:t>
            </a:r>
            <a:endParaRPr/>
          </a:p>
        </p:txBody>
      </p:sp>
      <p:sp>
        <p:nvSpPr>
          <p:cNvPr id="2594" name="Google Shape;2594;p55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218656" y="4194425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. . .</a:t>
            </a:r>
            <a:endParaRPr/>
          </a:p>
        </p:txBody>
      </p:sp>
      <p:sp>
        <p:nvSpPr>
          <p:cNvPr id="2588" name="Google Shape;2588;p55">
            <a:hlinkClick r:id="rId6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218656" y="1073550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Mon</a:t>
            </a:r>
            <a:endParaRPr/>
          </a:p>
        </p:txBody>
      </p:sp>
      <p:sp>
        <p:nvSpPr>
          <p:cNvPr id="2589" name="Google Shape;2589;p55">
            <a:hlinkClick r:id="rId7" action="ppaction://hlinksldjump"/>
          </p:cNvPr>
          <p:cNvSpPr txBox="1">
            <a:spLocks noGrp="1"/>
          </p:cNvSpPr>
          <p:nvPr>
            <p:ph type="subTitle" idx="5"/>
          </p:nvPr>
        </p:nvSpPr>
        <p:spPr>
          <a:xfrm>
            <a:off x="218656" y="1593696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Tue</a:t>
            </a:r>
            <a:endParaRPr/>
          </a:p>
        </p:txBody>
      </p:sp>
      <p:sp>
        <p:nvSpPr>
          <p:cNvPr id="2595" name="Google Shape;2595;p55">
            <a:hlinkClick r:id="rId8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8" name="Google Shape;2598;p55"/>
          <p:cNvGrpSpPr/>
          <p:nvPr/>
        </p:nvGrpSpPr>
        <p:grpSpPr>
          <a:xfrm>
            <a:off x="7766773" y="306124"/>
            <a:ext cx="614901" cy="654627"/>
            <a:chOff x="7766773" y="306124"/>
            <a:chExt cx="614901" cy="654627"/>
          </a:xfrm>
        </p:grpSpPr>
        <p:sp>
          <p:nvSpPr>
            <p:cNvPr id="2599" name="Google Shape;2599;p55"/>
            <p:cNvSpPr/>
            <p:nvPr/>
          </p:nvSpPr>
          <p:spPr>
            <a:xfrm>
              <a:off x="7766773" y="306124"/>
              <a:ext cx="614901" cy="654627"/>
            </a:xfrm>
            <a:custGeom>
              <a:avLst/>
              <a:gdLst/>
              <a:ahLst/>
              <a:cxnLst/>
              <a:rect l="l" t="t" r="r" b="b"/>
              <a:pathLst>
                <a:path w="15386" h="16380" extrusionOk="0">
                  <a:moveTo>
                    <a:pt x="6746" y="0"/>
                  </a:moveTo>
                  <a:cubicBezTo>
                    <a:pt x="6572" y="0"/>
                    <a:pt x="6393" y="22"/>
                    <a:pt x="6199" y="67"/>
                  </a:cubicBezTo>
                  <a:cubicBezTo>
                    <a:pt x="5979" y="124"/>
                    <a:pt x="5782" y="201"/>
                    <a:pt x="5611" y="299"/>
                  </a:cubicBezTo>
                  <a:cubicBezTo>
                    <a:pt x="5560" y="329"/>
                    <a:pt x="5510" y="360"/>
                    <a:pt x="5477" y="386"/>
                  </a:cubicBezTo>
                  <a:cubicBezTo>
                    <a:pt x="5298" y="501"/>
                    <a:pt x="5134" y="642"/>
                    <a:pt x="4986" y="801"/>
                  </a:cubicBezTo>
                  <a:cubicBezTo>
                    <a:pt x="4630" y="1184"/>
                    <a:pt x="4431" y="1609"/>
                    <a:pt x="4284" y="1973"/>
                  </a:cubicBezTo>
                  <a:cubicBezTo>
                    <a:pt x="3964" y="2765"/>
                    <a:pt x="3758" y="3599"/>
                    <a:pt x="3668" y="4459"/>
                  </a:cubicBezTo>
                  <a:cubicBezTo>
                    <a:pt x="3069" y="4571"/>
                    <a:pt x="2477" y="4747"/>
                    <a:pt x="1910" y="4983"/>
                  </a:cubicBezTo>
                  <a:cubicBezTo>
                    <a:pt x="1558" y="5128"/>
                    <a:pt x="1147" y="5325"/>
                    <a:pt x="776" y="5678"/>
                  </a:cubicBezTo>
                  <a:cubicBezTo>
                    <a:pt x="621" y="5823"/>
                    <a:pt x="488" y="5985"/>
                    <a:pt x="386" y="6147"/>
                  </a:cubicBezTo>
                  <a:cubicBezTo>
                    <a:pt x="351" y="6192"/>
                    <a:pt x="317" y="6244"/>
                    <a:pt x="289" y="6296"/>
                  </a:cubicBezTo>
                  <a:cubicBezTo>
                    <a:pt x="188" y="6477"/>
                    <a:pt x="113" y="6673"/>
                    <a:pt x="69" y="6876"/>
                  </a:cubicBezTo>
                  <a:cubicBezTo>
                    <a:pt x="19" y="7082"/>
                    <a:pt x="0" y="7294"/>
                    <a:pt x="10" y="7500"/>
                  </a:cubicBezTo>
                  <a:cubicBezTo>
                    <a:pt x="15" y="7558"/>
                    <a:pt x="22" y="7615"/>
                    <a:pt x="29" y="7656"/>
                  </a:cubicBezTo>
                  <a:cubicBezTo>
                    <a:pt x="52" y="7864"/>
                    <a:pt x="100" y="8070"/>
                    <a:pt x="174" y="8269"/>
                  </a:cubicBezTo>
                  <a:cubicBezTo>
                    <a:pt x="351" y="8748"/>
                    <a:pt x="634" y="9106"/>
                    <a:pt x="886" y="9394"/>
                  </a:cubicBezTo>
                  <a:cubicBezTo>
                    <a:pt x="1430" y="10014"/>
                    <a:pt x="2062" y="10557"/>
                    <a:pt x="2769" y="11010"/>
                  </a:cubicBezTo>
                  <a:cubicBezTo>
                    <a:pt x="2740" y="12025"/>
                    <a:pt x="2867" y="13062"/>
                    <a:pt x="3138" y="14017"/>
                  </a:cubicBezTo>
                  <a:cubicBezTo>
                    <a:pt x="3255" y="14422"/>
                    <a:pt x="3415" y="14895"/>
                    <a:pt x="3745" y="15339"/>
                  </a:cubicBezTo>
                  <a:cubicBezTo>
                    <a:pt x="3882" y="15522"/>
                    <a:pt x="4039" y="15687"/>
                    <a:pt x="4197" y="15816"/>
                  </a:cubicBezTo>
                  <a:cubicBezTo>
                    <a:pt x="4242" y="15857"/>
                    <a:pt x="4288" y="15897"/>
                    <a:pt x="4338" y="15934"/>
                  </a:cubicBezTo>
                  <a:cubicBezTo>
                    <a:pt x="4515" y="16062"/>
                    <a:pt x="4713" y="16164"/>
                    <a:pt x="4920" y="16238"/>
                  </a:cubicBezTo>
                  <a:cubicBezTo>
                    <a:pt x="5132" y="16316"/>
                    <a:pt x="5348" y="16362"/>
                    <a:pt x="5567" y="16376"/>
                  </a:cubicBezTo>
                  <a:cubicBezTo>
                    <a:pt x="5597" y="16378"/>
                    <a:pt x="5627" y="16379"/>
                    <a:pt x="5655" y="16379"/>
                  </a:cubicBezTo>
                  <a:cubicBezTo>
                    <a:pt x="5683" y="16379"/>
                    <a:pt x="5708" y="16378"/>
                    <a:pt x="5729" y="16376"/>
                  </a:cubicBezTo>
                  <a:cubicBezTo>
                    <a:pt x="5735" y="16376"/>
                    <a:pt x="5741" y="16376"/>
                    <a:pt x="5747" y="16376"/>
                  </a:cubicBezTo>
                  <a:cubicBezTo>
                    <a:pt x="5967" y="16376"/>
                    <a:pt x="6188" y="16350"/>
                    <a:pt x="6404" y="16298"/>
                  </a:cubicBezTo>
                  <a:cubicBezTo>
                    <a:pt x="6941" y="16167"/>
                    <a:pt x="7368" y="15906"/>
                    <a:pt x="7714" y="15667"/>
                  </a:cubicBezTo>
                  <a:cubicBezTo>
                    <a:pt x="8507" y="15124"/>
                    <a:pt x="9218" y="14463"/>
                    <a:pt x="9830" y="13707"/>
                  </a:cubicBezTo>
                  <a:cubicBezTo>
                    <a:pt x="10471" y="13986"/>
                    <a:pt x="11143" y="14193"/>
                    <a:pt x="11831" y="14327"/>
                  </a:cubicBezTo>
                  <a:cubicBezTo>
                    <a:pt x="12091" y="14378"/>
                    <a:pt x="12386" y="14423"/>
                    <a:pt x="12708" y="14423"/>
                  </a:cubicBezTo>
                  <a:cubicBezTo>
                    <a:pt x="12880" y="14423"/>
                    <a:pt x="13059" y="14410"/>
                    <a:pt x="13245" y="14378"/>
                  </a:cubicBezTo>
                  <a:cubicBezTo>
                    <a:pt x="13465" y="14338"/>
                    <a:pt x="13679" y="14276"/>
                    <a:pt x="13861" y="14193"/>
                  </a:cubicBezTo>
                  <a:cubicBezTo>
                    <a:pt x="13917" y="14172"/>
                    <a:pt x="13973" y="14149"/>
                    <a:pt x="14028" y="14121"/>
                  </a:cubicBezTo>
                  <a:cubicBezTo>
                    <a:pt x="14219" y="14023"/>
                    <a:pt x="14396" y="13895"/>
                    <a:pt x="14550" y="13746"/>
                  </a:cubicBezTo>
                  <a:cubicBezTo>
                    <a:pt x="14712" y="13596"/>
                    <a:pt x="14848" y="13426"/>
                    <a:pt x="14959" y="13241"/>
                  </a:cubicBezTo>
                  <a:cubicBezTo>
                    <a:pt x="14990" y="13187"/>
                    <a:pt x="15017" y="13134"/>
                    <a:pt x="15033" y="13095"/>
                  </a:cubicBezTo>
                  <a:cubicBezTo>
                    <a:pt x="15135" y="12900"/>
                    <a:pt x="15211" y="12690"/>
                    <a:pt x="15260" y="12474"/>
                  </a:cubicBezTo>
                  <a:cubicBezTo>
                    <a:pt x="15381" y="11949"/>
                    <a:pt x="15343" y="11465"/>
                    <a:pt x="15289" y="11060"/>
                  </a:cubicBezTo>
                  <a:cubicBezTo>
                    <a:pt x="15151" y="10036"/>
                    <a:pt x="14831" y="9002"/>
                    <a:pt x="14364" y="8061"/>
                  </a:cubicBezTo>
                  <a:cubicBezTo>
                    <a:pt x="14740" y="7380"/>
                    <a:pt x="15024" y="6657"/>
                    <a:pt x="15209" y="5907"/>
                  </a:cubicBezTo>
                  <a:cubicBezTo>
                    <a:pt x="15302" y="5536"/>
                    <a:pt x="15385" y="5087"/>
                    <a:pt x="15324" y="4579"/>
                  </a:cubicBezTo>
                  <a:cubicBezTo>
                    <a:pt x="15294" y="4375"/>
                    <a:pt x="15245" y="4173"/>
                    <a:pt x="15172" y="3981"/>
                  </a:cubicBezTo>
                  <a:cubicBezTo>
                    <a:pt x="15157" y="3930"/>
                    <a:pt x="15137" y="3877"/>
                    <a:pt x="15114" y="3826"/>
                  </a:cubicBezTo>
                  <a:cubicBezTo>
                    <a:pt x="15029" y="3637"/>
                    <a:pt x="14915" y="3460"/>
                    <a:pt x="14777" y="3302"/>
                  </a:cubicBezTo>
                  <a:cubicBezTo>
                    <a:pt x="14641" y="3138"/>
                    <a:pt x="14484" y="2998"/>
                    <a:pt x="14311" y="2884"/>
                  </a:cubicBezTo>
                  <a:cubicBezTo>
                    <a:pt x="14261" y="2853"/>
                    <a:pt x="14212" y="2824"/>
                    <a:pt x="14176" y="2806"/>
                  </a:cubicBezTo>
                  <a:cubicBezTo>
                    <a:pt x="13996" y="2702"/>
                    <a:pt x="13801" y="2620"/>
                    <a:pt x="13596" y="2560"/>
                  </a:cubicBezTo>
                  <a:cubicBezTo>
                    <a:pt x="13283" y="2470"/>
                    <a:pt x="12985" y="2443"/>
                    <a:pt x="12712" y="2443"/>
                  </a:cubicBezTo>
                  <a:cubicBezTo>
                    <a:pt x="12556" y="2443"/>
                    <a:pt x="12407" y="2452"/>
                    <a:pt x="12269" y="2463"/>
                  </a:cubicBezTo>
                  <a:cubicBezTo>
                    <a:pt x="11658" y="2516"/>
                    <a:pt x="11052" y="2631"/>
                    <a:pt x="10468" y="2804"/>
                  </a:cubicBezTo>
                  <a:cubicBezTo>
                    <a:pt x="9994" y="2084"/>
                    <a:pt x="9425" y="1437"/>
                    <a:pt x="8779" y="882"/>
                  </a:cubicBezTo>
                  <a:cubicBezTo>
                    <a:pt x="8480" y="626"/>
                    <a:pt x="8109" y="339"/>
                    <a:pt x="7618" y="161"/>
                  </a:cubicBezTo>
                  <a:cubicBezTo>
                    <a:pt x="7413" y="89"/>
                    <a:pt x="7203" y="40"/>
                    <a:pt x="7009" y="22"/>
                  </a:cubicBezTo>
                  <a:cubicBezTo>
                    <a:pt x="6951" y="11"/>
                    <a:pt x="6893" y="5"/>
                    <a:pt x="6832" y="2"/>
                  </a:cubicBezTo>
                  <a:cubicBezTo>
                    <a:pt x="6803" y="1"/>
                    <a:pt x="6775" y="0"/>
                    <a:pt x="6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55"/>
            <p:cNvSpPr/>
            <p:nvPr/>
          </p:nvSpPr>
          <p:spPr>
            <a:xfrm>
              <a:off x="7820888" y="362436"/>
              <a:ext cx="502560" cy="543124"/>
            </a:xfrm>
            <a:custGeom>
              <a:avLst/>
              <a:gdLst/>
              <a:ahLst/>
              <a:cxnLst/>
              <a:rect l="l" t="t" r="r" b="b"/>
              <a:pathLst>
                <a:path w="12575" h="13590" extrusionOk="0">
                  <a:moveTo>
                    <a:pt x="5339" y="0"/>
                  </a:moveTo>
                  <a:cubicBezTo>
                    <a:pt x="5269" y="0"/>
                    <a:pt x="5198" y="11"/>
                    <a:pt x="5131" y="30"/>
                  </a:cubicBezTo>
                  <a:cubicBezTo>
                    <a:pt x="5051" y="47"/>
                    <a:pt x="4975" y="75"/>
                    <a:pt x="4904" y="116"/>
                  </a:cubicBezTo>
                  <a:lnTo>
                    <a:pt x="4925" y="111"/>
                  </a:lnTo>
                  <a:lnTo>
                    <a:pt x="4925" y="111"/>
                  </a:lnTo>
                  <a:cubicBezTo>
                    <a:pt x="4808" y="173"/>
                    <a:pt x="4699" y="259"/>
                    <a:pt x="4611" y="357"/>
                  </a:cubicBezTo>
                  <a:cubicBezTo>
                    <a:pt x="4413" y="570"/>
                    <a:pt x="4287" y="836"/>
                    <a:pt x="4179" y="1104"/>
                  </a:cubicBezTo>
                  <a:cubicBezTo>
                    <a:pt x="3768" y="2119"/>
                    <a:pt x="3579" y="3220"/>
                    <a:pt x="3620" y="4314"/>
                  </a:cubicBezTo>
                  <a:cubicBezTo>
                    <a:pt x="2738" y="4350"/>
                    <a:pt x="1862" y="4540"/>
                    <a:pt x="1050" y="4879"/>
                  </a:cubicBezTo>
                  <a:cubicBezTo>
                    <a:pt x="794" y="4985"/>
                    <a:pt x="538" y="5110"/>
                    <a:pt x="336" y="5301"/>
                  </a:cubicBezTo>
                  <a:cubicBezTo>
                    <a:pt x="244" y="5387"/>
                    <a:pt x="164" y="5493"/>
                    <a:pt x="106" y="5603"/>
                  </a:cubicBezTo>
                  <a:lnTo>
                    <a:pt x="112" y="5582"/>
                  </a:lnTo>
                  <a:lnTo>
                    <a:pt x="112" y="5582"/>
                  </a:lnTo>
                  <a:cubicBezTo>
                    <a:pt x="72" y="5652"/>
                    <a:pt x="48" y="5724"/>
                    <a:pt x="29" y="5801"/>
                  </a:cubicBezTo>
                  <a:cubicBezTo>
                    <a:pt x="9" y="5878"/>
                    <a:pt x="1" y="5954"/>
                    <a:pt x="5" y="6034"/>
                  </a:cubicBezTo>
                  <a:lnTo>
                    <a:pt x="9" y="6013"/>
                  </a:lnTo>
                  <a:cubicBezTo>
                    <a:pt x="12" y="6141"/>
                    <a:pt x="38" y="6268"/>
                    <a:pt x="83" y="6388"/>
                  </a:cubicBezTo>
                  <a:cubicBezTo>
                    <a:pt x="180" y="6646"/>
                    <a:pt x="353" y="6871"/>
                    <a:pt x="535" y="7080"/>
                  </a:cubicBezTo>
                  <a:cubicBezTo>
                    <a:pt x="1175" y="7809"/>
                    <a:pt x="1959" y="8409"/>
                    <a:pt x="2827" y="8841"/>
                  </a:cubicBezTo>
                  <a:cubicBezTo>
                    <a:pt x="2685" y="9978"/>
                    <a:pt x="2771" y="11141"/>
                    <a:pt x="3083" y="12243"/>
                  </a:cubicBezTo>
                  <a:cubicBezTo>
                    <a:pt x="3170" y="12550"/>
                    <a:pt x="3276" y="12857"/>
                    <a:pt x="3467" y="13112"/>
                  </a:cubicBezTo>
                  <a:cubicBezTo>
                    <a:pt x="3554" y="13230"/>
                    <a:pt x="3662" y="13334"/>
                    <a:pt x="3782" y="13418"/>
                  </a:cubicBezTo>
                  <a:lnTo>
                    <a:pt x="3760" y="13409"/>
                  </a:lnTo>
                  <a:lnTo>
                    <a:pt x="3760" y="13409"/>
                  </a:lnTo>
                  <a:cubicBezTo>
                    <a:pt x="3832" y="13462"/>
                    <a:pt x="3915" y="13502"/>
                    <a:pt x="4000" y="13532"/>
                  </a:cubicBezTo>
                  <a:cubicBezTo>
                    <a:pt x="4084" y="13564"/>
                    <a:pt x="4172" y="13586"/>
                    <a:pt x="4261" y="13590"/>
                  </a:cubicBezTo>
                  <a:lnTo>
                    <a:pt x="4237" y="13581"/>
                  </a:lnTo>
                  <a:lnTo>
                    <a:pt x="4237" y="13581"/>
                  </a:lnTo>
                  <a:cubicBezTo>
                    <a:pt x="4277" y="13585"/>
                    <a:pt x="4317" y="13587"/>
                    <a:pt x="4358" y="13587"/>
                  </a:cubicBezTo>
                  <a:cubicBezTo>
                    <a:pt x="4465" y="13587"/>
                    <a:pt x="4573" y="13574"/>
                    <a:pt x="4676" y="13550"/>
                  </a:cubicBezTo>
                  <a:cubicBezTo>
                    <a:pt x="4986" y="13475"/>
                    <a:pt x="5265" y="13306"/>
                    <a:pt x="5527" y="13125"/>
                  </a:cubicBezTo>
                  <a:cubicBezTo>
                    <a:pt x="6521" y="12443"/>
                    <a:pt x="7366" y="11548"/>
                    <a:pt x="7995" y="10519"/>
                  </a:cubicBezTo>
                  <a:cubicBezTo>
                    <a:pt x="8826" y="11023"/>
                    <a:pt x="9744" y="11380"/>
                    <a:pt x="10699" y="11565"/>
                  </a:cubicBezTo>
                  <a:cubicBezTo>
                    <a:pt x="10902" y="11605"/>
                    <a:pt x="11110" y="11637"/>
                    <a:pt x="11316" y="11637"/>
                  </a:cubicBezTo>
                  <a:cubicBezTo>
                    <a:pt x="11414" y="11637"/>
                    <a:pt x="11512" y="11630"/>
                    <a:pt x="11608" y="11613"/>
                  </a:cubicBezTo>
                  <a:cubicBezTo>
                    <a:pt x="11746" y="11590"/>
                    <a:pt x="11884" y="11542"/>
                    <a:pt x="12006" y="11475"/>
                  </a:cubicBezTo>
                  <a:lnTo>
                    <a:pt x="12006" y="11475"/>
                  </a:lnTo>
                  <a:lnTo>
                    <a:pt x="11988" y="11491"/>
                  </a:lnTo>
                  <a:cubicBezTo>
                    <a:pt x="12065" y="11451"/>
                    <a:pt x="12134" y="11399"/>
                    <a:pt x="12197" y="11338"/>
                  </a:cubicBezTo>
                  <a:cubicBezTo>
                    <a:pt x="12261" y="11279"/>
                    <a:pt x="12315" y="11214"/>
                    <a:pt x="12360" y="11139"/>
                  </a:cubicBezTo>
                  <a:lnTo>
                    <a:pt x="12360" y="11139"/>
                  </a:lnTo>
                  <a:lnTo>
                    <a:pt x="12342" y="11156"/>
                  </a:lnTo>
                  <a:cubicBezTo>
                    <a:pt x="12417" y="11036"/>
                    <a:pt x="12471" y="10903"/>
                    <a:pt x="12504" y="10766"/>
                  </a:cubicBezTo>
                  <a:cubicBezTo>
                    <a:pt x="12573" y="10468"/>
                    <a:pt x="12549" y="10157"/>
                    <a:pt x="12509" y="9855"/>
                  </a:cubicBezTo>
                  <a:cubicBezTo>
                    <a:pt x="12355" y="8714"/>
                    <a:pt x="11955" y="7610"/>
                    <a:pt x="11348" y="6631"/>
                  </a:cubicBezTo>
                  <a:cubicBezTo>
                    <a:pt x="11860" y="5888"/>
                    <a:pt x="12241" y="5055"/>
                    <a:pt x="12455" y="4181"/>
                  </a:cubicBezTo>
                  <a:cubicBezTo>
                    <a:pt x="12521" y="3911"/>
                    <a:pt x="12575" y="3634"/>
                    <a:pt x="12541" y="3358"/>
                  </a:cubicBezTo>
                  <a:cubicBezTo>
                    <a:pt x="12519" y="3229"/>
                    <a:pt x="12484" y="3102"/>
                    <a:pt x="12427" y="2990"/>
                  </a:cubicBezTo>
                  <a:lnTo>
                    <a:pt x="12427" y="2990"/>
                  </a:lnTo>
                  <a:lnTo>
                    <a:pt x="12441" y="3006"/>
                  </a:lnTo>
                  <a:cubicBezTo>
                    <a:pt x="12410" y="2935"/>
                    <a:pt x="12364" y="2868"/>
                    <a:pt x="12313" y="2809"/>
                  </a:cubicBezTo>
                  <a:cubicBezTo>
                    <a:pt x="12264" y="2750"/>
                    <a:pt x="12207" y="2696"/>
                    <a:pt x="12141" y="2652"/>
                  </a:cubicBezTo>
                  <a:lnTo>
                    <a:pt x="12141" y="2652"/>
                  </a:lnTo>
                  <a:lnTo>
                    <a:pt x="12156" y="2667"/>
                  </a:lnTo>
                  <a:cubicBezTo>
                    <a:pt x="12050" y="2595"/>
                    <a:pt x="11932" y="2538"/>
                    <a:pt x="11810" y="2504"/>
                  </a:cubicBezTo>
                  <a:cubicBezTo>
                    <a:pt x="11650" y="2458"/>
                    <a:pt x="11484" y="2442"/>
                    <a:pt x="11316" y="2442"/>
                  </a:cubicBezTo>
                  <a:cubicBezTo>
                    <a:pt x="11205" y="2442"/>
                    <a:pt x="11094" y="2449"/>
                    <a:pt x="10985" y="2458"/>
                  </a:cubicBezTo>
                  <a:cubicBezTo>
                    <a:pt x="10105" y="2531"/>
                    <a:pt x="9239" y="2765"/>
                    <a:pt x="8442" y="3138"/>
                  </a:cubicBezTo>
                  <a:cubicBezTo>
                    <a:pt x="7977" y="2149"/>
                    <a:pt x="7300" y="1258"/>
                    <a:pt x="6471" y="544"/>
                  </a:cubicBezTo>
                  <a:cubicBezTo>
                    <a:pt x="6251" y="357"/>
                    <a:pt x="6016" y="178"/>
                    <a:pt x="5743" y="80"/>
                  </a:cubicBezTo>
                  <a:cubicBezTo>
                    <a:pt x="5620" y="35"/>
                    <a:pt x="5485" y="8"/>
                    <a:pt x="5351" y="7"/>
                  </a:cubicBezTo>
                  <a:lnTo>
                    <a:pt x="5373" y="1"/>
                  </a:lnTo>
                  <a:cubicBezTo>
                    <a:pt x="5361" y="1"/>
                    <a:pt x="5350" y="0"/>
                    <a:pt x="53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55"/>
            <p:cNvSpPr/>
            <p:nvPr/>
          </p:nvSpPr>
          <p:spPr>
            <a:xfrm>
              <a:off x="7968723" y="641280"/>
              <a:ext cx="38406" cy="34849"/>
            </a:xfrm>
            <a:custGeom>
              <a:avLst/>
              <a:gdLst/>
              <a:ahLst/>
              <a:cxnLst/>
              <a:rect l="l" t="t" r="r" b="b"/>
              <a:pathLst>
                <a:path w="961" h="872" extrusionOk="0">
                  <a:moveTo>
                    <a:pt x="481" y="1"/>
                  </a:moveTo>
                  <a:cubicBezTo>
                    <a:pt x="447" y="1"/>
                    <a:pt x="412" y="5"/>
                    <a:pt x="378" y="13"/>
                  </a:cubicBezTo>
                  <a:cubicBezTo>
                    <a:pt x="144" y="70"/>
                    <a:pt x="1" y="305"/>
                    <a:pt x="58" y="539"/>
                  </a:cubicBezTo>
                  <a:cubicBezTo>
                    <a:pt x="106" y="737"/>
                    <a:pt x="284" y="871"/>
                    <a:pt x="481" y="871"/>
                  </a:cubicBezTo>
                  <a:cubicBezTo>
                    <a:pt x="515" y="871"/>
                    <a:pt x="549" y="867"/>
                    <a:pt x="584" y="859"/>
                  </a:cubicBezTo>
                  <a:cubicBezTo>
                    <a:pt x="817" y="802"/>
                    <a:pt x="960" y="568"/>
                    <a:pt x="903" y="333"/>
                  </a:cubicBezTo>
                  <a:cubicBezTo>
                    <a:pt x="855" y="133"/>
                    <a:pt x="677" y="1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55"/>
            <p:cNvSpPr/>
            <p:nvPr/>
          </p:nvSpPr>
          <p:spPr>
            <a:xfrm>
              <a:off x="8175829" y="590843"/>
              <a:ext cx="38366" cy="34849"/>
            </a:xfrm>
            <a:custGeom>
              <a:avLst/>
              <a:gdLst/>
              <a:ahLst/>
              <a:cxnLst/>
              <a:rect l="l" t="t" r="r" b="b"/>
              <a:pathLst>
                <a:path w="960" h="872" extrusionOk="0">
                  <a:moveTo>
                    <a:pt x="482" y="0"/>
                  </a:moveTo>
                  <a:cubicBezTo>
                    <a:pt x="448" y="0"/>
                    <a:pt x="412" y="5"/>
                    <a:pt x="377" y="13"/>
                  </a:cubicBezTo>
                  <a:cubicBezTo>
                    <a:pt x="144" y="70"/>
                    <a:pt x="0" y="305"/>
                    <a:pt x="57" y="539"/>
                  </a:cubicBezTo>
                  <a:cubicBezTo>
                    <a:pt x="106" y="738"/>
                    <a:pt x="283" y="871"/>
                    <a:pt x="480" y="871"/>
                  </a:cubicBezTo>
                  <a:cubicBezTo>
                    <a:pt x="514" y="871"/>
                    <a:pt x="548" y="867"/>
                    <a:pt x="583" y="859"/>
                  </a:cubicBezTo>
                  <a:cubicBezTo>
                    <a:pt x="816" y="802"/>
                    <a:pt x="960" y="568"/>
                    <a:pt x="903" y="333"/>
                  </a:cubicBezTo>
                  <a:cubicBezTo>
                    <a:pt x="854" y="134"/>
                    <a:pt x="678" y="0"/>
                    <a:pt x="4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55"/>
            <p:cNvSpPr/>
            <p:nvPr/>
          </p:nvSpPr>
          <p:spPr>
            <a:xfrm>
              <a:off x="8052453" y="650153"/>
              <a:ext cx="97794" cy="58309"/>
            </a:xfrm>
            <a:custGeom>
              <a:avLst/>
              <a:gdLst/>
              <a:ahLst/>
              <a:cxnLst/>
              <a:rect l="l" t="t" r="r" b="b"/>
              <a:pathLst>
                <a:path w="2447" h="1459" extrusionOk="0">
                  <a:moveTo>
                    <a:pt x="2291" y="0"/>
                  </a:moveTo>
                  <a:lnTo>
                    <a:pt x="1" y="557"/>
                  </a:lnTo>
                  <a:cubicBezTo>
                    <a:pt x="131" y="1097"/>
                    <a:pt x="613" y="1458"/>
                    <a:pt x="1144" y="1458"/>
                  </a:cubicBezTo>
                  <a:cubicBezTo>
                    <a:pt x="1236" y="1458"/>
                    <a:pt x="1331" y="1447"/>
                    <a:pt x="1425" y="1424"/>
                  </a:cubicBezTo>
                  <a:cubicBezTo>
                    <a:pt x="2057" y="1271"/>
                    <a:pt x="2446" y="633"/>
                    <a:pt x="2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1" name="Google Shape;2611;p55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2" name="Google Shape;2612;p55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613" name="Google Shape;2613;p55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4B95CE-2445-4019-8A09-0FC2418E8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pc="300" dirty="0"/>
              <a:t>PERKEMBANGAN CMS</a:t>
            </a:r>
            <a:endParaRPr lang="id-ID" spc="3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ABE480-0A19-4A5B-B16F-3C16E4C97A8F}"/>
              </a:ext>
            </a:extLst>
          </p:cNvPr>
          <p:cNvSpPr txBox="1"/>
          <p:nvPr/>
        </p:nvSpPr>
        <p:spPr>
          <a:xfrm>
            <a:off x="1653070" y="1794933"/>
            <a:ext cx="724108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pc="300" dirty="0">
                <a:solidFill>
                  <a:srgbClr val="002060"/>
                </a:solidFill>
                <a:latin typeface="Back to School " panose="02000603000000000000" pitchFamily="2" charset="0"/>
              </a:rPr>
              <a:t>SITUS WEB PERUSAHAAN, ORGANISASI</a:t>
            </a:r>
          </a:p>
          <a:p>
            <a:pPr algn="ctr"/>
            <a:r>
              <a:rPr lang="en-US" sz="2800" b="1" spc="300" dirty="0">
                <a:solidFill>
                  <a:srgbClr val="002060"/>
                </a:solidFill>
                <a:latin typeface="Back to School " panose="02000603000000000000" pitchFamily="2" charset="0"/>
              </a:rPr>
              <a:t>GALERI FOTO</a:t>
            </a:r>
          </a:p>
          <a:p>
            <a:pPr algn="ctr"/>
            <a:r>
              <a:rPr lang="en-US" sz="2800" b="1" spc="300" dirty="0">
                <a:solidFill>
                  <a:srgbClr val="002060"/>
                </a:solidFill>
                <a:latin typeface="Back to School " panose="02000603000000000000" pitchFamily="2" charset="0"/>
              </a:rPr>
              <a:t>E-COMMERCE</a:t>
            </a:r>
          </a:p>
          <a:p>
            <a:pPr algn="ctr"/>
            <a:r>
              <a:rPr lang="en-US" sz="2800" b="1" spc="300" dirty="0">
                <a:solidFill>
                  <a:srgbClr val="002060"/>
                </a:solidFill>
                <a:latin typeface="Back to School " panose="02000603000000000000" pitchFamily="2" charset="0"/>
              </a:rPr>
              <a:t>WEB SITE PRIBADI</a:t>
            </a:r>
          </a:p>
          <a:p>
            <a:pPr algn="ctr"/>
            <a:r>
              <a:rPr lang="en-US" sz="2800" b="1" spc="300" dirty="0">
                <a:solidFill>
                  <a:srgbClr val="002060"/>
                </a:solidFill>
                <a:latin typeface="Back to School " panose="02000603000000000000" pitchFamily="2" charset="0"/>
              </a:rPr>
              <a:t>E-LEARNING</a:t>
            </a:r>
          </a:p>
          <a:p>
            <a:pPr algn="ctr"/>
            <a:endParaRPr lang="id-ID" sz="2800" b="1" spc="300" dirty="0">
              <a:solidFill>
                <a:srgbClr val="002060"/>
              </a:solidFill>
              <a:latin typeface="Back to School 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99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Google Shape;1786;p42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7" name="Google Shape;1787;p42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1788" name="Google Shape;1788;p42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B09C31-AFC6-45AC-B7FC-DBD4B6A22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INFORMASI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63596F20-66B8-4C61-B87F-E716A91428E8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>
            <a:off x="2356992" y="1412995"/>
            <a:ext cx="5895186" cy="2380071"/>
          </a:xfrm>
        </p:spPr>
        <p:txBody>
          <a:bodyPr/>
          <a:lstStyle/>
          <a:p>
            <a:pPr marL="0" indent="0"/>
            <a:r>
              <a:rPr lang="id-ID" sz="3200" dirty="0">
                <a:solidFill>
                  <a:srgbClr val="002060"/>
                </a:solidFill>
              </a:rPr>
              <a:t>TEKNOLOGI</a:t>
            </a:r>
            <a:r>
              <a:rPr lang="en-US" sz="3200" dirty="0">
                <a:solidFill>
                  <a:srgbClr val="002060"/>
                </a:solidFill>
              </a:rPr>
              <a:t>  </a:t>
            </a:r>
            <a:r>
              <a:rPr lang="id-ID" sz="3200" dirty="0">
                <a:solidFill>
                  <a:srgbClr val="002060"/>
                </a:solidFill>
              </a:rPr>
              <a:t>INFORMASI</a:t>
            </a:r>
            <a:endParaRPr lang="en-US" sz="3200" dirty="0">
              <a:solidFill>
                <a:srgbClr val="002060"/>
              </a:solidFill>
            </a:endParaRPr>
          </a:p>
          <a:p>
            <a:pPr marL="0" indent="0"/>
            <a:r>
              <a:rPr lang="en-US" sz="3200" dirty="0" err="1">
                <a:solidFill>
                  <a:srgbClr val="FF0000"/>
                </a:solidFill>
              </a:rPr>
              <a:t>Pengelola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Informasi</a:t>
            </a:r>
            <a:endParaRPr lang="en-US" sz="3200" dirty="0">
              <a:solidFill>
                <a:srgbClr val="FF0000"/>
              </a:solidFill>
            </a:endParaRPr>
          </a:p>
          <a:p>
            <a:pPr marL="0" indent="0"/>
            <a:r>
              <a:rPr lang="id-ID" sz="3200" dirty="0">
                <a:solidFill>
                  <a:srgbClr val="002060"/>
                </a:solidFill>
              </a:rPr>
              <a:t>TEKNOLOGI</a:t>
            </a:r>
            <a:r>
              <a:rPr lang="en-US" sz="3200" dirty="0">
                <a:solidFill>
                  <a:srgbClr val="002060"/>
                </a:solidFill>
              </a:rPr>
              <a:t>  KOMPUTER</a:t>
            </a:r>
          </a:p>
          <a:p>
            <a:pPr marL="0" indent="0"/>
            <a:r>
              <a:rPr lang="en-US" sz="3200" dirty="0" err="1">
                <a:solidFill>
                  <a:srgbClr val="FF0000"/>
                </a:solidFill>
              </a:rPr>
              <a:t>Terkait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Komputasi</a:t>
            </a:r>
            <a:endParaRPr lang="id-ID" sz="3200" dirty="0">
              <a:solidFill>
                <a:srgbClr val="FF0000"/>
              </a:solidFill>
            </a:endParaRPr>
          </a:p>
          <a:p>
            <a:endParaRPr lang="id-ID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9065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7" name="Google Shape;2587;p55"/>
          <p:cNvSpPr/>
          <p:nvPr/>
        </p:nvSpPr>
        <p:spPr>
          <a:xfrm rot="-1344">
            <a:off x="-239000" y="2639532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0" name="Google Shape;2590;p55">
            <a:hlinkClick r:id="rId3" action="ppaction://hlinksldjump"/>
          </p:cNvPr>
          <p:cNvSpPr txBox="1">
            <a:spLocks noGrp="1"/>
          </p:cNvSpPr>
          <p:nvPr>
            <p:ph type="subTitle" idx="6"/>
          </p:nvPr>
        </p:nvSpPr>
        <p:spPr>
          <a:xfrm>
            <a:off x="218656" y="2113842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Wed</a:t>
            </a:r>
            <a:endParaRPr/>
          </a:p>
        </p:txBody>
      </p:sp>
      <p:sp>
        <p:nvSpPr>
          <p:cNvPr id="2591" name="Google Shape;2591;p55">
            <a:hlinkClick r:id="rId4" action="ppaction://hlinksldjump"/>
          </p:cNvPr>
          <p:cNvSpPr txBox="1">
            <a:spLocks noGrp="1"/>
          </p:cNvSpPr>
          <p:nvPr>
            <p:ph type="subTitle" idx="7"/>
          </p:nvPr>
        </p:nvSpPr>
        <p:spPr>
          <a:xfrm>
            <a:off x="218656" y="2633988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Thu</a:t>
            </a:r>
            <a:endParaRPr/>
          </a:p>
        </p:txBody>
      </p:sp>
      <p:sp>
        <p:nvSpPr>
          <p:cNvPr id="2592" name="Google Shape;2592;p55">
            <a:hlinkClick r:id="rId5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218656" y="3154133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Fri</a:t>
            </a:r>
            <a:endParaRPr/>
          </a:p>
        </p:txBody>
      </p:sp>
      <p:sp>
        <p:nvSpPr>
          <p:cNvPr id="2593" name="Google Shape;2593;p55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218656" y="3674279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Wknd</a:t>
            </a:r>
            <a:endParaRPr/>
          </a:p>
        </p:txBody>
      </p:sp>
      <p:sp>
        <p:nvSpPr>
          <p:cNvPr id="2594" name="Google Shape;2594;p55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218656" y="4194425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. . .</a:t>
            </a:r>
            <a:endParaRPr/>
          </a:p>
        </p:txBody>
      </p:sp>
      <p:sp>
        <p:nvSpPr>
          <p:cNvPr id="2588" name="Google Shape;2588;p55">
            <a:hlinkClick r:id="rId6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218656" y="1073550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Mon</a:t>
            </a:r>
            <a:endParaRPr/>
          </a:p>
        </p:txBody>
      </p:sp>
      <p:sp>
        <p:nvSpPr>
          <p:cNvPr id="2589" name="Google Shape;2589;p55">
            <a:hlinkClick r:id="rId7" action="ppaction://hlinksldjump"/>
          </p:cNvPr>
          <p:cNvSpPr txBox="1">
            <a:spLocks noGrp="1"/>
          </p:cNvSpPr>
          <p:nvPr>
            <p:ph type="subTitle" idx="5"/>
          </p:nvPr>
        </p:nvSpPr>
        <p:spPr>
          <a:xfrm>
            <a:off x="218656" y="1593696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Tue</a:t>
            </a:r>
            <a:endParaRPr/>
          </a:p>
        </p:txBody>
      </p:sp>
      <p:sp>
        <p:nvSpPr>
          <p:cNvPr id="2595" name="Google Shape;2595;p55">
            <a:hlinkClick r:id="rId8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8" name="Google Shape;2598;p55"/>
          <p:cNvGrpSpPr/>
          <p:nvPr/>
        </p:nvGrpSpPr>
        <p:grpSpPr>
          <a:xfrm>
            <a:off x="7766773" y="306124"/>
            <a:ext cx="614901" cy="654627"/>
            <a:chOff x="7766773" y="306124"/>
            <a:chExt cx="614901" cy="654627"/>
          </a:xfrm>
        </p:grpSpPr>
        <p:sp>
          <p:nvSpPr>
            <p:cNvPr id="2599" name="Google Shape;2599;p55"/>
            <p:cNvSpPr/>
            <p:nvPr/>
          </p:nvSpPr>
          <p:spPr>
            <a:xfrm>
              <a:off x="7766773" y="306124"/>
              <a:ext cx="614901" cy="654627"/>
            </a:xfrm>
            <a:custGeom>
              <a:avLst/>
              <a:gdLst/>
              <a:ahLst/>
              <a:cxnLst/>
              <a:rect l="l" t="t" r="r" b="b"/>
              <a:pathLst>
                <a:path w="15386" h="16380" extrusionOk="0">
                  <a:moveTo>
                    <a:pt x="6746" y="0"/>
                  </a:moveTo>
                  <a:cubicBezTo>
                    <a:pt x="6572" y="0"/>
                    <a:pt x="6393" y="22"/>
                    <a:pt x="6199" y="67"/>
                  </a:cubicBezTo>
                  <a:cubicBezTo>
                    <a:pt x="5979" y="124"/>
                    <a:pt x="5782" y="201"/>
                    <a:pt x="5611" y="299"/>
                  </a:cubicBezTo>
                  <a:cubicBezTo>
                    <a:pt x="5560" y="329"/>
                    <a:pt x="5510" y="360"/>
                    <a:pt x="5477" y="386"/>
                  </a:cubicBezTo>
                  <a:cubicBezTo>
                    <a:pt x="5298" y="501"/>
                    <a:pt x="5134" y="642"/>
                    <a:pt x="4986" y="801"/>
                  </a:cubicBezTo>
                  <a:cubicBezTo>
                    <a:pt x="4630" y="1184"/>
                    <a:pt x="4431" y="1609"/>
                    <a:pt x="4284" y="1973"/>
                  </a:cubicBezTo>
                  <a:cubicBezTo>
                    <a:pt x="3964" y="2765"/>
                    <a:pt x="3758" y="3599"/>
                    <a:pt x="3668" y="4459"/>
                  </a:cubicBezTo>
                  <a:cubicBezTo>
                    <a:pt x="3069" y="4571"/>
                    <a:pt x="2477" y="4747"/>
                    <a:pt x="1910" y="4983"/>
                  </a:cubicBezTo>
                  <a:cubicBezTo>
                    <a:pt x="1558" y="5128"/>
                    <a:pt x="1147" y="5325"/>
                    <a:pt x="776" y="5678"/>
                  </a:cubicBezTo>
                  <a:cubicBezTo>
                    <a:pt x="621" y="5823"/>
                    <a:pt x="488" y="5985"/>
                    <a:pt x="386" y="6147"/>
                  </a:cubicBezTo>
                  <a:cubicBezTo>
                    <a:pt x="351" y="6192"/>
                    <a:pt x="317" y="6244"/>
                    <a:pt x="289" y="6296"/>
                  </a:cubicBezTo>
                  <a:cubicBezTo>
                    <a:pt x="188" y="6477"/>
                    <a:pt x="113" y="6673"/>
                    <a:pt x="69" y="6876"/>
                  </a:cubicBezTo>
                  <a:cubicBezTo>
                    <a:pt x="19" y="7082"/>
                    <a:pt x="0" y="7294"/>
                    <a:pt x="10" y="7500"/>
                  </a:cubicBezTo>
                  <a:cubicBezTo>
                    <a:pt x="15" y="7558"/>
                    <a:pt x="22" y="7615"/>
                    <a:pt x="29" y="7656"/>
                  </a:cubicBezTo>
                  <a:cubicBezTo>
                    <a:pt x="52" y="7864"/>
                    <a:pt x="100" y="8070"/>
                    <a:pt x="174" y="8269"/>
                  </a:cubicBezTo>
                  <a:cubicBezTo>
                    <a:pt x="351" y="8748"/>
                    <a:pt x="634" y="9106"/>
                    <a:pt x="886" y="9394"/>
                  </a:cubicBezTo>
                  <a:cubicBezTo>
                    <a:pt x="1430" y="10014"/>
                    <a:pt x="2062" y="10557"/>
                    <a:pt x="2769" y="11010"/>
                  </a:cubicBezTo>
                  <a:cubicBezTo>
                    <a:pt x="2740" y="12025"/>
                    <a:pt x="2867" y="13062"/>
                    <a:pt x="3138" y="14017"/>
                  </a:cubicBezTo>
                  <a:cubicBezTo>
                    <a:pt x="3255" y="14422"/>
                    <a:pt x="3415" y="14895"/>
                    <a:pt x="3745" y="15339"/>
                  </a:cubicBezTo>
                  <a:cubicBezTo>
                    <a:pt x="3882" y="15522"/>
                    <a:pt x="4039" y="15687"/>
                    <a:pt x="4197" y="15816"/>
                  </a:cubicBezTo>
                  <a:cubicBezTo>
                    <a:pt x="4242" y="15857"/>
                    <a:pt x="4288" y="15897"/>
                    <a:pt x="4338" y="15934"/>
                  </a:cubicBezTo>
                  <a:cubicBezTo>
                    <a:pt x="4515" y="16062"/>
                    <a:pt x="4713" y="16164"/>
                    <a:pt x="4920" y="16238"/>
                  </a:cubicBezTo>
                  <a:cubicBezTo>
                    <a:pt x="5132" y="16316"/>
                    <a:pt x="5348" y="16362"/>
                    <a:pt x="5567" y="16376"/>
                  </a:cubicBezTo>
                  <a:cubicBezTo>
                    <a:pt x="5597" y="16378"/>
                    <a:pt x="5627" y="16379"/>
                    <a:pt x="5655" y="16379"/>
                  </a:cubicBezTo>
                  <a:cubicBezTo>
                    <a:pt x="5683" y="16379"/>
                    <a:pt x="5708" y="16378"/>
                    <a:pt x="5729" y="16376"/>
                  </a:cubicBezTo>
                  <a:cubicBezTo>
                    <a:pt x="5735" y="16376"/>
                    <a:pt x="5741" y="16376"/>
                    <a:pt x="5747" y="16376"/>
                  </a:cubicBezTo>
                  <a:cubicBezTo>
                    <a:pt x="5967" y="16376"/>
                    <a:pt x="6188" y="16350"/>
                    <a:pt x="6404" y="16298"/>
                  </a:cubicBezTo>
                  <a:cubicBezTo>
                    <a:pt x="6941" y="16167"/>
                    <a:pt x="7368" y="15906"/>
                    <a:pt x="7714" y="15667"/>
                  </a:cubicBezTo>
                  <a:cubicBezTo>
                    <a:pt x="8507" y="15124"/>
                    <a:pt x="9218" y="14463"/>
                    <a:pt x="9830" y="13707"/>
                  </a:cubicBezTo>
                  <a:cubicBezTo>
                    <a:pt x="10471" y="13986"/>
                    <a:pt x="11143" y="14193"/>
                    <a:pt x="11831" y="14327"/>
                  </a:cubicBezTo>
                  <a:cubicBezTo>
                    <a:pt x="12091" y="14378"/>
                    <a:pt x="12386" y="14423"/>
                    <a:pt x="12708" y="14423"/>
                  </a:cubicBezTo>
                  <a:cubicBezTo>
                    <a:pt x="12880" y="14423"/>
                    <a:pt x="13059" y="14410"/>
                    <a:pt x="13245" y="14378"/>
                  </a:cubicBezTo>
                  <a:cubicBezTo>
                    <a:pt x="13465" y="14338"/>
                    <a:pt x="13679" y="14276"/>
                    <a:pt x="13861" y="14193"/>
                  </a:cubicBezTo>
                  <a:cubicBezTo>
                    <a:pt x="13917" y="14172"/>
                    <a:pt x="13973" y="14149"/>
                    <a:pt x="14028" y="14121"/>
                  </a:cubicBezTo>
                  <a:cubicBezTo>
                    <a:pt x="14219" y="14023"/>
                    <a:pt x="14396" y="13895"/>
                    <a:pt x="14550" y="13746"/>
                  </a:cubicBezTo>
                  <a:cubicBezTo>
                    <a:pt x="14712" y="13596"/>
                    <a:pt x="14848" y="13426"/>
                    <a:pt x="14959" y="13241"/>
                  </a:cubicBezTo>
                  <a:cubicBezTo>
                    <a:pt x="14990" y="13187"/>
                    <a:pt x="15017" y="13134"/>
                    <a:pt x="15033" y="13095"/>
                  </a:cubicBezTo>
                  <a:cubicBezTo>
                    <a:pt x="15135" y="12900"/>
                    <a:pt x="15211" y="12690"/>
                    <a:pt x="15260" y="12474"/>
                  </a:cubicBezTo>
                  <a:cubicBezTo>
                    <a:pt x="15381" y="11949"/>
                    <a:pt x="15343" y="11465"/>
                    <a:pt x="15289" y="11060"/>
                  </a:cubicBezTo>
                  <a:cubicBezTo>
                    <a:pt x="15151" y="10036"/>
                    <a:pt x="14831" y="9002"/>
                    <a:pt x="14364" y="8061"/>
                  </a:cubicBezTo>
                  <a:cubicBezTo>
                    <a:pt x="14740" y="7380"/>
                    <a:pt x="15024" y="6657"/>
                    <a:pt x="15209" y="5907"/>
                  </a:cubicBezTo>
                  <a:cubicBezTo>
                    <a:pt x="15302" y="5536"/>
                    <a:pt x="15385" y="5087"/>
                    <a:pt x="15324" y="4579"/>
                  </a:cubicBezTo>
                  <a:cubicBezTo>
                    <a:pt x="15294" y="4375"/>
                    <a:pt x="15245" y="4173"/>
                    <a:pt x="15172" y="3981"/>
                  </a:cubicBezTo>
                  <a:cubicBezTo>
                    <a:pt x="15157" y="3930"/>
                    <a:pt x="15137" y="3877"/>
                    <a:pt x="15114" y="3826"/>
                  </a:cubicBezTo>
                  <a:cubicBezTo>
                    <a:pt x="15029" y="3637"/>
                    <a:pt x="14915" y="3460"/>
                    <a:pt x="14777" y="3302"/>
                  </a:cubicBezTo>
                  <a:cubicBezTo>
                    <a:pt x="14641" y="3138"/>
                    <a:pt x="14484" y="2998"/>
                    <a:pt x="14311" y="2884"/>
                  </a:cubicBezTo>
                  <a:cubicBezTo>
                    <a:pt x="14261" y="2853"/>
                    <a:pt x="14212" y="2824"/>
                    <a:pt x="14176" y="2806"/>
                  </a:cubicBezTo>
                  <a:cubicBezTo>
                    <a:pt x="13996" y="2702"/>
                    <a:pt x="13801" y="2620"/>
                    <a:pt x="13596" y="2560"/>
                  </a:cubicBezTo>
                  <a:cubicBezTo>
                    <a:pt x="13283" y="2470"/>
                    <a:pt x="12985" y="2443"/>
                    <a:pt x="12712" y="2443"/>
                  </a:cubicBezTo>
                  <a:cubicBezTo>
                    <a:pt x="12556" y="2443"/>
                    <a:pt x="12407" y="2452"/>
                    <a:pt x="12269" y="2463"/>
                  </a:cubicBezTo>
                  <a:cubicBezTo>
                    <a:pt x="11658" y="2516"/>
                    <a:pt x="11052" y="2631"/>
                    <a:pt x="10468" y="2804"/>
                  </a:cubicBezTo>
                  <a:cubicBezTo>
                    <a:pt x="9994" y="2084"/>
                    <a:pt x="9425" y="1437"/>
                    <a:pt x="8779" y="882"/>
                  </a:cubicBezTo>
                  <a:cubicBezTo>
                    <a:pt x="8480" y="626"/>
                    <a:pt x="8109" y="339"/>
                    <a:pt x="7618" y="161"/>
                  </a:cubicBezTo>
                  <a:cubicBezTo>
                    <a:pt x="7413" y="89"/>
                    <a:pt x="7203" y="40"/>
                    <a:pt x="7009" y="22"/>
                  </a:cubicBezTo>
                  <a:cubicBezTo>
                    <a:pt x="6951" y="11"/>
                    <a:pt x="6893" y="5"/>
                    <a:pt x="6832" y="2"/>
                  </a:cubicBezTo>
                  <a:cubicBezTo>
                    <a:pt x="6803" y="1"/>
                    <a:pt x="6775" y="0"/>
                    <a:pt x="6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55"/>
            <p:cNvSpPr/>
            <p:nvPr/>
          </p:nvSpPr>
          <p:spPr>
            <a:xfrm>
              <a:off x="7820888" y="362436"/>
              <a:ext cx="502560" cy="543124"/>
            </a:xfrm>
            <a:custGeom>
              <a:avLst/>
              <a:gdLst/>
              <a:ahLst/>
              <a:cxnLst/>
              <a:rect l="l" t="t" r="r" b="b"/>
              <a:pathLst>
                <a:path w="12575" h="13590" extrusionOk="0">
                  <a:moveTo>
                    <a:pt x="5339" y="0"/>
                  </a:moveTo>
                  <a:cubicBezTo>
                    <a:pt x="5269" y="0"/>
                    <a:pt x="5198" y="11"/>
                    <a:pt x="5131" y="30"/>
                  </a:cubicBezTo>
                  <a:cubicBezTo>
                    <a:pt x="5051" y="47"/>
                    <a:pt x="4975" y="75"/>
                    <a:pt x="4904" y="116"/>
                  </a:cubicBezTo>
                  <a:lnTo>
                    <a:pt x="4925" y="111"/>
                  </a:lnTo>
                  <a:lnTo>
                    <a:pt x="4925" y="111"/>
                  </a:lnTo>
                  <a:cubicBezTo>
                    <a:pt x="4808" y="173"/>
                    <a:pt x="4699" y="259"/>
                    <a:pt x="4611" y="357"/>
                  </a:cubicBezTo>
                  <a:cubicBezTo>
                    <a:pt x="4413" y="570"/>
                    <a:pt x="4287" y="836"/>
                    <a:pt x="4179" y="1104"/>
                  </a:cubicBezTo>
                  <a:cubicBezTo>
                    <a:pt x="3768" y="2119"/>
                    <a:pt x="3579" y="3220"/>
                    <a:pt x="3620" y="4314"/>
                  </a:cubicBezTo>
                  <a:cubicBezTo>
                    <a:pt x="2738" y="4350"/>
                    <a:pt x="1862" y="4540"/>
                    <a:pt x="1050" y="4879"/>
                  </a:cubicBezTo>
                  <a:cubicBezTo>
                    <a:pt x="794" y="4985"/>
                    <a:pt x="538" y="5110"/>
                    <a:pt x="336" y="5301"/>
                  </a:cubicBezTo>
                  <a:cubicBezTo>
                    <a:pt x="244" y="5387"/>
                    <a:pt x="164" y="5493"/>
                    <a:pt x="106" y="5603"/>
                  </a:cubicBezTo>
                  <a:lnTo>
                    <a:pt x="112" y="5582"/>
                  </a:lnTo>
                  <a:lnTo>
                    <a:pt x="112" y="5582"/>
                  </a:lnTo>
                  <a:cubicBezTo>
                    <a:pt x="72" y="5652"/>
                    <a:pt x="48" y="5724"/>
                    <a:pt x="29" y="5801"/>
                  </a:cubicBezTo>
                  <a:cubicBezTo>
                    <a:pt x="9" y="5878"/>
                    <a:pt x="1" y="5954"/>
                    <a:pt x="5" y="6034"/>
                  </a:cubicBezTo>
                  <a:lnTo>
                    <a:pt x="9" y="6013"/>
                  </a:lnTo>
                  <a:cubicBezTo>
                    <a:pt x="12" y="6141"/>
                    <a:pt x="38" y="6268"/>
                    <a:pt x="83" y="6388"/>
                  </a:cubicBezTo>
                  <a:cubicBezTo>
                    <a:pt x="180" y="6646"/>
                    <a:pt x="353" y="6871"/>
                    <a:pt x="535" y="7080"/>
                  </a:cubicBezTo>
                  <a:cubicBezTo>
                    <a:pt x="1175" y="7809"/>
                    <a:pt x="1959" y="8409"/>
                    <a:pt x="2827" y="8841"/>
                  </a:cubicBezTo>
                  <a:cubicBezTo>
                    <a:pt x="2685" y="9978"/>
                    <a:pt x="2771" y="11141"/>
                    <a:pt x="3083" y="12243"/>
                  </a:cubicBezTo>
                  <a:cubicBezTo>
                    <a:pt x="3170" y="12550"/>
                    <a:pt x="3276" y="12857"/>
                    <a:pt x="3467" y="13112"/>
                  </a:cubicBezTo>
                  <a:cubicBezTo>
                    <a:pt x="3554" y="13230"/>
                    <a:pt x="3662" y="13334"/>
                    <a:pt x="3782" y="13418"/>
                  </a:cubicBezTo>
                  <a:lnTo>
                    <a:pt x="3760" y="13409"/>
                  </a:lnTo>
                  <a:lnTo>
                    <a:pt x="3760" y="13409"/>
                  </a:lnTo>
                  <a:cubicBezTo>
                    <a:pt x="3832" y="13462"/>
                    <a:pt x="3915" y="13502"/>
                    <a:pt x="4000" y="13532"/>
                  </a:cubicBezTo>
                  <a:cubicBezTo>
                    <a:pt x="4084" y="13564"/>
                    <a:pt x="4172" y="13586"/>
                    <a:pt x="4261" y="13590"/>
                  </a:cubicBezTo>
                  <a:lnTo>
                    <a:pt x="4237" y="13581"/>
                  </a:lnTo>
                  <a:lnTo>
                    <a:pt x="4237" y="13581"/>
                  </a:lnTo>
                  <a:cubicBezTo>
                    <a:pt x="4277" y="13585"/>
                    <a:pt x="4317" y="13587"/>
                    <a:pt x="4358" y="13587"/>
                  </a:cubicBezTo>
                  <a:cubicBezTo>
                    <a:pt x="4465" y="13587"/>
                    <a:pt x="4573" y="13574"/>
                    <a:pt x="4676" y="13550"/>
                  </a:cubicBezTo>
                  <a:cubicBezTo>
                    <a:pt x="4986" y="13475"/>
                    <a:pt x="5265" y="13306"/>
                    <a:pt x="5527" y="13125"/>
                  </a:cubicBezTo>
                  <a:cubicBezTo>
                    <a:pt x="6521" y="12443"/>
                    <a:pt x="7366" y="11548"/>
                    <a:pt x="7995" y="10519"/>
                  </a:cubicBezTo>
                  <a:cubicBezTo>
                    <a:pt x="8826" y="11023"/>
                    <a:pt x="9744" y="11380"/>
                    <a:pt x="10699" y="11565"/>
                  </a:cubicBezTo>
                  <a:cubicBezTo>
                    <a:pt x="10902" y="11605"/>
                    <a:pt x="11110" y="11637"/>
                    <a:pt x="11316" y="11637"/>
                  </a:cubicBezTo>
                  <a:cubicBezTo>
                    <a:pt x="11414" y="11637"/>
                    <a:pt x="11512" y="11630"/>
                    <a:pt x="11608" y="11613"/>
                  </a:cubicBezTo>
                  <a:cubicBezTo>
                    <a:pt x="11746" y="11590"/>
                    <a:pt x="11884" y="11542"/>
                    <a:pt x="12006" y="11475"/>
                  </a:cubicBezTo>
                  <a:lnTo>
                    <a:pt x="12006" y="11475"/>
                  </a:lnTo>
                  <a:lnTo>
                    <a:pt x="11988" y="11491"/>
                  </a:lnTo>
                  <a:cubicBezTo>
                    <a:pt x="12065" y="11451"/>
                    <a:pt x="12134" y="11399"/>
                    <a:pt x="12197" y="11338"/>
                  </a:cubicBezTo>
                  <a:cubicBezTo>
                    <a:pt x="12261" y="11279"/>
                    <a:pt x="12315" y="11214"/>
                    <a:pt x="12360" y="11139"/>
                  </a:cubicBezTo>
                  <a:lnTo>
                    <a:pt x="12360" y="11139"/>
                  </a:lnTo>
                  <a:lnTo>
                    <a:pt x="12342" y="11156"/>
                  </a:lnTo>
                  <a:cubicBezTo>
                    <a:pt x="12417" y="11036"/>
                    <a:pt x="12471" y="10903"/>
                    <a:pt x="12504" y="10766"/>
                  </a:cubicBezTo>
                  <a:cubicBezTo>
                    <a:pt x="12573" y="10468"/>
                    <a:pt x="12549" y="10157"/>
                    <a:pt x="12509" y="9855"/>
                  </a:cubicBezTo>
                  <a:cubicBezTo>
                    <a:pt x="12355" y="8714"/>
                    <a:pt x="11955" y="7610"/>
                    <a:pt x="11348" y="6631"/>
                  </a:cubicBezTo>
                  <a:cubicBezTo>
                    <a:pt x="11860" y="5888"/>
                    <a:pt x="12241" y="5055"/>
                    <a:pt x="12455" y="4181"/>
                  </a:cubicBezTo>
                  <a:cubicBezTo>
                    <a:pt x="12521" y="3911"/>
                    <a:pt x="12575" y="3634"/>
                    <a:pt x="12541" y="3358"/>
                  </a:cubicBezTo>
                  <a:cubicBezTo>
                    <a:pt x="12519" y="3229"/>
                    <a:pt x="12484" y="3102"/>
                    <a:pt x="12427" y="2990"/>
                  </a:cubicBezTo>
                  <a:lnTo>
                    <a:pt x="12427" y="2990"/>
                  </a:lnTo>
                  <a:lnTo>
                    <a:pt x="12441" y="3006"/>
                  </a:lnTo>
                  <a:cubicBezTo>
                    <a:pt x="12410" y="2935"/>
                    <a:pt x="12364" y="2868"/>
                    <a:pt x="12313" y="2809"/>
                  </a:cubicBezTo>
                  <a:cubicBezTo>
                    <a:pt x="12264" y="2750"/>
                    <a:pt x="12207" y="2696"/>
                    <a:pt x="12141" y="2652"/>
                  </a:cubicBezTo>
                  <a:lnTo>
                    <a:pt x="12141" y="2652"/>
                  </a:lnTo>
                  <a:lnTo>
                    <a:pt x="12156" y="2667"/>
                  </a:lnTo>
                  <a:cubicBezTo>
                    <a:pt x="12050" y="2595"/>
                    <a:pt x="11932" y="2538"/>
                    <a:pt x="11810" y="2504"/>
                  </a:cubicBezTo>
                  <a:cubicBezTo>
                    <a:pt x="11650" y="2458"/>
                    <a:pt x="11484" y="2442"/>
                    <a:pt x="11316" y="2442"/>
                  </a:cubicBezTo>
                  <a:cubicBezTo>
                    <a:pt x="11205" y="2442"/>
                    <a:pt x="11094" y="2449"/>
                    <a:pt x="10985" y="2458"/>
                  </a:cubicBezTo>
                  <a:cubicBezTo>
                    <a:pt x="10105" y="2531"/>
                    <a:pt x="9239" y="2765"/>
                    <a:pt x="8442" y="3138"/>
                  </a:cubicBezTo>
                  <a:cubicBezTo>
                    <a:pt x="7977" y="2149"/>
                    <a:pt x="7300" y="1258"/>
                    <a:pt x="6471" y="544"/>
                  </a:cubicBezTo>
                  <a:cubicBezTo>
                    <a:pt x="6251" y="357"/>
                    <a:pt x="6016" y="178"/>
                    <a:pt x="5743" y="80"/>
                  </a:cubicBezTo>
                  <a:cubicBezTo>
                    <a:pt x="5620" y="35"/>
                    <a:pt x="5485" y="8"/>
                    <a:pt x="5351" y="7"/>
                  </a:cubicBezTo>
                  <a:lnTo>
                    <a:pt x="5373" y="1"/>
                  </a:lnTo>
                  <a:cubicBezTo>
                    <a:pt x="5361" y="1"/>
                    <a:pt x="5350" y="0"/>
                    <a:pt x="53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55"/>
            <p:cNvSpPr/>
            <p:nvPr/>
          </p:nvSpPr>
          <p:spPr>
            <a:xfrm>
              <a:off x="7968723" y="641280"/>
              <a:ext cx="38406" cy="34849"/>
            </a:xfrm>
            <a:custGeom>
              <a:avLst/>
              <a:gdLst/>
              <a:ahLst/>
              <a:cxnLst/>
              <a:rect l="l" t="t" r="r" b="b"/>
              <a:pathLst>
                <a:path w="961" h="872" extrusionOk="0">
                  <a:moveTo>
                    <a:pt x="481" y="1"/>
                  </a:moveTo>
                  <a:cubicBezTo>
                    <a:pt x="447" y="1"/>
                    <a:pt x="412" y="5"/>
                    <a:pt x="378" y="13"/>
                  </a:cubicBezTo>
                  <a:cubicBezTo>
                    <a:pt x="144" y="70"/>
                    <a:pt x="1" y="305"/>
                    <a:pt x="58" y="539"/>
                  </a:cubicBezTo>
                  <a:cubicBezTo>
                    <a:pt x="106" y="737"/>
                    <a:pt x="284" y="871"/>
                    <a:pt x="481" y="871"/>
                  </a:cubicBezTo>
                  <a:cubicBezTo>
                    <a:pt x="515" y="871"/>
                    <a:pt x="549" y="867"/>
                    <a:pt x="584" y="859"/>
                  </a:cubicBezTo>
                  <a:cubicBezTo>
                    <a:pt x="817" y="802"/>
                    <a:pt x="960" y="568"/>
                    <a:pt x="903" y="333"/>
                  </a:cubicBezTo>
                  <a:cubicBezTo>
                    <a:pt x="855" y="133"/>
                    <a:pt x="677" y="1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55"/>
            <p:cNvSpPr/>
            <p:nvPr/>
          </p:nvSpPr>
          <p:spPr>
            <a:xfrm>
              <a:off x="8175829" y="590843"/>
              <a:ext cx="38366" cy="34849"/>
            </a:xfrm>
            <a:custGeom>
              <a:avLst/>
              <a:gdLst/>
              <a:ahLst/>
              <a:cxnLst/>
              <a:rect l="l" t="t" r="r" b="b"/>
              <a:pathLst>
                <a:path w="960" h="872" extrusionOk="0">
                  <a:moveTo>
                    <a:pt x="482" y="0"/>
                  </a:moveTo>
                  <a:cubicBezTo>
                    <a:pt x="448" y="0"/>
                    <a:pt x="412" y="5"/>
                    <a:pt x="377" y="13"/>
                  </a:cubicBezTo>
                  <a:cubicBezTo>
                    <a:pt x="144" y="70"/>
                    <a:pt x="0" y="305"/>
                    <a:pt x="57" y="539"/>
                  </a:cubicBezTo>
                  <a:cubicBezTo>
                    <a:pt x="106" y="738"/>
                    <a:pt x="283" y="871"/>
                    <a:pt x="480" y="871"/>
                  </a:cubicBezTo>
                  <a:cubicBezTo>
                    <a:pt x="514" y="871"/>
                    <a:pt x="548" y="867"/>
                    <a:pt x="583" y="859"/>
                  </a:cubicBezTo>
                  <a:cubicBezTo>
                    <a:pt x="816" y="802"/>
                    <a:pt x="960" y="568"/>
                    <a:pt x="903" y="333"/>
                  </a:cubicBezTo>
                  <a:cubicBezTo>
                    <a:pt x="854" y="134"/>
                    <a:pt x="678" y="0"/>
                    <a:pt x="4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55"/>
            <p:cNvSpPr/>
            <p:nvPr/>
          </p:nvSpPr>
          <p:spPr>
            <a:xfrm>
              <a:off x="8052453" y="650153"/>
              <a:ext cx="97794" cy="58309"/>
            </a:xfrm>
            <a:custGeom>
              <a:avLst/>
              <a:gdLst/>
              <a:ahLst/>
              <a:cxnLst/>
              <a:rect l="l" t="t" r="r" b="b"/>
              <a:pathLst>
                <a:path w="2447" h="1459" extrusionOk="0">
                  <a:moveTo>
                    <a:pt x="2291" y="0"/>
                  </a:moveTo>
                  <a:lnTo>
                    <a:pt x="1" y="557"/>
                  </a:lnTo>
                  <a:cubicBezTo>
                    <a:pt x="131" y="1097"/>
                    <a:pt x="613" y="1458"/>
                    <a:pt x="1144" y="1458"/>
                  </a:cubicBezTo>
                  <a:cubicBezTo>
                    <a:pt x="1236" y="1458"/>
                    <a:pt x="1331" y="1447"/>
                    <a:pt x="1425" y="1424"/>
                  </a:cubicBezTo>
                  <a:cubicBezTo>
                    <a:pt x="2057" y="1271"/>
                    <a:pt x="2446" y="633"/>
                    <a:pt x="2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1" name="Google Shape;2611;p55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2" name="Google Shape;2612;p55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613" name="Google Shape;2613;p55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4B95CE-2445-4019-8A09-0FC2418E8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pc="300" dirty="0"/>
              <a:t>APLIKASI CMS</a:t>
            </a:r>
            <a:endParaRPr lang="id-ID" spc="3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ABE480-0A19-4A5B-B16F-3C16E4C97A8F}"/>
              </a:ext>
            </a:extLst>
          </p:cNvPr>
          <p:cNvSpPr txBox="1"/>
          <p:nvPr/>
        </p:nvSpPr>
        <p:spPr>
          <a:xfrm>
            <a:off x="3089363" y="1794933"/>
            <a:ext cx="43685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spc="300" dirty="0">
                <a:solidFill>
                  <a:srgbClr val="002060"/>
                </a:solidFill>
                <a:latin typeface="Back to School " panose="02000603000000000000" pitchFamily="2" charset="0"/>
              </a:rPr>
              <a:t>BLOGGER – GOOGLE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spc="300" dirty="0">
                <a:solidFill>
                  <a:srgbClr val="002060"/>
                </a:solidFill>
                <a:latin typeface="Back to School " panose="02000603000000000000" pitchFamily="2" charset="0"/>
              </a:rPr>
              <a:t>WORDPRESS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spc="300" dirty="0">
                <a:solidFill>
                  <a:srgbClr val="002060"/>
                </a:solidFill>
                <a:latin typeface="Back to School " panose="02000603000000000000" pitchFamily="2" charset="0"/>
              </a:rPr>
              <a:t>JOOMLA</a:t>
            </a:r>
          </a:p>
          <a:p>
            <a:pPr algn="ctr"/>
            <a:endParaRPr lang="id-ID" sz="2800" b="1" spc="300" dirty="0">
              <a:solidFill>
                <a:srgbClr val="002060"/>
              </a:solidFill>
              <a:latin typeface="Back to School 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29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7" name="Google Shape;2587;p55"/>
          <p:cNvSpPr/>
          <p:nvPr/>
        </p:nvSpPr>
        <p:spPr>
          <a:xfrm rot="-1344">
            <a:off x="-239000" y="2639532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0" name="Google Shape;2590;p55">
            <a:hlinkClick r:id="rId3" action="ppaction://hlinksldjump"/>
          </p:cNvPr>
          <p:cNvSpPr txBox="1">
            <a:spLocks noGrp="1"/>
          </p:cNvSpPr>
          <p:nvPr>
            <p:ph type="subTitle" idx="6"/>
          </p:nvPr>
        </p:nvSpPr>
        <p:spPr>
          <a:xfrm>
            <a:off x="218656" y="2113842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Wed</a:t>
            </a:r>
            <a:endParaRPr/>
          </a:p>
        </p:txBody>
      </p:sp>
      <p:sp>
        <p:nvSpPr>
          <p:cNvPr id="2591" name="Google Shape;2591;p55">
            <a:hlinkClick r:id="rId4" action="ppaction://hlinksldjump"/>
          </p:cNvPr>
          <p:cNvSpPr txBox="1">
            <a:spLocks noGrp="1"/>
          </p:cNvSpPr>
          <p:nvPr>
            <p:ph type="subTitle" idx="7"/>
          </p:nvPr>
        </p:nvSpPr>
        <p:spPr>
          <a:xfrm>
            <a:off x="218656" y="2633988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Thu</a:t>
            </a:r>
            <a:endParaRPr/>
          </a:p>
        </p:txBody>
      </p:sp>
      <p:sp>
        <p:nvSpPr>
          <p:cNvPr id="2592" name="Google Shape;2592;p55">
            <a:hlinkClick r:id="rId5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218656" y="3154133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Fri</a:t>
            </a:r>
            <a:endParaRPr/>
          </a:p>
        </p:txBody>
      </p:sp>
      <p:sp>
        <p:nvSpPr>
          <p:cNvPr id="2593" name="Google Shape;2593;p55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218656" y="3674279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Wknd</a:t>
            </a:r>
            <a:endParaRPr/>
          </a:p>
        </p:txBody>
      </p:sp>
      <p:sp>
        <p:nvSpPr>
          <p:cNvPr id="2594" name="Google Shape;2594;p55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218656" y="4194425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. . .</a:t>
            </a:r>
            <a:endParaRPr/>
          </a:p>
        </p:txBody>
      </p:sp>
      <p:sp>
        <p:nvSpPr>
          <p:cNvPr id="2588" name="Google Shape;2588;p55">
            <a:hlinkClick r:id="rId6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218656" y="1073550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Mon</a:t>
            </a:r>
            <a:endParaRPr/>
          </a:p>
        </p:txBody>
      </p:sp>
      <p:sp>
        <p:nvSpPr>
          <p:cNvPr id="2589" name="Google Shape;2589;p55">
            <a:hlinkClick r:id="rId7" action="ppaction://hlinksldjump"/>
          </p:cNvPr>
          <p:cNvSpPr txBox="1">
            <a:spLocks noGrp="1"/>
          </p:cNvSpPr>
          <p:nvPr>
            <p:ph type="subTitle" idx="5"/>
          </p:nvPr>
        </p:nvSpPr>
        <p:spPr>
          <a:xfrm>
            <a:off x="218656" y="1593696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Tue</a:t>
            </a:r>
            <a:endParaRPr/>
          </a:p>
        </p:txBody>
      </p:sp>
      <p:sp>
        <p:nvSpPr>
          <p:cNvPr id="2595" name="Google Shape;2595;p55">
            <a:hlinkClick r:id="rId8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8" name="Google Shape;2598;p55"/>
          <p:cNvGrpSpPr/>
          <p:nvPr/>
        </p:nvGrpSpPr>
        <p:grpSpPr>
          <a:xfrm>
            <a:off x="7766773" y="306124"/>
            <a:ext cx="614901" cy="654627"/>
            <a:chOff x="7766773" y="306124"/>
            <a:chExt cx="614901" cy="654627"/>
          </a:xfrm>
        </p:grpSpPr>
        <p:sp>
          <p:nvSpPr>
            <p:cNvPr id="2599" name="Google Shape;2599;p55"/>
            <p:cNvSpPr/>
            <p:nvPr/>
          </p:nvSpPr>
          <p:spPr>
            <a:xfrm>
              <a:off x="7766773" y="306124"/>
              <a:ext cx="614901" cy="654627"/>
            </a:xfrm>
            <a:custGeom>
              <a:avLst/>
              <a:gdLst/>
              <a:ahLst/>
              <a:cxnLst/>
              <a:rect l="l" t="t" r="r" b="b"/>
              <a:pathLst>
                <a:path w="15386" h="16380" extrusionOk="0">
                  <a:moveTo>
                    <a:pt x="6746" y="0"/>
                  </a:moveTo>
                  <a:cubicBezTo>
                    <a:pt x="6572" y="0"/>
                    <a:pt x="6393" y="22"/>
                    <a:pt x="6199" y="67"/>
                  </a:cubicBezTo>
                  <a:cubicBezTo>
                    <a:pt x="5979" y="124"/>
                    <a:pt x="5782" y="201"/>
                    <a:pt x="5611" y="299"/>
                  </a:cubicBezTo>
                  <a:cubicBezTo>
                    <a:pt x="5560" y="329"/>
                    <a:pt x="5510" y="360"/>
                    <a:pt x="5477" y="386"/>
                  </a:cubicBezTo>
                  <a:cubicBezTo>
                    <a:pt x="5298" y="501"/>
                    <a:pt x="5134" y="642"/>
                    <a:pt x="4986" y="801"/>
                  </a:cubicBezTo>
                  <a:cubicBezTo>
                    <a:pt x="4630" y="1184"/>
                    <a:pt x="4431" y="1609"/>
                    <a:pt x="4284" y="1973"/>
                  </a:cubicBezTo>
                  <a:cubicBezTo>
                    <a:pt x="3964" y="2765"/>
                    <a:pt x="3758" y="3599"/>
                    <a:pt x="3668" y="4459"/>
                  </a:cubicBezTo>
                  <a:cubicBezTo>
                    <a:pt x="3069" y="4571"/>
                    <a:pt x="2477" y="4747"/>
                    <a:pt x="1910" y="4983"/>
                  </a:cubicBezTo>
                  <a:cubicBezTo>
                    <a:pt x="1558" y="5128"/>
                    <a:pt x="1147" y="5325"/>
                    <a:pt x="776" y="5678"/>
                  </a:cubicBezTo>
                  <a:cubicBezTo>
                    <a:pt x="621" y="5823"/>
                    <a:pt x="488" y="5985"/>
                    <a:pt x="386" y="6147"/>
                  </a:cubicBezTo>
                  <a:cubicBezTo>
                    <a:pt x="351" y="6192"/>
                    <a:pt x="317" y="6244"/>
                    <a:pt x="289" y="6296"/>
                  </a:cubicBezTo>
                  <a:cubicBezTo>
                    <a:pt x="188" y="6477"/>
                    <a:pt x="113" y="6673"/>
                    <a:pt x="69" y="6876"/>
                  </a:cubicBezTo>
                  <a:cubicBezTo>
                    <a:pt x="19" y="7082"/>
                    <a:pt x="0" y="7294"/>
                    <a:pt x="10" y="7500"/>
                  </a:cubicBezTo>
                  <a:cubicBezTo>
                    <a:pt x="15" y="7558"/>
                    <a:pt x="22" y="7615"/>
                    <a:pt x="29" y="7656"/>
                  </a:cubicBezTo>
                  <a:cubicBezTo>
                    <a:pt x="52" y="7864"/>
                    <a:pt x="100" y="8070"/>
                    <a:pt x="174" y="8269"/>
                  </a:cubicBezTo>
                  <a:cubicBezTo>
                    <a:pt x="351" y="8748"/>
                    <a:pt x="634" y="9106"/>
                    <a:pt x="886" y="9394"/>
                  </a:cubicBezTo>
                  <a:cubicBezTo>
                    <a:pt x="1430" y="10014"/>
                    <a:pt x="2062" y="10557"/>
                    <a:pt x="2769" y="11010"/>
                  </a:cubicBezTo>
                  <a:cubicBezTo>
                    <a:pt x="2740" y="12025"/>
                    <a:pt x="2867" y="13062"/>
                    <a:pt x="3138" y="14017"/>
                  </a:cubicBezTo>
                  <a:cubicBezTo>
                    <a:pt x="3255" y="14422"/>
                    <a:pt x="3415" y="14895"/>
                    <a:pt x="3745" y="15339"/>
                  </a:cubicBezTo>
                  <a:cubicBezTo>
                    <a:pt x="3882" y="15522"/>
                    <a:pt x="4039" y="15687"/>
                    <a:pt x="4197" y="15816"/>
                  </a:cubicBezTo>
                  <a:cubicBezTo>
                    <a:pt x="4242" y="15857"/>
                    <a:pt x="4288" y="15897"/>
                    <a:pt x="4338" y="15934"/>
                  </a:cubicBezTo>
                  <a:cubicBezTo>
                    <a:pt x="4515" y="16062"/>
                    <a:pt x="4713" y="16164"/>
                    <a:pt x="4920" y="16238"/>
                  </a:cubicBezTo>
                  <a:cubicBezTo>
                    <a:pt x="5132" y="16316"/>
                    <a:pt x="5348" y="16362"/>
                    <a:pt x="5567" y="16376"/>
                  </a:cubicBezTo>
                  <a:cubicBezTo>
                    <a:pt x="5597" y="16378"/>
                    <a:pt x="5627" y="16379"/>
                    <a:pt x="5655" y="16379"/>
                  </a:cubicBezTo>
                  <a:cubicBezTo>
                    <a:pt x="5683" y="16379"/>
                    <a:pt x="5708" y="16378"/>
                    <a:pt x="5729" y="16376"/>
                  </a:cubicBezTo>
                  <a:cubicBezTo>
                    <a:pt x="5735" y="16376"/>
                    <a:pt x="5741" y="16376"/>
                    <a:pt x="5747" y="16376"/>
                  </a:cubicBezTo>
                  <a:cubicBezTo>
                    <a:pt x="5967" y="16376"/>
                    <a:pt x="6188" y="16350"/>
                    <a:pt x="6404" y="16298"/>
                  </a:cubicBezTo>
                  <a:cubicBezTo>
                    <a:pt x="6941" y="16167"/>
                    <a:pt x="7368" y="15906"/>
                    <a:pt x="7714" y="15667"/>
                  </a:cubicBezTo>
                  <a:cubicBezTo>
                    <a:pt x="8507" y="15124"/>
                    <a:pt x="9218" y="14463"/>
                    <a:pt x="9830" y="13707"/>
                  </a:cubicBezTo>
                  <a:cubicBezTo>
                    <a:pt x="10471" y="13986"/>
                    <a:pt x="11143" y="14193"/>
                    <a:pt x="11831" y="14327"/>
                  </a:cubicBezTo>
                  <a:cubicBezTo>
                    <a:pt x="12091" y="14378"/>
                    <a:pt x="12386" y="14423"/>
                    <a:pt x="12708" y="14423"/>
                  </a:cubicBezTo>
                  <a:cubicBezTo>
                    <a:pt x="12880" y="14423"/>
                    <a:pt x="13059" y="14410"/>
                    <a:pt x="13245" y="14378"/>
                  </a:cubicBezTo>
                  <a:cubicBezTo>
                    <a:pt x="13465" y="14338"/>
                    <a:pt x="13679" y="14276"/>
                    <a:pt x="13861" y="14193"/>
                  </a:cubicBezTo>
                  <a:cubicBezTo>
                    <a:pt x="13917" y="14172"/>
                    <a:pt x="13973" y="14149"/>
                    <a:pt x="14028" y="14121"/>
                  </a:cubicBezTo>
                  <a:cubicBezTo>
                    <a:pt x="14219" y="14023"/>
                    <a:pt x="14396" y="13895"/>
                    <a:pt x="14550" y="13746"/>
                  </a:cubicBezTo>
                  <a:cubicBezTo>
                    <a:pt x="14712" y="13596"/>
                    <a:pt x="14848" y="13426"/>
                    <a:pt x="14959" y="13241"/>
                  </a:cubicBezTo>
                  <a:cubicBezTo>
                    <a:pt x="14990" y="13187"/>
                    <a:pt x="15017" y="13134"/>
                    <a:pt x="15033" y="13095"/>
                  </a:cubicBezTo>
                  <a:cubicBezTo>
                    <a:pt x="15135" y="12900"/>
                    <a:pt x="15211" y="12690"/>
                    <a:pt x="15260" y="12474"/>
                  </a:cubicBezTo>
                  <a:cubicBezTo>
                    <a:pt x="15381" y="11949"/>
                    <a:pt x="15343" y="11465"/>
                    <a:pt x="15289" y="11060"/>
                  </a:cubicBezTo>
                  <a:cubicBezTo>
                    <a:pt x="15151" y="10036"/>
                    <a:pt x="14831" y="9002"/>
                    <a:pt x="14364" y="8061"/>
                  </a:cubicBezTo>
                  <a:cubicBezTo>
                    <a:pt x="14740" y="7380"/>
                    <a:pt x="15024" y="6657"/>
                    <a:pt x="15209" y="5907"/>
                  </a:cubicBezTo>
                  <a:cubicBezTo>
                    <a:pt x="15302" y="5536"/>
                    <a:pt x="15385" y="5087"/>
                    <a:pt x="15324" y="4579"/>
                  </a:cubicBezTo>
                  <a:cubicBezTo>
                    <a:pt x="15294" y="4375"/>
                    <a:pt x="15245" y="4173"/>
                    <a:pt x="15172" y="3981"/>
                  </a:cubicBezTo>
                  <a:cubicBezTo>
                    <a:pt x="15157" y="3930"/>
                    <a:pt x="15137" y="3877"/>
                    <a:pt x="15114" y="3826"/>
                  </a:cubicBezTo>
                  <a:cubicBezTo>
                    <a:pt x="15029" y="3637"/>
                    <a:pt x="14915" y="3460"/>
                    <a:pt x="14777" y="3302"/>
                  </a:cubicBezTo>
                  <a:cubicBezTo>
                    <a:pt x="14641" y="3138"/>
                    <a:pt x="14484" y="2998"/>
                    <a:pt x="14311" y="2884"/>
                  </a:cubicBezTo>
                  <a:cubicBezTo>
                    <a:pt x="14261" y="2853"/>
                    <a:pt x="14212" y="2824"/>
                    <a:pt x="14176" y="2806"/>
                  </a:cubicBezTo>
                  <a:cubicBezTo>
                    <a:pt x="13996" y="2702"/>
                    <a:pt x="13801" y="2620"/>
                    <a:pt x="13596" y="2560"/>
                  </a:cubicBezTo>
                  <a:cubicBezTo>
                    <a:pt x="13283" y="2470"/>
                    <a:pt x="12985" y="2443"/>
                    <a:pt x="12712" y="2443"/>
                  </a:cubicBezTo>
                  <a:cubicBezTo>
                    <a:pt x="12556" y="2443"/>
                    <a:pt x="12407" y="2452"/>
                    <a:pt x="12269" y="2463"/>
                  </a:cubicBezTo>
                  <a:cubicBezTo>
                    <a:pt x="11658" y="2516"/>
                    <a:pt x="11052" y="2631"/>
                    <a:pt x="10468" y="2804"/>
                  </a:cubicBezTo>
                  <a:cubicBezTo>
                    <a:pt x="9994" y="2084"/>
                    <a:pt x="9425" y="1437"/>
                    <a:pt x="8779" y="882"/>
                  </a:cubicBezTo>
                  <a:cubicBezTo>
                    <a:pt x="8480" y="626"/>
                    <a:pt x="8109" y="339"/>
                    <a:pt x="7618" y="161"/>
                  </a:cubicBezTo>
                  <a:cubicBezTo>
                    <a:pt x="7413" y="89"/>
                    <a:pt x="7203" y="40"/>
                    <a:pt x="7009" y="22"/>
                  </a:cubicBezTo>
                  <a:cubicBezTo>
                    <a:pt x="6951" y="11"/>
                    <a:pt x="6893" y="5"/>
                    <a:pt x="6832" y="2"/>
                  </a:cubicBezTo>
                  <a:cubicBezTo>
                    <a:pt x="6803" y="1"/>
                    <a:pt x="6775" y="0"/>
                    <a:pt x="6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55"/>
            <p:cNvSpPr/>
            <p:nvPr/>
          </p:nvSpPr>
          <p:spPr>
            <a:xfrm>
              <a:off x="7820888" y="362436"/>
              <a:ext cx="502560" cy="543124"/>
            </a:xfrm>
            <a:custGeom>
              <a:avLst/>
              <a:gdLst/>
              <a:ahLst/>
              <a:cxnLst/>
              <a:rect l="l" t="t" r="r" b="b"/>
              <a:pathLst>
                <a:path w="12575" h="13590" extrusionOk="0">
                  <a:moveTo>
                    <a:pt x="5339" y="0"/>
                  </a:moveTo>
                  <a:cubicBezTo>
                    <a:pt x="5269" y="0"/>
                    <a:pt x="5198" y="11"/>
                    <a:pt x="5131" y="30"/>
                  </a:cubicBezTo>
                  <a:cubicBezTo>
                    <a:pt x="5051" y="47"/>
                    <a:pt x="4975" y="75"/>
                    <a:pt x="4904" y="116"/>
                  </a:cubicBezTo>
                  <a:lnTo>
                    <a:pt x="4925" y="111"/>
                  </a:lnTo>
                  <a:lnTo>
                    <a:pt x="4925" y="111"/>
                  </a:lnTo>
                  <a:cubicBezTo>
                    <a:pt x="4808" y="173"/>
                    <a:pt x="4699" y="259"/>
                    <a:pt x="4611" y="357"/>
                  </a:cubicBezTo>
                  <a:cubicBezTo>
                    <a:pt x="4413" y="570"/>
                    <a:pt x="4287" y="836"/>
                    <a:pt x="4179" y="1104"/>
                  </a:cubicBezTo>
                  <a:cubicBezTo>
                    <a:pt x="3768" y="2119"/>
                    <a:pt x="3579" y="3220"/>
                    <a:pt x="3620" y="4314"/>
                  </a:cubicBezTo>
                  <a:cubicBezTo>
                    <a:pt x="2738" y="4350"/>
                    <a:pt x="1862" y="4540"/>
                    <a:pt x="1050" y="4879"/>
                  </a:cubicBezTo>
                  <a:cubicBezTo>
                    <a:pt x="794" y="4985"/>
                    <a:pt x="538" y="5110"/>
                    <a:pt x="336" y="5301"/>
                  </a:cubicBezTo>
                  <a:cubicBezTo>
                    <a:pt x="244" y="5387"/>
                    <a:pt x="164" y="5493"/>
                    <a:pt x="106" y="5603"/>
                  </a:cubicBezTo>
                  <a:lnTo>
                    <a:pt x="112" y="5582"/>
                  </a:lnTo>
                  <a:lnTo>
                    <a:pt x="112" y="5582"/>
                  </a:lnTo>
                  <a:cubicBezTo>
                    <a:pt x="72" y="5652"/>
                    <a:pt x="48" y="5724"/>
                    <a:pt x="29" y="5801"/>
                  </a:cubicBezTo>
                  <a:cubicBezTo>
                    <a:pt x="9" y="5878"/>
                    <a:pt x="1" y="5954"/>
                    <a:pt x="5" y="6034"/>
                  </a:cubicBezTo>
                  <a:lnTo>
                    <a:pt x="9" y="6013"/>
                  </a:lnTo>
                  <a:cubicBezTo>
                    <a:pt x="12" y="6141"/>
                    <a:pt x="38" y="6268"/>
                    <a:pt x="83" y="6388"/>
                  </a:cubicBezTo>
                  <a:cubicBezTo>
                    <a:pt x="180" y="6646"/>
                    <a:pt x="353" y="6871"/>
                    <a:pt x="535" y="7080"/>
                  </a:cubicBezTo>
                  <a:cubicBezTo>
                    <a:pt x="1175" y="7809"/>
                    <a:pt x="1959" y="8409"/>
                    <a:pt x="2827" y="8841"/>
                  </a:cubicBezTo>
                  <a:cubicBezTo>
                    <a:pt x="2685" y="9978"/>
                    <a:pt x="2771" y="11141"/>
                    <a:pt x="3083" y="12243"/>
                  </a:cubicBezTo>
                  <a:cubicBezTo>
                    <a:pt x="3170" y="12550"/>
                    <a:pt x="3276" y="12857"/>
                    <a:pt x="3467" y="13112"/>
                  </a:cubicBezTo>
                  <a:cubicBezTo>
                    <a:pt x="3554" y="13230"/>
                    <a:pt x="3662" y="13334"/>
                    <a:pt x="3782" y="13418"/>
                  </a:cubicBezTo>
                  <a:lnTo>
                    <a:pt x="3760" y="13409"/>
                  </a:lnTo>
                  <a:lnTo>
                    <a:pt x="3760" y="13409"/>
                  </a:lnTo>
                  <a:cubicBezTo>
                    <a:pt x="3832" y="13462"/>
                    <a:pt x="3915" y="13502"/>
                    <a:pt x="4000" y="13532"/>
                  </a:cubicBezTo>
                  <a:cubicBezTo>
                    <a:pt x="4084" y="13564"/>
                    <a:pt x="4172" y="13586"/>
                    <a:pt x="4261" y="13590"/>
                  </a:cubicBezTo>
                  <a:lnTo>
                    <a:pt x="4237" y="13581"/>
                  </a:lnTo>
                  <a:lnTo>
                    <a:pt x="4237" y="13581"/>
                  </a:lnTo>
                  <a:cubicBezTo>
                    <a:pt x="4277" y="13585"/>
                    <a:pt x="4317" y="13587"/>
                    <a:pt x="4358" y="13587"/>
                  </a:cubicBezTo>
                  <a:cubicBezTo>
                    <a:pt x="4465" y="13587"/>
                    <a:pt x="4573" y="13574"/>
                    <a:pt x="4676" y="13550"/>
                  </a:cubicBezTo>
                  <a:cubicBezTo>
                    <a:pt x="4986" y="13475"/>
                    <a:pt x="5265" y="13306"/>
                    <a:pt x="5527" y="13125"/>
                  </a:cubicBezTo>
                  <a:cubicBezTo>
                    <a:pt x="6521" y="12443"/>
                    <a:pt x="7366" y="11548"/>
                    <a:pt x="7995" y="10519"/>
                  </a:cubicBezTo>
                  <a:cubicBezTo>
                    <a:pt x="8826" y="11023"/>
                    <a:pt x="9744" y="11380"/>
                    <a:pt x="10699" y="11565"/>
                  </a:cubicBezTo>
                  <a:cubicBezTo>
                    <a:pt x="10902" y="11605"/>
                    <a:pt x="11110" y="11637"/>
                    <a:pt x="11316" y="11637"/>
                  </a:cubicBezTo>
                  <a:cubicBezTo>
                    <a:pt x="11414" y="11637"/>
                    <a:pt x="11512" y="11630"/>
                    <a:pt x="11608" y="11613"/>
                  </a:cubicBezTo>
                  <a:cubicBezTo>
                    <a:pt x="11746" y="11590"/>
                    <a:pt x="11884" y="11542"/>
                    <a:pt x="12006" y="11475"/>
                  </a:cubicBezTo>
                  <a:lnTo>
                    <a:pt x="12006" y="11475"/>
                  </a:lnTo>
                  <a:lnTo>
                    <a:pt x="11988" y="11491"/>
                  </a:lnTo>
                  <a:cubicBezTo>
                    <a:pt x="12065" y="11451"/>
                    <a:pt x="12134" y="11399"/>
                    <a:pt x="12197" y="11338"/>
                  </a:cubicBezTo>
                  <a:cubicBezTo>
                    <a:pt x="12261" y="11279"/>
                    <a:pt x="12315" y="11214"/>
                    <a:pt x="12360" y="11139"/>
                  </a:cubicBezTo>
                  <a:lnTo>
                    <a:pt x="12360" y="11139"/>
                  </a:lnTo>
                  <a:lnTo>
                    <a:pt x="12342" y="11156"/>
                  </a:lnTo>
                  <a:cubicBezTo>
                    <a:pt x="12417" y="11036"/>
                    <a:pt x="12471" y="10903"/>
                    <a:pt x="12504" y="10766"/>
                  </a:cubicBezTo>
                  <a:cubicBezTo>
                    <a:pt x="12573" y="10468"/>
                    <a:pt x="12549" y="10157"/>
                    <a:pt x="12509" y="9855"/>
                  </a:cubicBezTo>
                  <a:cubicBezTo>
                    <a:pt x="12355" y="8714"/>
                    <a:pt x="11955" y="7610"/>
                    <a:pt x="11348" y="6631"/>
                  </a:cubicBezTo>
                  <a:cubicBezTo>
                    <a:pt x="11860" y="5888"/>
                    <a:pt x="12241" y="5055"/>
                    <a:pt x="12455" y="4181"/>
                  </a:cubicBezTo>
                  <a:cubicBezTo>
                    <a:pt x="12521" y="3911"/>
                    <a:pt x="12575" y="3634"/>
                    <a:pt x="12541" y="3358"/>
                  </a:cubicBezTo>
                  <a:cubicBezTo>
                    <a:pt x="12519" y="3229"/>
                    <a:pt x="12484" y="3102"/>
                    <a:pt x="12427" y="2990"/>
                  </a:cubicBezTo>
                  <a:lnTo>
                    <a:pt x="12427" y="2990"/>
                  </a:lnTo>
                  <a:lnTo>
                    <a:pt x="12441" y="3006"/>
                  </a:lnTo>
                  <a:cubicBezTo>
                    <a:pt x="12410" y="2935"/>
                    <a:pt x="12364" y="2868"/>
                    <a:pt x="12313" y="2809"/>
                  </a:cubicBezTo>
                  <a:cubicBezTo>
                    <a:pt x="12264" y="2750"/>
                    <a:pt x="12207" y="2696"/>
                    <a:pt x="12141" y="2652"/>
                  </a:cubicBezTo>
                  <a:lnTo>
                    <a:pt x="12141" y="2652"/>
                  </a:lnTo>
                  <a:lnTo>
                    <a:pt x="12156" y="2667"/>
                  </a:lnTo>
                  <a:cubicBezTo>
                    <a:pt x="12050" y="2595"/>
                    <a:pt x="11932" y="2538"/>
                    <a:pt x="11810" y="2504"/>
                  </a:cubicBezTo>
                  <a:cubicBezTo>
                    <a:pt x="11650" y="2458"/>
                    <a:pt x="11484" y="2442"/>
                    <a:pt x="11316" y="2442"/>
                  </a:cubicBezTo>
                  <a:cubicBezTo>
                    <a:pt x="11205" y="2442"/>
                    <a:pt x="11094" y="2449"/>
                    <a:pt x="10985" y="2458"/>
                  </a:cubicBezTo>
                  <a:cubicBezTo>
                    <a:pt x="10105" y="2531"/>
                    <a:pt x="9239" y="2765"/>
                    <a:pt x="8442" y="3138"/>
                  </a:cubicBezTo>
                  <a:cubicBezTo>
                    <a:pt x="7977" y="2149"/>
                    <a:pt x="7300" y="1258"/>
                    <a:pt x="6471" y="544"/>
                  </a:cubicBezTo>
                  <a:cubicBezTo>
                    <a:pt x="6251" y="357"/>
                    <a:pt x="6016" y="178"/>
                    <a:pt x="5743" y="80"/>
                  </a:cubicBezTo>
                  <a:cubicBezTo>
                    <a:pt x="5620" y="35"/>
                    <a:pt x="5485" y="8"/>
                    <a:pt x="5351" y="7"/>
                  </a:cubicBezTo>
                  <a:lnTo>
                    <a:pt x="5373" y="1"/>
                  </a:lnTo>
                  <a:cubicBezTo>
                    <a:pt x="5361" y="1"/>
                    <a:pt x="5350" y="0"/>
                    <a:pt x="53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55"/>
            <p:cNvSpPr/>
            <p:nvPr/>
          </p:nvSpPr>
          <p:spPr>
            <a:xfrm>
              <a:off x="7968723" y="641280"/>
              <a:ext cx="38406" cy="34849"/>
            </a:xfrm>
            <a:custGeom>
              <a:avLst/>
              <a:gdLst/>
              <a:ahLst/>
              <a:cxnLst/>
              <a:rect l="l" t="t" r="r" b="b"/>
              <a:pathLst>
                <a:path w="961" h="872" extrusionOk="0">
                  <a:moveTo>
                    <a:pt x="481" y="1"/>
                  </a:moveTo>
                  <a:cubicBezTo>
                    <a:pt x="447" y="1"/>
                    <a:pt x="412" y="5"/>
                    <a:pt x="378" y="13"/>
                  </a:cubicBezTo>
                  <a:cubicBezTo>
                    <a:pt x="144" y="70"/>
                    <a:pt x="1" y="305"/>
                    <a:pt x="58" y="539"/>
                  </a:cubicBezTo>
                  <a:cubicBezTo>
                    <a:pt x="106" y="737"/>
                    <a:pt x="284" y="871"/>
                    <a:pt x="481" y="871"/>
                  </a:cubicBezTo>
                  <a:cubicBezTo>
                    <a:pt x="515" y="871"/>
                    <a:pt x="549" y="867"/>
                    <a:pt x="584" y="859"/>
                  </a:cubicBezTo>
                  <a:cubicBezTo>
                    <a:pt x="817" y="802"/>
                    <a:pt x="960" y="568"/>
                    <a:pt x="903" y="333"/>
                  </a:cubicBezTo>
                  <a:cubicBezTo>
                    <a:pt x="855" y="133"/>
                    <a:pt x="677" y="1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55"/>
            <p:cNvSpPr/>
            <p:nvPr/>
          </p:nvSpPr>
          <p:spPr>
            <a:xfrm>
              <a:off x="8175829" y="590843"/>
              <a:ext cx="38366" cy="34849"/>
            </a:xfrm>
            <a:custGeom>
              <a:avLst/>
              <a:gdLst/>
              <a:ahLst/>
              <a:cxnLst/>
              <a:rect l="l" t="t" r="r" b="b"/>
              <a:pathLst>
                <a:path w="960" h="872" extrusionOk="0">
                  <a:moveTo>
                    <a:pt x="482" y="0"/>
                  </a:moveTo>
                  <a:cubicBezTo>
                    <a:pt x="448" y="0"/>
                    <a:pt x="412" y="5"/>
                    <a:pt x="377" y="13"/>
                  </a:cubicBezTo>
                  <a:cubicBezTo>
                    <a:pt x="144" y="70"/>
                    <a:pt x="0" y="305"/>
                    <a:pt x="57" y="539"/>
                  </a:cubicBezTo>
                  <a:cubicBezTo>
                    <a:pt x="106" y="738"/>
                    <a:pt x="283" y="871"/>
                    <a:pt x="480" y="871"/>
                  </a:cubicBezTo>
                  <a:cubicBezTo>
                    <a:pt x="514" y="871"/>
                    <a:pt x="548" y="867"/>
                    <a:pt x="583" y="859"/>
                  </a:cubicBezTo>
                  <a:cubicBezTo>
                    <a:pt x="816" y="802"/>
                    <a:pt x="960" y="568"/>
                    <a:pt x="903" y="333"/>
                  </a:cubicBezTo>
                  <a:cubicBezTo>
                    <a:pt x="854" y="134"/>
                    <a:pt x="678" y="0"/>
                    <a:pt x="4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55"/>
            <p:cNvSpPr/>
            <p:nvPr/>
          </p:nvSpPr>
          <p:spPr>
            <a:xfrm>
              <a:off x="8052453" y="650153"/>
              <a:ext cx="97794" cy="58309"/>
            </a:xfrm>
            <a:custGeom>
              <a:avLst/>
              <a:gdLst/>
              <a:ahLst/>
              <a:cxnLst/>
              <a:rect l="l" t="t" r="r" b="b"/>
              <a:pathLst>
                <a:path w="2447" h="1459" extrusionOk="0">
                  <a:moveTo>
                    <a:pt x="2291" y="0"/>
                  </a:moveTo>
                  <a:lnTo>
                    <a:pt x="1" y="557"/>
                  </a:lnTo>
                  <a:cubicBezTo>
                    <a:pt x="131" y="1097"/>
                    <a:pt x="613" y="1458"/>
                    <a:pt x="1144" y="1458"/>
                  </a:cubicBezTo>
                  <a:cubicBezTo>
                    <a:pt x="1236" y="1458"/>
                    <a:pt x="1331" y="1447"/>
                    <a:pt x="1425" y="1424"/>
                  </a:cubicBezTo>
                  <a:cubicBezTo>
                    <a:pt x="2057" y="1271"/>
                    <a:pt x="2446" y="633"/>
                    <a:pt x="2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1" name="Google Shape;2611;p55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2" name="Google Shape;2612;p55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613" name="Google Shape;2613;p55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4B95CE-2445-4019-8A09-0FC2418E8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pc="300" dirty="0"/>
              <a:t>APLIKASI CMS</a:t>
            </a:r>
            <a:endParaRPr lang="id-ID" spc="3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ABE480-0A19-4A5B-B16F-3C16E4C97A8F}"/>
              </a:ext>
            </a:extLst>
          </p:cNvPr>
          <p:cNvSpPr txBox="1"/>
          <p:nvPr/>
        </p:nvSpPr>
        <p:spPr>
          <a:xfrm>
            <a:off x="3089366" y="1794933"/>
            <a:ext cx="436850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spc="300" dirty="0">
                <a:solidFill>
                  <a:srgbClr val="002060"/>
                </a:solidFill>
                <a:latin typeface="Back to School " panose="02000603000000000000" pitchFamily="2" charset="0"/>
              </a:rPr>
              <a:t>BLOGGER – GOOGLE</a:t>
            </a:r>
          </a:p>
          <a:p>
            <a:pPr algn="ctr"/>
            <a:r>
              <a:rPr lang="en-US" sz="2800" b="1" spc="300" dirty="0">
                <a:solidFill>
                  <a:srgbClr val="002060"/>
                </a:solidFill>
                <a:latin typeface="Back to School " panose="02000603000000000000" pitchFamily="2" charset="0"/>
              </a:rPr>
              <a:t>www.blogger.com</a:t>
            </a:r>
          </a:p>
          <a:p>
            <a:pPr algn="ctr"/>
            <a:endParaRPr lang="en-US" sz="2800" b="1" spc="300" dirty="0">
              <a:solidFill>
                <a:srgbClr val="002060"/>
              </a:solidFill>
              <a:latin typeface="Back to School " panose="02000603000000000000" pitchFamily="2" charset="0"/>
            </a:endParaRPr>
          </a:p>
          <a:p>
            <a:pPr algn="ctr"/>
            <a:r>
              <a:rPr lang="en-US" sz="2800" b="1" spc="300" dirty="0" err="1">
                <a:solidFill>
                  <a:srgbClr val="002060"/>
                </a:solidFill>
                <a:latin typeface="Back to School " panose="02000603000000000000" pitchFamily="2" charset="0"/>
              </a:rPr>
              <a:t>Memiliki</a:t>
            </a:r>
            <a:r>
              <a:rPr lang="en-US" sz="2800" b="1" spc="300" dirty="0">
                <a:solidFill>
                  <a:srgbClr val="002060"/>
                </a:solidFill>
                <a:latin typeface="Back to School " panose="02000603000000000000" pitchFamily="2" charset="0"/>
              </a:rPr>
              <a:t> </a:t>
            </a:r>
            <a:r>
              <a:rPr lang="en-US" sz="2800" b="1" spc="300" dirty="0" err="1">
                <a:solidFill>
                  <a:srgbClr val="002060"/>
                </a:solidFill>
                <a:latin typeface="Back to School " panose="02000603000000000000" pitchFamily="2" charset="0"/>
              </a:rPr>
              <a:t>akun</a:t>
            </a:r>
            <a:r>
              <a:rPr lang="en-US" sz="2800" b="1" spc="300" dirty="0">
                <a:solidFill>
                  <a:srgbClr val="002060"/>
                </a:solidFill>
                <a:latin typeface="Back to School " panose="02000603000000000000" pitchFamily="2" charset="0"/>
              </a:rPr>
              <a:t> </a:t>
            </a:r>
            <a:r>
              <a:rPr lang="en-US" sz="2800" b="1" spc="300" dirty="0" err="1">
                <a:solidFill>
                  <a:srgbClr val="002060"/>
                </a:solidFill>
                <a:latin typeface="Back to School " panose="02000603000000000000" pitchFamily="2" charset="0"/>
              </a:rPr>
              <a:t>gmail</a:t>
            </a:r>
            <a:r>
              <a:rPr lang="en-US" sz="2800" b="1" spc="300" dirty="0">
                <a:solidFill>
                  <a:srgbClr val="002060"/>
                </a:solidFill>
                <a:latin typeface="Back to School " panose="02000603000000000000" pitchFamily="2" charset="0"/>
              </a:rPr>
              <a:t> </a:t>
            </a:r>
            <a:br>
              <a:rPr lang="en-US" sz="2800" b="1" spc="300" dirty="0">
                <a:solidFill>
                  <a:srgbClr val="002060"/>
                </a:solidFill>
                <a:latin typeface="Back to School " panose="02000603000000000000" pitchFamily="2" charset="0"/>
              </a:rPr>
            </a:br>
            <a:r>
              <a:rPr lang="en-US" sz="2800" b="1" spc="300" dirty="0" err="1">
                <a:solidFill>
                  <a:srgbClr val="002060"/>
                </a:solidFill>
                <a:latin typeface="Back to School " panose="02000603000000000000" pitchFamily="2" charset="0"/>
              </a:rPr>
              <a:t>bisa</a:t>
            </a:r>
            <a:r>
              <a:rPr lang="en-US" sz="2800" b="1" spc="300" dirty="0">
                <a:solidFill>
                  <a:srgbClr val="002060"/>
                </a:solidFill>
                <a:latin typeface="Back to School " panose="02000603000000000000" pitchFamily="2" charset="0"/>
              </a:rPr>
              <a:t> </a:t>
            </a:r>
            <a:r>
              <a:rPr lang="en-US" sz="2800" b="1" spc="300" dirty="0" err="1">
                <a:solidFill>
                  <a:srgbClr val="002060"/>
                </a:solidFill>
                <a:latin typeface="Back to School " panose="02000603000000000000" pitchFamily="2" charset="0"/>
              </a:rPr>
              <a:t>memiliki</a:t>
            </a:r>
            <a:r>
              <a:rPr lang="en-US" sz="2800" b="1" spc="300" dirty="0">
                <a:solidFill>
                  <a:srgbClr val="002060"/>
                </a:solidFill>
                <a:latin typeface="Back to School " panose="02000603000000000000" pitchFamily="2" charset="0"/>
              </a:rPr>
              <a:t> blog</a:t>
            </a:r>
            <a:endParaRPr lang="id-ID" sz="2800" b="1" spc="300" dirty="0">
              <a:solidFill>
                <a:srgbClr val="002060"/>
              </a:solidFill>
              <a:latin typeface="Back to School 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0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7" name="Google Shape;2587;p55"/>
          <p:cNvSpPr/>
          <p:nvPr/>
        </p:nvSpPr>
        <p:spPr>
          <a:xfrm rot="-1344">
            <a:off x="-239000" y="2639532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0" name="Google Shape;2590;p55">
            <a:hlinkClick r:id="rId3" action="ppaction://hlinksldjump"/>
          </p:cNvPr>
          <p:cNvSpPr txBox="1">
            <a:spLocks noGrp="1"/>
          </p:cNvSpPr>
          <p:nvPr>
            <p:ph type="subTitle" idx="6"/>
          </p:nvPr>
        </p:nvSpPr>
        <p:spPr>
          <a:xfrm>
            <a:off x="218656" y="2113842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Wed</a:t>
            </a:r>
            <a:endParaRPr/>
          </a:p>
        </p:txBody>
      </p:sp>
      <p:sp>
        <p:nvSpPr>
          <p:cNvPr id="2591" name="Google Shape;2591;p55">
            <a:hlinkClick r:id="rId4" action="ppaction://hlinksldjump"/>
          </p:cNvPr>
          <p:cNvSpPr txBox="1">
            <a:spLocks noGrp="1"/>
          </p:cNvSpPr>
          <p:nvPr>
            <p:ph type="subTitle" idx="7"/>
          </p:nvPr>
        </p:nvSpPr>
        <p:spPr>
          <a:xfrm>
            <a:off x="218656" y="2633988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Thu</a:t>
            </a:r>
            <a:endParaRPr/>
          </a:p>
        </p:txBody>
      </p:sp>
      <p:sp>
        <p:nvSpPr>
          <p:cNvPr id="2592" name="Google Shape;2592;p55">
            <a:hlinkClick r:id="rId5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218656" y="3154133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Fri</a:t>
            </a:r>
            <a:endParaRPr/>
          </a:p>
        </p:txBody>
      </p:sp>
      <p:sp>
        <p:nvSpPr>
          <p:cNvPr id="2593" name="Google Shape;2593;p55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218656" y="3674279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Wknd</a:t>
            </a:r>
            <a:endParaRPr/>
          </a:p>
        </p:txBody>
      </p:sp>
      <p:sp>
        <p:nvSpPr>
          <p:cNvPr id="2594" name="Google Shape;2594;p55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218656" y="4194425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. . .</a:t>
            </a:r>
            <a:endParaRPr/>
          </a:p>
        </p:txBody>
      </p:sp>
      <p:sp>
        <p:nvSpPr>
          <p:cNvPr id="2588" name="Google Shape;2588;p55">
            <a:hlinkClick r:id="rId6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218656" y="1073550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Mon</a:t>
            </a:r>
            <a:endParaRPr/>
          </a:p>
        </p:txBody>
      </p:sp>
      <p:sp>
        <p:nvSpPr>
          <p:cNvPr id="2589" name="Google Shape;2589;p55">
            <a:hlinkClick r:id="rId7" action="ppaction://hlinksldjump"/>
          </p:cNvPr>
          <p:cNvSpPr txBox="1">
            <a:spLocks noGrp="1"/>
          </p:cNvSpPr>
          <p:nvPr>
            <p:ph type="subTitle" idx="5"/>
          </p:nvPr>
        </p:nvSpPr>
        <p:spPr>
          <a:xfrm>
            <a:off x="218656" y="1593696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Tue</a:t>
            </a:r>
            <a:endParaRPr/>
          </a:p>
        </p:txBody>
      </p:sp>
      <p:sp>
        <p:nvSpPr>
          <p:cNvPr id="2595" name="Google Shape;2595;p55">
            <a:hlinkClick r:id="rId8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8" name="Google Shape;2598;p55"/>
          <p:cNvGrpSpPr/>
          <p:nvPr/>
        </p:nvGrpSpPr>
        <p:grpSpPr>
          <a:xfrm>
            <a:off x="7766773" y="306124"/>
            <a:ext cx="614901" cy="654627"/>
            <a:chOff x="7766773" y="306124"/>
            <a:chExt cx="614901" cy="654627"/>
          </a:xfrm>
        </p:grpSpPr>
        <p:sp>
          <p:nvSpPr>
            <p:cNvPr id="2599" name="Google Shape;2599;p55"/>
            <p:cNvSpPr/>
            <p:nvPr/>
          </p:nvSpPr>
          <p:spPr>
            <a:xfrm>
              <a:off x="7766773" y="306124"/>
              <a:ext cx="614901" cy="654627"/>
            </a:xfrm>
            <a:custGeom>
              <a:avLst/>
              <a:gdLst/>
              <a:ahLst/>
              <a:cxnLst/>
              <a:rect l="l" t="t" r="r" b="b"/>
              <a:pathLst>
                <a:path w="15386" h="16380" extrusionOk="0">
                  <a:moveTo>
                    <a:pt x="6746" y="0"/>
                  </a:moveTo>
                  <a:cubicBezTo>
                    <a:pt x="6572" y="0"/>
                    <a:pt x="6393" y="22"/>
                    <a:pt x="6199" y="67"/>
                  </a:cubicBezTo>
                  <a:cubicBezTo>
                    <a:pt x="5979" y="124"/>
                    <a:pt x="5782" y="201"/>
                    <a:pt x="5611" y="299"/>
                  </a:cubicBezTo>
                  <a:cubicBezTo>
                    <a:pt x="5560" y="329"/>
                    <a:pt x="5510" y="360"/>
                    <a:pt x="5477" y="386"/>
                  </a:cubicBezTo>
                  <a:cubicBezTo>
                    <a:pt x="5298" y="501"/>
                    <a:pt x="5134" y="642"/>
                    <a:pt x="4986" y="801"/>
                  </a:cubicBezTo>
                  <a:cubicBezTo>
                    <a:pt x="4630" y="1184"/>
                    <a:pt x="4431" y="1609"/>
                    <a:pt x="4284" y="1973"/>
                  </a:cubicBezTo>
                  <a:cubicBezTo>
                    <a:pt x="3964" y="2765"/>
                    <a:pt x="3758" y="3599"/>
                    <a:pt x="3668" y="4459"/>
                  </a:cubicBezTo>
                  <a:cubicBezTo>
                    <a:pt x="3069" y="4571"/>
                    <a:pt x="2477" y="4747"/>
                    <a:pt x="1910" y="4983"/>
                  </a:cubicBezTo>
                  <a:cubicBezTo>
                    <a:pt x="1558" y="5128"/>
                    <a:pt x="1147" y="5325"/>
                    <a:pt x="776" y="5678"/>
                  </a:cubicBezTo>
                  <a:cubicBezTo>
                    <a:pt x="621" y="5823"/>
                    <a:pt x="488" y="5985"/>
                    <a:pt x="386" y="6147"/>
                  </a:cubicBezTo>
                  <a:cubicBezTo>
                    <a:pt x="351" y="6192"/>
                    <a:pt x="317" y="6244"/>
                    <a:pt x="289" y="6296"/>
                  </a:cubicBezTo>
                  <a:cubicBezTo>
                    <a:pt x="188" y="6477"/>
                    <a:pt x="113" y="6673"/>
                    <a:pt x="69" y="6876"/>
                  </a:cubicBezTo>
                  <a:cubicBezTo>
                    <a:pt x="19" y="7082"/>
                    <a:pt x="0" y="7294"/>
                    <a:pt x="10" y="7500"/>
                  </a:cubicBezTo>
                  <a:cubicBezTo>
                    <a:pt x="15" y="7558"/>
                    <a:pt x="22" y="7615"/>
                    <a:pt x="29" y="7656"/>
                  </a:cubicBezTo>
                  <a:cubicBezTo>
                    <a:pt x="52" y="7864"/>
                    <a:pt x="100" y="8070"/>
                    <a:pt x="174" y="8269"/>
                  </a:cubicBezTo>
                  <a:cubicBezTo>
                    <a:pt x="351" y="8748"/>
                    <a:pt x="634" y="9106"/>
                    <a:pt x="886" y="9394"/>
                  </a:cubicBezTo>
                  <a:cubicBezTo>
                    <a:pt x="1430" y="10014"/>
                    <a:pt x="2062" y="10557"/>
                    <a:pt x="2769" y="11010"/>
                  </a:cubicBezTo>
                  <a:cubicBezTo>
                    <a:pt x="2740" y="12025"/>
                    <a:pt x="2867" y="13062"/>
                    <a:pt x="3138" y="14017"/>
                  </a:cubicBezTo>
                  <a:cubicBezTo>
                    <a:pt x="3255" y="14422"/>
                    <a:pt x="3415" y="14895"/>
                    <a:pt x="3745" y="15339"/>
                  </a:cubicBezTo>
                  <a:cubicBezTo>
                    <a:pt x="3882" y="15522"/>
                    <a:pt x="4039" y="15687"/>
                    <a:pt x="4197" y="15816"/>
                  </a:cubicBezTo>
                  <a:cubicBezTo>
                    <a:pt x="4242" y="15857"/>
                    <a:pt x="4288" y="15897"/>
                    <a:pt x="4338" y="15934"/>
                  </a:cubicBezTo>
                  <a:cubicBezTo>
                    <a:pt x="4515" y="16062"/>
                    <a:pt x="4713" y="16164"/>
                    <a:pt x="4920" y="16238"/>
                  </a:cubicBezTo>
                  <a:cubicBezTo>
                    <a:pt x="5132" y="16316"/>
                    <a:pt x="5348" y="16362"/>
                    <a:pt x="5567" y="16376"/>
                  </a:cubicBezTo>
                  <a:cubicBezTo>
                    <a:pt x="5597" y="16378"/>
                    <a:pt x="5627" y="16379"/>
                    <a:pt x="5655" y="16379"/>
                  </a:cubicBezTo>
                  <a:cubicBezTo>
                    <a:pt x="5683" y="16379"/>
                    <a:pt x="5708" y="16378"/>
                    <a:pt x="5729" y="16376"/>
                  </a:cubicBezTo>
                  <a:cubicBezTo>
                    <a:pt x="5735" y="16376"/>
                    <a:pt x="5741" y="16376"/>
                    <a:pt x="5747" y="16376"/>
                  </a:cubicBezTo>
                  <a:cubicBezTo>
                    <a:pt x="5967" y="16376"/>
                    <a:pt x="6188" y="16350"/>
                    <a:pt x="6404" y="16298"/>
                  </a:cubicBezTo>
                  <a:cubicBezTo>
                    <a:pt x="6941" y="16167"/>
                    <a:pt x="7368" y="15906"/>
                    <a:pt x="7714" y="15667"/>
                  </a:cubicBezTo>
                  <a:cubicBezTo>
                    <a:pt x="8507" y="15124"/>
                    <a:pt x="9218" y="14463"/>
                    <a:pt x="9830" y="13707"/>
                  </a:cubicBezTo>
                  <a:cubicBezTo>
                    <a:pt x="10471" y="13986"/>
                    <a:pt x="11143" y="14193"/>
                    <a:pt x="11831" y="14327"/>
                  </a:cubicBezTo>
                  <a:cubicBezTo>
                    <a:pt x="12091" y="14378"/>
                    <a:pt x="12386" y="14423"/>
                    <a:pt x="12708" y="14423"/>
                  </a:cubicBezTo>
                  <a:cubicBezTo>
                    <a:pt x="12880" y="14423"/>
                    <a:pt x="13059" y="14410"/>
                    <a:pt x="13245" y="14378"/>
                  </a:cubicBezTo>
                  <a:cubicBezTo>
                    <a:pt x="13465" y="14338"/>
                    <a:pt x="13679" y="14276"/>
                    <a:pt x="13861" y="14193"/>
                  </a:cubicBezTo>
                  <a:cubicBezTo>
                    <a:pt x="13917" y="14172"/>
                    <a:pt x="13973" y="14149"/>
                    <a:pt x="14028" y="14121"/>
                  </a:cubicBezTo>
                  <a:cubicBezTo>
                    <a:pt x="14219" y="14023"/>
                    <a:pt x="14396" y="13895"/>
                    <a:pt x="14550" y="13746"/>
                  </a:cubicBezTo>
                  <a:cubicBezTo>
                    <a:pt x="14712" y="13596"/>
                    <a:pt x="14848" y="13426"/>
                    <a:pt x="14959" y="13241"/>
                  </a:cubicBezTo>
                  <a:cubicBezTo>
                    <a:pt x="14990" y="13187"/>
                    <a:pt x="15017" y="13134"/>
                    <a:pt x="15033" y="13095"/>
                  </a:cubicBezTo>
                  <a:cubicBezTo>
                    <a:pt x="15135" y="12900"/>
                    <a:pt x="15211" y="12690"/>
                    <a:pt x="15260" y="12474"/>
                  </a:cubicBezTo>
                  <a:cubicBezTo>
                    <a:pt x="15381" y="11949"/>
                    <a:pt x="15343" y="11465"/>
                    <a:pt x="15289" y="11060"/>
                  </a:cubicBezTo>
                  <a:cubicBezTo>
                    <a:pt x="15151" y="10036"/>
                    <a:pt x="14831" y="9002"/>
                    <a:pt x="14364" y="8061"/>
                  </a:cubicBezTo>
                  <a:cubicBezTo>
                    <a:pt x="14740" y="7380"/>
                    <a:pt x="15024" y="6657"/>
                    <a:pt x="15209" y="5907"/>
                  </a:cubicBezTo>
                  <a:cubicBezTo>
                    <a:pt x="15302" y="5536"/>
                    <a:pt x="15385" y="5087"/>
                    <a:pt x="15324" y="4579"/>
                  </a:cubicBezTo>
                  <a:cubicBezTo>
                    <a:pt x="15294" y="4375"/>
                    <a:pt x="15245" y="4173"/>
                    <a:pt x="15172" y="3981"/>
                  </a:cubicBezTo>
                  <a:cubicBezTo>
                    <a:pt x="15157" y="3930"/>
                    <a:pt x="15137" y="3877"/>
                    <a:pt x="15114" y="3826"/>
                  </a:cubicBezTo>
                  <a:cubicBezTo>
                    <a:pt x="15029" y="3637"/>
                    <a:pt x="14915" y="3460"/>
                    <a:pt x="14777" y="3302"/>
                  </a:cubicBezTo>
                  <a:cubicBezTo>
                    <a:pt x="14641" y="3138"/>
                    <a:pt x="14484" y="2998"/>
                    <a:pt x="14311" y="2884"/>
                  </a:cubicBezTo>
                  <a:cubicBezTo>
                    <a:pt x="14261" y="2853"/>
                    <a:pt x="14212" y="2824"/>
                    <a:pt x="14176" y="2806"/>
                  </a:cubicBezTo>
                  <a:cubicBezTo>
                    <a:pt x="13996" y="2702"/>
                    <a:pt x="13801" y="2620"/>
                    <a:pt x="13596" y="2560"/>
                  </a:cubicBezTo>
                  <a:cubicBezTo>
                    <a:pt x="13283" y="2470"/>
                    <a:pt x="12985" y="2443"/>
                    <a:pt x="12712" y="2443"/>
                  </a:cubicBezTo>
                  <a:cubicBezTo>
                    <a:pt x="12556" y="2443"/>
                    <a:pt x="12407" y="2452"/>
                    <a:pt x="12269" y="2463"/>
                  </a:cubicBezTo>
                  <a:cubicBezTo>
                    <a:pt x="11658" y="2516"/>
                    <a:pt x="11052" y="2631"/>
                    <a:pt x="10468" y="2804"/>
                  </a:cubicBezTo>
                  <a:cubicBezTo>
                    <a:pt x="9994" y="2084"/>
                    <a:pt x="9425" y="1437"/>
                    <a:pt x="8779" y="882"/>
                  </a:cubicBezTo>
                  <a:cubicBezTo>
                    <a:pt x="8480" y="626"/>
                    <a:pt x="8109" y="339"/>
                    <a:pt x="7618" y="161"/>
                  </a:cubicBezTo>
                  <a:cubicBezTo>
                    <a:pt x="7413" y="89"/>
                    <a:pt x="7203" y="40"/>
                    <a:pt x="7009" y="22"/>
                  </a:cubicBezTo>
                  <a:cubicBezTo>
                    <a:pt x="6951" y="11"/>
                    <a:pt x="6893" y="5"/>
                    <a:pt x="6832" y="2"/>
                  </a:cubicBezTo>
                  <a:cubicBezTo>
                    <a:pt x="6803" y="1"/>
                    <a:pt x="6775" y="0"/>
                    <a:pt x="6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55"/>
            <p:cNvSpPr/>
            <p:nvPr/>
          </p:nvSpPr>
          <p:spPr>
            <a:xfrm>
              <a:off x="7820888" y="362436"/>
              <a:ext cx="502560" cy="543124"/>
            </a:xfrm>
            <a:custGeom>
              <a:avLst/>
              <a:gdLst/>
              <a:ahLst/>
              <a:cxnLst/>
              <a:rect l="l" t="t" r="r" b="b"/>
              <a:pathLst>
                <a:path w="12575" h="13590" extrusionOk="0">
                  <a:moveTo>
                    <a:pt x="5339" y="0"/>
                  </a:moveTo>
                  <a:cubicBezTo>
                    <a:pt x="5269" y="0"/>
                    <a:pt x="5198" y="11"/>
                    <a:pt x="5131" y="30"/>
                  </a:cubicBezTo>
                  <a:cubicBezTo>
                    <a:pt x="5051" y="47"/>
                    <a:pt x="4975" y="75"/>
                    <a:pt x="4904" y="116"/>
                  </a:cubicBezTo>
                  <a:lnTo>
                    <a:pt x="4925" y="111"/>
                  </a:lnTo>
                  <a:lnTo>
                    <a:pt x="4925" y="111"/>
                  </a:lnTo>
                  <a:cubicBezTo>
                    <a:pt x="4808" y="173"/>
                    <a:pt x="4699" y="259"/>
                    <a:pt x="4611" y="357"/>
                  </a:cubicBezTo>
                  <a:cubicBezTo>
                    <a:pt x="4413" y="570"/>
                    <a:pt x="4287" y="836"/>
                    <a:pt x="4179" y="1104"/>
                  </a:cubicBezTo>
                  <a:cubicBezTo>
                    <a:pt x="3768" y="2119"/>
                    <a:pt x="3579" y="3220"/>
                    <a:pt x="3620" y="4314"/>
                  </a:cubicBezTo>
                  <a:cubicBezTo>
                    <a:pt x="2738" y="4350"/>
                    <a:pt x="1862" y="4540"/>
                    <a:pt x="1050" y="4879"/>
                  </a:cubicBezTo>
                  <a:cubicBezTo>
                    <a:pt x="794" y="4985"/>
                    <a:pt x="538" y="5110"/>
                    <a:pt x="336" y="5301"/>
                  </a:cubicBezTo>
                  <a:cubicBezTo>
                    <a:pt x="244" y="5387"/>
                    <a:pt x="164" y="5493"/>
                    <a:pt x="106" y="5603"/>
                  </a:cubicBezTo>
                  <a:lnTo>
                    <a:pt x="112" y="5582"/>
                  </a:lnTo>
                  <a:lnTo>
                    <a:pt x="112" y="5582"/>
                  </a:lnTo>
                  <a:cubicBezTo>
                    <a:pt x="72" y="5652"/>
                    <a:pt x="48" y="5724"/>
                    <a:pt x="29" y="5801"/>
                  </a:cubicBezTo>
                  <a:cubicBezTo>
                    <a:pt x="9" y="5878"/>
                    <a:pt x="1" y="5954"/>
                    <a:pt x="5" y="6034"/>
                  </a:cubicBezTo>
                  <a:lnTo>
                    <a:pt x="9" y="6013"/>
                  </a:lnTo>
                  <a:cubicBezTo>
                    <a:pt x="12" y="6141"/>
                    <a:pt x="38" y="6268"/>
                    <a:pt x="83" y="6388"/>
                  </a:cubicBezTo>
                  <a:cubicBezTo>
                    <a:pt x="180" y="6646"/>
                    <a:pt x="353" y="6871"/>
                    <a:pt x="535" y="7080"/>
                  </a:cubicBezTo>
                  <a:cubicBezTo>
                    <a:pt x="1175" y="7809"/>
                    <a:pt x="1959" y="8409"/>
                    <a:pt x="2827" y="8841"/>
                  </a:cubicBezTo>
                  <a:cubicBezTo>
                    <a:pt x="2685" y="9978"/>
                    <a:pt x="2771" y="11141"/>
                    <a:pt x="3083" y="12243"/>
                  </a:cubicBezTo>
                  <a:cubicBezTo>
                    <a:pt x="3170" y="12550"/>
                    <a:pt x="3276" y="12857"/>
                    <a:pt x="3467" y="13112"/>
                  </a:cubicBezTo>
                  <a:cubicBezTo>
                    <a:pt x="3554" y="13230"/>
                    <a:pt x="3662" y="13334"/>
                    <a:pt x="3782" y="13418"/>
                  </a:cubicBezTo>
                  <a:lnTo>
                    <a:pt x="3760" y="13409"/>
                  </a:lnTo>
                  <a:lnTo>
                    <a:pt x="3760" y="13409"/>
                  </a:lnTo>
                  <a:cubicBezTo>
                    <a:pt x="3832" y="13462"/>
                    <a:pt x="3915" y="13502"/>
                    <a:pt x="4000" y="13532"/>
                  </a:cubicBezTo>
                  <a:cubicBezTo>
                    <a:pt x="4084" y="13564"/>
                    <a:pt x="4172" y="13586"/>
                    <a:pt x="4261" y="13590"/>
                  </a:cubicBezTo>
                  <a:lnTo>
                    <a:pt x="4237" y="13581"/>
                  </a:lnTo>
                  <a:lnTo>
                    <a:pt x="4237" y="13581"/>
                  </a:lnTo>
                  <a:cubicBezTo>
                    <a:pt x="4277" y="13585"/>
                    <a:pt x="4317" y="13587"/>
                    <a:pt x="4358" y="13587"/>
                  </a:cubicBezTo>
                  <a:cubicBezTo>
                    <a:pt x="4465" y="13587"/>
                    <a:pt x="4573" y="13574"/>
                    <a:pt x="4676" y="13550"/>
                  </a:cubicBezTo>
                  <a:cubicBezTo>
                    <a:pt x="4986" y="13475"/>
                    <a:pt x="5265" y="13306"/>
                    <a:pt x="5527" y="13125"/>
                  </a:cubicBezTo>
                  <a:cubicBezTo>
                    <a:pt x="6521" y="12443"/>
                    <a:pt x="7366" y="11548"/>
                    <a:pt x="7995" y="10519"/>
                  </a:cubicBezTo>
                  <a:cubicBezTo>
                    <a:pt x="8826" y="11023"/>
                    <a:pt x="9744" y="11380"/>
                    <a:pt x="10699" y="11565"/>
                  </a:cubicBezTo>
                  <a:cubicBezTo>
                    <a:pt x="10902" y="11605"/>
                    <a:pt x="11110" y="11637"/>
                    <a:pt x="11316" y="11637"/>
                  </a:cubicBezTo>
                  <a:cubicBezTo>
                    <a:pt x="11414" y="11637"/>
                    <a:pt x="11512" y="11630"/>
                    <a:pt x="11608" y="11613"/>
                  </a:cubicBezTo>
                  <a:cubicBezTo>
                    <a:pt x="11746" y="11590"/>
                    <a:pt x="11884" y="11542"/>
                    <a:pt x="12006" y="11475"/>
                  </a:cubicBezTo>
                  <a:lnTo>
                    <a:pt x="12006" y="11475"/>
                  </a:lnTo>
                  <a:lnTo>
                    <a:pt x="11988" y="11491"/>
                  </a:lnTo>
                  <a:cubicBezTo>
                    <a:pt x="12065" y="11451"/>
                    <a:pt x="12134" y="11399"/>
                    <a:pt x="12197" y="11338"/>
                  </a:cubicBezTo>
                  <a:cubicBezTo>
                    <a:pt x="12261" y="11279"/>
                    <a:pt x="12315" y="11214"/>
                    <a:pt x="12360" y="11139"/>
                  </a:cubicBezTo>
                  <a:lnTo>
                    <a:pt x="12360" y="11139"/>
                  </a:lnTo>
                  <a:lnTo>
                    <a:pt x="12342" y="11156"/>
                  </a:lnTo>
                  <a:cubicBezTo>
                    <a:pt x="12417" y="11036"/>
                    <a:pt x="12471" y="10903"/>
                    <a:pt x="12504" y="10766"/>
                  </a:cubicBezTo>
                  <a:cubicBezTo>
                    <a:pt x="12573" y="10468"/>
                    <a:pt x="12549" y="10157"/>
                    <a:pt x="12509" y="9855"/>
                  </a:cubicBezTo>
                  <a:cubicBezTo>
                    <a:pt x="12355" y="8714"/>
                    <a:pt x="11955" y="7610"/>
                    <a:pt x="11348" y="6631"/>
                  </a:cubicBezTo>
                  <a:cubicBezTo>
                    <a:pt x="11860" y="5888"/>
                    <a:pt x="12241" y="5055"/>
                    <a:pt x="12455" y="4181"/>
                  </a:cubicBezTo>
                  <a:cubicBezTo>
                    <a:pt x="12521" y="3911"/>
                    <a:pt x="12575" y="3634"/>
                    <a:pt x="12541" y="3358"/>
                  </a:cubicBezTo>
                  <a:cubicBezTo>
                    <a:pt x="12519" y="3229"/>
                    <a:pt x="12484" y="3102"/>
                    <a:pt x="12427" y="2990"/>
                  </a:cubicBezTo>
                  <a:lnTo>
                    <a:pt x="12427" y="2990"/>
                  </a:lnTo>
                  <a:lnTo>
                    <a:pt x="12441" y="3006"/>
                  </a:lnTo>
                  <a:cubicBezTo>
                    <a:pt x="12410" y="2935"/>
                    <a:pt x="12364" y="2868"/>
                    <a:pt x="12313" y="2809"/>
                  </a:cubicBezTo>
                  <a:cubicBezTo>
                    <a:pt x="12264" y="2750"/>
                    <a:pt x="12207" y="2696"/>
                    <a:pt x="12141" y="2652"/>
                  </a:cubicBezTo>
                  <a:lnTo>
                    <a:pt x="12141" y="2652"/>
                  </a:lnTo>
                  <a:lnTo>
                    <a:pt x="12156" y="2667"/>
                  </a:lnTo>
                  <a:cubicBezTo>
                    <a:pt x="12050" y="2595"/>
                    <a:pt x="11932" y="2538"/>
                    <a:pt x="11810" y="2504"/>
                  </a:cubicBezTo>
                  <a:cubicBezTo>
                    <a:pt x="11650" y="2458"/>
                    <a:pt x="11484" y="2442"/>
                    <a:pt x="11316" y="2442"/>
                  </a:cubicBezTo>
                  <a:cubicBezTo>
                    <a:pt x="11205" y="2442"/>
                    <a:pt x="11094" y="2449"/>
                    <a:pt x="10985" y="2458"/>
                  </a:cubicBezTo>
                  <a:cubicBezTo>
                    <a:pt x="10105" y="2531"/>
                    <a:pt x="9239" y="2765"/>
                    <a:pt x="8442" y="3138"/>
                  </a:cubicBezTo>
                  <a:cubicBezTo>
                    <a:pt x="7977" y="2149"/>
                    <a:pt x="7300" y="1258"/>
                    <a:pt x="6471" y="544"/>
                  </a:cubicBezTo>
                  <a:cubicBezTo>
                    <a:pt x="6251" y="357"/>
                    <a:pt x="6016" y="178"/>
                    <a:pt x="5743" y="80"/>
                  </a:cubicBezTo>
                  <a:cubicBezTo>
                    <a:pt x="5620" y="35"/>
                    <a:pt x="5485" y="8"/>
                    <a:pt x="5351" y="7"/>
                  </a:cubicBezTo>
                  <a:lnTo>
                    <a:pt x="5373" y="1"/>
                  </a:lnTo>
                  <a:cubicBezTo>
                    <a:pt x="5361" y="1"/>
                    <a:pt x="5350" y="0"/>
                    <a:pt x="53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55"/>
            <p:cNvSpPr/>
            <p:nvPr/>
          </p:nvSpPr>
          <p:spPr>
            <a:xfrm>
              <a:off x="7968723" y="641280"/>
              <a:ext cx="38406" cy="34849"/>
            </a:xfrm>
            <a:custGeom>
              <a:avLst/>
              <a:gdLst/>
              <a:ahLst/>
              <a:cxnLst/>
              <a:rect l="l" t="t" r="r" b="b"/>
              <a:pathLst>
                <a:path w="961" h="872" extrusionOk="0">
                  <a:moveTo>
                    <a:pt x="481" y="1"/>
                  </a:moveTo>
                  <a:cubicBezTo>
                    <a:pt x="447" y="1"/>
                    <a:pt x="412" y="5"/>
                    <a:pt x="378" y="13"/>
                  </a:cubicBezTo>
                  <a:cubicBezTo>
                    <a:pt x="144" y="70"/>
                    <a:pt x="1" y="305"/>
                    <a:pt x="58" y="539"/>
                  </a:cubicBezTo>
                  <a:cubicBezTo>
                    <a:pt x="106" y="737"/>
                    <a:pt x="284" y="871"/>
                    <a:pt x="481" y="871"/>
                  </a:cubicBezTo>
                  <a:cubicBezTo>
                    <a:pt x="515" y="871"/>
                    <a:pt x="549" y="867"/>
                    <a:pt x="584" y="859"/>
                  </a:cubicBezTo>
                  <a:cubicBezTo>
                    <a:pt x="817" y="802"/>
                    <a:pt x="960" y="568"/>
                    <a:pt x="903" y="333"/>
                  </a:cubicBezTo>
                  <a:cubicBezTo>
                    <a:pt x="855" y="133"/>
                    <a:pt x="677" y="1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55"/>
            <p:cNvSpPr/>
            <p:nvPr/>
          </p:nvSpPr>
          <p:spPr>
            <a:xfrm>
              <a:off x="8175829" y="590843"/>
              <a:ext cx="38366" cy="34849"/>
            </a:xfrm>
            <a:custGeom>
              <a:avLst/>
              <a:gdLst/>
              <a:ahLst/>
              <a:cxnLst/>
              <a:rect l="l" t="t" r="r" b="b"/>
              <a:pathLst>
                <a:path w="960" h="872" extrusionOk="0">
                  <a:moveTo>
                    <a:pt x="482" y="0"/>
                  </a:moveTo>
                  <a:cubicBezTo>
                    <a:pt x="448" y="0"/>
                    <a:pt x="412" y="5"/>
                    <a:pt x="377" y="13"/>
                  </a:cubicBezTo>
                  <a:cubicBezTo>
                    <a:pt x="144" y="70"/>
                    <a:pt x="0" y="305"/>
                    <a:pt x="57" y="539"/>
                  </a:cubicBezTo>
                  <a:cubicBezTo>
                    <a:pt x="106" y="738"/>
                    <a:pt x="283" y="871"/>
                    <a:pt x="480" y="871"/>
                  </a:cubicBezTo>
                  <a:cubicBezTo>
                    <a:pt x="514" y="871"/>
                    <a:pt x="548" y="867"/>
                    <a:pt x="583" y="859"/>
                  </a:cubicBezTo>
                  <a:cubicBezTo>
                    <a:pt x="816" y="802"/>
                    <a:pt x="960" y="568"/>
                    <a:pt x="903" y="333"/>
                  </a:cubicBezTo>
                  <a:cubicBezTo>
                    <a:pt x="854" y="134"/>
                    <a:pt x="678" y="0"/>
                    <a:pt x="4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55"/>
            <p:cNvSpPr/>
            <p:nvPr/>
          </p:nvSpPr>
          <p:spPr>
            <a:xfrm>
              <a:off x="8052453" y="650153"/>
              <a:ext cx="97794" cy="58309"/>
            </a:xfrm>
            <a:custGeom>
              <a:avLst/>
              <a:gdLst/>
              <a:ahLst/>
              <a:cxnLst/>
              <a:rect l="l" t="t" r="r" b="b"/>
              <a:pathLst>
                <a:path w="2447" h="1459" extrusionOk="0">
                  <a:moveTo>
                    <a:pt x="2291" y="0"/>
                  </a:moveTo>
                  <a:lnTo>
                    <a:pt x="1" y="557"/>
                  </a:lnTo>
                  <a:cubicBezTo>
                    <a:pt x="131" y="1097"/>
                    <a:pt x="613" y="1458"/>
                    <a:pt x="1144" y="1458"/>
                  </a:cubicBezTo>
                  <a:cubicBezTo>
                    <a:pt x="1236" y="1458"/>
                    <a:pt x="1331" y="1447"/>
                    <a:pt x="1425" y="1424"/>
                  </a:cubicBezTo>
                  <a:cubicBezTo>
                    <a:pt x="2057" y="1271"/>
                    <a:pt x="2446" y="633"/>
                    <a:pt x="2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1" name="Google Shape;2611;p55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2" name="Google Shape;2612;p55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613" name="Google Shape;2613;p55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4B95CE-2445-4019-8A09-0FC2418E8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pc="300" dirty="0"/>
              <a:t>APLIKASI CMS</a:t>
            </a:r>
            <a:endParaRPr lang="id-ID" spc="3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ABE480-0A19-4A5B-B16F-3C16E4C97A8F}"/>
              </a:ext>
            </a:extLst>
          </p:cNvPr>
          <p:cNvSpPr txBox="1"/>
          <p:nvPr/>
        </p:nvSpPr>
        <p:spPr>
          <a:xfrm>
            <a:off x="2641265" y="1363652"/>
            <a:ext cx="517962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spc="300" dirty="0">
                <a:solidFill>
                  <a:srgbClr val="002060"/>
                </a:solidFill>
                <a:latin typeface="Back to School " panose="02000603000000000000" pitchFamily="2" charset="0"/>
              </a:rPr>
              <a:t>WORDPRESS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spc="300" dirty="0">
                <a:solidFill>
                  <a:srgbClr val="002060"/>
                </a:solidFill>
                <a:latin typeface="Back to School " panose="02000603000000000000" pitchFamily="2" charset="0"/>
              </a:rPr>
              <a:t>OPENSOURCE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spc="300" dirty="0">
                <a:solidFill>
                  <a:srgbClr val="002060"/>
                </a:solidFill>
                <a:latin typeface="Back to School " panose="02000603000000000000" pitchFamily="2" charset="0"/>
              </a:rPr>
              <a:t>PHP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spc="300" dirty="0">
                <a:solidFill>
                  <a:srgbClr val="002060"/>
                </a:solidFill>
                <a:latin typeface="Back to School " panose="02000603000000000000" pitchFamily="2" charset="0"/>
              </a:rPr>
              <a:t>MySQL</a:t>
            </a:r>
          </a:p>
          <a:p>
            <a:pPr algn="ctr"/>
            <a:r>
              <a:rPr lang="en-US" sz="2800" b="1" spc="300" dirty="0">
                <a:solidFill>
                  <a:srgbClr val="002060"/>
                </a:solidFill>
                <a:latin typeface="Back to School " panose="02000603000000000000" pitchFamily="2" charset="0"/>
              </a:rPr>
              <a:t>WORDPRESS.COM</a:t>
            </a:r>
            <a:br>
              <a:rPr lang="en-US" sz="2800" b="1" spc="300" dirty="0">
                <a:solidFill>
                  <a:srgbClr val="002060"/>
                </a:solidFill>
                <a:latin typeface="Back to School " panose="02000603000000000000" pitchFamily="2" charset="0"/>
              </a:rPr>
            </a:br>
            <a:r>
              <a:rPr lang="en-US" sz="2800" b="1" spc="300" dirty="0">
                <a:solidFill>
                  <a:srgbClr val="002060"/>
                </a:solidFill>
                <a:latin typeface="Back to School " panose="02000603000000000000" pitchFamily="2" charset="0"/>
              </a:rPr>
              <a:t>WORDPRESS.ORG</a:t>
            </a:r>
          </a:p>
          <a:p>
            <a:pPr algn="ctr"/>
            <a:r>
              <a:rPr lang="en-US" sz="2800" b="1" spc="300" dirty="0">
                <a:solidFill>
                  <a:srgbClr val="002060"/>
                </a:solidFill>
                <a:latin typeface="Back to School " panose="02000603000000000000" pitchFamily="2" charset="0"/>
              </a:rPr>
              <a:t>E-LEARNING . E-COMMERCE</a:t>
            </a:r>
            <a:endParaRPr lang="id-ID" sz="2800" b="1" spc="300" dirty="0">
              <a:solidFill>
                <a:srgbClr val="002060"/>
              </a:solidFill>
              <a:latin typeface="Back to School 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99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7" name="Google Shape;2587;p55"/>
          <p:cNvSpPr/>
          <p:nvPr/>
        </p:nvSpPr>
        <p:spPr>
          <a:xfrm rot="-1344">
            <a:off x="-239000" y="2639532"/>
            <a:ext cx="1535100" cy="393900"/>
          </a:xfrm>
          <a:prstGeom prst="homePlate">
            <a:avLst>
              <a:gd name="adj" fmla="val 41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0" name="Google Shape;2590;p55">
            <a:hlinkClick r:id="rId3" action="ppaction://hlinksldjump"/>
          </p:cNvPr>
          <p:cNvSpPr txBox="1">
            <a:spLocks noGrp="1"/>
          </p:cNvSpPr>
          <p:nvPr>
            <p:ph type="subTitle" idx="6"/>
          </p:nvPr>
        </p:nvSpPr>
        <p:spPr>
          <a:xfrm>
            <a:off x="218656" y="2113842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Wed</a:t>
            </a:r>
            <a:endParaRPr/>
          </a:p>
        </p:txBody>
      </p:sp>
      <p:sp>
        <p:nvSpPr>
          <p:cNvPr id="2591" name="Google Shape;2591;p55">
            <a:hlinkClick r:id="rId4" action="ppaction://hlinksldjump"/>
          </p:cNvPr>
          <p:cNvSpPr txBox="1">
            <a:spLocks noGrp="1"/>
          </p:cNvSpPr>
          <p:nvPr>
            <p:ph type="subTitle" idx="7"/>
          </p:nvPr>
        </p:nvSpPr>
        <p:spPr>
          <a:xfrm>
            <a:off x="218656" y="2633988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Thu</a:t>
            </a:r>
            <a:endParaRPr/>
          </a:p>
        </p:txBody>
      </p:sp>
      <p:sp>
        <p:nvSpPr>
          <p:cNvPr id="2592" name="Google Shape;2592;p55">
            <a:hlinkClick r:id="" action="ppaction://noaction"/>
          </p:cNvPr>
          <p:cNvSpPr txBox="1">
            <a:spLocks noGrp="1"/>
          </p:cNvSpPr>
          <p:nvPr>
            <p:ph type="subTitle" idx="2"/>
          </p:nvPr>
        </p:nvSpPr>
        <p:spPr>
          <a:xfrm>
            <a:off x="218656" y="3154133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Fri</a:t>
            </a:r>
            <a:endParaRPr/>
          </a:p>
        </p:txBody>
      </p:sp>
      <p:sp>
        <p:nvSpPr>
          <p:cNvPr id="2593" name="Google Shape;2593;p55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218656" y="3674279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Wknd</a:t>
            </a:r>
            <a:endParaRPr/>
          </a:p>
        </p:txBody>
      </p:sp>
      <p:sp>
        <p:nvSpPr>
          <p:cNvPr id="2594" name="Google Shape;2594;p55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218656" y="4194425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. . .</a:t>
            </a:r>
            <a:endParaRPr/>
          </a:p>
        </p:txBody>
      </p:sp>
      <p:sp>
        <p:nvSpPr>
          <p:cNvPr id="2588" name="Google Shape;2588;p55">
            <a:hlinkClick r:id="rId5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218656" y="1073550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Mon</a:t>
            </a:r>
            <a:endParaRPr/>
          </a:p>
        </p:txBody>
      </p:sp>
      <p:sp>
        <p:nvSpPr>
          <p:cNvPr id="2589" name="Google Shape;2589;p55">
            <a:hlinkClick r:id="rId6" action="ppaction://hlinksldjump"/>
          </p:cNvPr>
          <p:cNvSpPr txBox="1">
            <a:spLocks noGrp="1"/>
          </p:cNvSpPr>
          <p:nvPr>
            <p:ph type="subTitle" idx="5"/>
          </p:nvPr>
        </p:nvSpPr>
        <p:spPr>
          <a:xfrm>
            <a:off x="218656" y="1593696"/>
            <a:ext cx="8361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Tue</a:t>
            </a:r>
            <a:endParaRPr/>
          </a:p>
        </p:txBody>
      </p:sp>
      <p:sp>
        <p:nvSpPr>
          <p:cNvPr id="2595" name="Google Shape;2595;p55">
            <a:hlinkClick r:id="rId7" action="ppaction://hlinksldjump"/>
          </p:cNvPr>
          <p:cNvSpPr/>
          <p:nvPr/>
        </p:nvSpPr>
        <p:spPr>
          <a:xfrm>
            <a:off x="440475" y="522050"/>
            <a:ext cx="387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8" name="Google Shape;2598;p55"/>
          <p:cNvGrpSpPr/>
          <p:nvPr/>
        </p:nvGrpSpPr>
        <p:grpSpPr>
          <a:xfrm>
            <a:off x="7766773" y="306124"/>
            <a:ext cx="614901" cy="654627"/>
            <a:chOff x="7766773" y="306124"/>
            <a:chExt cx="614901" cy="654627"/>
          </a:xfrm>
        </p:grpSpPr>
        <p:sp>
          <p:nvSpPr>
            <p:cNvPr id="2599" name="Google Shape;2599;p55"/>
            <p:cNvSpPr/>
            <p:nvPr/>
          </p:nvSpPr>
          <p:spPr>
            <a:xfrm>
              <a:off x="7766773" y="306124"/>
              <a:ext cx="614901" cy="654627"/>
            </a:xfrm>
            <a:custGeom>
              <a:avLst/>
              <a:gdLst/>
              <a:ahLst/>
              <a:cxnLst/>
              <a:rect l="l" t="t" r="r" b="b"/>
              <a:pathLst>
                <a:path w="15386" h="16380" extrusionOk="0">
                  <a:moveTo>
                    <a:pt x="6746" y="0"/>
                  </a:moveTo>
                  <a:cubicBezTo>
                    <a:pt x="6572" y="0"/>
                    <a:pt x="6393" y="22"/>
                    <a:pt x="6199" y="67"/>
                  </a:cubicBezTo>
                  <a:cubicBezTo>
                    <a:pt x="5979" y="124"/>
                    <a:pt x="5782" y="201"/>
                    <a:pt x="5611" y="299"/>
                  </a:cubicBezTo>
                  <a:cubicBezTo>
                    <a:pt x="5560" y="329"/>
                    <a:pt x="5510" y="360"/>
                    <a:pt x="5477" y="386"/>
                  </a:cubicBezTo>
                  <a:cubicBezTo>
                    <a:pt x="5298" y="501"/>
                    <a:pt x="5134" y="642"/>
                    <a:pt x="4986" y="801"/>
                  </a:cubicBezTo>
                  <a:cubicBezTo>
                    <a:pt x="4630" y="1184"/>
                    <a:pt x="4431" y="1609"/>
                    <a:pt x="4284" y="1973"/>
                  </a:cubicBezTo>
                  <a:cubicBezTo>
                    <a:pt x="3964" y="2765"/>
                    <a:pt x="3758" y="3599"/>
                    <a:pt x="3668" y="4459"/>
                  </a:cubicBezTo>
                  <a:cubicBezTo>
                    <a:pt x="3069" y="4571"/>
                    <a:pt x="2477" y="4747"/>
                    <a:pt x="1910" y="4983"/>
                  </a:cubicBezTo>
                  <a:cubicBezTo>
                    <a:pt x="1558" y="5128"/>
                    <a:pt x="1147" y="5325"/>
                    <a:pt x="776" y="5678"/>
                  </a:cubicBezTo>
                  <a:cubicBezTo>
                    <a:pt x="621" y="5823"/>
                    <a:pt x="488" y="5985"/>
                    <a:pt x="386" y="6147"/>
                  </a:cubicBezTo>
                  <a:cubicBezTo>
                    <a:pt x="351" y="6192"/>
                    <a:pt x="317" y="6244"/>
                    <a:pt x="289" y="6296"/>
                  </a:cubicBezTo>
                  <a:cubicBezTo>
                    <a:pt x="188" y="6477"/>
                    <a:pt x="113" y="6673"/>
                    <a:pt x="69" y="6876"/>
                  </a:cubicBezTo>
                  <a:cubicBezTo>
                    <a:pt x="19" y="7082"/>
                    <a:pt x="0" y="7294"/>
                    <a:pt x="10" y="7500"/>
                  </a:cubicBezTo>
                  <a:cubicBezTo>
                    <a:pt x="15" y="7558"/>
                    <a:pt x="22" y="7615"/>
                    <a:pt x="29" y="7656"/>
                  </a:cubicBezTo>
                  <a:cubicBezTo>
                    <a:pt x="52" y="7864"/>
                    <a:pt x="100" y="8070"/>
                    <a:pt x="174" y="8269"/>
                  </a:cubicBezTo>
                  <a:cubicBezTo>
                    <a:pt x="351" y="8748"/>
                    <a:pt x="634" y="9106"/>
                    <a:pt x="886" y="9394"/>
                  </a:cubicBezTo>
                  <a:cubicBezTo>
                    <a:pt x="1430" y="10014"/>
                    <a:pt x="2062" y="10557"/>
                    <a:pt x="2769" y="11010"/>
                  </a:cubicBezTo>
                  <a:cubicBezTo>
                    <a:pt x="2740" y="12025"/>
                    <a:pt x="2867" y="13062"/>
                    <a:pt x="3138" y="14017"/>
                  </a:cubicBezTo>
                  <a:cubicBezTo>
                    <a:pt x="3255" y="14422"/>
                    <a:pt x="3415" y="14895"/>
                    <a:pt x="3745" y="15339"/>
                  </a:cubicBezTo>
                  <a:cubicBezTo>
                    <a:pt x="3882" y="15522"/>
                    <a:pt x="4039" y="15687"/>
                    <a:pt x="4197" y="15816"/>
                  </a:cubicBezTo>
                  <a:cubicBezTo>
                    <a:pt x="4242" y="15857"/>
                    <a:pt x="4288" y="15897"/>
                    <a:pt x="4338" y="15934"/>
                  </a:cubicBezTo>
                  <a:cubicBezTo>
                    <a:pt x="4515" y="16062"/>
                    <a:pt x="4713" y="16164"/>
                    <a:pt x="4920" y="16238"/>
                  </a:cubicBezTo>
                  <a:cubicBezTo>
                    <a:pt x="5132" y="16316"/>
                    <a:pt x="5348" y="16362"/>
                    <a:pt x="5567" y="16376"/>
                  </a:cubicBezTo>
                  <a:cubicBezTo>
                    <a:pt x="5597" y="16378"/>
                    <a:pt x="5627" y="16379"/>
                    <a:pt x="5655" y="16379"/>
                  </a:cubicBezTo>
                  <a:cubicBezTo>
                    <a:pt x="5683" y="16379"/>
                    <a:pt x="5708" y="16378"/>
                    <a:pt x="5729" y="16376"/>
                  </a:cubicBezTo>
                  <a:cubicBezTo>
                    <a:pt x="5735" y="16376"/>
                    <a:pt x="5741" y="16376"/>
                    <a:pt x="5747" y="16376"/>
                  </a:cubicBezTo>
                  <a:cubicBezTo>
                    <a:pt x="5967" y="16376"/>
                    <a:pt x="6188" y="16350"/>
                    <a:pt x="6404" y="16298"/>
                  </a:cubicBezTo>
                  <a:cubicBezTo>
                    <a:pt x="6941" y="16167"/>
                    <a:pt x="7368" y="15906"/>
                    <a:pt x="7714" y="15667"/>
                  </a:cubicBezTo>
                  <a:cubicBezTo>
                    <a:pt x="8507" y="15124"/>
                    <a:pt x="9218" y="14463"/>
                    <a:pt x="9830" y="13707"/>
                  </a:cubicBezTo>
                  <a:cubicBezTo>
                    <a:pt x="10471" y="13986"/>
                    <a:pt x="11143" y="14193"/>
                    <a:pt x="11831" y="14327"/>
                  </a:cubicBezTo>
                  <a:cubicBezTo>
                    <a:pt x="12091" y="14378"/>
                    <a:pt x="12386" y="14423"/>
                    <a:pt x="12708" y="14423"/>
                  </a:cubicBezTo>
                  <a:cubicBezTo>
                    <a:pt x="12880" y="14423"/>
                    <a:pt x="13059" y="14410"/>
                    <a:pt x="13245" y="14378"/>
                  </a:cubicBezTo>
                  <a:cubicBezTo>
                    <a:pt x="13465" y="14338"/>
                    <a:pt x="13679" y="14276"/>
                    <a:pt x="13861" y="14193"/>
                  </a:cubicBezTo>
                  <a:cubicBezTo>
                    <a:pt x="13917" y="14172"/>
                    <a:pt x="13973" y="14149"/>
                    <a:pt x="14028" y="14121"/>
                  </a:cubicBezTo>
                  <a:cubicBezTo>
                    <a:pt x="14219" y="14023"/>
                    <a:pt x="14396" y="13895"/>
                    <a:pt x="14550" y="13746"/>
                  </a:cubicBezTo>
                  <a:cubicBezTo>
                    <a:pt x="14712" y="13596"/>
                    <a:pt x="14848" y="13426"/>
                    <a:pt x="14959" y="13241"/>
                  </a:cubicBezTo>
                  <a:cubicBezTo>
                    <a:pt x="14990" y="13187"/>
                    <a:pt x="15017" y="13134"/>
                    <a:pt x="15033" y="13095"/>
                  </a:cubicBezTo>
                  <a:cubicBezTo>
                    <a:pt x="15135" y="12900"/>
                    <a:pt x="15211" y="12690"/>
                    <a:pt x="15260" y="12474"/>
                  </a:cubicBezTo>
                  <a:cubicBezTo>
                    <a:pt x="15381" y="11949"/>
                    <a:pt x="15343" y="11465"/>
                    <a:pt x="15289" y="11060"/>
                  </a:cubicBezTo>
                  <a:cubicBezTo>
                    <a:pt x="15151" y="10036"/>
                    <a:pt x="14831" y="9002"/>
                    <a:pt x="14364" y="8061"/>
                  </a:cubicBezTo>
                  <a:cubicBezTo>
                    <a:pt x="14740" y="7380"/>
                    <a:pt x="15024" y="6657"/>
                    <a:pt x="15209" y="5907"/>
                  </a:cubicBezTo>
                  <a:cubicBezTo>
                    <a:pt x="15302" y="5536"/>
                    <a:pt x="15385" y="5087"/>
                    <a:pt x="15324" y="4579"/>
                  </a:cubicBezTo>
                  <a:cubicBezTo>
                    <a:pt x="15294" y="4375"/>
                    <a:pt x="15245" y="4173"/>
                    <a:pt x="15172" y="3981"/>
                  </a:cubicBezTo>
                  <a:cubicBezTo>
                    <a:pt x="15157" y="3930"/>
                    <a:pt x="15137" y="3877"/>
                    <a:pt x="15114" y="3826"/>
                  </a:cubicBezTo>
                  <a:cubicBezTo>
                    <a:pt x="15029" y="3637"/>
                    <a:pt x="14915" y="3460"/>
                    <a:pt x="14777" y="3302"/>
                  </a:cubicBezTo>
                  <a:cubicBezTo>
                    <a:pt x="14641" y="3138"/>
                    <a:pt x="14484" y="2998"/>
                    <a:pt x="14311" y="2884"/>
                  </a:cubicBezTo>
                  <a:cubicBezTo>
                    <a:pt x="14261" y="2853"/>
                    <a:pt x="14212" y="2824"/>
                    <a:pt x="14176" y="2806"/>
                  </a:cubicBezTo>
                  <a:cubicBezTo>
                    <a:pt x="13996" y="2702"/>
                    <a:pt x="13801" y="2620"/>
                    <a:pt x="13596" y="2560"/>
                  </a:cubicBezTo>
                  <a:cubicBezTo>
                    <a:pt x="13283" y="2470"/>
                    <a:pt x="12985" y="2443"/>
                    <a:pt x="12712" y="2443"/>
                  </a:cubicBezTo>
                  <a:cubicBezTo>
                    <a:pt x="12556" y="2443"/>
                    <a:pt x="12407" y="2452"/>
                    <a:pt x="12269" y="2463"/>
                  </a:cubicBezTo>
                  <a:cubicBezTo>
                    <a:pt x="11658" y="2516"/>
                    <a:pt x="11052" y="2631"/>
                    <a:pt x="10468" y="2804"/>
                  </a:cubicBezTo>
                  <a:cubicBezTo>
                    <a:pt x="9994" y="2084"/>
                    <a:pt x="9425" y="1437"/>
                    <a:pt x="8779" y="882"/>
                  </a:cubicBezTo>
                  <a:cubicBezTo>
                    <a:pt x="8480" y="626"/>
                    <a:pt x="8109" y="339"/>
                    <a:pt x="7618" y="161"/>
                  </a:cubicBezTo>
                  <a:cubicBezTo>
                    <a:pt x="7413" y="89"/>
                    <a:pt x="7203" y="40"/>
                    <a:pt x="7009" y="22"/>
                  </a:cubicBezTo>
                  <a:cubicBezTo>
                    <a:pt x="6951" y="11"/>
                    <a:pt x="6893" y="5"/>
                    <a:pt x="6832" y="2"/>
                  </a:cubicBezTo>
                  <a:cubicBezTo>
                    <a:pt x="6803" y="1"/>
                    <a:pt x="6775" y="0"/>
                    <a:pt x="6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55"/>
            <p:cNvSpPr/>
            <p:nvPr/>
          </p:nvSpPr>
          <p:spPr>
            <a:xfrm>
              <a:off x="7820888" y="362436"/>
              <a:ext cx="502560" cy="543124"/>
            </a:xfrm>
            <a:custGeom>
              <a:avLst/>
              <a:gdLst/>
              <a:ahLst/>
              <a:cxnLst/>
              <a:rect l="l" t="t" r="r" b="b"/>
              <a:pathLst>
                <a:path w="12575" h="13590" extrusionOk="0">
                  <a:moveTo>
                    <a:pt x="5339" y="0"/>
                  </a:moveTo>
                  <a:cubicBezTo>
                    <a:pt x="5269" y="0"/>
                    <a:pt x="5198" y="11"/>
                    <a:pt x="5131" y="30"/>
                  </a:cubicBezTo>
                  <a:cubicBezTo>
                    <a:pt x="5051" y="47"/>
                    <a:pt x="4975" y="75"/>
                    <a:pt x="4904" y="116"/>
                  </a:cubicBezTo>
                  <a:lnTo>
                    <a:pt x="4925" y="111"/>
                  </a:lnTo>
                  <a:lnTo>
                    <a:pt x="4925" y="111"/>
                  </a:lnTo>
                  <a:cubicBezTo>
                    <a:pt x="4808" y="173"/>
                    <a:pt x="4699" y="259"/>
                    <a:pt x="4611" y="357"/>
                  </a:cubicBezTo>
                  <a:cubicBezTo>
                    <a:pt x="4413" y="570"/>
                    <a:pt x="4287" y="836"/>
                    <a:pt x="4179" y="1104"/>
                  </a:cubicBezTo>
                  <a:cubicBezTo>
                    <a:pt x="3768" y="2119"/>
                    <a:pt x="3579" y="3220"/>
                    <a:pt x="3620" y="4314"/>
                  </a:cubicBezTo>
                  <a:cubicBezTo>
                    <a:pt x="2738" y="4350"/>
                    <a:pt x="1862" y="4540"/>
                    <a:pt x="1050" y="4879"/>
                  </a:cubicBezTo>
                  <a:cubicBezTo>
                    <a:pt x="794" y="4985"/>
                    <a:pt x="538" y="5110"/>
                    <a:pt x="336" y="5301"/>
                  </a:cubicBezTo>
                  <a:cubicBezTo>
                    <a:pt x="244" y="5387"/>
                    <a:pt x="164" y="5493"/>
                    <a:pt x="106" y="5603"/>
                  </a:cubicBezTo>
                  <a:lnTo>
                    <a:pt x="112" y="5582"/>
                  </a:lnTo>
                  <a:lnTo>
                    <a:pt x="112" y="5582"/>
                  </a:lnTo>
                  <a:cubicBezTo>
                    <a:pt x="72" y="5652"/>
                    <a:pt x="48" y="5724"/>
                    <a:pt x="29" y="5801"/>
                  </a:cubicBezTo>
                  <a:cubicBezTo>
                    <a:pt x="9" y="5878"/>
                    <a:pt x="1" y="5954"/>
                    <a:pt x="5" y="6034"/>
                  </a:cubicBezTo>
                  <a:lnTo>
                    <a:pt x="9" y="6013"/>
                  </a:lnTo>
                  <a:cubicBezTo>
                    <a:pt x="12" y="6141"/>
                    <a:pt x="38" y="6268"/>
                    <a:pt x="83" y="6388"/>
                  </a:cubicBezTo>
                  <a:cubicBezTo>
                    <a:pt x="180" y="6646"/>
                    <a:pt x="353" y="6871"/>
                    <a:pt x="535" y="7080"/>
                  </a:cubicBezTo>
                  <a:cubicBezTo>
                    <a:pt x="1175" y="7809"/>
                    <a:pt x="1959" y="8409"/>
                    <a:pt x="2827" y="8841"/>
                  </a:cubicBezTo>
                  <a:cubicBezTo>
                    <a:pt x="2685" y="9978"/>
                    <a:pt x="2771" y="11141"/>
                    <a:pt x="3083" y="12243"/>
                  </a:cubicBezTo>
                  <a:cubicBezTo>
                    <a:pt x="3170" y="12550"/>
                    <a:pt x="3276" y="12857"/>
                    <a:pt x="3467" y="13112"/>
                  </a:cubicBezTo>
                  <a:cubicBezTo>
                    <a:pt x="3554" y="13230"/>
                    <a:pt x="3662" y="13334"/>
                    <a:pt x="3782" y="13418"/>
                  </a:cubicBezTo>
                  <a:lnTo>
                    <a:pt x="3760" y="13409"/>
                  </a:lnTo>
                  <a:lnTo>
                    <a:pt x="3760" y="13409"/>
                  </a:lnTo>
                  <a:cubicBezTo>
                    <a:pt x="3832" y="13462"/>
                    <a:pt x="3915" y="13502"/>
                    <a:pt x="4000" y="13532"/>
                  </a:cubicBezTo>
                  <a:cubicBezTo>
                    <a:pt x="4084" y="13564"/>
                    <a:pt x="4172" y="13586"/>
                    <a:pt x="4261" y="13590"/>
                  </a:cubicBezTo>
                  <a:lnTo>
                    <a:pt x="4237" y="13581"/>
                  </a:lnTo>
                  <a:lnTo>
                    <a:pt x="4237" y="13581"/>
                  </a:lnTo>
                  <a:cubicBezTo>
                    <a:pt x="4277" y="13585"/>
                    <a:pt x="4317" y="13587"/>
                    <a:pt x="4358" y="13587"/>
                  </a:cubicBezTo>
                  <a:cubicBezTo>
                    <a:pt x="4465" y="13587"/>
                    <a:pt x="4573" y="13574"/>
                    <a:pt x="4676" y="13550"/>
                  </a:cubicBezTo>
                  <a:cubicBezTo>
                    <a:pt x="4986" y="13475"/>
                    <a:pt x="5265" y="13306"/>
                    <a:pt x="5527" y="13125"/>
                  </a:cubicBezTo>
                  <a:cubicBezTo>
                    <a:pt x="6521" y="12443"/>
                    <a:pt x="7366" y="11548"/>
                    <a:pt x="7995" y="10519"/>
                  </a:cubicBezTo>
                  <a:cubicBezTo>
                    <a:pt x="8826" y="11023"/>
                    <a:pt x="9744" y="11380"/>
                    <a:pt x="10699" y="11565"/>
                  </a:cubicBezTo>
                  <a:cubicBezTo>
                    <a:pt x="10902" y="11605"/>
                    <a:pt x="11110" y="11637"/>
                    <a:pt x="11316" y="11637"/>
                  </a:cubicBezTo>
                  <a:cubicBezTo>
                    <a:pt x="11414" y="11637"/>
                    <a:pt x="11512" y="11630"/>
                    <a:pt x="11608" y="11613"/>
                  </a:cubicBezTo>
                  <a:cubicBezTo>
                    <a:pt x="11746" y="11590"/>
                    <a:pt x="11884" y="11542"/>
                    <a:pt x="12006" y="11475"/>
                  </a:cubicBezTo>
                  <a:lnTo>
                    <a:pt x="12006" y="11475"/>
                  </a:lnTo>
                  <a:lnTo>
                    <a:pt x="11988" y="11491"/>
                  </a:lnTo>
                  <a:cubicBezTo>
                    <a:pt x="12065" y="11451"/>
                    <a:pt x="12134" y="11399"/>
                    <a:pt x="12197" y="11338"/>
                  </a:cubicBezTo>
                  <a:cubicBezTo>
                    <a:pt x="12261" y="11279"/>
                    <a:pt x="12315" y="11214"/>
                    <a:pt x="12360" y="11139"/>
                  </a:cubicBezTo>
                  <a:lnTo>
                    <a:pt x="12360" y="11139"/>
                  </a:lnTo>
                  <a:lnTo>
                    <a:pt x="12342" y="11156"/>
                  </a:lnTo>
                  <a:cubicBezTo>
                    <a:pt x="12417" y="11036"/>
                    <a:pt x="12471" y="10903"/>
                    <a:pt x="12504" y="10766"/>
                  </a:cubicBezTo>
                  <a:cubicBezTo>
                    <a:pt x="12573" y="10468"/>
                    <a:pt x="12549" y="10157"/>
                    <a:pt x="12509" y="9855"/>
                  </a:cubicBezTo>
                  <a:cubicBezTo>
                    <a:pt x="12355" y="8714"/>
                    <a:pt x="11955" y="7610"/>
                    <a:pt x="11348" y="6631"/>
                  </a:cubicBezTo>
                  <a:cubicBezTo>
                    <a:pt x="11860" y="5888"/>
                    <a:pt x="12241" y="5055"/>
                    <a:pt x="12455" y="4181"/>
                  </a:cubicBezTo>
                  <a:cubicBezTo>
                    <a:pt x="12521" y="3911"/>
                    <a:pt x="12575" y="3634"/>
                    <a:pt x="12541" y="3358"/>
                  </a:cubicBezTo>
                  <a:cubicBezTo>
                    <a:pt x="12519" y="3229"/>
                    <a:pt x="12484" y="3102"/>
                    <a:pt x="12427" y="2990"/>
                  </a:cubicBezTo>
                  <a:lnTo>
                    <a:pt x="12427" y="2990"/>
                  </a:lnTo>
                  <a:lnTo>
                    <a:pt x="12441" y="3006"/>
                  </a:lnTo>
                  <a:cubicBezTo>
                    <a:pt x="12410" y="2935"/>
                    <a:pt x="12364" y="2868"/>
                    <a:pt x="12313" y="2809"/>
                  </a:cubicBezTo>
                  <a:cubicBezTo>
                    <a:pt x="12264" y="2750"/>
                    <a:pt x="12207" y="2696"/>
                    <a:pt x="12141" y="2652"/>
                  </a:cubicBezTo>
                  <a:lnTo>
                    <a:pt x="12141" y="2652"/>
                  </a:lnTo>
                  <a:lnTo>
                    <a:pt x="12156" y="2667"/>
                  </a:lnTo>
                  <a:cubicBezTo>
                    <a:pt x="12050" y="2595"/>
                    <a:pt x="11932" y="2538"/>
                    <a:pt x="11810" y="2504"/>
                  </a:cubicBezTo>
                  <a:cubicBezTo>
                    <a:pt x="11650" y="2458"/>
                    <a:pt x="11484" y="2442"/>
                    <a:pt x="11316" y="2442"/>
                  </a:cubicBezTo>
                  <a:cubicBezTo>
                    <a:pt x="11205" y="2442"/>
                    <a:pt x="11094" y="2449"/>
                    <a:pt x="10985" y="2458"/>
                  </a:cubicBezTo>
                  <a:cubicBezTo>
                    <a:pt x="10105" y="2531"/>
                    <a:pt x="9239" y="2765"/>
                    <a:pt x="8442" y="3138"/>
                  </a:cubicBezTo>
                  <a:cubicBezTo>
                    <a:pt x="7977" y="2149"/>
                    <a:pt x="7300" y="1258"/>
                    <a:pt x="6471" y="544"/>
                  </a:cubicBezTo>
                  <a:cubicBezTo>
                    <a:pt x="6251" y="357"/>
                    <a:pt x="6016" y="178"/>
                    <a:pt x="5743" y="80"/>
                  </a:cubicBezTo>
                  <a:cubicBezTo>
                    <a:pt x="5620" y="35"/>
                    <a:pt x="5485" y="8"/>
                    <a:pt x="5351" y="7"/>
                  </a:cubicBezTo>
                  <a:lnTo>
                    <a:pt x="5373" y="1"/>
                  </a:lnTo>
                  <a:cubicBezTo>
                    <a:pt x="5361" y="1"/>
                    <a:pt x="5350" y="0"/>
                    <a:pt x="53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55"/>
            <p:cNvSpPr/>
            <p:nvPr/>
          </p:nvSpPr>
          <p:spPr>
            <a:xfrm>
              <a:off x="7968723" y="641280"/>
              <a:ext cx="38406" cy="34849"/>
            </a:xfrm>
            <a:custGeom>
              <a:avLst/>
              <a:gdLst/>
              <a:ahLst/>
              <a:cxnLst/>
              <a:rect l="l" t="t" r="r" b="b"/>
              <a:pathLst>
                <a:path w="961" h="872" extrusionOk="0">
                  <a:moveTo>
                    <a:pt x="481" y="1"/>
                  </a:moveTo>
                  <a:cubicBezTo>
                    <a:pt x="447" y="1"/>
                    <a:pt x="412" y="5"/>
                    <a:pt x="378" y="13"/>
                  </a:cubicBezTo>
                  <a:cubicBezTo>
                    <a:pt x="144" y="70"/>
                    <a:pt x="1" y="305"/>
                    <a:pt x="58" y="539"/>
                  </a:cubicBezTo>
                  <a:cubicBezTo>
                    <a:pt x="106" y="737"/>
                    <a:pt x="284" y="871"/>
                    <a:pt x="481" y="871"/>
                  </a:cubicBezTo>
                  <a:cubicBezTo>
                    <a:pt x="515" y="871"/>
                    <a:pt x="549" y="867"/>
                    <a:pt x="584" y="859"/>
                  </a:cubicBezTo>
                  <a:cubicBezTo>
                    <a:pt x="817" y="802"/>
                    <a:pt x="960" y="568"/>
                    <a:pt x="903" y="333"/>
                  </a:cubicBezTo>
                  <a:cubicBezTo>
                    <a:pt x="855" y="133"/>
                    <a:pt x="677" y="1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55"/>
            <p:cNvSpPr/>
            <p:nvPr/>
          </p:nvSpPr>
          <p:spPr>
            <a:xfrm>
              <a:off x="8175829" y="590843"/>
              <a:ext cx="38366" cy="34849"/>
            </a:xfrm>
            <a:custGeom>
              <a:avLst/>
              <a:gdLst/>
              <a:ahLst/>
              <a:cxnLst/>
              <a:rect l="l" t="t" r="r" b="b"/>
              <a:pathLst>
                <a:path w="960" h="872" extrusionOk="0">
                  <a:moveTo>
                    <a:pt x="482" y="0"/>
                  </a:moveTo>
                  <a:cubicBezTo>
                    <a:pt x="448" y="0"/>
                    <a:pt x="412" y="5"/>
                    <a:pt x="377" y="13"/>
                  </a:cubicBezTo>
                  <a:cubicBezTo>
                    <a:pt x="144" y="70"/>
                    <a:pt x="0" y="305"/>
                    <a:pt x="57" y="539"/>
                  </a:cubicBezTo>
                  <a:cubicBezTo>
                    <a:pt x="106" y="738"/>
                    <a:pt x="283" y="871"/>
                    <a:pt x="480" y="871"/>
                  </a:cubicBezTo>
                  <a:cubicBezTo>
                    <a:pt x="514" y="871"/>
                    <a:pt x="548" y="867"/>
                    <a:pt x="583" y="859"/>
                  </a:cubicBezTo>
                  <a:cubicBezTo>
                    <a:pt x="816" y="802"/>
                    <a:pt x="960" y="568"/>
                    <a:pt x="903" y="333"/>
                  </a:cubicBezTo>
                  <a:cubicBezTo>
                    <a:pt x="854" y="134"/>
                    <a:pt x="678" y="0"/>
                    <a:pt x="4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55"/>
            <p:cNvSpPr/>
            <p:nvPr/>
          </p:nvSpPr>
          <p:spPr>
            <a:xfrm>
              <a:off x="8052453" y="650153"/>
              <a:ext cx="97794" cy="58309"/>
            </a:xfrm>
            <a:custGeom>
              <a:avLst/>
              <a:gdLst/>
              <a:ahLst/>
              <a:cxnLst/>
              <a:rect l="l" t="t" r="r" b="b"/>
              <a:pathLst>
                <a:path w="2447" h="1459" extrusionOk="0">
                  <a:moveTo>
                    <a:pt x="2291" y="0"/>
                  </a:moveTo>
                  <a:lnTo>
                    <a:pt x="1" y="557"/>
                  </a:lnTo>
                  <a:cubicBezTo>
                    <a:pt x="131" y="1097"/>
                    <a:pt x="613" y="1458"/>
                    <a:pt x="1144" y="1458"/>
                  </a:cubicBezTo>
                  <a:cubicBezTo>
                    <a:pt x="1236" y="1458"/>
                    <a:pt x="1331" y="1447"/>
                    <a:pt x="1425" y="1424"/>
                  </a:cubicBezTo>
                  <a:cubicBezTo>
                    <a:pt x="2057" y="1271"/>
                    <a:pt x="2446" y="633"/>
                    <a:pt x="2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1" name="Google Shape;2611;p55"/>
          <p:cNvSpPr/>
          <p:nvPr/>
        </p:nvSpPr>
        <p:spPr>
          <a:xfrm>
            <a:off x="7717675" y="4599425"/>
            <a:ext cx="713103" cy="368208"/>
          </a:xfrm>
          <a:custGeom>
            <a:avLst/>
            <a:gdLst/>
            <a:ahLst/>
            <a:cxnLst/>
            <a:rect l="l" t="t" r="r" b="b"/>
            <a:pathLst>
              <a:path w="76843" h="26466" extrusionOk="0">
                <a:moveTo>
                  <a:pt x="73819" y="0"/>
                </a:moveTo>
                <a:cubicBezTo>
                  <a:pt x="73743" y="0"/>
                  <a:pt x="73666" y="2"/>
                  <a:pt x="73590" y="3"/>
                </a:cubicBezTo>
                <a:cubicBezTo>
                  <a:pt x="71635" y="30"/>
                  <a:pt x="69679" y="69"/>
                  <a:pt x="67725" y="69"/>
                </a:cubicBezTo>
                <a:cubicBezTo>
                  <a:pt x="67284" y="69"/>
                  <a:pt x="66844" y="67"/>
                  <a:pt x="66403" y="62"/>
                </a:cubicBezTo>
                <a:cubicBezTo>
                  <a:pt x="66171" y="60"/>
                  <a:pt x="65938" y="59"/>
                  <a:pt x="65706" y="59"/>
                </a:cubicBezTo>
                <a:cubicBezTo>
                  <a:pt x="63390" y="59"/>
                  <a:pt x="61075" y="157"/>
                  <a:pt x="58761" y="157"/>
                </a:cubicBezTo>
                <a:cubicBezTo>
                  <a:pt x="58565" y="157"/>
                  <a:pt x="58368" y="156"/>
                  <a:pt x="58172" y="155"/>
                </a:cubicBezTo>
                <a:cubicBezTo>
                  <a:pt x="57959" y="153"/>
                  <a:pt x="57745" y="152"/>
                  <a:pt x="57532" y="152"/>
                </a:cubicBezTo>
                <a:cubicBezTo>
                  <a:pt x="54748" y="152"/>
                  <a:pt x="51966" y="288"/>
                  <a:pt x="49182" y="288"/>
                </a:cubicBezTo>
                <a:cubicBezTo>
                  <a:pt x="48651" y="288"/>
                  <a:pt x="48119" y="283"/>
                  <a:pt x="47588" y="271"/>
                </a:cubicBezTo>
                <a:cubicBezTo>
                  <a:pt x="47437" y="268"/>
                  <a:pt x="47286" y="266"/>
                  <a:pt x="47135" y="266"/>
                </a:cubicBezTo>
                <a:cubicBezTo>
                  <a:pt x="46129" y="266"/>
                  <a:pt x="45109" y="331"/>
                  <a:pt x="44099" y="345"/>
                </a:cubicBezTo>
                <a:cubicBezTo>
                  <a:pt x="39452" y="409"/>
                  <a:pt x="34802" y="427"/>
                  <a:pt x="30154" y="470"/>
                </a:cubicBezTo>
                <a:cubicBezTo>
                  <a:pt x="28171" y="487"/>
                  <a:pt x="26187" y="535"/>
                  <a:pt x="24203" y="545"/>
                </a:cubicBezTo>
                <a:cubicBezTo>
                  <a:pt x="19509" y="571"/>
                  <a:pt x="14817" y="574"/>
                  <a:pt x="10123" y="599"/>
                </a:cubicBezTo>
                <a:cubicBezTo>
                  <a:pt x="7403" y="614"/>
                  <a:pt x="4682" y="651"/>
                  <a:pt x="1960" y="688"/>
                </a:cubicBezTo>
                <a:cubicBezTo>
                  <a:pt x="1410" y="697"/>
                  <a:pt x="1096" y="1169"/>
                  <a:pt x="791" y="1594"/>
                </a:cubicBezTo>
                <a:cubicBezTo>
                  <a:pt x="529" y="1958"/>
                  <a:pt x="899" y="2214"/>
                  <a:pt x="1008" y="2499"/>
                </a:cubicBezTo>
                <a:cubicBezTo>
                  <a:pt x="1186" y="2958"/>
                  <a:pt x="1488" y="3315"/>
                  <a:pt x="1856" y="3601"/>
                </a:cubicBezTo>
                <a:cubicBezTo>
                  <a:pt x="2121" y="3810"/>
                  <a:pt x="2369" y="4044"/>
                  <a:pt x="2526" y="4296"/>
                </a:cubicBezTo>
                <a:cubicBezTo>
                  <a:pt x="1959" y="4951"/>
                  <a:pt x="1105" y="5019"/>
                  <a:pt x="680" y="5907"/>
                </a:cubicBezTo>
                <a:cubicBezTo>
                  <a:pt x="194" y="6929"/>
                  <a:pt x="171" y="7591"/>
                  <a:pt x="887" y="8460"/>
                </a:cubicBezTo>
                <a:cubicBezTo>
                  <a:pt x="1129" y="8752"/>
                  <a:pt x="1399" y="9018"/>
                  <a:pt x="1638" y="9314"/>
                </a:cubicBezTo>
                <a:cubicBezTo>
                  <a:pt x="1818" y="9540"/>
                  <a:pt x="2172" y="9673"/>
                  <a:pt x="2158" y="9993"/>
                </a:cubicBezTo>
                <a:cubicBezTo>
                  <a:pt x="2142" y="10350"/>
                  <a:pt x="1764" y="10334"/>
                  <a:pt x="1537" y="10470"/>
                </a:cubicBezTo>
                <a:cubicBezTo>
                  <a:pt x="1417" y="10541"/>
                  <a:pt x="1314" y="10652"/>
                  <a:pt x="1210" y="10749"/>
                </a:cubicBezTo>
                <a:cubicBezTo>
                  <a:pt x="70" y="11808"/>
                  <a:pt x="128" y="12368"/>
                  <a:pt x="1007" y="13584"/>
                </a:cubicBezTo>
                <a:cubicBezTo>
                  <a:pt x="1041" y="13632"/>
                  <a:pt x="1092" y="13662"/>
                  <a:pt x="1133" y="13703"/>
                </a:cubicBezTo>
                <a:cubicBezTo>
                  <a:pt x="1723" y="14312"/>
                  <a:pt x="2313" y="14917"/>
                  <a:pt x="2905" y="15528"/>
                </a:cubicBezTo>
                <a:cubicBezTo>
                  <a:pt x="2651" y="15730"/>
                  <a:pt x="2391" y="15791"/>
                  <a:pt x="2115" y="15825"/>
                </a:cubicBezTo>
                <a:cubicBezTo>
                  <a:pt x="1122" y="15943"/>
                  <a:pt x="644" y="16794"/>
                  <a:pt x="209" y="17651"/>
                </a:cubicBezTo>
                <a:cubicBezTo>
                  <a:pt x="54" y="17954"/>
                  <a:pt x="0" y="18380"/>
                  <a:pt x="168" y="18733"/>
                </a:cubicBezTo>
                <a:cubicBezTo>
                  <a:pt x="411" y="19250"/>
                  <a:pt x="647" y="19820"/>
                  <a:pt x="1106" y="20114"/>
                </a:cubicBezTo>
                <a:cubicBezTo>
                  <a:pt x="1817" y="20572"/>
                  <a:pt x="2357" y="21276"/>
                  <a:pt x="3084" y="21669"/>
                </a:cubicBezTo>
                <a:cubicBezTo>
                  <a:pt x="3063" y="21745"/>
                  <a:pt x="3061" y="21789"/>
                  <a:pt x="3044" y="21802"/>
                </a:cubicBezTo>
                <a:cubicBezTo>
                  <a:pt x="2953" y="21865"/>
                  <a:pt x="2854" y="21912"/>
                  <a:pt x="2764" y="21979"/>
                </a:cubicBezTo>
                <a:cubicBezTo>
                  <a:pt x="2075" y="22494"/>
                  <a:pt x="1326" y="22904"/>
                  <a:pt x="953" y="23856"/>
                </a:cubicBezTo>
                <a:cubicBezTo>
                  <a:pt x="708" y="24480"/>
                  <a:pt x="657" y="24880"/>
                  <a:pt x="1048" y="25389"/>
                </a:cubicBezTo>
                <a:cubicBezTo>
                  <a:pt x="1528" y="26011"/>
                  <a:pt x="2165" y="26242"/>
                  <a:pt x="2857" y="26242"/>
                </a:cubicBezTo>
                <a:cubicBezTo>
                  <a:pt x="2865" y="26242"/>
                  <a:pt x="2874" y="26242"/>
                  <a:pt x="2882" y="26242"/>
                </a:cubicBezTo>
                <a:cubicBezTo>
                  <a:pt x="2985" y="26241"/>
                  <a:pt x="3087" y="26240"/>
                  <a:pt x="3189" y="26240"/>
                </a:cubicBezTo>
                <a:cubicBezTo>
                  <a:pt x="5334" y="26240"/>
                  <a:pt x="7473" y="26465"/>
                  <a:pt x="9620" y="26465"/>
                </a:cubicBezTo>
                <a:cubicBezTo>
                  <a:pt x="9681" y="26465"/>
                  <a:pt x="9742" y="26465"/>
                  <a:pt x="9803" y="26465"/>
                </a:cubicBezTo>
                <a:cubicBezTo>
                  <a:pt x="12417" y="26450"/>
                  <a:pt x="15030" y="26446"/>
                  <a:pt x="17644" y="26446"/>
                </a:cubicBezTo>
                <a:cubicBezTo>
                  <a:pt x="21664" y="26446"/>
                  <a:pt x="25685" y="26456"/>
                  <a:pt x="29706" y="26456"/>
                </a:cubicBezTo>
                <a:cubicBezTo>
                  <a:pt x="40354" y="26456"/>
                  <a:pt x="51003" y="26451"/>
                  <a:pt x="61651" y="26449"/>
                </a:cubicBezTo>
                <a:cubicBezTo>
                  <a:pt x="66155" y="26449"/>
                  <a:pt x="70659" y="26449"/>
                  <a:pt x="75162" y="26459"/>
                </a:cubicBezTo>
                <a:cubicBezTo>
                  <a:pt x="75171" y="26459"/>
                  <a:pt x="75181" y="26459"/>
                  <a:pt x="75190" y="26459"/>
                </a:cubicBezTo>
                <a:cubicBezTo>
                  <a:pt x="76194" y="26459"/>
                  <a:pt x="76397" y="26232"/>
                  <a:pt x="76340" y="25064"/>
                </a:cubicBezTo>
                <a:cubicBezTo>
                  <a:pt x="76331" y="24880"/>
                  <a:pt x="76277" y="24701"/>
                  <a:pt x="76246" y="24519"/>
                </a:cubicBezTo>
                <a:cubicBezTo>
                  <a:pt x="76097" y="23681"/>
                  <a:pt x="75713" y="22973"/>
                  <a:pt x="75289" y="22287"/>
                </a:cubicBezTo>
                <a:cubicBezTo>
                  <a:pt x="75118" y="22008"/>
                  <a:pt x="75065" y="21822"/>
                  <a:pt x="75332" y="21511"/>
                </a:cubicBezTo>
                <a:cubicBezTo>
                  <a:pt x="75864" y="20894"/>
                  <a:pt x="76027" y="19989"/>
                  <a:pt x="76544" y="19337"/>
                </a:cubicBezTo>
                <a:cubicBezTo>
                  <a:pt x="76696" y="19145"/>
                  <a:pt x="76635" y="18868"/>
                  <a:pt x="76586" y="18620"/>
                </a:cubicBezTo>
                <a:cubicBezTo>
                  <a:pt x="76443" y="17911"/>
                  <a:pt x="76152" y="17310"/>
                  <a:pt x="75645" y="16851"/>
                </a:cubicBezTo>
                <a:cubicBezTo>
                  <a:pt x="75639" y="16851"/>
                  <a:pt x="75633" y="16851"/>
                  <a:pt x="75628" y="16851"/>
                </a:cubicBezTo>
                <a:cubicBezTo>
                  <a:pt x="75215" y="16851"/>
                  <a:pt x="75422" y="16436"/>
                  <a:pt x="75322" y="16226"/>
                </a:cubicBezTo>
                <a:cubicBezTo>
                  <a:pt x="75307" y="16145"/>
                  <a:pt x="75211" y="16111"/>
                  <a:pt x="75224" y="16014"/>
                </a:cubicBezTo>
                <a:lnTo>
                  <a:pt x="75224" y="16014"/>
                </a:lnTo>
                <a:cubicBezTo>
                  <a:pt x="75282" y="16025"/>
                  <a:pt x="75260" y="16131"/>
                  <a:pt x="75326" y="16131"/>
                </a:cubicBezTo>
                <a:cubicBezTo>
                  <a:pt x="75327" y="16131"/>
                  <a:pt x="75327" y="16131"/>
                  <a:pt x="75328" y="16131"/>
                </a:cubicBezTo>
                <a:cubicBezTo>
                  <a:pt x="75365" y="16143"/>
                  <a:pt x="75402" y="16148"/>
                  <a:pt x="75437" y="16148"/>
                </a:cubicBezTo>
                <a:cubicBezTo>
                  <a:pt x="75535" y="16148"/>
                  <a:pt x="75624" y="16104"/>
                  <a:pt x="75707" y="16031"/>
                </a:cubicBezTo>
                <a:lnTo>
                  <a:pt x="75707" y="16031"/>
                </a:lnTo>
                <a:lnTo>
                  <a:pt x="75694" y="16035"/>
                </a:lnTo>
                <a:cubicBezTo>
                  <a:pt x="75899" y="15821"/>
                  <a:pt x="76213" y="15684"/>
                  <a:pt x="76124" y="15257"/>
                </a:cubicBezTo>
                <a:cubicBezTo>
                  <a:pt x="76125" y="15169"/>
                  <a:pt x="75986" y="15164"/>
                  <a:pt x="76026" y="15107"/>
                </a:cubicBezTo>
                <a:cubicBezTo>
                  <a:pt x="76035" y="15094"/>
                  <a:pt x="76046" y="15089"/>
                  <a:pt x="76059" y="15089"/>
                </a:cubicBezTo>
                <a:cubicBezTo>
                  <a:pt x="76098" y="15089"/>
                  <a:pt x="76150" y="15134"/>
                  <a:pt x="76199" y="15134"/>
                </a:cubicBezTo>
                <a:cubicBezTo>
                  <a:pt x="76208" y="15134"/>
                  <a:pt x="76217" y="15132"/>
                  <a:pt x="76226" y="15129"/>
                </a:cubicBezTo>
                <a:cubicBezTo>
                  <a:pt x="76699" y="14926"/>
                  <a:pt x="76654" y="14451"/>
                  <a:pt x="76722" y="14000"/>
                </a:cubicBezTo>
                <a:cubicBezTo>
                  <a:pt x="76843" y="13182"/>
                  <a:pt x="76391" y="12574"/>
                  <a:pt x="76198" y="11872"/>
                </a:cubicBezTo>
                <a:cubicBezTo>
                  <a:pt x="76068" y="11715"/>
                  <a:pt x="75943" y="11552"/>
                  <a:pt x="75807" y="11403"/>
                </a:cubicBezTo>
                <a:cubicBezTo>
                  <a:pt x="75254" y="10802"/>
                  <a:pt x="75250" y="10659"/>
                  <a:pt x="75858" y="10178"/>
                </a:cubicBezTo>
                <a:cubicBezTo>
                  <a:pt x="76253" y="9865"/>
                  <a:pt x="76514" y="9405"/>
                  <a:pt x="76459" y="8929"/>
                </a:cubicBezTo>
                <a:cubicBezTo>
                  <a:pt x="76320" y="7746"/>
                  <a:pt x="76149" y="6548"/>
                  <a:pt x="75474" y="5552"/>
                </a:cubicBezTo>
                <a:cubicBezTo>
                  <a:pt x="75140" y="5060"/>
                  <a:pt x="75096" y="4716"/>
                  <a:pt x="75481" y="4357"/>
                </a:cubicBezTo>
                <a:cubicBezTo>
                  <a:pt x="76352" y="3543"/>
                  <a:pt x="76472" y="2511"/>
                  <a:pt x="76320" y="1355"/>
                </a:cubicBezTo>
                <a:cubicBezTo>
                  <a:pt x="76239" y="976"/>
                  <a:pt x="75893" y="960"/>
                  <a:pt x="75683" y="754"/>
                </a:cubicBezTo>
                <a:cubicBezTo>
                  <a:pt x="75555" y="699"/>
                  <a:pt x="75392" y="683"/>
                  <a:pt x="75309" y="580"/>
                </a:cubicBezTo>
                <a:cubicBezTo>
                  <a:pt x="74892" y="56"/>
                  <a:pt x="74369" y="0"/>
                  <a:pt x="73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2" name="Google Shape;2612;p55">
            <a:hlinkClick r:id="" action="ppaction://hlinkshowjump?jump=previousslide"/>
          </p:cNvPr>
          <p:cNvSpPr txBox="1"/>
          <p:nvPr/>
        </p:nvSpPr>
        <p:spPr>
          <a:xfrm>
            <a:off x="77176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&lt;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2613" name="Google Shape;2613;p55">
            <a:hlinkClick r:id="" action="ppaction://hlinkshowjump?jump=nextslide"/>
          </p:cNvPr>
          <p:cNvSpPr txBox="1"/>
          <p:nvPr/>
        </p:nvSpPr>
        <p:spPr>
          <a:xfrm>
            <a:off x="8043469" y="4599425"/>
            <a:ext cx="38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1"/>
                </a:solidFill>
                <a:latin typeface="Back to School " panose="02000603000000000000" pitchFamily="2" charset="0"/>
                <a:ea typeface="Capriola"/>
                <a:cs typeface="Capriola"/>
                <a:sym typeface="Capriola"/>
              </a:rPr>
              <a:t>&gt; </a:t>
            </a:r>
            <a:endParaRPr sz="1700" b="1" dirty="0">
              <a:solidFill>
                <a:schemeClr val="lt1"/>
              </a:solidFill>
              <a:latin typeface="Back to School " panose="02000603000000000000" pitchFamily="2" charset="0"/>
              <a:ea typeface="Capriola"/>
              <a:cs typeface="Capriola"/>
              <a:sym typeface="Capriol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4B95CE-2445-4019-8A09-0FC2418E8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pc="300" dirty="0"/>
              <a:t>APLIKASI CMS</a:t>
            </a:r>
            <a:endParaRPr lang="id-ID" spc="3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ABE480-0A19-4A5B-B16F-3C16E4C97A8F}"/>
              </a:ext>
            </a:extLst>
          </p:cNvPr>
          <p:cNvSpPr txBox="1"/>
          <p:nvPr/>
        </p:nvSpPr>
        <p:spPr>
          <a:xfrm>
            <a:off x="4179410" y="1794933"/>
            <a:ext cx="21884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spc="300" dirty="0">
                <a:solidFill>
                  <a:srgbClr val="002060"/>
                </a:solidFill>
                <a:latin typeface="Back to School " panose="02000603000000000000" pitchFamily="2" charset="0"/>
              </a:rPr>
              <a:t>JOOMLA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spc="300" dirty="0">
                <a:solidFill>
                  <a:srgbClr val="002060"/>
                </a:solidFill>
                <a:latin typeface="Back to School " panose="02000603000000000000" pitchFamily="2" charset="0"/>
              </a:rPr>
              <a:t>PHP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spc="300" dirty="0">
                <a:solidFill>
                  <a:srgbClr val="002060"/>
                </a:solidFill>
                <a:latin typeface="Back to School " panose="02000603000000000000" pitchFamily="2" charset="0"/>
              </a:rPr>
              <a:t>MySQL</a:t>
            </a:r>
          </a:p>
        </p:txBody>
      </p:sp>
    </p:spTree>
    <p:extLst>
      <p:ext uri="{BB962C8B-B14F-4D97-AF65-F5344CB8AC3E}">
        <p14:creationId xmlns:p14="http://schemas.microsoft.com/office/powerpoint/2010/main" val="116936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igh School Agenda - Book Planner by Slidesgo">
  <a:themeElements>
    <a:clrScheme name="Simple Light">
      <a:dk1>
        <a:srgbClr val="000000"/>
      </a:dk1>
      <a:lt1>
        <a:srgbClr val="FFFFFF"/>
      </a:lt1>
      <a:dk2>
        <a:srgbClr val="FCD472"/>
      </a:dk2>
      <a:lt2>
        <a:srgbClr val="FFC305"/>
      </a:lt2>
      <a:accent1>
        <a:srgbClr val="81A8F1"/>
      </a:accent1>
      <a:accent2>
        <a:srgbClr val="503E88"/>
      </a:accent2>
      <a:accent3>
        <a:srgbClr val="FF7151"/>
      </a:accent3>
      <a:accent4>
        <a:srgbClr val="FABBA8"/>
      </a:accent4>
      <a:accent5>
        <a:srgbClr val="94B4F0"/>
      </a:accent5>
      <a:accent6>
        <a:srgbClr val="FF5551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1682</TotalTime>
  <Words>1964</Words>
  <Application>Microsoft Office PowerPoint</Application>
  <PresentationFormat>On-screen Show (16:9)</PresentationFormat>
  <Paragraphs>724</Paragraphs>
  <Slides>93</Slides>
  <Notes>78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101" baseType="lpstr">
      <vt:lpstr>Capriola</vt:lpstr>
      <vt:lpstr>Arial</vt:lpstr>
      <vt:lpstr>American Purpose</vt:lpstr>
      <vt:lpstr>Back to School </vt:lpstr>
      <vt:lpstr>CabinSketch</vt:lpstr>
      <vt:lpstr>PassingNotes</vt:lpstr>
      <vt:lpstr>Poppins</vt:lpstr>
      <vt:lpstr>High School Agenda - Book Planner by Slidesgo</vt:lpstr>
      <vt:lpstr>TEKNOLOGI INFORMASI DAN KOMPUTER</vt:lpstr>
      <vt:lpstr>SILABUS</vt:lpstr>
      <vt:lpstr>SILABUS</vt:lpstr>
      <vt:lpstr>PETA KONSEP</vt:lpstr>
      <vt:lpstr>BAB SATU</vt:lpstr>
      <vt:lpstr>INFORMASI</vt:lpstr>
      <vt:lpstr>TEKNOLOGI INFORMASI DAN KOMPUTER MENCAKUP 2 ASPEK  </vt:lpstr>
      <vt:lpstr>INFORMASI</vt:lpstr>
      <vt:lpstr>INFORMASI</vt:lpstr>
      <vt:lpstr>DATA VS  INFORMASI</vt:lpstr>
      <vt:lpstr> VS  </vt:lpstr>
      <vt:lpstr> VS  </vt:lpstr>
      <vt:lpstr> VS  </vt:lpstr>
      <vt:lpstr>PowerPoint Presentation</vt:lpstr>
      <vt:lpstr>CIRI TEKNOLOGI INFORMASI YANG BAIK</vt:lpstr>
      <vt:lpstr>PowerPoint Presentation</vt:lpstr>
      <vt:lpstr>CIRI TEKNOLOGI KOMPUTER</vt:lpstr>
      <vt:lpstr>BROWSER</vt:lpstr>
      <vt:lpstr>Pengertian dari Browser</vt:lpstr>
      <vt:lpstr>Sejarah dari Browser</vt:lpstr>
      <vt:lpstr>Sejarah dari Browser</vt:lpstr>
      <vt:lpstr>Sejarah dari Browser</vt:lpstr>
      <vt:lpstr>Sejarah dari Browser</vt:lpstr>
      <vt:lpstr>Sejarah dari Browser</vt:lpstr>
      <vt:lpstr>Sejarah dari Browser</vt:lpstr>
      <vt:lpstr>Sejarah dari Browser</vt:lpstr>
      <vt:lpstr>Sejarah dari Browser</vt:lpstr>
      <vt:lpstr>Sejarah dari Browser</vt:lpstr>
      <vt:lpstr>Sejarah dari Browser</vt:lpstr>
      <vt:lpstr>Sejarah dari Browser</vt:lpstr>
      <vt:lpstr>Sejarah dari Browser</vt:lpstr>
      <vt:lpstr>Sejarah dari Browser</vt:lpstr>
      <vt:lpstr>Fungsi Browser</vt:lpstr>
      <vt:lpstr>Pengertian dari WEB BROWSER</vt:lpstr>
      <vt:lpstr>FungsiWeb Browser</vt:lpstr>
      <vt:lpstr>PowerPoint Presentation</vt:lpstr>
      <vt:lpstr>PowerPoint Presentation</vt:lpstr>
      <vt:lpstr>PowerPoint Presentation</vt:lpstr>
      <vt:lpstr>HTTP://WWW.TALENTASCHOOL.SCH.ID/TALENTA/INDEX.HTML</vt:lpstr>
      <vt:lpstr>ISTILAH PADA WEB BROWSER</vt:lpstr>
      <vt:lpstr>DOMAIN ORGANISASI</vt:lpstr>
      <vt:lpstr>DOMAIN NEGARA</vt:lpstr>
      <vt:lpstr>https://u-paris.fr/en/</vt:lpstr>
      <vt:lpstr>SEARCH ENGINE</vt:lpstr>
      <vt:lpstr>SEARCH ENGINE</vt:lpstr>
      <vt:lpstr>SEARCH ENGINE</vt:lpstr>
      <vt:lpstr>SEARCH ENGINE</vt:lpstr>
      <vt:lpstr>PENGGUNAAN SEARCH ENGINE</vt:lpstr>
      <vt:lpstr>SEARCH ENGINE</vt:lpstr>
      <vt:lpstr>SEARCH ENGINE</vt:lpstr>
      <vt:lpstr>SEARCH ENGINE</vt:lpstr>
      <vt:lpstr>SEARCH ENGINE</vt:lpstr>
      <vt:lpstr>SEARCH ENGINE</vt:lpstr>
      <vt:lpstr>SEARCH ENGINE</vt:lpstr>
      <vt:lpstr>SEARCH ENGINE</vt:lpstr>
      <vt:lpstr>SEARCH ENGINE</vt:lpstr>
      <vt:lpstr>12 TIPS MEMPERMUDAH PENCARIAN DI GOOGLE</vt:lpstr>
      <vt:lpstr>12 TIPS MEMPERMUDAH PENCARIAN DI GOOGLE</vt:lpstr>
      <vt:lpstr>12 TIPS MEMPERMUDAH PENCARIAN DI GOOGLE</vt:lpstr>
      <vt:lpstr>Tidak ingat - ? kata pada site - ? Serupa - ?</vt:lpstr>
      <vt:lpstr>Tidak ingat - * kata pada site - ? Serupa - ?</vt:lpstr>
      <vt:lpstr>Tidak ingat - * kata pada site – site: Serupa - ?</vt:lpstr>
      <vt:lpstr>Tidak ingat - * kata pada website – site: Serupa – related:</vt:lpstr>
      <vt:lpstr>12 TIPS MEMPERMUDAH PENCARIAN DI GOOGLE</vt:lpstr>
      <vt:lpstr>12 TIPS MEMPERMUDAH PENCARIAN DI GOOGLE</vt:lpstr>
      <vt:lpstr>12 TIPS MEMPERMUDAH PENCARIAN DI GOOGLE</vt:lpstr>
      <vt:lpstr>12 TIPS MEMPERMUDAH PENCARIAN DI GOOGLE</vt:lpstr>
      <vt:lpstr>12 TIPS MEMPERMUDAH PENCARIAN DI GOOGLE</vt:lpstr>
      <vt:lpstr>12 TIPS MEMPERMUDAH PENCARIAN DI GOOGLE</vt:lpstr>
      <vt:lpstr>12 TIPS MEMPERMUDAH PENCARIAN DI GOOGLE</vt:lpstr>
      <vt:lpstr>12 TIPS MEMPERMUDAH PENCARIAN DI GOOGLE</vt:lpstr>
      <vt:lpstr>12 TIPS MEMPERMUDAH PENCARIAN DI GOOGLE</vt:lpstr>
      <vt:lpstr>12 TIPS MEMPERMUDAH PENCARIAN DI GOOGLE</vt:lpstr>
      <vt:lpstr>Search Engine</vt:lpstr>
      <vt:lpstr>CMS</vt:lpstr>
      <vt:lpstr>CMS</vt:lpstr>
      <vt:lpstr>BLOG</vt:lpstr>
      <vt:lpstr>CMS</vt:lpstr>
      <vt:lpstr>CMS</vt:lpstr>
      <vt:lpstr>CMS</vt:lpstr>
      <vt:lpstr>CMS</vt:lpstr>
      <vt:lpstr>CMS</vt:lpstr>
      <vt:lpstr>2 bagian utama</vt:lpstr>
      <vt:lpstr>2 bagian utama</vt:lpstr>
      <vt:lpstr>2 bagian utama</vt:lpstr>
      <vt:lpstr>2 bagian utama</vt:lpstr>
      <vt:lpstr>PEMANFAATAN CMS</vt:lpstr>
      <vt:lpstr>PERKEMBANGAN CMS</vt:lpstr>
      <vt:lpstr>PERKEMBANGAN CMS</vt:lpstr>
      <vt:lpstr>APLIKASI CMS</vt:lpstr>
      <vt:lpstr>APLIKASI CMS</vt:lpstr>
      <vt:lpstr>APLIKASI CMS</vt:lpstr>
      <vt:lpstr>APLIKASI CMS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TEKNOLOGI INFORMASI DAN KOMPUTER</dc:title>
  <dc:creator>ICT-01</dc:creator>
  <cp:lastModifiedBy>ICT-01</cp:lastModifiedBy>
  <cp:revision>55</cp:revision>
  <cp:lastPrinted>2021-08-18T05:12:55Z</cp:lastPrinted>
  <dcterms:modified xsi:type="dcterms:W3CDTF">2021-08-18T05:12:56Z</dcterms:modified>
</cp:coreProperties>
</file>