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5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D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63649" y="4006199"/>
            <a:ext cx="15760700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7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9C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78908" y="3363008"/>
            <a:ext cx="14930182" cy="1092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70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4DF5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8030074" y="0"/>
            <a:ext cx="10267315" cy="10288905"/>
            <a:chOff x="8030074" y="0"/>
            <a:chExt cx="10267315" cy="1028890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0074" y="0"/>
              <a:ext cx="10266701" cy="1028880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45774" y="433764"/>
              <a:ext cx="1190624" cy="1190624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30090" y="2344556"/>
            <a:ext cx="9869170" cy="4037329"/>
          </a:xfrm>
          <a:prstGeom prst="rect">
            <a:avLst/>
          </a:prstGeom>
        </p:spPr>
        <p:txBody>
          <a:bodyPr vert="horz" wrap="square" lIns="0" tIns="387350" rIns="0" bIns="0" rtlCol="0">
            <a:spAutoFit/>
          </a:bodyPr>
          <a:lstStyle/>
          <a:p>
            <a:pPr marL="12700" marR="5080">
              <a:lnSpc>
                <a:spcPts val="14310"/>
              </a:lnSpc>
              <a:spcBef>
                <a:spcPts val="3050"/>
              </a:spcBef>
            </a:pPr>
            <a:r>
              <a:rPr sz="14400" spc="-405" dirty="0"/>
              <a:t>STOP </a:t>
            </a:r>
            <a:r>
              <a:rPr sz="14400" spc="-400" dirty="0"/>
              <a:t> </a:t>
            </a:r>
            <a:r>
              <a:rPr sz="14400" spc="95" dirty="0"/>
              <a:t>B</a:t>
            </a:r>
            <a:r>
              <a:rPr sz="14400" spc="-380" dirty="0"/>
              <a:t>U</a:t>
            </a:r>
            <a:r>
              <a:rPr sz="14400" spc="-400" dirty="0"/>
              <a:t>LL</a:t>
            </a:r>
            <a:r>
              <a:rPr sz="14400" spc="-640" dirty="0"/>
              <a:t>Y</a:t>
            </a:r>
            <a:r>
              <a:rPr sz="14400" spc="-2985" dirty="0"/>
              <a:t>I</a:t>
            </a:r>
            <a:r>
              <a:rPr sz="14400" spc="-595" dirty="0"/>
              <a:t>NG</a:t>
            </a:r>
            <a:endParaRPr sz="14400"/>
          </a:p>
        </p:txBody>
      </p:sp>
      <p:grpSp>
        <p:nvGrpSpPr>
          <p:cNvPr id="7" name="object 7"/>
          <p:cNvGrpSpPr/>
          <p:nvPr/>
        </p:nvGrpSpPr>
        <p:grpSpPr>
          <a:xfrm>
            <a:off x="9144000" y="2598079"/>
            <a:ext cx="7382509" cy="6863080"/>
            <a:chOff x="9144000" y="2598079"/>
            <a:chExt cx="7382509" cy="68630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35464" y="2598079"/>
              <a:ext cx="1190624" cy="119062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144000" y="8270071"/>
              <a:ext cx="1190624" cy="1190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686140"/>
            <a:ext cx="7107514" cy="770032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7404" y="701473"/>
            <a:ext cx="847725" cy="847724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166506" y="7445540"/>
            <a:ext cx="838199" cy="838199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7256518" y="3725703"/>
            <a:ext cx="10641965" cy="3721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6599"/>
              </a:lnSpc>
              <a:spcBef>
                <a:spcPts val="100"/>
              </a:spcBef>
            </a:pPr>
            <a:r>
              <a:rPr sz="5200" spc="-95" dirty="0">
                <a:latin typeface="Lucida Sans Unicode"/>
                <a:cs typeface="Lucida Sans Unicode"/>
              </a:rPr>
              <a:t>p</a:t>
            </a:r>
            <a:r>
              <a:rPr sz="5200" spc="15" dirty="0">
                <a:latin typeface="Lucida Sans Unicode"/>
                <a:cs typeface="Lucida Sans Unicode"/>
              </a:rPr>
              <a:t>e</a:t>
            </a:r>
            <a:r>
              <a:rPr sz="5200" spc="-15" dirty="0">
                <a:latin typeface="Lucida Sans Unicode"/>
                <a:cs typeface="Lucida Sans Unicode"/>
              </a:rPr>
              <a:t>r</a:t>
            </a:r>
            <a:r>
              <a:rPr sz="5200" spc="-190" dirty="0">
                <a:latin typeface="Lucida Sans Unicode"/>
                <a:cs typeface="Lucida Sans Unicode"/>
              </a:rPr>
              <a:t>il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315" dirty="0">
                <a:latin typeface="Lucida Sans Unicode"/>
                <a:cs typeface="Lucida Sans Unicode"/>
              </a:rPr>
              <a:t>k</a:t>
            </a:r>
            <a:r>
              <a:rPr sz="5200" spc="-40" dirty="0">
                <a:latin typeface="Lucida Sans Unicode"/>
                <a:cs typeface="Lucida Sans Unicode"/>
              </a:rPr>
              <a:t>u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95" dirty="0">
                <a:latin typeface="Lucida Sans Unicode"/>
                <a:cs typeface="Lucida Sans Unicode"/>
              </a:rPr>
              <a:t>b</a:t>
            </a:r>
            <a:r>
              <a:rPr sz="5200" spc="-45" dirty="0">
                <a:latin typeface="Lucida Sans Unicode"/>
                <a:cs typeface="Lucida Sans Unicode"/>
              </a:rPr>
              <a:t>u</a:t>
            </a:r>
            <a:r>
              <a:rPr sz="5200" spc="-190" dirty="0">
                <a:latin typeface="Lucida Sans Unicode"/>
                <a:cs typeface="Lucida Sans Unicode"/>
              </a:rPr>
              <a:t>ll</a:t>
            </a:r>
            <a:r>
              <a:rPr sz="5200" spc="-105" dirty="0">
                <a:latin typeface="Lucida Sans Unicode"/>
                <a:cs typeface="Lucida Sans Unicode"/>
              </a:rPr>
              <a:t>y</a:t>
            </a:r>
            <a:r>
              <a:rPr sz="5200" spc="-190" dirty="0">
                <a:latin typeface="Lucida Sans Unicode"/>
                <a:cs typeface="Lucida Sans Unicode"/>
              </a:rPr>
              <a:t>i</a:t>
            </a:r>
            <a:r>
              <a:rPr sz="5200" spc="-45" dirty="0">
                <a:latin typeface="Lucida Sans Unicode"/>
                <a:cs typeface="Lucida Sans Unicode"/>
              </a:rPr>
              <a:t>n</a:t>
            </a:r>
            <a:r>
              <a:rPr sz="5200" spc="-395" dirty="0">
                <a:latin typeface="Lucida Sans Unicode"/>
                <a:cs typeface="Lucida Sans Unicode"/>
              </a:rPr>
              <a:t>g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95" dirty="0">
                <a:latin typeface="Lucida Sans Unicode"/>
                <a:cs typeface="Lucida Sans Unicode"/>
              </a:rPr>
              <a:t>d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190" dirty="0">
                <a:latin typeface="Lucida Sans Unicode"/>
                <a:cs typeface="Lucida Sans Unicode"/>
              </a:rPr>
              <a:t>l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40" dirty="0">
                <a:latin typeface="Lucida Sans Unicode"/>
                <a:cs typeface="Lucida Sans Unicode"/>
              </a:rPr>
              <a:t>h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80" dirty="0">
                <a:latin typeface="Lucida Sans Unicode"/>
                <a:cs typeface="Lucida Sans Unicode"/>
              </a:rPr>
              <a:t>s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190" dirty="0">
                <a:latin typeface="Lucida Sans Unicode"/>
                <a:cs typeface="Lucida Sans Unicode"/>
              </a:rPr>
              <a:t>l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40" dirty="0">
                <a:latin typeface="Lucida Sans Unicode"/>
                <a:cs typeface="Lucida Sans Unicode"/>
              </a:rPr>
              <a:t>h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180" dirty="0">
                <a:latin typeface="Lucida Sans Unicode"/>
                <a:cs typeface="Lucida Sans Unicode"/>
              </a:rPr>
              <a:t>s</a:t>
            </a:r>
            <a:r>
              <a:rPr sz="5200" spc="15" dirty="0">
                <a:latin typeface="Lucida Sans Unicode"/>
                <a:cs typeface="Lucida Sans Unicode"/>
              </a:rPr>
              <a:t>a</a:t>
            </a:r>
            <a:r>
              <a:rPr sz="5200" spc="-110" dirty="0">
                <a:latin typeface="Lucida Sans Unicode"/>
                <a:cs typeface="Lucida Sans Unicode"/>
              </a:rPr>
              <a:t>t</a:t>
            </a:r>
            <a:r>
              <a:rPr sz="5200" spc="-25" dirty="0">
                <a:latin typeface="Lucida Sans Unicode"/>
                <a:cs typeface="Lucida Sans Unicode"/>
              </a:rPr>
              <a:t>u  </a:t>
            </a:r>
            <a:r>
              <a:rPr sz="5200" spc="-100" dirty="0">
                <a:latin typeface="Lucida Sans Unicode"/>
                <a:cs typeface="Lucida Sans Unicode"/>
              </a:rPr>
              <a:t>bentuk </a:t>
            </a:r>
            <a:r>
              <a:rPr sz="5200" spc="-65" dirty="0">
                <a:latin typeface="Lucida Sans Unicode"/>
                <a:cs typeface="Lucida Sans Unicode"/>
              </a:rPr>
              <a:t>penyalahgunaan </a:t>
            </a:r>
            <a:r>
              <a:rPr sz="5200" spc="-90" dirty="0">
                <a:latin typeface="Lucida Sans Unicode"/>
                <a:cs typeface="Lucida Sans Unicode"/>
              </a:rPr>
              <a:t>relasi </a:t>
            </a:r>
            <a:r>
              <a:rPr sz="5200" spc="-85" dirty="0">
                <a:latin typeface="Lucida Sans Unicode"/>
                <a:cs typeface="Lucida Sans Unicode"/>
              </a:rPr>
              <a:t> </a:t>
            </a:r>
            <a:r>
              <a:rPr sz="5200" spc="-80" dirty="0">
                <a:latin typeface="Lucida Sans Unicode"/>
                <a:cs typeface="Lucida Sans Unicode"/>
              </a:rPr>
              <a:t>kuasa.power </a:t>
            </a:r>
            <a:r>
              <a:rPr sz="5200" spc="-70" dirty="0">
                <a:latin typeface="Lucida Sans Unicode"/>
                <a:cs typeface="Lucida Sans Unicode"/>
              </a:rPr>
              <a:t>relation </a:t>
            </a:r>
            <a:r>
              <a:rPr sz="5200" spc="-125" dirty="0">
                <a:latin typeface="Lucida Sans Unicode"/>
                <a:cs typeface="Lucida Sans Unicode"/>
              </a:rPr>
              <a:t>dikalangan </a:t>
            </a:r>
            <a:r>
              <a:rPr sz="5200" spc="-120" dirty="0">
                <a:latin typeface="Lucida Sans Unicode"/>
                <a:cs typeface="Lucida Sans Unicode"/>
              </a:rPr>
              <a:t> </a:t>
            </a:r>
            <a:r>
              <a:rPr sz="5200" spc="-80" dirty="0">
                <a:latin typeface="Lucida Sans Unicode"/>
                <a:cs typeface="Lucida Sans Unicode"/>
              </a:rPr>
              <a:t>anak</a:t>
            </a:r>
            <a:r>
              <a:rPr sz="5200" spc="-300" dirty="0">
                <a:latin typeface="Lucida Sans Unicode"/>
                <a:cs typeface="Lucida Sans Unicode"/>
              </a:rPr>
              <a:t> </a:t>
            </a:r>
            <a:r>
              <a:rPr sz="5200" spc="-40" dirty="0">
                <a:latin typeface="Lucida Sans Unicode"/>
                <a:cs typeface="Lucida Sans Unicode"/>
              </a:rPr>
              <a:t>dan</a:t>
            </a:r>
            <a:r>
              <a:rPr sz="5200" spc="-295" dirty="0">
                <a:latin typeface="Lucida Sans Unicode"/>
                <a:cs typeface="Lucida Sans Unicode"/>
              </a:rPr>
              <a:t> </a:t>
            </a:r>
            <a:r>
              <a:rPr sz="5200" spc="-75" dirty="0">
                <a:latin typeface="Lucida Sans Unicode"/>
                <a:cs typeface="Lucida Sans Unicode"/>
              </a:rPr>
              <a:t>remaja.</a:t>
            </a:r>
            <a:endParaRPr sz="52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45005" y="5307823"/>
            <a:ext cx="2943245" cy="4348956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577049" y="884981"/>
            <a:ext cx="5230524" cy="401862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46886" y="1"/>
            <a:ext cx="4741108" cy="3244189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1"/>
            <a:ext cx="17943195" cy="10287000"/>
            <a:chOff x="0" y="1"/>
            <a:chExt cx="17943195" cy="10287000"/>
          </a:xfrm>
        </p:grpSpPr>
        <p:sp>
          <p:nvSpPr>
            <p:cNvPr id="6" name="object 6"/>
            <p:cNvSpPr/>
            <p:nvPr/>
          </p:nvSpPr>
          <p:spPr>
            <a:xfrm>
              <a:off x="10761650" y="8873998"/>
              <a:ext cx="2525395" cy="1413510"/>
            </a:xfrm>
            <a:custGeom>
              <a:avLst/>
              <a:gdLst/>
              <a:ahLst/>
              <a:cxnLst/>
              <a:rect l="l" t="t" r="r" b="b"/>
              <a:pathLst>
                <a:path w="2525394" h="1413509">
                  <a:moveTo>
                    <a:pt x="440208" y="1413001"/>
                  </a:moveTo>
                  <a:lnTo>
                    <a:pt x="368056" y="1413001"/>
                  </a:lnTo>
                  <a:lnTo>
                    <a:pt x="366914" y="1399520"/>
                  </a:lnTo>
                  <a:lnTo>
                    <a:pt x="365593" y="1385247"/>
                  </a:lnTo>
                  <a:lnTo>
                    <a:pt x="364872" y="1378099"/>
                  </a:lnTo>
                  <a:lnTo>
                    <a:pt x="364536" y="1374525"/>
                  </a:lnTo>
                  <a:lnTo>
                    <a:pt x="363791" y="1367352"/>
                  </a:lnTo>
                  <a:lnTo>
                    <a:pt x="359252" y="1327628"/>
                  </a:lnTo>
                  <a:lnTo>
                    <a:pt x="353463" y="1283945"/>
                  </a:lnTo>
                  <a:lnTo>
                    <a:pt x="346833" y="1239927"/>
                  </a:lnTo>
                  <a:lnTo>
                    <a:pt x="337850" y="1188304"/>
                  </a:lnTo>
                  <a:lnTo>
                    <a:pt x="330044" y="1147596"/>
                  </a:lnTo>
                  <a:lnTo>
                    <a:pt x="327041" y="1132795"/>
                  </a:lnTo>
                  <a:lnTo>
                    <a:pt x="326297" y="1129077"/>
                  </a:lnTo>
                  <a:lnTo>
                    <a:pt x="322454" y="1110558"/>
                  </a:lnTo>
                  <a:lnTo>
                    <a:pt x="318490" y="1092015"/>
                  </a:lnTo>
                  <a:lnTo>
                    <a:pt x="314431" y="1073496"/>
                  </a:lnTo>
                  <a:lnTo>
                    <a:pt x="313590" y="1069802"/>
                  </a:lnTo>
                  <a:lnTo>
                    <a:pt x="312774" y="1066084"/>
                  </a:lnTo>
                  <a:lnTo>
                    <a:pt x="306865" y="1040201"/>
                  </a:lnTo>
                  <a:lnTo>
                    <a:pt x="303406" y="1025400"/>
                  </a:lnTo>
                  <a:lnTo>
                    <a:pt x="299793" y="1010216"/>
                  </a:lnTo>
                  <a:lnTo>
                    <a:pt x="298987" y="1006953"/>
                  </a:lnTo>
                  <a:lnTo>
                    <a:pt x="298122" y="1003259"/>
                  </a:lnTo>
                  <a:lnTo>
                    <a:pt x="294519" y="988530"/>
                  </a:lnTo>
                  <a:lnTo>
                    <a:pt x="288106" y="962791"/>
                  </a:lnTo>
                  <a:lnTo>
                    <a:pt x="285295" y="951780"/>
                  </a:lnTo>
                  <a:lnTo>
                    <a:pt x="284311" y="948134"/>
                  </a:lnTo>
                  <a:lnTo>
                    <a:pt x="280443" y="933525"/>
                  </a:lnTo>
                  <a:lnTo>
                    <a:pt x="275519" y="915294"/>
                  </a:lnTo>
                  <a:lnTo>
                    <a:pt x="272541" y="904403"/>
                  </a:lnTo>
                  <a:lnTo>
                    <a:pt x="270523" y="897159"/>
                  </a:lnTo>
                  <a:lnTo>
                    <a:pt x="269539" y="893537"/>
                  </a:lnTo>
                  <a:lnTo>
                    <a:pt x="255247" y="843114"/>
                  </a:lnTo>
                  <a:lnTo>
                    <a:pt x="236344" y="779281"/>
                  </a:lnTo>
                  <a:lnTo>
                    <a:pt x="224574" y="740948"/>
                  </a:lnTo>
                  <a:lnTo>
                    <a:pt x="208337" y="689541"/>
                  </a:lnTo>
                  <a:lnTo>
                    <a:pt x="195159" y="648953"/>
                  </a:lnTo>
                  <a:lnTo>
                    <a:pt x="180018" y="603399"/>
                  </a:lnTo>
                  <a:lnTo>
                    <a:pt x="162700" y="552520"/>
                  </a:lnTo>
                  <a:lnTo>
                    <a:pt x="149849" y="515578"/>
                  </a:lnTo>
                  <a:lnTo>
                    <a:pt x="134861" y="473191"/>
                  </a:lnTo>
                  <a:lnTo>
                    <a:pt x="112307" y="411829"/>
                  </a:lnTo>
                  <a:lnTo>
                    <a:pt x="98399" y="374672"/>
                  </a:lnTo>
                  <a:lnTo>
                    <a:pt x="96478" y="369514"/>
                  </a:lnTo>
                  <a:lnTo>
                    <a:pt x="85117" y="339457"/>
                  </a:lnTo>
                  <a:lnTo>
                    <a:pt x="81418" y="329766"/>
                  </a:lnTo>
                  <a:lnTo>
                    <a:pt x="77815" y="320242"/>
                  </a:lnTo>
                  <a:lnTo>
                    <a:pt x="57398" y="266844"/>
                  </a:lnTo>
                  <a:lnTo>
                    <a:pt x="51129" y="250532"/>
                  </a:lnTo>
                  <a:lnTo>
                    <a:pt x="36837" y="213111"/>
                  </a:lnTo>
                  <a:lnTo>
                    <a:pt x="22474" y="174802"/>
                  </a:lnTo>
                  <a:lnTo>
                    <a:pt x="8446" y="134549"/>
                  </a:lnTo>
                  <a:lnTo>
                    <a:pt x="0" y="84150"/>
                  </a:lnTo>
                  <a:lnTo>
                    <a:pt x="2994" y="66495"/>
                  </a:lnTo>
                  <a:lnTo>
                    <a:pt x="31121" y="22333"/>
                  </a:lnTo>
                  <a:lnTo>
                    <a:pt x="81057" y="455"/>
                  </a:lnTo>
                  <a:lnTo>
                    <a:pt x="100441" y="0"/>
                  </a:lnTo>
                  <a:lnTo>
                    <a:pt x="118792" y="3214"/>
                  </a:lnTo>
                  <a:lnTo>
                    <a:pt x="163372" y="31424"/>
                  </a:lnTo>
                  <a:lnTo>
                    <a:pt x="183009" y="78417"/>
                  </a:lnTo>
                  <a:lnTo>
                    <a:pt x="182876" y="78417"/>
                  </a:lnTo>
                  <a:lnTo>
                    <a:pt x="182804" y="78657"/>
                  </a:lnTo>
                  <a:lnTo>
                    <a:pt x="183093" y="81104"/>
                  </a:lnTo>
                  <a:lnTo>
                    <a:pt x="183631" y="84198"/>
                  </a:lnTo>
                  <a:lnTo>
                    <a:pt x="183765" y="84798"/>
                  </a:lnTo>
                  <a:lnTo>
                    <a:pt x="183861" y="85398"/>
                  </a:lnTo>
                  <a:lnTo>
                    <a:pt x="184822" y="89979"/>
                  </a:lnTo>
                  <a:lnTo>
                    <a:pt x="186503" y="97344"/>
                  </a:lnTo>
                  <a:lnTo>
                    <a:pt x="187007" y="99383"/>
                  </a:lnTo>
                  <a:lnTo>
                    <a:pt x="187512" y="101542"/>
                  </a:lnTo>
                  <a:lnTo>
                    <a:pt x="198080" y="142346"/>
                  </a:lnTo>
                  <a:lnTo>
                    <a:pt x="217752" y="214358"/>
                  </a:lnTo>
                  <a:lnTo>
                    <a:pt x="222628" y="232038"/>
                  </a:lnTo>
                  <a:lnTo>
                    <a:pt x="232981" y="269843"/>
                  </a:lnTo>
                  <a:lnTo>
                    <a:pt x="235671" y="279774"/>
                  </a:lnTo>
                  <a:lnTo>
                    <a:pt x="238433" y="289873"/>
                  </a:lnTo>
                  <a:lnTo>
                    <a:pt x="242637" y="305394"/>
                  </a:lnTo>
                  <a:lnTo>
                    <a:pt x="254238" y="348692"/>
                  </a:lnTo>
                  <a:lnTo>
                    <a:pt x="255703" y="354282"/>
                  </a:lnTo>
                  <a:lnTo>
                    <a:pt x="257217" y="359919"/>
                  </a:lnTo>
                  <a:lnTo>
                    <a:pt x="263269" y="382876"/>
                  </a:lnTo>
                  <a:lnTo>
                    <a:pt x="269418" y="406456"/>
                  </a:lnTo>
                  <a:lnTo>
                    <a:pt x="275447" y="429916"/>
                  </a:lnTo>
                  <a:lnTo>
                    <a:pt x="277249" y="436753"/>
                  </a:lnTo>
                  <a:lnTo>
                    <a:pt x="290219" y="486936"/>
                  </a:lnTo>
                  <a:lnTo>
                    <a:pt x="301701" y="532538"/>
                  </a:lnTo>
                  <a:lnTo>
                    <a:pt x="314863" y="586392"/>
                  </a:lnTo>
                  <a:lnTo>
                    <a:pt x="324687" y="627867"/>
                  </a:lnTo>
                  <a:lnTo>
                    <a:pt x="334415" y="670206"/>
                  </a:lnTo>
                  <a:lnTo>
                    <a:pt x="344792" y="716936"/>
                  </a:lnTo>
                  <a:lnTo>
                    <a:pt x="345560" y="720582"/>
                  </a:lnTo>
                  <a:lnTo>
                    <a:pt x="349500" y="738789"/>
                  </a:lnTo>
                  <a:lnTo>
                    <a:pt x="353367" y="757116"/>
                  </a:lnTo>
                  <a:lnTo>
                    <a:pt x="354159" y="760786"/>
                  </a:lnTo>
                  <a:lnTo>
                    <a:pt x="355697" y="768150"/>
                  </a:lnTo>
                  <a:lnTo>
                    <a:pt x="362518" y="801494"/>
                  </a:lnTo>
                  <a:lnTo>
                    <a:pt x="366986" y="823899"/>
                  </a:lnTo>
                  <a:lnTo>
                    <a:pt x="368427" y="831383"/>
                  </a:lnTo>
                  <a:lnTo>
                    <a:pt x="370723" y="843114"/>
                  </a:lnTo>
                  <a:lnTo>
                    <a:pt x="374936" y="865255"/>
                  </a:lnTo>
                  <a:lnTo>
                    <a:pt x="375633" y="869045"/>
                  </a:lnTo>
                  <a:lnTo>
                    <a:pt x="376353" y="872811"/>
                  </a:lnTo>
                  <a:lnTo>
                    <a:pt x="380533" y="895552"/>
                  </a:lnTo>
                  <a:lnTo>
                    <a:pt x="381205" y="899366"/>
                  </a:lnTo>
                  <a:lnTo>
                    <a:pt x="381902" y="903156"/>
                  </a:lnTo>
                  <a:lnTo>
                    <a:pt x="384066" y="915294"/>
                  </a:lnTo>
                  <a:lnTo>
                    <a:pt x="384592" y="918389"/>
                  </a:lnTo>
                  <a:lnTo>
                    <a:pt x="388627" y="941273"/>
                  </a:lnTo>
                  <a:lnTo>
                    <a:pt x="389324" y="945088"/>
                  </a:lnTo>
                  <a:lnTo>
                    <a:pt x="390669" y="952716"/>
                  </a:lnTo>
                  <a:lnTo>
                    <a:pt x="394632" y="975697"/>
                  </a:lnTo>
                  <a:lnTo>
                    <a:pt x="395257" y="979511"/>
                  </a:lnTo>
                  <a:lnTo>
                    <a:pt x="397202" y="991025"/>
                  </a:lnTo>
                  <a:lnTo>
                    <a:pt x="400393" y="1010647"/>
                  </a:lnTo>
                  <a:lnTo>
                    <a:pt x="403375" y="1029454"/>
                  </a:lnTo>
                  <a:lnTo>
                    <a:pt x="403952" y="1033292"/>
                  </a:lnTo>
                  <a:lnTo>
                    <a:pt x="405153" y="1040992"/>
                  </a:lnTo>
                  <a:lnTo>
                    <a:pt x="408035" y="1060231"/>
                  </a:lnTo>
                  <a:lnTo>
                    <a:pt x="409140" y="1067955"/>
                  </a:lnTo>
                  <a:lnTo>
                    <a:pt x="410269" y="1075655"/>
                  </a:lnTo>
                  <a:lnTo>
                    <a:pt x="417043" y="1125719"/>
                  </a:lnTo>
                  <a:lnTo>
                    <a:pt x="422183" y="1168058"/>
                  </a:lnTo>
                  <a:lnTo>
                    <a:pt x="427203" y="1215363"/>
                  </a:lnTo>
                  <a:lnTo>
                    <a:pt x="427491" y="1217930"/>
                  </a:lnTo>
                  <a:lnTo>
                    <a:pt x="432199" y="1267489"/>
                  </a:lnTo>
                  <a:lnTo>
                    <a:pt x="435946" y="1316713"/>
                  </a:lnTo>
                  <a:lnTo>
                    <a:pt x="438300" y="1358021"/>
                  </a:lnTo>
                  <a:lnTo>
                    <a:pt x="440149" y="1410003"/>
                  </a:lnTo>
                  <a:lnTo>
                    <a:pt x="440208" y="1413001"/>
                  </a:lnTo>
                  <a:close/>
                </a:path>
                <a:path w="2525394" h="1413509">
                  <a:moveTo>
                    <a:pt x="183056" y="78681"/>
                  </a:moveTo>
                  <a:lnTo>
                    <a:pt x="182876" y="78417"/>
                  </a:lnTo>
                  <a:lnTo>
                    <a:pt x="183009" y="78417"/>
                  </a:lnTo>
                  <a:lnTo>
                    <a:pt x="183056" y="78681"/>
                  </a:lnTo>
                  <a:close/>
                </a:path>
                <a:path w="2525394" h="1413509">
                  <a:moveTo>
                    <a:pt x="182924" y="78993"/>
                  </a:moveTo>
                  <a:lnTo>
                    <a:pt x="182828" y="78441"/>
                  </a:lnTo>
                  <a:lnTo>
                    <a:pt x="182924" y="78993"/>
                  </a:lnTo>
                  <a:close/>
                </a:path>
                <a:path w="2525394" h="1413509">
                  <a:moveTo>
                    <a:pt x="182900" y="79137"/>
                  </a:moveTo>
                  <a:lnTo>
                    <a:pt x="182804" y="78657"/>
                  </a:lnTo>
                  <a:lnTo>
                    <a:pt x="182900" y="79137"/>
                  </a:lnTo>
                  <a:close/>
                </a:path>
                <a:path w="2525394" h="1413509">
                  <a:moveTo>
                    <a:pt x="183020" y="79065"/>
                  </a:moveTo>
                  <a:lnTo>
                    <a:pt x="182935" y="78681"/>
                  </a:lnTo>
                  <a:lnTo>
                    <a:pt x="183020" y="79065"/>
                  </a:lnTo>
                  <a:close/>
                </a:path>
                <a:path w="2525394" h="1413509">
                  <a:moveTo>
                    <a:pt x="183094" y="78897"/>
                  </a:moveTo>
                  <a:lnTo>
                    <a:pt x="182996" y="78681"/>
                  </a:lnTo>
                  <a:lnTo>
                    <a:pt x="183094" y="78897"/>
                  </a:lnTo>
                  <a:close/>
                </a:path>
                <a:path w="2525394" h="1413509">
                  <a:moveTo>
                    <a:pt x="183116" y="79424"/>
                  </a:moveTo>
                  <a:lnTo>
                    <a:pt x="183031" y="78897"/>
                  </a:lnTo>
                  <a:lnTo>
                    <a:pt x="183116" y="79424"/>
                  </a:lnTo>
                  <a:close/>
                </a:path>
                <a:path w="2525394" h="1413509">
                  <a:moveTo>
                    <a:pt x="183150" y="79209"/>
                  </a:moveTo>
                  <a:lnTo>
                    <a:pt x="183068" y="78897"/>
                  </a:lnTo>
                  <a:lnTo>
                    <a:pt x="183150" y="79209"/>
                  </a:lnTo>
                  <a:close/>
                </a:path>
                <a:path w="2525394" h="1413509">
                  <a:moveTo>
                    <a:pt x="183188" y="79712"/>
                  </a:moveTo>
                  <a:lnTo>
                    <a:pt x="183114" y="79209"/>
                  </a:lnTo>
                  <a:lnTo>
                    <a:pt x="183188" y="79712"/>
                  </a:lnTo>
                  <a:close/>
                </a:path>
                <a:path w="2525394" h="1413509">
                  <a:moveTo>
                    <a:pt x="183219" y="79592"/>
                  </a:moveTo>
                  <a:lnTo>
                    <a:pt x="183140" y="79209"/>
                  </a:lnTo>
                  <a:lnTo>
                    <a:pt x="183219" y="79592"/>
                  </a:lnTo>
                  <a:close/>
                </a:path>
                <a:path w="2525394" h="1413509">
                  <a:moveTo>
                    <a:pt x="183260" y="80072"/>
                  </a:moveTo>
                  <a:lnTo>
                    <a:pt x="183194" y="79592"/>
                  </a:lnTo>
                  <a:lnTo>
                    <a:pt x="183260" y="80072"/>
                  </a:lnTo>
                  <a:close/>
                </a:path>
                <a:path w="2525394" h="1413509">
                  <a:moveTo>
                    <a:pt x="183356" y="80552"/>
                  </a:moveTo>
                  <a:lnTo>
                    <a:pt x="183212" y="79592"/>
                  </a:lnTo>
                  <a:lnTo>
                    <a:pt x="183308" y="80144"/>
                  </a:lnTo>
                  <a:lnTo>
                    <a:pt x="183356" y="80552"/>
                  </a:lnTo>
                  <a:close/>
                </a:path>
                <a:path w="2525394" h="1413509">
                  <a:moveTo>
                    <a:pt x="183453" y="81104"/>
                  </a:moveTo>
                  <a:lnTo>
                    <a:pt x="183308" y="80120"/>
                  </a:lnTo>
                  <a:lnTo>
                    <a:pt x="183404" y="80624"/>
                  </a:lnTo>
                  <a:lnTo>
                    <a:pt x="183453" y="81104"/>
                  </a:lnTo>
                  <a:close/>
                </a:path>
                <a:path w="2525394" h="1413509">
                  <a:moveTo>
                    <a:pt x="1877464" y="1413001"/>
                  </a:moveTo>
                  <a:lnTo>
                    <a:pt x="1677704" y="1413001"/>
                  </a:lnTo>
                  <a:lnTo>
                    <a:pt x="1725218" y="1379058"/>
                  </a:lnTo>
                  <a:lnTo>
                    <a:pt x="1875989" y="1273198"/>
                  </a:lnTo>
                  <a:lnTo>
                    <a:pt x="2402545" y="912560"/>
                  </a:lnTo>
                  <a:lnTo>
                    <a:pt x="2446453" y="899390"/>
                  </a:lnTo>
                  <a:lnTo>
                    <a:pt x="2461513" y="901213"/>
                  </a:lnTo>
                  <a:lnTo>
                    <a:pt x="2501674" y="923834"/>
                  </a:lnTo>
                  <a:lnTo>
                    <a:pt x="2523748" y="966773"/>
                  </a:lnTo>
                  <a:lnTo>
                    <a:pt x="2524973" y="982245"/>
                  </a:lnTo>
                  <a:lnTo>
                    <a:pt x="2523219" y="997406"/>
                  </a:lnTo>
                  <a:lnTo>
                    <a:pt x="2500977" y="1036651"/>
                  </a:lnTo>
                  <a:lnTo>
                    <a:pt x="1992292" y="1342692"/>
                  </a:lnTo>
                  <a:lnTo>
                    <a:pt x="1877464" y="1413001"/>
                  </a:lnTo>
                  <a:close/>
                </a:path>
              </a:pathLst>
            </a:custGeom>
            <a:solidFill>
              <a:srgbClr val="535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1892788" y="8100378"/>
              <a:ext cx="3147695" cy="2184400"/>
            </a:xfrm>
            <a:custGeom>
              <a:avLst/>
              <a:gdLst/>
              <a:ahLst/>
              <a:cxnLst/>
              <a:rect l="l" t="t" r="r" b="b"/>
              <a:pathLst>
                <a:path w="3147694" h="2184400">
                  <a:moveTo>
                    <a:pt x="3120549" y="1689099"/>
                  </a:moveTo>
                  <a:lnTo>
                    <a:pt x="1094624" y="1689099"/>
                  </a:lnTo>
                  <a:lnTo>
                    <a:pt x="1090918" y="1638299"/>
                  </a:lnTo>
                  <a:lnTo>
                    <a:pt x="1088266" y="1574799"/>
                  </a:lnTo>
                  <a:lnTo>
                    <a:pt x="1086616" y="1523999"/>
                  </a:lnTo>
                  <a:lnTo>
                    <a:pt x="1086088" y="1485899"/>
                  </a:lnTo>
                  <a:lnTo>
                    <a:pt x="1086007" y="1447799"/>
                  </a:lnTo>
                  <a:lnTo>
                    <a:pt x="1086102" y="1422399"/>
                  </a:lnTo>
                  <a:lnTo>
                    <a:pt x="1087130" y="1358899"/>
                  </a:lnTo>
                  <a:lnTo>
                    <a:pt x="1088721" y="1320799"/>
                  </a:lnTo>
                  <a:lnTo>
                    <a:pt x="1090880" y="1269999"/>
                  </a:lnTo>
                  <a:lnTo>
                    <a:pt x="1093614" y="1219199"/>
                  </a:lnTo>
                  <a:lnTo>
                    <a:pt x="1096931" y="1168399"/>
                  </a:lnTo>
                  <a:lnTo>
                    <a:pt x="1100836" y="1117599"/>
                  </a:lnTo>
                  <a:lnTo>
                    <a:pt x="1105339" y="1066799"/>
                  </a:lnTo>
                  <a:lnTo>
                    <a:pt x="1110445" y="1015999"/>
                  </a:lnTo>
                  <a:lnTo>
                    <a:pt x="1116162" y="965199"/>
                  </a:lnTo>
                  <a:lnTo>
                    <a:pt x="1122498" y="914399"/>
                  </a:lnTo>
                  <a:lnTo>
                    <a:pt x="1129460" y="863599"/>
                  </a:lnTo>
                  <a:lnTo>
                    <a:pt x="1137054" y="812799"/>
                  </a:lnTo>
                  <a:lnTo>
                    <a:pt x="1145289" y="774699"/>
                  </a:lnTo>
                  <a:lnTo>
                    <a:pt x="1154171" y="723899"/>
                  </a:lnTo>
                  <a:lnTo>
                    <a:pt x="1163708" y="673099"/>
                  </a:lnTo>
                  <a:lnTo>
                    <a:pt x="1173906" y="622299"/>
                  </a:lnTo>
                  <a:lnTo>
                    <a:pt x="1184774" y="571499"/>
                  </a:lnTo>
                  <a:lnTo>
                    <a:pt x="1196319" y="520699"/>
                  </a:lnTo>
                  <a:lnTo>
                    <a:pt x="1208547" y="469899"/>
                  </a:lnTo>
                  <a:lnTo>
                    <a:pt x="1221466" y="431799"/>
                  </a:lnTo>
                  <a:lnTo>
                    <a:pt x="1235083" y="380999"/>
                  </a:lnTo>
                  <a:lnTo>
                    <a:pt x="1249406" y="330199"/>
                  </a:lnTo>
                  <a:lnTo>
                    <a:pt x="1264442" y="279399"/>
                  </a:lnTo>
                  <a:lnTo>
                    <a:pt x="1279543" y="241299"/>
                  </a:lnTo>
                  <a:lnTo>
                    <a:pt x="1295046" y="190499"/>
                  </a:lnTo>
                  <a:lnTo>
                    <a:pt x="1311283" y="139699"/>
                  </a:lnTo>
                  <a:lnTo>
                    <a:pt x="1328586" y="101599"/>
                  </a:lnTo>
                  <a:lnTo>
                    <a:pt x="1347290" y="50799"/>
                  </a:lnTo>
                  <a:lnTo>
                    <a:pt x="1374956" y="0"/>
                  </a:lnTo>
                  <a:lnTo>
                    <a:pt x="1429655" y="0"/>
                  </a:lnTo>
                  <a:lnTo>
                    <a:pt x="1468115" y="25399"/>
                  </a:lnTo>
                  <a:lnTo>
                    <a:pt x="1493137" y="63499"/>
                  </a:lnTo>
                  <a:lnTo>
                    <a:pt x="1506804" y="101599"/>
                  </a:lnTo>
                  <a:lnTo>
                    <a:pt x="1511194" y="152399"/>
                  </a:lnTo>
                  <a:lnTo>
                    <a:pt x="1776052" y="152399"/>
                  </a:lnTo>
                  <a:lnTo>
                    <a:pt x="1787077" y="165099"/>
                  </a:lnTo>
                  <a:lnTo>
                    <a:pt x="1803298" y="177799"/>
                  </a:lnTo>
                  <a:lnTo>
                    <a:pt x="1814046" y="203199"/>
                  </a:lnTo>
                  <a:lnTo>
                    <a:pt x="1819678" y="228599"/>
                  </a:lnTo>
                  <a:lnTo>
                    <a:pt x="1820546" y="266699"/>
                  </a:lnTo>
                  <a:lnTo>
                    <a:pt x="1817008" y="304799"/>
                  </a:lnTo>
                  <a:lnTo>
                    <a:pt x="1809418" y="330199"/>
                  </a:lnTo>
                  <a:lnTo>
                    <a:pt x="1798131" y="380999"/>
                  </a:lnTo>
                  <a:lnTo>
                    <a:pt x="1783502" y="419099"/>
                  </a:lnTo>
                  <a:lnTo>
                    <a:pt x="1765887" y="469899"/>
                  </a:lnTo>
                  <a:lnTo>
                    <a:pt x="1745641" y="520699"/>
                  </a:lnTo>
                  <a:lnTo>
                    <a:pt x="1723119" y="571499"/>
                  </a:lnTo>
                  <a:lnTo>
                    <a:pt x="1708748" y="609599"/>
                  </a:lnTo>
                  <a:lnTo>
                    <a:pt x="1692354" y="647699"/>
                  </a:lnTo>
                  <a:lnTo>
                    <a:pt x="1674130" y="685799"/>
                  </a:lnTo>
                  <a:lnTo>
                    <a:pt x="1654267" y="736599"/>
                  </a:lnTo>
                  <a:lnTo>
                    <a:pt x="1632958" y="787399"/>
                  </a:lnTo>
                  <a:lnTo>
                    <a:pt x="1610397" y="838199"/>
                  </a:lnTo>
                  <a:lnTo>
                    <a:pt x="1562284" y="952499"/>
                  </a:lnTo>
                  <a:lnTo>
                    <a:pt x="1890143" y="952499"/>
                  </a:lnTo>
                  <a:lnTo>
                    <a:pt x="1869849" y="977899"/>
                  </a:lnTo>
                  <a:lnTo>
                    <a:pt x="1839512" y="1028699"/>
                  </a:lnTo>
                  <a:lnTo>
                    <a:pt x="1779228" y="1104899"/>
                  </a:lnTo>
                  <a:lnTo>
                    <a:pt x="2917040" y="1104899"/>
                  </a:lnTo>
                  <a:lnTo>
                    <a:pt x="2871703" y="1130299"/>
                  </a:lnTo>
                  <a:lnTo>
                    <a:pt x="2824925" y="1155699"/>
                  </a:lnTo>
                  <a:lnTo>
                    <a:pt x="2777933" y="1168399"/>
                  </a:lnTo>
                  <a:lnTo>
                    <a:pt x="2731951" y="1193799"/>
                  </a:lnTo>
                  <a:lnTo>
                    <a:pt x="2688205" y="1206499"/>
                  </a:lnTo>
                  <a:lnTo>
                    <a:pt x="2647920" y="1231899"/>
                  </a:lnTo>
                  <a:lnTo>
                    <a:pt x="2612322" y="1244599"/>
                  </a:lnTo>
                  <a:lnTo>
                    <a:pt x="2568170" y="1257299"/>
                  </a:lnTo>
                  <a:lnTo>
                    <a:pt x="2479556" y="1308099"/>
                  </a:lnTo>
                  <a:lnTo>
                    <a:pt x="2435129" y="1320799"/>
                  </a:lnTo>
                  <a:lnTo>
                    <a:pt x="2390646" y="1346199"/>
                  </a:lnTo>
                  <a:lnTo>
                    <a:pt x="2346123" y="1358899"/>
                  </a:lnTo>
                  <a:lnTo>
                    <a:pt x="2257029" y="1396999"/>
                  </a:lnTo>
                  <a:lnTo>
                    <a:pt x="2212493" y="1422399"/>
                  </a:lnTo>
                  <a:lnTo>
                    <a:pt x="3045817" y="1422399"/>
                  </a:lnTo>
                  <a:lnTo>
                    <a:pt x="3041551" y="1435099"/>
                  </a:lnTo>
                  <a:lnTo>
                    <a:pt x="3012789" y="1473199"/>
                  </a:lnTo>
                  <a:lnTo>
                    <a:pt x="2976909" y="1498599"/>
                  </a:lnTo>
                  <a:lnTo>
                    <a:pt x="2935216" y="1523999"/>
                  </a:lnTo>
                  <a:lnTo>
                    <a:pt x="2889013" y="1549399"/>
                  </a:lnTo>
                  <a:lnTo>
                    <a:pt x="2839605" y="1574799"/>
                  </a:lnTo>
                  <a:lnTo>
                    <a:pt x="2685193" y="1612899"/>
                  </a:lnTo>
                  <a:lnTo>
                    <a:pt x="2636007" y="1625599"/>
                  </a:lnTo>
                  <a:lnTo>
                    <a:pt x="2590136" y="1625599"/>
                  </a:lnTo>
                  <a:lnTo>
                    <a:pt x="2547085" y="1638299"/>
                  </a:lnTo>
                  <a:lnTo>
                    <a:pt x="3126196" y="1638299"/>
                  </a:lnTo>
                  <a:lnTo>
                    <a:pt x="3120549" y="1689099"/>
                  </a:lnTo>
                  <a:close/>
                </a:path>
                <a:path w="3147694" h="2184400">
                  <a:moveTo>
                    <a:pt x="1890143" y="952499"/>
                  </a:moveTo>
                  <a:lnTo>
                    <a:pt x="1562284" y="952499"/>
                  </a:lnTo>
                  <a:lnTo>
                    <a:pt x="1585550" y="901699"/>
                  </a:lnTo>
                  <a:lnTo>
                    <a:pt x="1609251" y="863599"/>
                  </a:lnTo>
                  <a:lnTo>
                    <a:pt x="1633387" y="825499"/>
                  </a:lnTo>
                  <a:lnTo>
                    <a:pt x="1657957" y="774699"/>
                  </a:lnTo>
                  <a:lnTo>
                    <a:pt x="1682962" y="736599"/>
                  </a:lnTo>
                  <a:lnTo>
                    <a:pt x="1708401" y="685799"/>
                  </a:lnTo>
                  <a:lnTo>
                    <a:pt x="1734274" y="647699"/>
                  </a:lnTo>
                  <a:lnTo>
                    <a:pt x="1760580" y="609599"/>
                  </a:lnTo>
                  <a:lnTo>
                    <a:pt x="1787320" y="558799"/>
                  </a:lnTo>
                  <a:lnTo>
                    <a:pt x="1814492" y="520699"/>
                  </a:lnTo>
                  <a:lnTo>
                    <a:pt x="1842097" y="482599"/>
                  </a:lnTo>
                  <a:lnTo>
                    <a:pt x="1870134" y="444499"/>
                  </a:lnTo>
                  <a:lnTo>
                    <a:pt x="1898603" y="406399"/>
                  </a:lnTo>
                  <a:lnTo>
                    <a:pt x="1927503" y="355599"/>
                  </a:lnTo>
                  <a:lnTo>
                    <a:pt x="1956835" y="317499"/>
                  </a:lnTo>
                  <a:lnTo>
                    <a:pt x="1986598" y="279399"/>
                  </a:lnTo>
                  <a:lnTo>
                    <a:pt x="2016792" y="241299"/>
                  </a:lnTo>
                  <a:lnTo>
                    <a:pt x="2047415" y="203199"/>
                  </a:lnTo>
                  <a:lnTo>
                    <a:pt x="2078469" y="165099"/>
                  </a:lnTo>
                  <a:lnTo>
                    <a:pt x="2109953" y="126999"/>
                  </a:lnTo>
                  <a:lnTo>
                    <a:pt x="2124982" y="101599"/>
                  </a:lnTo>
                  <a:lnTo>
                    <a:pt x="2142941" y="76199"/>
                  </a:lnTo>
                  <a:lnTo>
                    <a:pt x="2162481" y="50799"/>
                  </a:lnTo>
                  <a:lnTo>
                    <a:pt x="2182252" y="38099"/>
                  </a:lnTo>
                  <a:lnTo>
                    <a:pt x="2186119" y="38099"/>
                  </a:lnTo>
                  <a:lnTo>
                    <a:pt x="2206738" y="76199"/>
                  </a:lnTo>
                  <a:lnTo>
                    <a:pt x="2235226" y="101599"/>
                  </a:lnTo>
                  <a:lnTo>
                    <a:pt x="2299645" y="152399"/>
                  </a:lnTo>
                  <a:lnTo>
                    <a:pt x="2327497" y="177799"/>
                  </a:lnTo>
                  <a:lnTo>
                    <a:pt x="2347055" y="203199"/>
                  </a:lnTo>
                  <a:lnTo>
                    <a:pt x="2354280" y="253999"/>
                  </a:lnTo>
                  <a:lnTo>
                    <a:pt x="2349794" y="292099"/>
                  </a:lnTo>
                  <a:lnTo>
                    <a:pt x="2337666" y="342899"/>
                  </a:lnTo>
                  <a:lnTo>
                    <a:pt x="2319103" y="380999"/>
                  </a:lnTo>
                  <a:lnTo>
                    <a:pt x="2295316" y="431799"/>
                  </a:lnTo>
                  <a:lnTo>
                    <a:pt x="2267511" y="469899"/>
                  </a:lnTo>
                  <a:lnTo>
                    <a:pt x="2236897" y="507999"/>
                  </a:lnTo>
                  <a:lnTo>
                    <a:pt x="2204682" y="558799"/>
                  </a:lnTo>
                  <a:lnTo>
                    <a:pt x="2172076" y="596899"/>
                  </a:lnTo>
                  <a:lnTo>
                    <a:pt x="2140286" y="634999"/>
                  </a:lnTo>
                  <a:lnTo>
                    <a:pt x="2110520" y="673099"/>
                  </a:lnTo>
                  <a:lnTo>
                    <a:pt x="2083988" y="698499"/>
                  </a:lnTo>
                  <a:lnTo>
                    <a:pt x="1992036" y="825499"/>
                  </a:lnTo>
                  <a:lnTo>
                    <a:pt x="1890143" y="952499"/>
                  </a:lnTo>
                  <a:close/>
                </a:path>
                <a:path w="3147694" h="2184400">
                  <a:moveTo>
                    <a:pt x="1660362" y="114299"/>
                  </a:moveTo>
                  <a:lnTo>
                    <a:pt x="1544627" y="114299"/>
                  </a:lnTo>
                  <a:lnTo>
                    <a:pt x="1554934" y="101599"/>
                  </a:lnTo>
                  <a:lnTo>
                    <a:pt x="1611450" y="101599"/>
                  </a:lnTo>
                  <a:lnTo>
                    <a:pt x="1660362" y="114299"/>
                  </a:lnTo>
                  <a:close/>
                </a:path>
                <a:path w="3147694" h="2184400">
                  <a:moveTo>
                    <a:pt x="1776052" y="152399"/>
                  </a:moveTo>
                  <a:lnTo>
                    <a:pt x="1511194" y="152399"/>
                  </a:lnTo>
                  <a:lnTo>
                    <a:pt x="1522717" y="126999"/>
                  </a:lnTo>
                  <a:lnTo>
                    <a:pt x="1533875" y="114299"/>
                  </a:lnTo>
                  <a:lnTo>
                    <a:pt x="1702025" y="114299"/>
                  </a:lnTo>
                  <a:lnTo>
                    <a:pt x="1736795" y="126999"/>
                  </a:lnTo>
                  <a:lnTo>
                    <a:pt x="1765027" y="139699"/>
                  </a:lnTo>
                  <a:lnTo>
                    <a:pt x="1776052" y="152399"/>
                  </a:lnTo>
                  <a:close/>
                </a:path>
                <a:path w="3147694" h="2184400">
                  <a:moveTo>
                    <a:pt x="1070907" y="1295399"/>
                  </a:moveTo>
                  <a:lnTo>
                    <a:pt x="905782" y="1295399"/>
                  </a:lnTo>
                  <a:lnTo>
                    <a:pt x="897475" y="1231899"/>
                  </a:lnTo>
                  <a:lnTo>
                    <a:pt x="888825" y="1181099"/>
                  </a:lnTo>
                  <a:lnTo>
                    <a:pt x="879960" y="1130299"/>
                  </a:lnTo>
                  <a:lnTo>
                    <a:pt x="871009" y="1066799"/>
                  </a:lnTo>
                  <a:lnTo>
                    <a:pt x="862101" y="1003299"/>
                  </a:lnTo>
                  <a:lnTo>
                    <a:pt x="853365" y="939799"/>
                  </a:lnTo>
                  <a:lnTo>
                    <a:pt x="844930" y="876299"/>
                  </a:lnTo>
                  <a:lnTo>
                    <a:pt x="836924" y="812799"/>
                  </a:lnTo>
                  <a:lnTo>
                    <a:pt x="829477" y="749299"/>
                  </a:lnTo>
                  <a:lnTo>
                    <a:pt x="822716" y="685799"/>
                  </a:lnTo>
                  <a:lnTo>
                    <a:pt x="816772" y="622299"/>
                  </a:lnTo>
                  <a:lnTo>
                    <a:pt x="811773" y="571499"/>
                  </a:lnTo>
                  <a:lnTo>
                    <a:pt x="807848" y="507999"/>
                  </a:lnTo>
                  <a:lnTo>
                    <a:pt x="805125" y="457199"/>
                  </a:lnTo>
                  <a:lnTo>
                    <a:pt x="803734" y="419099"/>
                  </a:lnTo>
                  <a:lnTo>
                    <a:pt x="803802" y="380999"/>
                  </a:lnTo>
                  <a:lnTo>
                    <a:pt x="805460" y="342899"/>
                  </a:lnTo>
                  <a:lnTo>
                    <a:pt x="808836" y="317499"/>
                  </a:lnTo>
                  <a:lnTo>
                    <a:pt x="814059" y="292099"/>
                  </a:lnTo>
                  <a:lnTo>
                    <a:pt x="821257" y="279399"/>
                  </a:lnTo>
                  <a:lnTo>
                    <a:pt x="841930" y="279399"/>
                  </a:lnTo>
                  <a:lnTo>
                    <a:pt x="879634" y="266699"/>
                  </a:lnTo>
                  <a:lnTo>
                    <a:pt x="919026" y="266699"/>
                  </a:lnTo>
                  <a:lnTo>
                    <a:pt x="944766" y="253999"/>
                  </a:lnTo>
                  <a:lnTo>
                    <a:pt x="971111" y="253999"/>
                  </a:lnTo>
                  <a:lnTo>
                    <a:pt x="1031810" y="228599"/>
                  </a:lnTo>
                  <a:lnTo>
                    <a:pt x="1058642" y="241299"/>
                  </a:lnTo>
                  <a:lnTo>
                    <a:pt x="1069230" y="253999"/>
                  </a:lnTo>
                  <a:lnTo>
                    <a:pt x="1084327" y="317499"/>
                  </a:lnTo>
                  <a:lnTo>
                    <a:pt x="1089190" y="355599"/>
                  </a:lnTo>
                  <a:lnTo>
                    <a:pt x="1092498" y="406399"/>
                  </a:lnTo>
                  <a:lnTo>
                    <a:pt x="1094429" y="457199"/>
                  </a:lnTo>
                  <a:lnTo>
                    <a:pt x="1095159" y="520699"/>
                  </a:lnTo>
                  <a:lnTo>
                    <a:pt x="1094866" y="584199"/>
                  </a:lnTo>
                  <a:lnTo>
                    <a:pt x="1093726" y="647699"/>
                  </a:lnTo>
                  <a:lnTo>
                    <a:pt x="1091916" y="711199"/>
                  </a:lnTo>
                  <a:lnTo>
                    <a:pt x="1089614" y="774699"/>
                  </a:lnTo>
                  <a:lnTo>
                    <a:pt x="1086996" y="838199"/>
                  </a:lnTo>
                  <a:lnTo>
                    <a:pt x="1084239" y="901699"/>
                  </a:lnTo>
                  <a:lnTo>
                    <a:pt x="1081521" y="952499"/>
                  </a:lnTo>
                  <a:lnTo>
                    <a:pt x="1076906" y="1041399"/>
                  </a:lnTo>
                  <a:lnTo>
                    <a:pt x="1075364" y="1079499"/>
                  </a:lnTo>
                  <a:lnTo>
                    <a:pt x="1074567" y="1092199"/>
                  </a:lnTo>
                  <a:lnTo>
                    <a:pt x="1073462" y="1142999"/>
                  </a:lnTo>
                  <a:lnTo>
                    <a:pt x="1072388" y="1193799"/>
                  </a:lnTo>
                  <a:lnTo>
                    <a:pt x="1071489" y="1244599"/>
                  </a:lnTo>
                  <a:lnTo>
                    <a:pt x="1070907" y="1295399"/>
                  </a:lnTo>
                  <a:close/>
                </a:path>
                <a:path w="3147694" h="2184400">
                  <a:moveTo>
                    <a:pt x="2917040" y="1104899"/>
                  </a:moveTo>
                  <a:lnTo>
                    <a:pt x="1779228" y="1104899"/>
                  </a:lnTo>
                  <a:lnTo>
                    <a:pt x="1824526" y="1054099"/>
                  </a:lnTo>
                  <a:lnTo>
                    <a:pt x="1869466" y="1015999"/>
                  </a:lnTo>
                  <a:lnTo>
                    <a:pt x="1913704" y="965199"/>
                  </a:lnTo>
                  <a:lnTo>
                    <a:pt x="1956899" y="927099"/>
                  </a:lnTo>
                  <a:lnTo>
                    <a:pt x="1998709" y="876299"/>
                  </a:lnTo>
                  <a:lnTo>
                    <a:pt x="2038793" y="838199"/>
                  </a:lnTo>
                  <a:lnTo>
                    <a:pt x="2076807" y="800099"/>
                  </a:lnTo>
                  <a:lnTo>
                    <a:pt x="2112411" y="774699"/>
                  </a:lnTo>
                  <a:lnTo>
                    <a:pt x="2145263" y="736599"/>
                  </a:lnTo>
                  <a:lnTo>
                    <a:pt x="2175019" y="711199"/>
                  </a:lnTo>
                  <a:lnTo>
                    <a:pt x="2201339" y="685799"/>
                  </a:lnTo>
                  <a:lnTo>
                    <a:pt x="2223880" y="660399"/>
                  </a:lnTo>
                  <a:lnTo>
                    <a:pt x="2278828" y="622299"/>
                  </a:lnTo>
                  <a:lnTo>
                    <a:pt x="2315597" y="584199"/>
                  </a:lnTo>
                  <a:lnTo>
                    <a:pt x="2352654" y="558799"/>
                  </a:lnTo>
                  <a:lnTo>
                    <a:pt x="2390044" y="520699"/>
                  </a:lnTo>
                  <a:lnTo>
                    <a:pt x="2427815" y="495299"/>
                  </a:lnTo>
                  <a:lnTo>
                    <a:pt x="2466012" y="457199"/>
                  </a:lnTo>
                  <a:lnTo>
                    <a:pt x="2543867" y="406399"/>
                  </a:lnTo>
                  <a:lnTo>
                    <a:pt x="2583618" y="368299"/>
                  </a:lnTo>
                  <a:lnTo>
                    <a:pt x="2637200" y="342899"/>
                  </a:lnTo>
                  <a:lnTo>
                    <a:pt x="2664367" y="317499"/>
                  </a:lnTo>
                  <a:lnTo>
                    <a:pt x="2691826" y="304799"/>
                  </a:lnTo>
                  <a:lnTo>
                    <a:pt x="2706244" y="292099"/>
                  </a:lnTo>
                  <a:lnTo>
                    <a:pt x="2749617" y="266699"/>
                  </a:lnTo>
                  <a:lnTo>
                    <a:pt x="2758600" y="266699"/>
                  </a:lnTo>
                  <a:lnTo>
                    <a:pt x="2768479" y="253999"/>
                  </a:lnTo>
                  <a:lnTo>
                    <a:pt x="2775971" y="241299"/>
                  </a:lnTo>
                  <a:lnTo>
                    <a:pt x="2777792" y="253999"/>
                  </a:lnTo>
                  <a:lnTo>
                    <a:pt x="2777423" y="292099"/>
                  </a:lnTo>
                  <a:lnTo>
                    <a:pt x="2789901" y="330199"/>
                  </a:lnTo>
                  <a:lnTo>
                    <a:pt x="2807716" y="355599"/>
                  </a:lnTo>
                  <a:lnTo>
                    <a:pt x="2823357" y="393699"/>
                  </a:lnTo>
                  <a:lnTo>
                    <a:pt x="2834786" y="444499"/>
                  </a:lnTo>
                  <a:lnTo>
                    <a:pt x="2837126" y="482599"/>
                  </a:lnTo>
                  <a:lnTo>
                    <a:pt x="2831297" y="533399"/>
                  </a:lnTo>
                  <a:lnTo>
                    <a:pt x="2818220" y="571499"/>
                  </a:lnTo>
                  <a:lnTo>
                    <a:pt x="2798817" y="609599"/>
                  </a:lnTo>
                  <a:lnTo>
                    <a:pt x="2774007" y="647699"/>
                  </a:lnTo>
                  <a:lnTo>
                    <a:pt x="2744711" y="685799"/>
                  </a:lnTo>
                  <a:lnTo>
                    <a:pt x="2711851" y="723899"/>
                  </a:lnTo>
                  <a:lnTo>
                    <a:pt x="2676347" y="749299"/>
                  </a:lnTo>
                  <a:lnTo>
                    <a:pt x="2639120" y="787399"/>
                  </a:lnTo>
                  <a:lnTo>
                    <a:pt x="2601091" y="812799"/>
                  </a:lnTo>
                  <a:lnTo>
                    <a:pt x="2563180" y="850899"/>
                  </a:lnTo>
                  <a:lnTo>
                    <a:pt x="2526308" y="876299"/>
                  </a:lnTo>
                  <a:lnTo>
                    <a:pt x="2491397" y="901699"/>
                  </a:lnTo>
                  <a:lnTo>
                    <a:pt x="2459365" y="927099"/>
                  </a:lnTo>
                  <a:lnTo>
                    <a:pt x="2381138" y="977899"/>
                  </a:lnTo>
                  <a:lnTo>
                    <a:pt x="2341889" y="1015999"/>
                  </a:lnTo>
                  <a:lnTo>
                    <a:pt x="2340777" y="1016718"/>
                  </a:lnTo>
                  <a:lnTo>
                    <a:pt x="2316851" y="1028699"/>
                  </a:lnTo>
                  <a:lnTo>
                    <a:pt x="2263246" y="1066799"/>
                  </a:lnTo>
                  <a:lnTo>
                    <a:pt x="2979102" y="1066799"/>
                  </a:lnTo>
                  <a:lnTo>
                    <a:pt x="2959712" y="1079499"/>
                  </a:lnTo>
                  <a:lnTo>
                    <a:pt x="2917040" y="1104899"/>
                  </a:lnTo>
                  <a:close/>
                </a:path>
                <a:path w="3147694" h="2184400">
                  <a:moveTo>
                    <a:pt x="860184" y="1168399"/>
                  </a:moveTo>
                  <a:lnTo>
                    <a:pt x="592375" y="1168399"/>
                  </a:lnTo>
                  <a:lnTo>
                    <a:pt x="570510" y="1130299"/>
                  </a:lnTo>
                  <a:lnTo>
                    <a:pt x="549499" y="1079499"/>
                  </a:lnTo>
                  <a:lnTo>
                    <a:pt x="529334" y="1028699"/>
                  </a:lnTo>
                  <a:lnTo>
                    <a:pt x="510007" y="977899"/>
                  </a:lnTo>
                  <a:lnTo>
                    <a:pt x="491511" y="927099"/>
                  </a:lnTo>
                  <a:lnTo>
                    <a:pt x="473838" y="876299"/>
                  </a:lnTo>
                  <a:lnTo>
                    <a:pt x="456980" y="825499"/>
                  </a:lnTo>
                  <a:lnTo>
                    <a:pt x="440930" y="774699"/>
                  </a:lnTo>
                  <a:lnTo>
                    <a:pt x="425679" y="723899"/>
                  </a:lnTo>
                  <a:lnTo>
                    <a:pt x="411220" y="673099"/>
                  </a:lnTo>
                  <a:lnTo>
                    <a:pt x="396883" y="622299"/>
                  </a:lnTo>
                  <a:lnTo>
                    <a:pt x="383717" y="558799"/>
                  </a:lnTo>
                  <a:lnTo>
                    <a:pt x="372065" y="507999"/>
                  </a:lnTo>
                  <a:lnTo>
                    <a:pt x="362268" y="457199"/>
                  </a:lnTo>
                  <a:lnTo>
                    <a:pt x="356659" y="393699"/>
                  </a:lnTo>
                  <a:lnTo>
                    <a:pt x="361651" y="368299"/>
                  </a:lnTo>
                  <a:lnTo>
                    <a:pt x="379493" y="342899"/>
                  </a:lnTo>
                  <a:lnTo>
                    <a:pt x="412432" y="317499"/>
                  </a:lnTo>
                  <a:lnTo>
                    <a:pt x="462718" y="292099"/>
                  </a:lnTo>
                  <a:lnTo>
                    <a:pt x="536451" y="292099"/>
                  </a:lnTo>
                  <a:lnTo>
                    <a:pt x="590632" y="330199"/>
                  </a:lnTo>
                  <a:lnTo>
                    <a:pt x="611636" y="368299"/>
                  </a:lnTo>
                  <a:lnTo>
                    <a:pt x="629245" y="406399"/>
                  </a:lnTo>
                  <a:lnTo>
                    <a:pt x="643958" y="444499"/>
                  </a:lnTo>
                  <a:lnTo>
                    <a:pt x="656272" y="482599"/>
                  </a:lnTo>
                  <a:lnTo>
                    <a:pt x="666686" y="533399"/>
                  </a:lnTo>
                  <a:lnTo>
                    <a:pt x="675698" y="571499"/>
                  </a:lnTo>
                  <a:lnTo>
                    <a:pt x="683804" y="609599"/>
                  </a:lnTo>
                  <a:lnTo>
                    <a:pt x="691504" y="634999"/>
                  </a:lnTo>
                  <a:lnTo>
                    <a:pt x="704819" y="685799"/>
                  </a:lnTo>
                  <a:lnTo>
                    <a:pt x="718426" y="736599"/>
                  </a:lnTo>
                  <a:lnTo>
                    <a:pt x="732328" y="774699"/>
                  </a:lnTo>
                  <a:lnTo>
                    <a:pt x="746529" y="825499"/>
                  </a:lnTo>
                  <a:lnTo>
                    <a:pt x="761032" y="876299"/>
                  </a:lnTo>
                  <a:lnTo>
                    <a:pt x="775841" y="927099"/>
                  </a:lnTo>
                  <a:lnTo>
                    <a:pt x="790960" y="965199"/>
                  </a:lnTo>
                  <a:lnTo>
                    <a:pt x="806392" y="1015999"/>
                  </a:lnTo>
                  <a:lnTo>
                    <a:pt x="822142" y="1066799"/>
                  </a:lnTo>
                  <a:lnTo>
                    <a:pt x="838213" y="1104899"/>
                  </a:lnTo>
                  <a:lnTo>
                    <a:pt x="854609" y="1155699"/>
                  </a:lnTo>
                  <a:lnTo>
                    <a:pt x="860184" y="1168399"/>
                  </a:lnTo>
                  <a:close/>
                </a:path>
                <a:path w="3147694" h="2184400">
                  <a:moveTo>
                    <a:pt x="3124695" y="2184399"/>
                  </a:moveTo>
                  <a:lnTo>
                    <a:pt x="1017225" y="2184399"/>
                  </a:lnTo>
                  <a:lnTo>
                    <a:pt x="1026885" y="2133599"/>
                  </a:lnTo>
                  <a:lnTo>
                    <a:pt x="1039297" y="2082799"/>
                  </a:lnTo>
                  <a:lnTo>
                    <a:pt x="1052085" y="2031999"/>
                  </a:lnTo>
                  <a:lnTo>
                    <a:pt x="1060866" y="1993899"/>
                  </a:lnTo>
                  <a:lnTo>
                    <a:pt x="1069944" y="1955799"/>
                  </a:lnTo>
                  <a:lnTo>
                    <a:pt x="1079256" y="1930399"/>
                  </a:lnTo>
                  <a:lnTo>
                    <a:pt x="1088739" y="1892299"/>
                  </a:lnTo>
                  <a:lnTo>
                    <a:pt x="1047277" y="1866899"/>
                  </a:lnTo>
                  <a:lnTo>
                    <a:pt x="998825" y="1854199"/>
                  </a:lnTo>
                  <a:lnTo>
                    <a:pt x="946246" y="1816099"/>
                  </a:lnTo>
                  <a:lnTo>
                    <a:pt x="892399" y="1790699"/>
                  </a:lnTo>
                  <a:lnTo>
                    <a:pt x="840146" y="1765299"/>
                  </a:lnTo>
                  <a:lnTo>
                    <a:pt x="792347" y="1727199"/>
                  </a:lnTo>
                  <a:lnTo>
                    <a:pt x="751862" y="1701799"/>
                  </a:lnTo>
                  <a:lnTo>
                    <a:pt x="721554" y="1689099"/>
                  </a:lnTo>
                  <a:lnTo>
                    <a:pt x="704282" y="1676399"/>
                  </a:lnTo>
                  <a:lnTo>
                    <a:pt x="664730" y="1638299"/>
                  </a:lnTo>
                  <a:lnTo>
                    <a:pt x="625965" y="1612899"/>
                  </a:lnTo>
                  <a:lnTo>
                    <a:pt x="587979" y="1587499"/>
                  </a:lnTo>
                  <a:lnTo>
                    <a:pt x="550762" y="1549399"/>
                  </a:lnTo>
                  <a:lnTo>
                    <a:pt x="514305" y="1511299"/>
                  </a:lnTo>
                  <a:lnTo>
                    <a:pt x="478600" y="1485899"/>
                  </a:lnTo>
                  <a:lnTo>
                    <a:pt x="443637" y="1447799"/>
                  </a:lnTo>
                  <a:lnTo>
                    <a:pt x="409406" y="1409699"/>
                  </a:lnTo>
                  <a:lnTo>
                    <a:pt x="375899" y="1371599"/>
                  </a:lnTo>
                  <a:lnTo>
                    <a:pt x="343107" y="1333499"/>
                  </a:lnTo>
                  <a:lnTo>
                    <a:pt x="311020" y="1295399"/>
                  </a:lnTo>
                  <a:lnTo>
                    <a:pt x="279629" y="1257299"/>
                  </a:lnTo>
                  <a:lnTo>
                    <a:pt x="248926" y="1219199"/>
                  </a:lnTo>
                  <a:lnTo>
                    <a:pt x="218900" y="1181099"/>
                  </a:lnTo>
                  <a:lnTo>
                    <a:pt x="189544" y="1142999"/>
                  </a:lnTo>
                  <a:lnTo>
                    <a:pt x="161666" y="1104899"/>
                  </a:lnTo>
                  <a:lnTo>
                    <a:pt x="134626" y="1066799"/>
                  </a:lnTo>
                  <a:lnTo>
                    <a:pt x="108394" y="1015999"/>
                  </a:lnTo>
                  <a:lnTo>
                    <a:pt x="82938" y="977899"/>
                  </a:lnTo>
                  <a:lnTo>
                    <a:pt x="58228" y="939799"/>
                  </a:lnTo>
                  <a:lnTo>
                    <a:pt x="34233" y="901699"/>
                  </a:lnTo>
                  <a:lnTo>
                    <a:pt x="9796" y="850899"/>
                  </a:lnTo>
                  <a:lnTo>
                    <a:pt x="0" y="812799"/>
                  </a:lnTo>
                  <a:lnTo>
                    <a:pt x="4391" y="787399"/>
                  </a:lnTo>
                  <a:lnTo>
                    <a:pt x="22518" y="749299"/>
                  </a:lnTo>
                  <a:lnTo>
                    <a:pt x="53929" y="711199"/>
                  </a:lnTo>
                  <a:lnTo>
                    <a:pt x="77770" y="673099"/>
                  </a:lnTo>
                  <a:lnTo>
                    <a:pt x="101761" y="634999"/>
                  </a:lnTo>
                  <a:lnTo>
                    <a:pt x="127568" y="596899"/>
                  </a:lnTo>
                  <a:lnTo>
                    <a:pt x="156853" y="571499"/>
                  </a:lnTo>
                  <a:lnTo>
                    <a:pt x="182199" y="558799"/>
                  </a:lnTo>
                  <a:lnTo>
                    <a:pt x="209442" y="571499"/>
                  </a:lnTo>
                  <a:lnTo>
                    <a:pt x="266083" y="622299"/>
                  </a:lnTo>
                  <a:lnTo>
                    <a:pt x="293713" y="673099"/>
                  </a:lnTo>
                  <a:lnTo>
                    <a:pt x="319706" y="711199"/>
                  </a:lnTo>
                  <a:lnTo>
                    <a:pt x="343177" y="761999"/>
                  </a:lnTo>
                  <a:lnTo>
                    <a:pt x="363243" y="800099"/>
                  </a:lnTo>
                  <a:lnTo>
                    <a:pt x="379021" y="838199"/>
                  </a:lnTo>
                  <a:lnTo>
                    <a:pt x="389626" y="863599"/>
                  </a:lnTo>
                  <a:lnTo>
                    <a:pt x="411869" y="901699"/>
                  </a:lnTo>
                  <a:lnTo>
                    <a:pt x="436807" y="939799"/>
                  </a:lnTo>
                  <a:lnTo>
                    <a:pt x="464167" y="977899"/>
                  </a:lnTo>
                  <a:lnTo>
                    <a:pt x="493676" y="1028699"/>
                  </a:lnTo>
                  <a:lnTo>
                    <a:pt x="525062" y="1079499"/>
                  </a:lnTo>
                  <a:lnTo>
                    <a:pt x="558053" y="1117599"/>
                  </a:lnTo>
                  <a:lnTo>
                    <a:pt x="592375" y="1168399"/>
                  </a:lnTo>
                  <a:lnTo>
                    <a:pt x="860184" y="1168399"/>
                  </a:lnTo>
                  <a:lnTo>
                    <a:pt x="871333" y="1193799"/>
                  </a:lnTo>
                  <a:lnTo>
                    <a:pt x="888390" y="1244599"/>
                  </a:lnTo>
                  <a:lnTo>
                    <a:pt x="905782" y="1295399"/>
                  </a:lnTo>
                  <a:lnTo>
                    <a:pt x="1070907" y="1295399"/>
                  </a:lnTo>
                  <a:lnTo>
                    <a:pt x="1070781" y="1346199"/>
                  </a:lnTo>
                  <a:lnTo>
                    <a:pt x="1071256" y="1384299"/>
                  </a:lnTo>
                  <a:lnTo>
                    <a:pt x="1072471" y="1435099"/>
                  </a:lnTo>
                  <a:lnTo>
                    <a:pt x="1074569" y="1485899"/>
                  </a:lnTo>
                  <a:lnTo>
                    <a:pt x="1077692" y="1536699"/>
                  </a:lnTo>
                  <a:lnTo>
                    <a:pt x="1081981" y="1587499"/>
                  </a:lnTo>
                  <a:lnTo>
                    <a:pt x="1087577" y="1638299"/>
                  </a:lnTo>
                  <a:lnTo>
                    <a:pt x="1094624" y="1689099"/>
                  </a:lnTo>
                  <a:lnTo>
                    <a:pt x="3120549" y="1689099"/>
                  </a:lnTo>
                  <a:lnTo>
                    <a:pt x="3119137" y="1701799"/>
                  </a:lnTo>
                  <a:lnTo>
                    <a:pt x="3114771" y="1739899"/>
                  </a:lnTo>
                  <a:lnTo>
                    <a:pt x="1218781" y="1739899"/>
                  </a:lnTo>
                  <a:lnTo>
                    <a:pt x="1218012" y="1752599"/>
                  </a:lnTo>
                  <a:lnTo>
                    <a:pt x="3113316" y="1752599"/>
                  </a:lnTo>
                  <a:lnTo>
                    <a:pt x="3107659" y="1803399"/>
                  </a:lnTo>
                  <a:lnTo>
                    <a:pt x="1240662" y="1803399"/>
                  </a:lnTo>
                  <a:lnTo>
                    <a:pt x="1241455" y="1816099"/>
                  </a:lnTo>
                  <a:lnTo>
                    <a:pt x="1216451" y="1816099"/>
                  </a:lnTo>
                  <a:lnTo>
                    <a:pt x="1216283" y="1828799"/>
                  </a:lnTo>
                  <a:lnTo>
                    <a:pt x="3104376" y="1828799"/>
                  </a:lnTo>
                  <a:lnTo>
                    <a:pt x="3101093" y="1854199"/>
                  </a:lnTo>
                  <a:lnTo>
                    <a:pt x="3092545" y="1917699"/>
                  </a:lnTo>
                  <a:lnTo>
                    <a:pt x="3080943" y="1968499"/>
                  </a:lnTo>
                  <a:lnTo>
                    <a:pt x="3068058" y="1993899"/>
                  </a:lnTo>
                  <a:lnTo>
                    <a:pt x="3049201" y="2031999"/>
                  </a:lnTo>
                  <a:lnTo>
                    <a:pt x="3023805" y="2057399"/>
                  </a:lnTo>
                  <a:lnTo>
                    <a:pt x="2991302" y="2070099"/>
                  </a:lnTo>
                  <a:lnTo>
                    <a:pt x="3046320" y="2082799"/>
                  </a:lnTo>
                  <a:lnTo>
                    <a:pt x="3091022" y="2108199"/>
                  </a:lnTo>
                  <a:lnTo>
                    <a:pt x="3123821" y="2120899"/>
                  </a:lnTo>
                  <a:lnTo>
                    <a:pt x="3143129" y="2133599"/>
                  </a:lnTo>
                  <a:lnTo>
                    <a:pt x="3147213" y="2133599"/>
                  </a:lnTo>
                  <a:lnTo>
                    <a:pt x="3141160" y="2146299"/>
                  </a:lnTo>
                  <a:lnTo>
                    <a:pt x="3139214" y="2146299"/>
                  </a:lnTo>
                  <a:lnTo>
                    <a:pt x="3124695" y="2184399"/>
                  </a:lnTo>
                  <a:close/>
                </a:path>
                <a:path w="3147694" h="2184400">
                  <a:moveTo>
                    <a:pt x="2979102" y="1066799"/>
                  </a:moveTo>
                  <a:lnTo>
                    <a:pt x="2263246" y="1066799"/>
                  </a:lnTo>
                  <a:lnTo>
                    <a:pt x="2340777" y="1016718"/>
                  </a:lnTo>
                  <a:lnTo>
                    <a:pt x="2367571" y="1003299"/>
                  </a:lnTo>
                  <a:lnTo>
                    <a:pt x="2414941" y="965199"/>
                  </a:lnTo>
                  <a:lnTo>
                    <a:pt x="2458492" y="939799"/>
                  </a:lnTo>
                  <a:lnTo>
                    <a:pt x="2497756" y="914399"/>
                  </a:lnTo>
                  <a:lnTo>
                    <a:pt x="2532267" y="888999"/>
                  </a:lnTo>
                  <a:lnTo>
                    <a:pt x="2561556" y="876299"/>
                  </a:lnTo>
                  <a:lnTo>
                    <a:pt x="2585156" y="863599"/>
                  </a:lnTo>
                  <a:lnTo>
                    <a:pt x="2612743" y="838199"/>
                  </a:lnTo>
                  <a:lnTo>
                    <a:pt x="2695332" y="787399"/>
                  </a:lnTo>
                  <a:lnTo>
                    <a:pt x="2745624" y="749299"/>
                  </a:lnTo>
                  <a:lnTo>
                    <a:pt x="2798776" y="711199"/>
                  </a:lnTo>
                  <a:lnTo>
                    <a:pt x="2852434" y="685799"/>
                  </a:lnTo>
                  <a:lnTo>
                    <a:pt x="2904242" y="647699"/>
                  </a:lnTo>
                  <a:lnTo>
                    <a:pt x="2951846" y="634999"/>
                  </a:lnTo>
                  <a:lnTo>
                    <a:pt x="2992892" y="609599"/>
                  </a:lnTo>
                  <a:lnTo>
                    <a:pt x="3027872" y="609599"/>
                  </a:lnTo>
                  <a:lnTo>
                    <a:pt x="3033210" y="634999"/>
                  </a:lnTo>
                  <a:lnTo>
                    <a:pt x="3038557" y="647699"/>
                  </a:lnTo>
                  <a:lnTo>
                    <a:pt x="3041431" y="660399"/>
                  </a:lnTo>
                  <a:lnTo>
                    <a:pt x="3051258" y="698499"/>
                  </a:lnTo>
                  <a:lnTo>
                    <a:pt x="3060496" y="723899"/>
                  </a:lnTo>
                  <a:lnTo>
                    <a:pt x="3068986" y="761999"/>
                  </a:lnTo>
                  <a:lnTo>
                    <a:pt x="3076571" y="787399"/>
                  </a:lnTo>
                  <a:lnTo>
                    <a:pt x="3085054" y="825499"/>
                  </a:lnTo>
                  <a:lnTo>
                    <a:pt x="3090497" y="876299"/>
                  </a:lnTo>
                  <a:lnTo>
                    <a:pt x="3089643" y="914399"/>
                  </a:lnTo>
                  <a:lnTo>
                    <a:pt x="3079237" y="952499"/>
                  </a:lnTo>
                  <a:lnTo>
                    <a:pt x="3059481" y="990599"/>
                  </a:lnTo>
                  <a:lnTo>
                    <a:pt x="3032158" y="1028699"/>
                  </a:lnTo>
                  <a:lnTo>
                    <a:pt x="2998493" y="1054099"/>
                  </a:lnTo>
                  <a:lnTo>
                    <a:pt x="2979102" y="1066799"/>
                  </a:lnTo>
                  <a:close/>
                </a:path>
                <a:path w="3147694" h="2184400">
                  <a:moveTo>
                    <a:pt x="3045817" y="1422399"/>
                  </a:moveTo>
                  <a:lnTo>
                    <a:pt x="2212493" y="1422399"/>
                  </a:lnTo>
                  <a:lnTo>
                    <a:pt x="2276260" y="1396999"/>
                  </a:lnTo>
                  <a:lnTo>
                    <a:pt x="2336978" y="1371599"/>
                  </a:lnTo>
                  <a:lnTo>
                    <a:pt x="2393978" y="1346199"/>
                  </a:lnTo>
                  <a:lnTo>
                    <a:pt x="2446590" y="1333499"/>
                  </a:lnTo>
                  <a:lnTo>
                    <a:pt x="2494146" y="1308099"/>
                  </a:lnTo>
                  <a:lnTo>
                    <a:pt x="2535976" y="1295399"/>
                  </a:lnTo>
                  <a:lnTo>
                    <a:pt x="2571412" y="1282699"/>
                  </a:lnTo>
                  <a:lnTo>
                    <a:pt x="2599784" y="1269999"/>
                  </a:lnTo>
                  <a:lnTo>
                    <a:pt x="2722560" y="1219199"/>
                  </a:lnTo>
                  <a:lnTo>
                    <a:pt x="2777250" y="1206499"/>
                  </a:lnTo>
                  <a:lnTo>
                    <a:pt x="2833692" y="1181099"/>
                  </a:lnTo>
                  <a:lnTo>
                    <a:pt x="2888806" y="1155699"/>
                  </a:lnTo>
                  <a:lnTo>
                    <a:pt x="2939514" y="1142999"/>
                  </a:lnTo>
                  <a:lnTo>
                    <a:pt x="3015394" y="1142999"/>
                  </a:lnTo>
                  <a:lnTo>
                    <a:pt x="3027675" y="1155699"/>
                  </a:lnTo>
                  <a:lnTo>
                    <a:pt x="3038350" y="1193799"/>
                  </a:lnTo>
                  <a:lnTo>
                    <a:pt x="3046674" y="1244599"/>
                  </a:lnTo>
                  <a:lnTo>
                    <a:pt x="3051900" y="1308099"/>
                  </a:lnTo>
                  <a:lnTo>
                    <a:pt x="3053285" y="1358899"/>
                  </a:lnTo>
                  <a:lnTo>
                    <a:pt x="3050084" y="1409699"/>
                  </a:lnTo>
                  <a:lnTo>
                    <a:pt x="3045817" y="1422399"/>
                  </a:lnTo>
                  <a:close/>
                </a:path>
                <a:path w="3147694" h="2184400">
                  <a:moveTo>
                    <a:pt x="3132008" y="1612899"/>
                  </a:moveTo>
                  <a:lnTo>
                    <a:pt x="2855517" y="1612899"/>
                  </a:lnTo>
                  <a:lnTo>
                    <a:pt x="2917019" y="1600199"/>
                  </a:lnTo>
                  <a:lnTo>
                    <a:pt x="3108891" y="1600199"/>
                  </a:lnTo>
                  <a:lnTo>
                    <a:pt x="3132008" y="1612899"/>
                  </a:lnTo>
                  <a:close/>
                </a:path>
                <a:path w="3147694" h="2184400">
                  <a:moveTo>
                    <a:pt x="3127800" y="1638299"/>
                  </a:moveTo>
                  <a:lnTo>
                    <a:pt x="2579962" y="1638299"/>
                  </a:lnTo>
                  <a:lnTo>
                    <a:pt x="2623267" y="1625599"/>
                  </a:lnTo>
                  <a:lnTo>
                    <a:pt x="2674739" y="1625599"/>
                  </a:lnTo>
                  <a:lnTo>
                    <a:pt x="2732113" y="1612899"/>
                  </a:lnTo>
                  <a:lnTo>
                    <a:pt x="3132647" y="1612899"/>
                  </a:lnTo>
                  <a:lnTo>
                    <a:pt x="3130597" y="1625599"/>
                  </a:lnTo>
                  <a:lnTo>
                    <a:pt x="3127800" y="1638299"/>
                  </a:lnTo>
                  <a:close/>
                </a:path>
                <a:path w="3147694" h="2184400">
                  <a:moveTo>
                    <a:pt x="3113316" y="1752599"/>
                  </a:moveTo>
                  <a:lnTo>
                    <a:pt x="1218348" y="1752599"/>
                  </a:lnTo>
                  <a:lnTo>
                    <a:pt x="1219189" y="1739899"/>
                  </a:lnTo>
                  <a:lnTo>
                    <a:pt x="3114771" y="1739899"/>
                  </a:lnTo>
                  <a:lnTo>
                    <a:pt x="3113316" y="1752599"/>
                  </a:lnTo>
                  <a:close/>
                </a:path>
                <a:path w="3147694" h="2184400">
                  <a:moveTo>
                    <a:pt x="3104376" y="1828799"/>
                  </a:moveTo>
                  <a:lnTo>
                    <a:pt x="1256900" y="1828799"/>
                  </a:lnTo>
                  <a:lnTo>
                    <a:pt x="1264586" y="1816099"/>
                  </a:lnTo>
                  <a:lnTo>
                    <a:pt x="1295667" y="1816099"/>
                  </a:lnTo>
                  <a:lnTo>
                    <a:pt x="1293866" y="1803399"/>
                  </a:lnTo>
                  <a:lnTo>
                    <a:pt x="3107659" y="1803399"/>
                  </a:lnTo>
                  <a:lnTo>
                    <a:pt x="3104376" y="1828799"/>
                  </a:lnTo>
                  <a:close/>
                </a:path>
                <a:path w="3147694" h="2184400">
                  <a:moveTo>
                    <a:pt x="1241935" y="1828799"/>
                  </a:moveTo>
                  <a:lnTo>
                    <a:pt x="1221519" y="1828799"/>
                  </a:lnTo>
                  <a:lnTo>
                    <a:pt x="1234105" y="1816099"/>
                  </a:lnTo>
                  <a:lnTo>
                    <a:pt x="1241455" y="1816099"/>
                  </a:lnTo>
                  <a:lnTo>
                    <a:pt x="1241935" y="1828799"/>
                  </a:lnTo>
                  <a:close/>
                </a:path>
              </a:pathLst>
            </a:custGeom>
            <a:solidFill>
              <a:srgbClr val="B9C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156784" y="7320569"/>
              <a:ext cx="2842260" cy="2717800"/>
            </a:xfrm>
            <a:custGeom>
              <a:avLst/>
              <a:gdLst/>
              <a:ahLst/>
              <a:cxnLst/>
              <a:rect l="l" t="t" r="r" b="b"/>
              <a:pathLst>
                <a:path w="2842259" h="2717800">
                  <a:moveTo>
                    <a:pt x="1862131" y="126999"/>
                  </a:moveTo>
                  <a:lnTo>
                    <a:pt x="1138760" y="126999"/>
                  </a:lnTo>
                  <a:lnTo>
                    <a:pt x="1136546" y="114299"/>
                  </a:lnTo>
                  <a:lnTo>
                    <a:pt x="1134850" y="101599"/>
                  </a:lnTo>
                  <a:lnTo>
                    <a:pt x="1508564" y="101599"/>
                  </a:lnTo>
                  <a:lnTo>
                    <a:pt x="1521669" y="63499"/>
                  </a:lnTo>
                  <a:lnTo>
                    <a:pt x="1534487" y="25399"/>
                  </a:lnTo>
                  <a:lnTo>
                    <a:pt x="1546124" y="0"/>
                  </a:lnTo>
                  <a:lnTo>
                    <a:pt x="1581740" y="0"/>
                  </a:lnTo>
                  <a:lnTo>
                    <a:pt x="1625368" y="12699"/>
                  </a:lnTo>
                  <a:lnTo>
                    <a:pt x="1679324" y="25399"/>
                  </a:lnTo>
                  <a:lnTo>
                    <a:pt x="1736354" y="50799"/>
                  </a:lnTo>
                  <a:lnTo>
                    <a:pt x="1789209" y="76199"/>
                  </a:lnTo>
                  <a:lnTo>
                    <a:pt x="1830638" y="101599"/>
                  </a:lnTo>
                  <a:lnTo>
                    <a:pt x="1853388" y="114299"/>
                  </a:lnTo>
                  <a:lnTo>
                    <a:pt x="1858072" y="114299"/>
                  </a:lnTo>
                  <a:lnTo>
                    <a:pt x="1862131" y="126999"/>
                  </a:lnTo>
                  <a:close/>
                </a:path>
                <a:path w="2842259" h="2717800">
                  <a:moveTo>
                    <a:pt x="2094936" y="177799"/>
                  </a:moveTo>
                  <a:lnTo>
                    <a:pt x="1152306" y="177799"/>
                  </a:lnTo>
                  <a:lnTo>
                    <a:pt x="1148983" y="165099"/>
                  </a:lnTo>
                  <a:lnTo>
                    <a:pt x="1145806" y="152399"/>
                  </a:lnTo>
                  <a:lnTo>
                    <a:pt x="1142804" y="139699"/>
                  </a:lnTo>
                  <a:lnTo>
                    <a:pt x="1140008" y="126999"/>
                  </a:lnTo>
                  <a:lnTo>
                    <a:pt x="1865638" y="126999"/>
                  </a:lnTo>
                  <a:lnTo>
                    <a:pt x="1878551" y="101599"/>
                  </a:lnTo>
                  <a:lnTo>
                    <a:pt x="1891840" y="76199"/>
                  </a:lnTo>
                  <a:lnTo>
                    <a:pt x="1905485" y="38099"/>
                  </a:lnTo>
                  <a:lnTo>
                    <a:pt x="1919898" y="12699"/>
                  </a:lnTo>
                  <a:lnTo>
                    <a:pt x="1925999" y="0"/>
                  </a:lnTo>
                  <a:lnTo>
                    <a:pt x="1927608" y="0"/>
                  </a:lnTo>
                  <a:lnTo>
                    <a:pt x="1953848" y="12699"/>
                  </a:lnTo>
                  <a:lnTo>
                    <a:pt x="1980346" y="38099"/>
                  </a:lnTo>
                  <a:lnTo>
                    <a:pt x="2005084" y="63499"/>
                  </a:lnTo>
                  <a:lnTo>
                    <a:pt x="2026040" y="88899"/>
                  </a:lnTo>
                  <a:lnTo>
                    <a:pt x="2063792" y="126999"/>
                  </a:lnTo>
                  <a:lnTo>
                    <a:pt x="2094936" y="177799"/>
                  </a:lnTo>
                  <a:close/>
                </a:path>
                <a:path w="2842259" h="2717800">
                  <a:moveTo>
                    <a:pt x="1433073" y="76199"/>
                  </a:moveTo>
                  <a:lnTo>
                    <a:pt x="1272431" y="76199"/>
                  </a:lnTo>
                  <a:lnTo>
                    <a:pt x="1327841" y="63499"/>
                  </a:lnTo>
                  <a:lnTo>
                    <a:pt x="1382503" y="63499"/>
                  </a:lnTo>
                  <a:lnTo>
                    <a:pt x="1433073" y="76199"/>
                  </a:lnTo>
                  <a:close/>
                </a:path>
                <a:path w="2842259" h="2717800">
                  <a:moveTo>
                    <a:pt x="2149679" y="304799"/>
                  </a:moveTo>
                  <a:lnTo>
                    <a:pt x="830804" y="304799"/>
                  </a:lnTo>
                  <a:lnTo>
                    <a:pt x="814934" y="241299"/>
                  </a:lnTo>
                  <a:lnTo>
                    <a:pt x="802330" y="190499"/>
                  </a:lnTo>
                  <a:lnTo>
                    <a:pt x="793404" y="152399"/>
                  </a:lnTo>
                  <a:lnTo>
                    <a:pt x="788571" y="101599"/>
                  </a:lnTo>
                  <a:lnTo>
                    <a:pt x="788242" y="76199"/>
                  </a:lnTo>
                  <a:lnTo>
                    <a:pt x="931786" y="76199"/>
                  </a:lnTo>
                  <a:lnTo>
                    <a:pt x="983308" y="88899"/>
                  </a:lnTo>
                  <a:lnTo>
                    <a:pt x="1030704" y="101599"/>
                  </a:lnTo>
                  <a:lnTo>
                    <a:pt x="1074391" y="126999"/>
                  </a:lnTo>
                  <a:lnTo>
                    <a:pt x="1114786" y="152399"/>
                  </a:lnTo>
                  <a:lnTo>
                    <a:pt x="1152306" y="177799"/>
                  </a:lnTo>
                  <a:lnTo>
                    <a:pt x="2094936" y="177799"/>
                  </a:lnTo>
                  <a:lnTo>
                    <a:pt x="2119455" y="215899"/>
                  </a:lnTo>
                  <a:lnTo>
                    <a:pt x="2137331" y="253999"/>
                  </a:lnTo>
                  <a:lnTo>
                    <a:pt x="2148545" y="292099"/>
                  </a:lnTo>
                  <a:lnTo>
                    <a:pt x="2149679" y="304799"/>
                  </a:lnTo>
                  <a:close/>
                </a:path>
                <a:path w="2842259" h="2717800">
                  <a:moveTo>
                    <a:pt x="1508564" y="101599"/>
                  </a:moveTo>
                  <a:lnTo>
                    <a:pt x="1135156" y="101599"/>
                  </a:lnTo>
                  <a:lnTo>
                    <a:pt x="1172745" y="88899"/>
                  </a:lnTo>
                  <a:lnTo>
                    <a:pt x="1219618" y="76199"/>
                  </a:lnTo>
                  <a:lnTo>
                    <a:pt x="1476208" y="76199"/>
                  </a:lnTo>
                  <a:lnTo>
                    <a:pt x="1508564" y="101599"/>
                  </a:lnTo>
                  <a:close/>
                </a:path>
                <a:path w="2842259" h="2717800">
                  <a:moveTo>
                    <a:pt x="2366822" y="520699"/>
                  </a:moveTo>
                  <a:lnTo>
                    <a:pt x="455739" y="520699"/>
                  </a:lnTo>
                  <a:lnTo>
                    <a:pt x="417693" y="469899"/>
                  </a:lnTo>
                  <a:lnTo>
                    <a:pt x="395804" y="431799"/>
                  </a:lnTo>
                  <a:lnTo>
                    <a:pt x="368864" y="406399"/>
                  </a:lnTo>
                  <a:lnTo>
                    <a:pt x="344433" y="368299"/>
                  </a:lnTo>
                  <a:lnTo>
                    <a:pt x="330069" y="342899"/>
                  </a:lnTo>
                  <a:lnTo>
                    <a:pt x="331725" y="330199"/>
                  </a:lnTo>
                  <a:lnTo>
                    <a:pt x="350462" y="330199"/>
                  </a:lnTo>
                  <a:lnTo>
                    <a:pt x="393572" y="304799"/>
                  </a:lnTo>
                  <a:lnTo>
                    <a:pt x="567694" y="253999"/>
                  </a:lnTo>
                  <a:lnTo>
                    <a:pt x="616586" y="241299"/>
                  </a:lnTo>
                  <a:lnTo>
                    <a:pt x="708104" y="241299"/>
                  </a:lnTo>
                  <a:lnTo>
                    <a:pt x="750875" y="253999"/>
                  </a:lnTo>
                  <a:lnTo>
                    <a:pt x="791751" y="279399"/>
                  </a:lnTo>
                  <a:lnTo>
                    <a:pt x="830804" y="304799"/>
                  </a:lnTo>
                  <a:lnTo>
                    <a:pt x="2149679" y="304799"/>
                  </a:lnTo>
                  <a:lnTo>
                    <a:pt x="2153080" y="342899"/>
                  </a:lnTo>
                  <a:lnTo>
                    <a:pt x="2247503" y="342899"/>
                  </a:lnTo>
                  <a:lnTo>
                    <a:pt x="2284467" y="380999"/>
                  </a:lnTo>
                  <a:lnTo>
                    <a:pt x="2322921" y="419099"/>
                  </a:lnTo>
                  <a:lnTo>
                    <a:pt x="2349372" y="457199"/>
                  </a:lnTo>
                  <a:lnTo>
                    <a:pt x="2364913" y="507999"/>
                  </a:lnTo>
                  <a:lnTo>
                    <a:pt x="2366822" y="520699"/>
                  </a:lnTo>
                  <a:close/>
                </a:path>
                <a:path w="2842259" h="2717800">
                  <a:moveTo>
                    <a:pt x="2247503" y="342899"/>
                  </a:moveTo>
                  <a:lnTo>
                    <a:pt x="2153080" y="342899"/>
                  </a:lnTo>
                  <a:lnTo>
                    <a:pt x="2166636" y="330199"/>
                  </a:lnTo>
                  <a:lnTo>
                    <a:pt x="2178898" y="317499"/>
                  </a:lnTo>
                  <a:lnTo>
                    <a:pt x="2189407" y="304799"/>
                  </a:lnTo>
                  <a:lnTo>
                    <a:pt x="2197708" y="292099"/>
                  </a:lnTo>
                  <a:lnTo>
                    <a:pt x="2203759" y="304799"/>
                  </a:lnTo>
                  <a:lnTo>
                    <a:pt x="2220479" y="317499"/>
                  </a:lnTo>
                  <a:lnTo>
                    <a:pt x="2247503" y="342899"/>
                  </a:lnTo>
                  <a:close/>
                </a:path>
                <a:path w="2842259" h="2717800">
                  <a:moveTo>
                    <a:pt x="2781262" y="1219199"/>
                  </a:moveTo>
                  <a:lnTo>
                    <a:pt x="607831" y="1219199"/>
                  </a:lnTo>
                  <a:lnTo>
                    <a:pt x="565040" y="1181099"/>
                  </a:lnTo>
                  <a:lnTo>
                    <a:pt x="523396" y="1142999"/>
                  </a:lnTo>
                  <a:lnTo>
                    <a:pt x="482969" y="1104899"/>
                  </a:lnTo>
                  <a:lnTo>
                    <a:pt x="443826" y="1066799"/>
                  </a:lnTo>
                  <a:lnTo>
                    <a:pt x="408934" y="1041399"/>
                  </a:lnTo>
                  <a:lnTo>
                    <a:pt x="375263" y="1003299"/>
                  </a:lnTo>
                  <a:lnTo>
                    <a:pt x="342890" y="952499"/>
                  </a:lnTo>
                  <a:lnTo>
                    <a:pt x="311889" y="914399"/>
                  </a:lnTo>
                  <a:lnTo>
                    <a:pt x="282338" y="876299"/>
                  </a:lnTo>
                  <a:lnTo>
                    <a:pt x="254312" y="838199"/>
                  </a:lnTo>
                  <a:lnTo>
                    <a:pt x="221458" y="787399"/>
                  </a:lnTo>
                  <a:lnTo>
                    <a:pt x="204489" y="749299"/>
                  </a:lnTo>
                  <a:lnTo>
                    <a:pt x="206517" y="711199"/>
                  </a:lnTo>
                  <a:lnTo>
                    <a:pt x="230652" y="660399"/>
                  </a:lnTo>
                  <a:lnTo>
                    <a:pt x="249879" y="622299"/>
                  </a:lnTo>
                  <a:lnTo>
                    <a:pt x="269798" y="584199"/>
                  </a:lnTo>
                  <a:lnTo>
                    <a:pt x="291438" y="546099"/>
                  </a:lnTo>
                  <a:lnTo>
                    <a:pt x="346412" y="495299"/>
                  </a:lnTo>
                  <a:lnTo>
                    <a:pt x="417438" y="495299"/>
                  </a:lnTo>
                  <a:lnTo>
                    <a:pt x="455739" y="520699"/>
                  </a:lnTo>
                  <a:lnTo>
                    <a:pt x="2366822" y="520699"/>
                  </a:lnTo>
                  <a:lnTo>
                    <a:pt x="2370640" y="546099"/>
                  </a:lnTo>
                  <a:lnTo>
                    <a:pt x="2367646" y="584199"/>
                  </a:lnTo>
                  <a:lnTo>
                    <a:pt x="2479409" y="584199"/>
                  </a:lnTo>
                  <a:lnTo>
                    <a:pt x="2495688" y="596899"/>
                  </a:lnTo>
                  <a:lnTo>
                    <a:pt x="2510899" y="622299"/>
                  </a:lnTo>
                  <a:lnTo>
                    <a:pt x="2541346" y="660399"/>
                  </a:lnTo>
                  <a:lnTo>
                    <a:pt x="2573665" y="698499"/>
                  </a:lnTo>
                  <a:lnTo>
                    <a:pt x="2599250" y="749299"/>
                  </a:lnTo>
                  <a:lnTo>
                    <a:pt x="2609499" y="787399"/>
                  </a:lnTo>
                  <a:lnTo>
                    <a:pt x="2608428" y="800099"/>
                  </a:lnTo>
                  <a:lnTo>
                    <a:pt x="2605419" y="812799"/>
                  </a:lnTo>
                  <a:lnTo>
                    <a:pt x="2600612" y="825499"/>
                  </a:lnTo>
                  <a:lnTo>
                    <a:pt x="2646393" y="825499"/>
                  </a:lnTo>
                  <a:lnTo>
                    <a:pt x="2651053" y="838199"/>
                  </a:lnTo>
                  <a:lnTo>
                    <a:pt x="2651965" y="838199"/>
                  </a:lnTo>
                  <a:lnTo>
                    <a:pt x="2670398" y="876299"/>
                  </a:lnTo>
                  <a:lnTo>
                    <a:pt x="2688616" y="927099"/>
                  </a:lnTo>
                  <a:lnTo>
                    <a:pt x="2700291" y="965199"/>
                  </a:lnTo>
                  <a:lnTo>
                    <a:pt x="2699112" y="1015124"/>
                  </a:lnTo>
                  <a:lnTo>
                    <a:pt x="2698083" y="1015999"/>
                  </a:lnTo>
                  <a:lnTo>
                    <a:pt x="2740886" y="1015999"/>
                  </a:lnTo>
                  <a:lnTo>
                    <a:pt x="2752268" y="1041399"/>
                  </a:lnTo>
                  <a:lnTo>
                    <a:pt x="2759183" y="1079499"/>
                  </a:lnTo>
                  <a:lnTo>
                    <a:pt x="2763638" y="1104899"/>
                  </a:lnTo>
                  <a:lnTo>
                    <a:pt x="2767643" y="1142999"/>
                  </a:lnTo>
                  <a:lnTo>
                    <a:pt x="2773819" y="1181099"/>
                  </a:lnTo>
                  <a:lnTo>
                    <a:pt x="2781262" y="1219199"/>
                  </a:lnTo>
                  <a:close/>
                </a:path>
                <a:path w="2842259" h="2717800">
                  <a:moveTo>
                    <a:pt x="2479409" y="584199"/>
                  </a:moveTo>
                  <a:lnTo>
                    <a:pt x="2367646" y="584199"/>
                  </a:lnTo>
                  <a:lnTo>
                    <a:pt x="2399135" y="558799"/>
                  </a:lnTo>
                  <a:lnTo>
                    <a:pt x="2422906" y="546099"/>
                  </a:lnTo>
                  <a:lnTo>
                    <a:pt x="2438197" y="546099"/>
                  </a:lnTo>
                  <a:lnTo>
                    <a:pt x="2444244" y="533399"/>
                  </a:lnTo>
                  <a:lnTo>
                    <a:pt x="2462212" y="558799"/>
                  </a:lnTo>
                  <a:lnTo>
                    <a:pt x="2479409" y="584199"/>
                  </a:lnTo>
                  <a:close/>
                </a:path>
                <a:path w="2842259" h="2717800">
                  <a:moveTo>
                    <a:pt x="2829293" y="1625599"/>
                  </a:moveTo>
                  <a:lnTo>
                    <a:pt x="751420" y="1625599"/>
                  </a:lnTo>
                  <a:lnTo>
                    <a:pt x="604566" y="1587499"/>
                  </a:lnTo>
                  <a:lnTo>
                    <a:pt x="556457" y="1562099"/>
                  </a:lnTo>
                  <a:lnTo>
                    <a:pt x="508852" y="1549399"/>
                  </a:lnTo>
                  <a:lnTo>
                    <a:pt x="415350" y="1498599"/>
                  </a:lnTo>
                  <a:lnTo>
                    <a:pt x="369552" y="1485899"/>
                  </a:lnTo>
                  <a:lnTo>
                    <a:pt x="280108" y="1435099"/>
                  </a:lnTo>
                  <a:lnTo>
                    <a:pt x="236561" y="1409699"/>
                  </a:lnTo>
                  <a:lnTo>
                    <a:pt x="205270" y="1384299"/>
                  </a:lnTo>
                  <a:lnTo>
                    <a:pt x="160690" y="1358899"/>
                  </a:lnTo>
                  <a:lnTo>
                    <a:pt x="110579" y="1320799"/>
                  </a:lnTo>
                  <a:lnTo>
                    <a:pt x="62694" y="1282699"/>
                  </a:lnTo>
                  <a:lnTo>
                    <a:pt x="24791" y="1257299"/>
                  </a:lnTo>
                  <a:lnTo>
                    <a:pt x="4629" y="1219199"/>
                  </a:lnTo>
                  <a:lnTo>
                    <a:pt x="9576" y="1193799"/>
                  </a:lnTo>
                  <a:lnTo>
                    <a:pt x="25057" y="1142999"/>
                  </a:lnTo>
                  <a:lnTo>
                    <a:pt x="42358" y="1092199"/>
                  </a:lnTo>
                  <a:lnTo>
                    <a:pt x="52764" y="1066799"/>
                  </a:lnTo>
                  <a:lnTo>
                    <a:pt x="70897" y="1015999"/>
                  </a:lnTo>
                  <a:lnTo>
                    <a:pt x="90424" y="990599"/>
                  </a:lnTo>
                  <a:lnTo>
                    <a:pt x="111783" y="965199"/>
                  </a:lnTo>
                  <a:lnTo>
                    <a:pt x="135413" y="952499"/>
                  </a:lnTo>
                  <a:lnTo>
                    <a:pt x="161752" y="952499"/>
                  </a:lnTo>
                  <a:lnTo>
                    <a:pt x="191239" y="965199"/>
                  </a:lnTo>
                  <a:lnTo>
                    <a:pt x="224312" y="977899"/>
                  </a:lnTo>
                  <a:lnTo>
                    <a:pt x="261409" y="1003299"/>
                  </a:lnTo>
                  <a:lnTo>
                    <a:pt x="302968" y="1028699"/>
                  </a:lnTo>
                  <a:lnTo>
                    <a:pt x="349429" y="1054099"/>
                  </a:lnTo>
                  <a:lnTo>
                    <a:pt x="391710" y="1092199"/>
                  </a:lnTo>
                  <a:lnTo>
                    <a:pt x="563918" y="1193799"/>
                  </a:lnTo>
                  <a:lnTo>
                    <a:pt x="607831" y="1219199"/>
                  </a:lnTo>
                  <a:lnTo>
                    <a:pt x="2781262" y="1219199"/>
                  </a:lnTo>
                  <a:lnTo>
                    <a:pt x="2783743" y="1231899"/>
                  </a:lnTo>
                  <a:lnTo>
                    <a:pt x="2791585" y="1282699"/>
                  </a:lnTo>
                  <a:lnTo>
                    <a:pt x="2791519" y="1320799"/>
                  </a:lnTo>
                  <a:lnTo>
                    <a:pt x="2783713" y="1320799"/>
                  </a:lnTo>
                  <a:lnTo>
                    <a:pt x="2772468" y="1333499"/>
                  </a:lnTo>
                  <a:lnTo>
                    <a:pt x="2758535" y="1346199"/>
                  </a:lnTo>
                  <a:lnTo>
                    <a:pt x="2742663" y="1358899"/>
                  </a:lnTo>
                  <a:lnTo>
                    <a:pt x="2753836" y="1396999"/>
                  </a:lnTo>
                  <a:lnTo>
                    <a:pt x="2100117" y="1396999"/>
                  </a:lnTo>
                  <a:lnTo>
                    <a:pt x="1954419" y="1473199"/>
                  </a:lnTo>
                  <a:lnTo>
                    <a:pt x="1318137" y="1473199"/>
                  </a:lnTo>
                  <a:lnTo>
                    <a:pt x="1332813" y="1485899"/>
                  </a:lnTo>
                  <a:lnTo>
                    <a:pt x="1337364" y="1485899"/>
                  </a:lnTo>
                  <a:lnTo>
                    <a:pt x="1341917" y="1488907"/>
                  </a:lnTo>
                  <a:lnTo>
                    <a:pt x="1347561" y="1498599"/>
                  </a:lnTo>
                  <a:lnTo>
                    <a:pt x="1366040" y="1511299"/>
                  </a:lnTo>
                  <a:lnTo>
                    <a:pt x="1392552" y="1536699"/>
                  </a:lnTo>
                  <a:lnTo>
                    <a:pt x="1425050" y="1562099"/>
                  </a:lnTo>
                  <a:lnTo>
                    <a:pt x="1461485" y="1587499"/>
                  </a:lnTo>
                  <a:lnTo>
                    <a:pt x="1474983" y="1587499"/>
                  </a:lnTo>
                  <a:lnTo>
                    <a:pt x="1488492" y="1600199"/>
                  </a:lnTo>
                  <a:lnTo>
                    <a:pt x="1721233" y="1600199"/>
                  </a:lnTo>
                  <a:lnTo>
                    <a:pt x="1726325" y="1612899"/>
                  </a:lnTo>
                  <a:lnTo>
                    <a:pt x="2824328" y="1612899"/>
                  </a:lnTo>
                  <a:lnTo>
                    <a:pt x="2829293" y="1625599"/>
                  </a:lnTo>
                  <a:close/>
                </a:path>
                <a:path w="2842259" h="2717800">
                  <a:moveTo>
                    <a:pt x="2734867" y="1015999"/>
                  </a:moveTo>
                  <a:lnTo>
                    <a:pt x="2699092" y="1015999"/>
                  </a:lnTo>
                  <a:lnTo>
                    <a:pt x="2699112" y="1015124"/>
                  </a:lnTo>
                  <a:lnTo>
                    <a:pt x="2713019" y="1003299"/>
                  </a:lnTo>
                  <a:lnTo>
                    <a:pt x="2725429" y="1003299"/>
                  </a:lnTo>
                  <a:lnTo>
                    <a:pt x="2734867" y="1015999"/>
                  </a:lnTo>
                  <a:close/>
                </a:path>
                <a:path w="2842259" h="2717800">
                  <a:moveTo>
                    <a:pt x="2824328" y="1612899"/>
                  </a:moveTo>
                  <a:lnTo>
                    <a:pt x="1726325" y="1612899"/>
                  </a:lnTo>
                  <a:lnTo>
                    <a:pt x="1772156" y="1587499"/>
                  </a:lnTo>
                  <a:lnTo>
                    <a:pt x="2006157" y="1460499"/>
                  </a:lnTo>
                  <a:lnTo>
                    <a:pt x="2053213" y="1422399"/>
                  </a:lnTo>
                  <a:lnTo>
                    <a:pt x="2100117" y="1396999"/>
                  </a:lnTo>
                  <a:lnTo>
                    <a:pt x="2753836" y="1396999"/>
                  </a:lnTo>
                  <a:lnTo>
                    <a:pt x="2761285" y="1422399"/>
                  </a:lnTo>
                  <a:lnTo>
                    <a:pt x="2779713" y="1473199"/>
                  </a:lnTo>
                  <a:lnTo>
                    <a:pt x="2794539" y="1523999"/>
                  </a:lnTo>
                  <a:lnTo>
                    <a:pt x="2802352" y="1536699"/>
                  </a:lnTo>
                  <a:lnTo>
                    <a:pt x="2810831" y="1574799"/>
                  </a:lnTo>
                  <a:lnTo>
                    <a:pt x="2819364" y="1600199"/>
                  </a:lnTo>
                  <a:lnTo>
                    <a:pt x="2824328" y="1612899"/>
                  </a:lnTo>
                  <a:close/>
                </a:path>
                <a:path w="2842259" h="2717800">
                  <a:moveTo>
                    <a:pt x="538421" y="2260599"/>
                  </a:moveTo>
                  <a:lnTo>
                    <a:pt x="256137" y="2260599"/>
                  </a:lnTo>
                  <a:lnTo>
                    <a:pt x="245556" y="2247899"/>
                  </a:lnTo>
                  <a:lnTo>
                    <a:pt x="238699" y="2235199"/>
                  </a:lnTo>
                  <a:lnTo>
                    <a:pt x="234040" y="2209799"/>
                  </a:lnTo>
                  <a:lnTo>
                    <a:pt x="230052" y="2184399"/>
                  </a:lnTo>
                  <a:lnTo>
                    <a:pt x="217742" y="2158999"/>
                  </a:lnTo>
                  <a:lnTo>
                    <a:pt x="197750" y="2108199"/>
                  </a:lnTo>
                  <a:lnTo>
                    <a:pt x="175555" y="2044699"/>
                  </a:lnTo>
                  <a:lnTo>
                    <a:pt x="156636" y="1993899"/>
                  </a:lnTo>
                  <a:lnTo>
                    <a:pt x="146473" y="1943099"/>
                  </a:lnTo>
                  <a:lnTo>
                    <a:pt x="150547" y="1917699"/>
                  </a:lnTo>
                  <a:lnTo>
                    <a:pt x="331799" y="1917699"/>
                  </a:lnTo>
                  <a:lnTo>
                    <a:pt x="202477" y="1866899"/>
                  </a:lnTo>
                  <a:lnTo>
                    <a:pt x="162682" y="1854199"/>
                  </a:lnTo>
                  <a:lnTo>
                    <a:pt x="123958" y="1828799"/>
                  </a:lnTo>
                  <a:lnTo>
                    <a:pt x="85486" y="1816099"/>
                  </a:lnTo>
                  <a:lnTo>
                    <a:pt x="46447" y="1790699"/>
                  </a:lnTo>
                  <a:lnTo>
                    <a:pt x="41868" y="1752599"/>
                  </a:lnTo>
                  <a:lnTo>
                    <a:pt x="39865" y="1701799"/>
                  </a:lnTo>
                  <a:lnTo>
                    <a:pt x="33750" y="1663699"/>
                  </a:lnTo>
                  <a:lnTo>
                    <a:pt x="24247" y="1612899"/>
                  </a:lnTo>
                  <a:lnTo>
                    <a:pt x="13816" y="1562099"/>
                  </a:lnTo>
                  <a:lnTo>
                    <a:pt x="4914" y="1511299"/>
                  </a:lnTo>
                  <a:lnTo>
                    <a:pt x="0" y="1460499"/>
                  </a:lnTo>
                  <a:lnTo>
                    <a:pt x="1530" y="1422399"/>
                  </a:lnTo>
                  <a:lnTo>
                    <a:pt x="20933" y="1409699"/>
                  </a:lnTo>
                  <a:lnTo>
                    <a:pt x="61765" y="1422399"/>
                  </a:lnTo>
                  <a:lnTo>
                    <a:pt x="104876" y="1435099"/>
                  </a:lnTo>
                  <a:lnTo>
                    <a:pt x="131115" y="1447799"/>
                  </a:lnTo>
                  <a:lnTo>
                    <a:pt x="177787" y="1460499"/>
                  </a:lnTo>
                  <a:lnTo>
                    <a:pt x="224522" y="1485899"/>
                  </a:lnTo>
                  <a:lnTo>
                    <a:pt x="751420" y="1625599"/>
                  </a:lnTo>
                  <a:lnTo>
                    <a:pt x="2829293" y="1625599"/>
                  </a:lnTo>
                  <a:lnTo>
                    <a:pt x="2835626" y="1638299"/>
                  </a:lnTo>
                  <a:lnTo>
                    <a:pt x="1740307" y="1638299"/>
                  </a:lnTo>
                  <a:lnTo>
                    <a:pt x="1753371" y="1650999"/>
                  </a:lnTo>
                  <a:lnTo>
                    <a:pt x="1735836" y="1663699"/>
                  </a:lnTo>
                  <a:lnTo>
                    <a:pt x="1750285" y="1689099"/>
                  </a:lnTo>
                  <a:lnTo>
                    <a:pt x="1695772" y="1689099"/>
                  </a:lnTo>
                  <a:lnTo>
                    <a:pt x="1690018" y="1701799"/>
                  </a:lnTo>
                  <a:lnTo>
                    <a:pt x="1678204" y="1701799"/>
                  </a:lnTo>
                  <a:lnTo>
                    <a:pt x="1672113" y="1714499"/>
                  </a:lnTo>
                  <a:lnTo>
                    <a:pt x="1665555" y="1714499"/>
                  </a:lnTo>
                  <a:lnTo>
                    <a:pt x="1649381" y="1727199"/>
                  </a:lnTo>
                  <a:lnTo>
                    <a:pt x="1632652" y="1752599"/>
                  </a:lnTo>
                  <a:lnTo>
                    <a:pt x="1615440" y="1765299"/>
                  </a:lnTo>
                  <a:lnTo>
                    <a:pt x="1597820" y="1777999"/>
                  </a:lnTo>
                  <a:lnTo>
                    <a:pt x="1674106" y="1777999"/>
                  </a:lnTo>
                  <a:lnTo>
                    <a:pt x="1654568" y="1828799"/>
                  </a:lnTo>
                  <a:lnTo>
                    <a:pt x="1644272" y="1854199"/>
                  </a:lnTo>
                  <a:lnTo>
                    <a:pt x="1500015" y="1854199"/>
                  </a:lnTo>
                  <a:lnTo>
                    <a:pt x="1497460" y="1859807"/>
                  </a:lnTo>
                  <a:lnTo>
                    <a:pt x="1468108" y="1879599"/>
                  </a:lnTo>
                  <a:lnTo>
                    <a:pt x="1390983" y="1930399"/>
                  </a:lnTo>
                  <a:lnTo>
                    <a:pt x="1311700" y="1981199"/>
                  </a:lnTo>
                  <a:lnTo>
                    <a:pt x="1583510" y="1981199"/>
                  </a:lnTo>
                  <a:lnTo>
                    <a:pt x="1565544" y="2019299"/>
                  </a:lnTo>
                  <a:lnTo>
                    <a:pt x="1540401" y="2057399"/>
                  </a:lnTo>
                  <a:lnTo>
                    <a:pt x="1514034" y="2108199"/>
                  </a:lnTo>
                  <a:lnTo>
                    <a:pt x="1486411" y="2146299"/>
                  </a:lnTo>
                  <a:lnTo>
                    <a:pt x="1457497" y="2184399"/>
                  </a:lnTo>
                  <a:lnTo>
                    <a:pt x="1427258" y="2235199"/>
                  </a:lnTo>
                  <a:lnTo>
                    <a:pt x="1417208" y="2247899"/>
                  </a:lnTo>
                  <a:lnTo>
                    <a:pt x="590441" y="2247899"/>
                  </a:lnTo>
                  <a:lnTo>
                    <a:pt x="538421" y="2260599"/>
                  </a:lnTo>
                  <a:close/>
                </a:path>
                <a:path w="2842259" h="2717800">
                  <a:moveTo>
                    <a:pt x="1718710" y="1600199"/>
                  </a:moveTo>
                  <a:lnTo>
                    <a:pt x="1515553" y="1600199"/>
                  </a:lnTo>
                  <a:lnTo>
                    <a:pt x="1475023" y="1574799"/>
                  </a:lnTo>
                  <a:lnTo>
                    <a:pt x="1395551" y="1523999"/>
                  </a:lnTo>
                  <a:lnTo>
                    <a:pt x="1341917" y="1488907"/>
                  </a:lnTo>
                  <a:lnTo>
                    <a:pt x="1340166" y="1485899"/>
                  </a:lnTo>
                  <a:lnTo>
                    <a:pt x="1337364" y="1485899"/>
                  </a:lnTo>
                  <a:lnTo>
                    <a:pt x="1318137" y="1473199"/>
                  </a:lnTo>
                  <a:lnTo>
                    <a:pt x="1954419" y="1473199"/>
                  </a:lnTo>
                  <a:lnTo>
                    <a:pt x="1906072" y="1485899"/>
                  </a:lnTo>
                  <a:lnTo>
                    <a:pt x="1810816" y="1536699"/>
                  </a:lnTo>
                  <a:lnTo>
                    <a:pt x="1764277" y="1562099"/>
                  </a:lnTo>
                  <a:lnTo>
                    <a:pt x="1718710" y="1600199"/>
                  </a:lnTo>
                  <a:close/>
                </a:path>
                <a:path w="2842259" h="2717800">
                  <a:moveTo>
                    <a:pt x="1799191" y="1650999"/>
                  </a:moveTo>
                  <a:lnTo>
                    <a:pt x="1796366" y="1650999"/>
                  </a:lnTo>
                  <a:lnTo>
                    <a:pt x="1795372" y="1638299"/>
                  </a:lnTo>
                  <a:lnTo>
                    <a:pt x="1799191" y="1650999"/>
                  </a:lnTo>
                  <a:close/>
                </a:path>
                <a:path w="2842259" h="2717800">
                  <a:moveTo>
                    <a:pt x="2495927" y="1739899"/>
                  </a:moveTo>
                  <a:lnTo>
                    <a:pt x="2157138" y="1739899"/>
                  </a:lnTo>
                  <a:lnTo>
                    <a:pt x="2110236" y="1727199"/>
                  </a:lnTo>
                  <a:lnTo>
                    <a:pt x="2063493" y="1727199"/>
                  </a:lnTo>
                  <a:lnTo>
                    <a:pt x="1924750" y="1689099"/>
                  </a:lnTo>
                  <a:lnTo>
                    <a:pt x="1904324" y="1689099"/>
                  </a:lnTo>
                  <a:lnTo>
                    <a:pt x="1883986" y="1676399"/>
                  </a:lnTo>
                  <a:lnTo>
                    <a:pt x="1863805" y="1676399"/>
                  </a:lnTo>
                  <a:lnTo>
                    <a:pt x="1843852" y="1663699"/>
                  </a:lnTo>
                  <a:lnTo>
                    <a:pt x="1823346" y="1663699"/>
                  </a:lnTo>
                  <a:lnTo>
                    <a:pt x="1816662" y="1650999"/>
                  </a:lnTo>
                  <a:lnTo>
                    <a:pt x="1848008" y="1638299"/>
                  </a:lnTo>
                  <a:lnTo>
                    <a:pt x="2835626" y="1638299"/>
                  </a:lnTo>
                  <a:lnTo>
                    <a:pt x="2841960" y="1650999"/>
                  </a:lnTo>
                  <a:lnTo>
                    <a:pt x="2825843" y="1650999"/>
                  </a:lnTo>
                  <a:lnTo>
                    <a:pt x="2778979" y="1663699"/>
                  </a:lnTo>
                  <a:lnTo>
                    <a:pt x="2732752" y="1689099"/>
                  </a:lnTo>
                  <a:lnTo>
                    <a:pt x="2639643" y="1714499"/>
                  </a:lnTo>
                  <a:lnTo>
                    <a:pt x="2592066" y="1714499"/>
                  </a:lnTo>
                  <a:lnTo>
                    <a:pt x="2495927" y="1739899"/>
                  </a:lnTo>
                  <a:close/>
                </a:path>
                <a:path w="2842259" h="2717800">
                  <a:moveTo>
                    <a:pt x="1793459" y="1777999"/>
                  </a:moveTo>
                  <a:lnTo>
                    <a:pt x="1695772" y="1689099"/>
                  </a:lnTo>
                  <a:lnTo>
                    <a:pt x="1750285" y="1689099"/>
                  </a:lnTo>
                  <a:lnTo>
                    <a:pt x="1779092" y="1739899"/>
                  </a:lnTo>
                  <a:lnTo>
                    <a:pt x="1793459" y="1777999"/>
                  </a:lnTo>
                  <a:close/>
                </a:path>
                <a:path w="2842259" h="2717800">
                  <a:moveTo>
                    <a:pt x="1688302" y="1752599"/>
                  </a:moveTo>
                  <a:lnTo>
                    <a:pt x="1668515" y="1752599"/>
                  </a:lnTo>
                  <a:lnTo>
                    <a:pt x="1687807" y="1727199"/>
                  </a:lnTo>
                  <a:lnTo>
                    <a:pt x="1697381" y="1727199"/>
                  </a:lnTo>
                  <a:lnTo>
                    <a:pt x="1690704" y="1739899"/>
                  </a:lnTo>
                  <a:lnTo>
                    <a:pt x="1690031" y="1739899"/>
                  </a:lnTo>
                  <a:lnTo>
                    <a:pt x="1688302" y="1752599"/>
                  </a:lnTo>
                  <a:close/>
                </a:path>
                <a:path w="2842259" h="2717800">
                  <a:moveTo>
                    <a:pt x="2350199" y="1752599"/>
                  </a:moveTo>
                  <a:lnTo>
                    <a:pt x="2301467" y="1752599"/>
                  </a:lnTo>
                  <a:lnTo>
                    <a:pt x="2252762" y="1739899"/>
                  </a:lnTo>
                  <a:lnTo>
                    <a:pt x="2398895" y="1739899"/>
                  </a:lnTo>
                  <a:lnTo>
                    <a:pt x="2350199" y="1752599"/>
                  </a:lnTo>
                  <a:close/>
                </a:path>
                <a:path w="2842259" h="2717800">
                  <a:moveTo>
                    <a:pt x="1674106" y="1777999"/>
                  </a:moveTo>
                  <a:lnTo>
                    <a:pt x="1597820" y="1777999"/>
                  </a:lnTo>
                  <a:lnTo>
                    <a:pt x="1658806" y="1752599"/>
                  </a:lnTo>
                  <a:lnTo>
                    <a:pt x="1685209" y="1752599"/>
                  </a:lnTo>
                  <a:lnTo>
                    <a:pt x="1681789" y="1765299"/>
                  </a:lnTo>
                  <a:lnTo>
                    <a:pt x="1678077" y="1765299"/>
                  </a:lnTo>
                  <a:lnTo>
                    <a:pt x="1674106" y="1777999"/>
                  </a:lnTo>
                  <a:close/>
                </a:path>
                <a:path w="2842259" h="2717800">
                  <a:moveTo>
                    <a:pt x="1583510" y="1981199"/>
                  </a:moveTo>
                  <a:lnTo>
                    <a:pt x="1311700" y="1981199"/>
                  </a:lnTo>
                  <a:lnTo>
                    <a:pt x="1398152" y="1930399"/>
                  </a:lnTo>
                  <a:lnTo>
                    <a:pt x="1482478" y="1879599"/>
                  </a:lnTo>
                  <a:lnTo>
                    <a:pt x="1494230" y="1866899"/>
                  </a:lnTo>
                  <a:lnTo>
                    <a:pt x="1497460" y="1859807"/>
                  </a:lnTo>
                  <a:lnTo>
                    <a:pt x="1505777" y="1854199"/>
                  </a:lnTo>
                  <a:lnTo>
                    <a:pt x="1644272" y="1854199"/>
                  </a:lnTo>
                  <a:lnTo>
                    <a:pt x="1633976" y="1879599"/>
                  </a:lnTo>
                  <a:lnTo>
                    <a:pt x="1612298" y="1917699"/>
                  </a:lnTo>
                  <a:lnTo>
                    <a:pt x="1589498" y="1968499"/>
                  </a:lnTo>
                  <a:lnTo>
                    <a:pt x="1583510" y="1981199"/>
                  </a:lnTo>
                  <a:close/>
                </a:path>
                <a:path w="2842259" h="2717800">
                  <a:moveTo>
                    <a:pt x="581578" y="2527299"/>
                  </a:moveTo>
                  <a:lnTo>
                    <a:pt x="574838" y="2514599"/>
                  </a:lnTo>
                  <a:lnTo>
                    <a:pt x="566554" y="2501899"/>
                  </a:lnTo>
                  <a:lnTo>
                    <a:pt x="558737" y="2489199"/>
                  </a:lnTo>
                  <a:lnTo>
                    <a:pt x="553403" y="2476499"/>
                  </a:lnTo>
                  <a:lnTo>
                    <a:pt x="499823" y="2412999"/>
                  </a:lnTo>
                  <a:lnTo>
                    <a:pt x="473108" y="2374899"/>
                  </a:lnTo>
                  <a:lnTo>
                    <a:pt x="460996" y="2336799"/>
                  </a:lnTo>
                  <a:lnTo>
                    <a:pt x="474403" y="2311399"/>
                  </a:lnTo>
                  <a:lnTo>
                    <a:pt x="493365" y="2298699"/>
                  </a:lnTo>
                  <a:lnTo>
                    <a:pt x="519848" y="2273299"/>
                  </a:lnTo>
                  <a:lnTo>
                    <a:pt x="552618" y="2260599"/>
                  </a:lnTo>
                  <a:lnTo>
                    <a:pt x="590441" y="2247899"/>
                  </a:lnTo>
                  <a:lnTo>
                    <a:pt x="1417208" y="2247899"/>
                  </a:lnTo>
                  <a:lnTo>
                    <a:pt x="1397109" y="2273299"/>
                  </a:lnTo>
                  <a:lnTo>
                    <a:pt x="1366246" y="2311399"/>
                  </a:lnTo>
                  <a:lnTo>
                    <a:pt x="1345217" y="2336799"/>
                  </a:lnTo>
                  <a:lnTo>
                    <a:pt x="1059687" y="2336799"/>
                  </a:lnTo>
                  <a:lnTo>
                    <a:pt x="1015061" y="2362199"/>
                  </a:lnTo>
                  <a:lnTo>
                    <a:pt x="969269" y="2387599"/>
                  </a:lnTo>
                  <a:lnTo>
                    <a:pt x="874873" y="2438399"/>
                  </a:lnTo>
                  <a:lnTo>
                    <a:pt x="826613" y="2451099"/>
                  </a:lnTo>
                  <a:lnTo>
                    <a:pt x="777875" y="2476499"/>
                  </a:lnTo>
                  <a:lnTo>
                    <a:pt x="581578" y="2527299"/>
                  </a:lnTo>
                  <a:close/>
                </a:path>
                <a:path w="2842259" h="2717800">
                  <a:moveTo>
                    <a:pt x="436936" y="2273299"/>
                  </a:moveTo>
                  <a:lnTo>
                    <a:pt x="341703" y="2273299"/>
                  </a:lnTo>
                  <a:lnTo>
                    <a:pt x="297498" y="2260599"/>
                  </a:lnTo>
                  <a:lnTo>
                    <a:pt x="487110" y="2260599"/>
                  </a:lnTo>
                  <a:lnTo>
                    <a:pt x="436936" y="2273299"/>
                  </a:lnTo>
                  <a:close/>
                </a:path>
                <a:path w="2842259" h="2717800">
                  <a:moveTo>
                    <a:pt x="940882" y="2717799"/>
                  </a:moveTo>
                  <a:lnTo>
                    <a:pt x="903794" y="2717799"/>
                  </a:lnTo>
                  <a:lnTo>
                    <a:pt x="863886" y="2705099"/>
                  </a:lnTo>
                  <a:lnTo>
                    <a:pt x="820605" y="2692399"/>
                  </a:lnTo>
                  <a:lnTo>
                    <a:pt x="773398" y="2654299"/>
                  </a:lnTo>
                  <a:lnTo>
                    <a:pt x="752149" y="2654299"/>
                  </a:lnTo>
                  <a:lnTo>
                    <a:pt x="720249" y="2628899"/>
                  </a:lnTo>
                  <a:lnTo>
                    <a:pt x="689853" y="2616199"/>
                  </a:lnTo>
                  <a:lnTo>
                    <a:pt x="673116" y="2603499"/>
                  </a:lnTo>
                  <a:lnTo>
                    <a:pt x="696103" y="2603499"/>
                  </a:lnTo>
                  <a:lnTo>
                    <a:pt x="738980" y="2578099"/>
                  </a:lnTo>
                  <a:lnTo>
                    <a:pt x="780221" y="2552699"/>
                  </a:lnTo>
                  <a:lnTo>
                    <a:pt x="819873" y="2527299"/>
                  </a:lnTo>
                  <a:lnTo>
                    <a:pt x="857984" y="2501899"/>
                  </a:lnTo>
                  <a:lnTo>
                    <a:pt x="894600" y="2476499"/>
                  </a:lnTo>
                  <a:lnTo>
                    <a:pt x="936970" y="2438399"/>
                  </a:lnTo>
                  <a:lnTo>
                    <a:pt x="978576" y="2400299"/>
                  </a:lnTo>
                  <a:lnTo>
                    <a:pt x="1019465" y="2362199"/>
                  </a:lnTo>
                  <a:lnTo>
                    <a:pt x="1059687" y="2336799"/>
                  </a:lnTo>
                  <a:lnTo>
                    <a:pt x="1345217" y="2336799"/>
                  </a:lnTo>
                  <a:lnTo>
                    <a:pt x="1334703" y="2349499"/>
                  </a:lnTo>
                  <a:lnTo>
                    <a:pt x="1302512" y="2387599"/>
                  </a:lnTo>
                  <a:lnTo>
                    <a:pt x="1269707" y="2438399"/>
                  </a:lnTo>
                  <a:lnTo>
                    <a:pt x="1236321" y="2476499"/>
                  </a:lnTo>
                  <a:lnTo>
                    <a:pt x="1202387" y="2501899"/>
                  </a:lnTo>
                  <a:lnTo>
                    <a:pt x="1135137" y="2578099"/>
                  </a:lnTo>
                  <a:lnTo>
                    <a:pt x="1103363" y="2616199"/>
                  </a:lnTo>
                  <a:lnTo>
                    <a:pt x="1040751" y="2666999"/>
                  </a:lnTo>
                  <a:lnTo>
                    <a:pt x="1008807" y="2692399"/>
                  </a:lnTo>
                  <a:lnTo>
                    <a:pt x="975702" y="2705099"/>
                  </a:lnTo>
                  <a:lnTo>
                    <a:pt x="940882" y="2717799"/>
                  </a:lnTo>
                  <a:close/>
                </a:path>
              </a:pathLst>
            </a:custGeom>
            <a:solidFill>
              <a:srgbClr val="FB9D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143987" y="7308239"/>
              <a:ext cx="5904865" cy="2978150"/>
            </a:xfrm>
            <a:custGeom>
              <a:avLst/>
              <a:gdLst/>
              <a:ahLst/>
              <a:cxnLst/>
              <a:rect l="l" t="t" r="r" b="b"/>
              <a:pathLst>
                <a:path w="5904865" h="2978150">
                  <a:moveTo>
                    <a:pt x="171818" y="1950008"/>
                  </a:moveTo>
                  <a:close/>
                </a:path>
                <a:path w="5904865" h="2978150">
                  <a:moveTo>
                    <a:pt x="1150645" y="206451"/>
                  </a:moveTo>
                  <a:lnTo>
                    <a:pt x="1146975" y="202844"/>
                  </a:lnTo>
                  <a:lnTo>
                    <a:pt x="1141768" y="197980"/>
                  </a:lnTo>
                  <a:lnTo>
                    <a:pt x="1136675" y="193548"/>
                  </a:lnTo>
                  <a:lnTo>
                    <a:pt x="1131785" y="189661"/>
                  </a:lnTo>
                  <a:lnTo>
                    <a:pt x="1132941" y="190639"/>
                  </a:lnTo>
                  <a:lnTo>
                    <a:pt x="1134110" y="191604"/>
                  </a:lnTo>
                  <a:lnTo>
                    <a:pt x="1139875" y="196570"/>
                  </a:lnTo>
                  <a:lnTo>
                    <a:pt x="1141006" y="197599"/>
                  </a:lnTo>
                  <a:lnTo>
                    <a:pt x="1142161" y="198602"/>
                  </a:lnTo>
                  <a:lnTo>
                    <a:pt x="1145565" y="201701"/>
                  </a:lnTo>
                  <a:lnTo>
                    <a:pt x="1150645" y="206451"/>
                  </a:lnTo>
                  <a:close/>
                </a:path>
                <a:path w="5904865" h="2978150">
                  <a:moveTo>
                    <a:pt x="1989543" y="1544510"/>
                  </a:moveTo>
                  <a:lnTo>
                    <a:pt x="1975612" y="1548498"/>
                  </a:lnTo>
                  <a:lnTo>
                    <a:pt x="1973541" y="1550200"/>
                  </a:lnTo>
                  <a:lnTo>
                    <a:pt x="1989543" y="1544510"/>
                  </a:lnTo>
                  <a:close/>
                </a:path>
                <a:path w="5904865" h="2978150">
                  <a:moveTo>
                    <a:pt x="2043442" y="1539836"/>
                  </a:moveTo>
                  <a:lnTo>
                    <a:pt x="1989543" y="1544510"/>
                  </a:lnTo>
                  <a:lnTo>
                    <a:pt x="1993887" y="1544205"/>
                  </a:lnTo>
                  <a:lnTo>
                    <a:pt x="2032635" y="1540916"/>
                  </a:lnTo>
                  <a:lnTo>
                    <a:pt x="2043442" y="1539836"/>
                  </a:lnTo>
                  <a:close/>
                </a:path>
                <a:path w="5904865" h="2978150">
                  <a:moveTo>
                    <a:pt x="2717520" y="1322209"/>
                  </a:moveTo>
                  <a:close/>
                </a:path>
                <a:path w="5904865" h="2978150">
                  <a:moveTo>
                    <a:pt x="2741663" y="1039672"/>
                  </a:moveTo>
                  <a:lnTo>
                    <a:pt x="2741523" y="1039609"/>
                  </a:lnTo>
                  <a:lnTo>
                    <a:pt x="2741663" y="1039672"/>
                  </a:lnTo>
                  <a:close/>
                </a:path>
                <a:path w="5904865" h="2978150">
                  <a:moveTo>
                    <a:pt x="2741841" y="1039723"/>
                  </a:moveTo>
                  <a:lnTo>
                    <a:pt x="2741714" y="1039672"/>
                  </a:lnTo>
                  <a:lnTo>
                    <a:pt x="2741841" y="1039723"/>
                  </a:lnTo>
                  <a:close/>
                </a:path>
                <a:path w="5904865" h="2978150">
                  <a:moveTo>
                    <a:pt x="2742222" y="1039888"/>
                  </a:moveTo>
                  <a:close/>
                </a:path>
                <a:path w="5904865" h="2978150">
                  <a:moveTo>
                    <a:pt x="2742247" y="1039888"/>
                  </a:moveTo>
                  <a:close/>
                </a:path>
                <a:path w="5904865" h="2978150">
                  <a:moveTo>
                    <a:pt x="2742387" y="1039990"/>
                  </a:moveTo>
                  <a:close/>
                </a:path>
                <a:path w="5904865" h="2978150">
                  <a:moveTo>
                    <a:pt x="2742412" y="1039990"/>
                  </a:moveTo>
                  <a:close/>
                </a:path>
                <a:path w="5904865" h="2978150">
                  <a:moveTo>
                    <a:pt x="2742514" y="1040130"/>
                  </a:moveTo>
                  <a:close/>
                </a:path>
                <a:path w="5904865" h="2978150">
                  <a:moveTo>
                    <a:pt x="2937446" y="1369923"/>
                  </a:moveTo>
                  <a:lnTo>
                    <a:pt x="2937306" y="1369898"/>
                  </a:lnTo>
                  <a:lnTo>
                    <a:pt x="2937446" y="1369923"/>
                  </a:lnTo>
                  <a:close/>
                </a:path>
                <a:path w="5904865" h="2978150">
                  <a:moveTo>
                    <a:pt x="3801097" y="1048677"/>
                  </a:moveTo>
                  <a:close/>
                </a:path>
                <a:path w="5904865" h="2978150">
                  <a:moveTo>
                    <a:pt x="3801453" y="1048956"/>
                  </a:moveTo>
                  <a:lnTo>
                    <a:pt x="3801313" y="1048867"/>
                  </a:lnTo>
                  <a:lnTo>
                    <a:pt x="3801453" y="1048956"/>
                  </a:lnTo>
                  <a:close/>
                </a:path>
                <a:path w="5904865" h="2978150">
                  <a:moveTo>
                    <a:pt x="3802062" y="1049515"/>
                  </a:moveTo>
                  <a:lnTo>
                    <a:pt x="3801884" y="1049375"/>
                  </a:lnTo>
                  <a:lnTo>
                    <a:pt x="3802062" y="1049515"/>
                  </a:lnTo>
                  <a:close/>
                </a:path>
                <a:path w="5904865" h="2978150">
                  <a:moveTo>
                    <a:pt x="5761710" y="1950300"/>
                  </a:moveTo>
                  <a:close/>
                </a:path>
                <a:path w="5904865" h="2978150">
                  <a:moveTo>
                    <a:pt x="5904420" y="2926956"/>
                  </a:moveTo>
                  <a:lnTo>
                    <a:pt x="5904268" y="2914256"/>
                  </a:lnTo>
                  <a:lnTo>
                    <a:pt x="5894667" y="2914256"/>
                  </a:lnTo>
                  <a:lnTo>
                    <a:pt x="5892762" y="2901556"/>
                  </a:lnTo>
                  <a:lnTo>
                    <a:pt x="5873648" y="2901556"/>
                  </a:lnTo>
                  <a:lnTo>
                    <a:pt x="5869127" y="2888856"/>
                  </a:lnTo>
                  <a:lnTo>
                    <a:pt x="5845886" y="2888856"/>
                  </a:lnTo>
                  <a:lnTo>
                    <a:pt x="5840044" y="2876156"/>
                  </a:lnTo>
                  <a:lnTo>
                    <a:pt x="5809158" y="2876156"/>
                  </a:lnTo>
                  <a:lnTo>
                    <a:pt x="5800191" y="2863456"/>
                  </a:lnTo>
                  <a:lnTo>
                    <a:pt x="5778627" y="2863456"/>
                  </a:lnTo>
                  <a:lnTo>
                    <a:pt x="5781345" y="2850756"/>
                  </a:lnTo>
                  <a:lnTo>
                    <a:pt x="5792559" y="2850756"/>
                  </a:lnTo>
                  <a:lnTo>
                    <a:pt x="5795442" y="2838056"/>
                  </a:lnTo>
                  <a:lnTo>
                    <a:pt x="5805284" y="2838056"/>
                  </a:lnTo>
                  <a:lnTo>
                    <a:pt x="5806948" y="2825356"/>
                  </a:lnTo>
                  <a:lnTo>
                    <a:pt x="5815876" y="2825356"/>
                  </a:lnTo>
                  <a:lnTo>
                    <a:pt x="5816270" y="2812656"/>
                  </a:lnTo>
                  <a:lnTo>
                    <a:pt x="5822747" y="2812656"/>
                  </a:lnTo>
                  <a:lnTo>
                    <a:pt x="5824334" y="2799956"/>
                  </a:lnTo>
                  <a:lnTo>
                    <a:pt x="5828487" y="2799956"/>
                  </a:lnTo>
                  <a:lnTo>
                    <a:pt x="5830697" y="2787256"/>
                  </a:lnTo>
                  <a:lnTo>
                    <a:pt x="5834735" y="2787256"/>
                  </a:lnTo>
                  <a:lnTo>
                    <a:pt x="5836564" y="2774556"/>
                  </a:lnTo>
                  <a:lnTo>
                    <a:pt x="5839104" y="2774556"/>
                  </a:lnTo>
                  <a:lnTo>
                    <a:pt x="5840641" y="2761856"/>
                  </a:lnTo>
                  <a:lnTo>
                    <a:pt x="5842978" y="2749156"/>
                  </a:lnTo>
                  <a:lnTo>
                    <a:pt x="5844756" y="2749156"/>
                  </a:lnTo>
                  <a:lnTo>
                    <a:pt x="5846457" y="2736456"/>
                  </a:lnTo>
                  <a:lnTo>
                    <a:pt x="5849645" y="2723756"/>
                  </a:lnTo>
                  <a:lnTo>
                    <a:pt x="5851169" y="2711056"/>
                  </a:lnTo>
                  <a:lnTo>
                    <a:pt x="5852604" y="2711056"/>
                  </a:lnTo>
                  <a:lnTo>
                    <a:pt x="5853976" y="2698356"/>
                  </a:lnTo>
                  <a:lnTo>
                    <a:pt x="5856135" y="2685656"/>
                  </a:lnTo>
                  <a:lnTo>
                    <a:pt x="5857748" y="2672956"/>
                  </a:lnTo>
                  <a:lnTo>
                    <a:pt x="5859284" y="2672956"/>
                  </a:lnTo>
                  <a:lnTo>
                    <a:pt x="5860364" y="2660256"/>
                  </a:lnTo>
                  <a:lnTo>
                    <a:pt x="5862409" y="2647556"/>
                  </a:lnTo>
                  <a:lnTo>
                    <a:pt x="5864301" y="2634856"/>
                  </a:lnTo>
                  <a:lnTo>
                    <a:pt x="5864593" y="2634856"/>
                  </a:lnTo>
                  <a:lnTo>
                    <a:pt x="5864898" y="2622156"/>
                  </a:lnTo>
                  <a:lnTo>
                    <a:pt x="5865507" y="2622156"/>
                  </a:lnTo>
                  <a:lnTo>
                    <a:pt x="5866917" y="2609456"/>
                  </a:lnTo>
                  <a:lnTo>
                    <a:pt x="5867476" y="2609456"/>
                  </a:lnTo>
                  <a:lnTo>
                    <a:pt x="5869584" y="2584056"/>
                  </a:lnTo>
                  <a:lnTo>
                    <a:pt x="5874220" y="2533256"/>
                  </a:lnTo>
                  <a:lnTo>
                    <a:pt x="5875782" y="2520556"/>
                  </a:lnTo>
                  <a:lnTo>
                    <a:pt x="5878233" y="2495156"/>
                  </a:lnTo>
                  <a:lnTo>
                    <a:pt x="5879960" y="2482456"/>
                  </a:lnTo>
                  <a:lnTo>
                    <a:pt x="5880570" y="2482456"/>
                  </a:lnTo>
                  <a:lnTo>
                    <a:pt x="5882437" y="2469756"/>
                  </a:lnTo>
                  <a:lnTo>
                    <a:pt x="5883757" y="2457056"/>
                  </a:lnTo>
                  <a:lnTo>
                    <a:pt x="5884113" y="2457056"/>
                  </a:lnTo>
                  <a:lnTo>
                    <a:pt x="5884786" y="2444356"/>
                  </a:lnTo>
                  <a:lnTo>
                    <a:pt x="5886234" y="2444356"/>
                  </a:lnTo>
                  <a:lnTo>
                    <a:pt x="5886780" y="2431656"/>
                  </a:lnTo>
                  <a:lnTo>
                    <a:pt x="5889422" y="2431656"/>
                  </a:lnTo>
                  <a:lnTo>
                    <a:pt x="5890552" y="2418956"/>
                  </a:lnTo>
                  <a:lnTo>
                    <a:pt x="5891898" y="2418956"/>
                  </a:lnTo>
                  <a:lnTo>
                    <a:pt x="5892673" y="2406256"/>
                  </a:lnTo>
                  <a:lnTo>
                    <a:pt x="5892838" y="2406256"/>
                  </a:lnTo>
                  <a:lnTo>
                    <a:pt x="5892597" y="2393556"/>
                  </a:lnTo>
                  <a:lnTo>
                    <a:pt x="5877636" y="2393556"/>
                  </a:lnTo>
                  <a:lnTo>
                    <a:pt x="5876429" y="2380856"/>
                  </a:lnTo>
                  <a:lnTo>
                    <a:pt x="5869127" y="2380856"/>
                  </a:lnTo>
                  <a:lnTo>
                    <a:pt x="5869127" y="2406256"/>
                  </a:lnTo>
                  <a:lnTo>
                    <a:pt x="5868555" y="2418956"/>
                  </a:lnTo>
                  <a:lnTo>
                    <a:pt x="5866219" y="2418956"/>
                  </a:lnTo>
                  <a:lnTo>
                    <a:pt x="5866028" y="2431656"/>
                  </a:lnTo>
                  <a:lnTo>
                    <a:pt x="5863755" y="2431656"/>
                  </a:lnTo>
                  <a:lnTo>
                    <a:pt x="5862625" y="2444356"/>
                  </a:lnTo>
                  <a:lnTo>
                    <a:pt x="5861177" y="2457056"/>
                  </a:lnTo>
                  <a:lnTo>
                    <a:pt x="5859157" y="2469756"/>
                  </a:lnTo>
                  <a:lnTo>
                    <a:pt x="5857291" y="2482456"/>
                  </a:lnTo>
                  <a:lnTo>
                    <a:pt x="5855805" y="2495156"/>
                  </a:lnTo>
                  <a:lnTo>
                    <a:pt x="5854090" y="2507856"/>
                  </a:lnTo>
                  <a:lnTo>
                    <a:pt x="5850344" y="2545956"/>
                  </a:lnTo>
                  <a:lnTo>
                    <a:pt x="5847727" y="2571356"/>
                  </a:lnTo>
                  <a:lnTo>
                    <a:pt x="5846623" y="2584056"/>
                  </a:lnTo>
                  <a:lnTo>
                    <a:pt x="5844057" y="2609456"/>
                  </a:lnTo>
                  <a:lnTo>
                    <a:pt x="5843168" y="2609456"/>
                  </a:lnTo>
                  <a:lnTo>
                    <a:pt x="5840984" y="2622156"/>
                  </a:lnTo>
                  <a:lnTo>
                    <a:pt x="5839320" y="2634856"/>
                  </a:lnTo>
                  <a:lnTo>
                    <a:pt x="5838291" y="2647556"/>
                  </a:lnTo>
                  <a:lnTo>
                    <a:pt x="5837212" y="2660256"/>
                  </a:lnTo>
                  <a:lnTo>
                    <a:pt x="5836463" y="2660256"/>
                  </a:lnTo>
                  <a:lnTo>
                    <a:pt x="5834926" y="2672956"/>
                  </a:lnTo>
                  <a:lnTo>
                    <a:pt x="5833732" y="2672956"/>
                  </a:lnTo>
                  <a:lnTo>
                    <a:pt x="5832881" y="2685656"/>
                  </a:lnTo>
                  <a:lnTo>
                    <a:pt x="5831154" y="2698356"/>
                  </a:lnTo>
                  <a:lnTo>
                    <a:pt x="5829325" y="2698356"/>
                  </a:lnTo>
                  <a:lnTo>
                    <a:pt x="5827890" y="2711056"/>
                  </a:lnTo>
                  <a:lnTo>
                    <a:pt x="5825871" y="2723756"/>
                  </a:lnTo>
                  <a:lnTo>
                    <a:pt x="5823737" y="2723756"/>
                  </a:lnTo>
                  <a:lnTo>
                    <a:pt x="5820854" y="2736456"/>
                  </a:lnTo>
                  <a:lnTo>
                    <a:pt x="5819318" y="2749156"/>
                  </a:lnTo>
                  <a:lnTo>
                    <a:pt x="5817413" y="2749156"/>
                  </a:lnTo>
                  <a:lnTo>
                    <a:pt x="5816003" y="2761856"/>
                  </a:lnTo>
                  <a:lnTo>
                    <a:pt x="5814098" y="2761856"/>
                  </a:lnTo>
                  <a:lnTo>
                    <a:pt x="5812472" y="2774556"/>
                  </a:lnTo>
                  <a:lnTo>
                    <a:pt x="5808002" y="2774556"/>
                  </a:lnTo>
                  <a:lnTo>
                    <a:pt x="5807037" y="2787256"/>
                  </a:lnTo>
                  <a:lnTo>
                    <a:pt x="5801563" y="2787256"/>
                  </a:lnTo>
                  <a:lnTo>
                    <a:pt x="5801296" y="2799956"/>
                  </a:lnTo>
                  <a:lnTo>
                    <a:pt x="5796064" y="2799956"/>
                  </a:lnTo>
                  <a:lnTo>
                    <a:pt x="5793257" y="2812656"/>
                  </a:lnTo>
                  <a:lnTo>
                    <a:pt x="5783694" y="2812656"/>
                  </a:lnTo>
                  <a:lnTo>
                    <a:pt x="5783313" y="2825356"/>
                  </a:lnTo>
                  <a:lnTo>
                    <a:pt x="5770753" y="2825356"/>
                  </a:lnTo>
                  <a:lnTo>
                    <a:pt x="5766879" y="2838056"/>
                  </a:lnTo>
                  <a:lnTo>
                    <a:pt x="5751385" y="2838056"/>
                  </a:lnTo>
                  <a:lnTo>
                    <a:pt x="5747804" y="2850756"/>
                  </a:lnTo>
                  <a:lnTo>
                    <a:pt x="5733161" y="2850756"/>
                  </a:lnTo>
                  <a:lnTo>
                    <a:pt x="5717324" y="2838056"/>
                  </a:lnTo>
                  <a:lnTo>
                    <a:pt x="5679237" y="2838056"/>
                  </a:lnTo>
                  <a:lnTo>
                    <a:pt x="5672912" y="2834030"/>
                  </a:lnTo>
                  <a:lnTo>
                    <a:pt x="5672912" y="2863456"/>
                  </a:lnTo>
                  <a:lnTo>
                    <a:pt x="5650941" y="2863456"/>
                  </a:lnTo>
                  <a:lnTo>
                    <a:pt x="5639765" y="2876156"/>
                  </a:lnTo>
                  <a:lnTo>
                    <a:pt x="5420042" y="2876156"/>
                  </a:lnTo>
                  <a:lnTo>
                    <a:pt x="5404637" y="2863456"/>
                  </a:lnTo>
                  <a:lnTo>
                    <a:pt x="5314759" y="2863456"/>
                  </a:lnTo>
                  <a:lnTo>
                    <a:pt x="5295036" y="2850756"/>
                  </a:lnTo>
                  <a:lnTo>
                    <a:pt x="5235689" y="2850756"/>
                  </a:lnTo>
                  <a:lnTo>
                    <a:pt x="5208016" y="2838056"/>
                  </a:lnTo>
                  <a:lnTo>
                    <a:pt x="5176482" y="2838056"/>
                  </a:lnTo>
                  <a:lnTo>
                    <a:pt x="5145138" y="2825356"/>
                  </a:lnTo>
                  <a:lnTo>
                    <a:pt x="5110188" y="2825356"/>
                  </a:lnTo>
                  <a:lnTo>
                    <a:pt x="5071808" y="2812656"/>
                  </a:lnTo>
                  <a:lnTo>
                    <a:pt x="5041531" y="2812656"/>
                  </a:lnTo>
                  <a:lnTo>
                    <a:pt x="4989779" y="2799956"/>
                  </a:lnTo>
                  <a:lnTo>
                    <a:pt x="4932845" y="2787256"/>
                  </a:lnTo>
                  <a:lnTo>
                    <a:pt x="4905413" y="2787256"/>
                  </a:lnTo>
                  <a:lnTo>
                    <a:pt x="4898695" y="2774556"/>
                  </a:lnTo>
                  <a:lnTo>
                    <a:pt x="4834255" y="2774556"/>
                  </a:lnTo>
                  <a:lnTo>
                    <a:pt x="4819040" y="2761856"/>
                  </a:lnTo>
                  <a:lnTo>
                    <a:pt x="4763897" y="2761856"/>
                  </a:lnTo>
                  <a:lnTo>
                    <a:pt x="4737036" y="2749156"/>
                  </a:lnTo>
                  <a:lnTo>
                    <a:pt x="4710188" y="2749156"/>
                  </a:lnTo>
                  <a:lnTo>
                    <a:pt x="4669904" y="2736456"/>
                  </a:lnTo>
                  <a:lnTo>
                    <a:pt x="4636376" y="2736456"/>
                  </a:lnTo>
                  <a:lnTo>
                    <a:pt x="4629645" y="2723756"/>
                  </a:lnTo>
                  <a:lnTo>
                    <a:pt x="4602823" y="2723756"/>
                  </a:lnTo>
                  <a:lnTo>
                    <a:pt x="4569269" y="2711056"/>
                  </a:lnTo>
                  <a:lnTo>
                    <a:pt x="4549140" y="2711056"/>
                  </a:lnTo>
                  <a:lnTo>
                    <a:pt x="4495457" y="2698356"/>
                  </a:lnTo>
                  <a:lnTo>
                    <a:pt x="4455172" y="2698356"/>
                  </a:lnTo>
                  <a:lnTo>
                    <a:pt x="4428325" y="2685656"/>
                  </a:lnTo>
                  <a:lnTo>
                    <a:pt x="4347680" y="2672956"/>
                  </a:lnTo>
                  <a:lnTo>
                    <a:pt x="4320781" y="2660256"/>
                  </a:lnTo>
                  <a:lnTo>
                    <a:pt x="4277042" y="2660256"/>
                  </a:lnTo>
                  <a:lnTo>
                    <a:pt x="4312907" y="2647556"/>
                  </a:lnTo>
                  <a:lnTo>
                    <a:pt x="4369613" y="2647556"/>
                  </a:lnTo>
                  <a:lnTo>
                    <a:pt x="4373169" y="2660256"/>
                  </a:lnTo>
                  <a:lnTo>
                    <a:pt x="4471886" y="2660256"/>
                  </a:lnTo>
                  <a:lnTo>
                    <a:pt x="4489259" y="2672956"/>
                  </a:lnTo>
                  <a:lnTo>
                    <a:pt x="4573854" y="2672956"/>
                  </a:lnTo>
                  <a:lnTo>
                    <a:pt x="4686097" y="2698356"/>
                  </a:lnTo>
                  <a:lnTo>
                    <a:pt x="4754956" y="2698356"/>
                  </a:lnTo>
                  <a:lnTo>
                    <a:pt x="4758245" y="2711056"/>
                  </a:lnTo>
                  <a:lnTo>
                    <a:pt x="4825797" y="2711056"/>
                  </a:lnTo>
                  <a:lnTo>
                    <a:pt x="4856391" y="2723756"/>
                  </a:lnTo>
                  <a:lnTo>
                    <a:pt x="4922571" y="2723756"/>
                  </a:lnTo>
                  <a:lnTo>
                    <a:pt x="4970602" y="2736456"/>
                  </a:lnTo>
                  <a:lnTo>
                    <a:pt x="5011686" y="2736456"/>
                  </a:lnTo>
                  <a:lnTo>
                    <a:pt x="5043843" y="2749156"/>
                  </a:lnTo>
                  <a:lnTo>
                    <a:pt x="5088255" y="2749156"/>
                  </a:lnTo>
                  <a:lnTo>
                    <a:pt x="5111026" y="2761856"/>
                  </a:lnTo>
                  <a:lnTo>
                    <a:pt x="5181206" y="2761856"/>
                  </a:lnTo>
                  <a:lnTo>
                    <a:pt x="5247246" y="2774556"/>
                  </a:lnTo>
                  <a:lnTo>
                    <a:pt x="5259375" y="2774556"/>
                  </a:lnTo>
                  <a:lnTo>
                    <a:pt x="5277574" y="2787256"/>
                  </a:lnTo>
                  <a:lnTo>
                    <a:pt x="5326291" y="2787256"/>
                  </a:lnTo>
                  <a:lnTo>
                    <a:pt x="5350649" y="2799956"/>
                  </a:lnTo>
                  <a:lnTo>
                    <a:pt x="5381002" y="2799956"/>
                  </a:lnTo>
                  <a:lnTo>
                    <a:pt x="5411203" y="2812656"/>
                  </a:lnTo>
                  <a:lnTo>
                    <a:pt x="5455755" y="2812656"/>
                  </a:lnTo>
                  <a:lnTo>
                    <a:pt x="5476672" y="2825356"/>
                  </a:lnTo>
                  <a:lnTo>
                    <a:pt x="5517362" y="2825356"/>
                  </a:lnTo>
                  <a:lnTo>
                    <a:pt x="5551424" y="2838056"/>
                  </a:lnTo>
                  <a:lnTo>
                    <a:pt x="5600878" y="2838056"/>
                  </a:lnTo>
                  <a:lnTo>
                    <a:pt x="5622137" y="2850756"/>
                  </a:lnTo>
                  <a:lnTo>
                    <a:pt x="5658053" y="2850756"/>
                  </a:lnTo>
                  <a:lnTo>
                    <a:pt x="5672912" y="2863456"/>
                  </a:lnTo>
                  <a:lnTo>
                    <a:pt x="5672912" y="2834030"/>
                  </a:lnTo>
                  <a:lnTo>
                    <a:pt x="5659298" y="2825356"/>
                  </a:lnTo>
                  <a:lnTo>
                    <a:pt x="5633567" y="2825356"/>
                  </a:lnTo>
                  <a:lnTo>
                    <a:pt x="5607050" y="2812656"/>
                  </a:lnTo>
                  <a:lnTo>
                    <a:pt x="5563146" y="2812656"/>
                  </a:lnTo>
                  <a:lnTo>
                    <a:pt x="5534901" y="2799956"/>
                  </a:lnTo>
                  <a:lnTo>
                    <a:pt x="5517680" y="2799956"/>
                  </a:lnTo>
                  <a:lnTo>
                    <a:pt x="5482755" y="2787256"/>
                  </a:lnTo>
                  <a:lnTo>
                    <a:pt x="5435308" y="2774556"/>
                  </a:lnTo>
                  <a:lnTo>
                    <a:pt x="5411343" y="2774556"/>
                  </a:lnTo>
                  <a:lnTo>
                    <a:pt x="5381155" y="2761856"/>
                  </a:lnTo>
                  <a:lnTo>
                    <a:pt x="5320449" y="2761856"/>
                  </a:lnTo>
                  <a:lnTo>
                    <a:pt x="5277942" y="2749156"/>
                  </a:lnTo>
                  <a:lnTo>
                    <a:pt x="5241645" y="2736456"/>
                  </a:lnTo>
                  <a:lnTo>
                    <a:pt x="5199710" y="2736456"/>
                  </a:lnTo>
                  <a:lnTo>
                    <a:pt x="5117846" y="2711056"/>
                  </a:lnTo>
                  <a:lnTo>
                    <a:pt x="5095125" y="2711056"/>
                  </a:lnTo>
                  <a:lnTo>
                    <a:pt x="5050853" y="2698356"/>
                  </a:lnTo>
                  <a:lnTo>
                    <a:pt x="4987874" y="2698356"/>
                  </a:lnTo>
                  <a:lnTo>
                    <a:pt x="4948631" y="2685656"/>
                  </a:lnTo>
                  <a:lnTo>
                    <a:pt x="4911928" y="2672956"/>
                  </a:lnTo>
                  <a:lnTo>
                    <a:pt x="4862347" y="2672956"/>
                  </a:lnTo>
                  <a:lnTo>
                    <a:pt x="4840300" y="2660256"/>
                  </a:lnTo>
                  <a:lnTo>
                    <a:pt x="4773333" y="2660256"/>
                  </a:lnTo>
                  <a:lnTo>
                    <a:pt x="4749368" y="2647556"/>
                  </a:lnTo>
                  <a:lnTo>
                    <a:pt x="4706150" y="2647556"/>
                  </a:lnTo>
                  <a:lnTo>
                    <a:pt x="4683137" y="2634856"/>
                  </a:lnTo>
                  <a:lnTo>
                    <a:pt x="4602772" y="2622156"/>
                  </a:lnTo>
                  <a:lnTo>
                    <a:pt x="4569942" y="2622156"/>
                  </a:lnTo>
                  <a:lnTo>
                    <a:pt x="4543056" y="2609456"/>
                  </a:lnTo>
                  <a:lnTo>
                    <a:pt x="4534801" y="2609456"/>
                  </a:lnTo>
                  <a:lnTo>
                    <a:pt x="4612335" y="2596756"/>
                  </a:lnTo>
                  <a:lnTo>
                    <a:pt x="4676927" y="2584056"/>
                  </a:lnTo>
                  <a:lnTo>
                    <a:pt x="4702746" y="2571356"/>
                  </a:lnTo>
                  <a:lnTo>
                    <a:pt x="4715662" y="2571356"/>
                  </a:lnTo>
                  <a:lnTo>
                    <a:pt x="4780178" y="2558656"/>
                  </a:lnTo>
                  <a:lnTo>
                    <a:pt x="4797577" y="2558656"/>
                  </a:lnTo>
                  <a:lnTo>
                    <a:pt x="4837036" y="2545956"/>
                  </a:lnTo>
                  <a:lnTo>
                    <a:pt x="4860341" y="2545956"/>
                  </a:lnTo>
                  <a:lnTo>
                    <a:pt x="4883607" y="2533256"/>
                  </a:lnTo>
                  <a:lnTo>
                    <a:pt x="4906886" y="2533256"/>
                  </a:lnTo>
                  <a:lnTo>
                    <a:pt x="4937912" y="2520556"/>
                  </a:lnTo>
                  <a:lnTo>
                    <a:pt x="4968951" y="2520556"/>
                  </a:lnTo>
                  <a:lnTo>
                    <a:pt x="4999964" y="2507856"/>
                  </a:lnTo>
                  <a:lnTo>
                    <a:pt x="5046459" y="2507856"/>
                  </a:lnTo>
                  <a:lnTo>
                    <a:pt x="5077447" y="2495156"/>
                  </a:lnTo>
                  <a:lnTo>
                    <a:pt x="5116169" y="2495156"/>
                  </a:lnTo>
                  <a:lnTo>
                    <a:pt x="5139372" y="2482456"/>
                  </a:lnTo>
                  <a:lnTo>
                    <a:pt x="5162575" y="2482456"/>
                  </a:lnTo>
                  <a:lnTo>
                    <a:pt x="5185778" y="2469756"/>
                  </a:lnTo>
                  <a:lnTo>
                    <a:pt x="5216690" y="2469756"/>
                  </a:lnTo>
                  <a:lnTo>
                    <a:pt x="5255285" y="2457056"/>
                  </a:lnTo>
                  <a:lnTo>
                    <a:pt x="5278425" y="2457056"/>
                  </a:lnTo>
                  <a:lnTo>
                    <a:pt x="5303177" y="2444356"/>
                  </a:lnTo>
                  <a:lnTo>
                    <a:pt x="5362321" y="2444356"/>
                  </a:lnTo>
                  <a:lnTo>
                    <a:pt x="5380952" y="2431656"/>
                  </a:lnTo>
                  <a:lnTo>
                    <a:pt x="5477776" y="2431656"/>
                  </a:lnTo>
                  <a:lnTo>
                    <a:pt x="5483618" y="2418956"/>
                  </a:lnTo>
                  <a:lnTo>
                    <a:pt x="5604840" y="2418956"/>
                  </a:lnTo>
                  <a:lnTo>
                    <a:pt x="5617070" y="2406256"/>
                  </a:lnTo>
                  <a:lnTo>
                    <a:pt x="5869127" y="2406256"/>
                  </a:lnTo>
                  <a:lnTo>
                    <a:pt x="5869127" y="2380856"/>
                  </a:lnTo>
                  <a:lnTo>
                    <a:pt x="5627395" y="2380856"/>
                  </a:lnTo>
                  <a:lnTo>
                    <a:pt x="5608993" y="2393556"/>
                  </a:lnTo>
                  <a:lnTo>
                    <a:pt x="5551398" y="2393556"/>
                  </a:lnTo>
                  <a:lnTo>
                    <a:pt x="5558129" y="2380856"/>
                  </a:lnTo>
                  <a:lnTo>
                    <a:pt x="5582653" y="2380856"/>
                  </a:lnTo>
                  <a:lnTo>
                    <a:pt x="5593677" y="2368156"/>
                  </a:lnTo>
                  <a:lnTo>
                    <a:pt x="5626265" y="2368156"/>
                  </a:lnTo>
                  <a:lnTo>
                    <a:pt x="5628411" y="2355456"/>
                  </a:lnTo>
                  <a:lnTo>
                    <a:pt x="5651589" y="2355456"/>
                  </a:lnTo>
                  <a:lnTo>
                    <a:pt x="5657812" y="2342756"/>
                  </a:lnTo>
                  <a:lnTo>
                    <a:pt x="5676062" y="2342756"/>
                  </a:lnTo>
                  <a:lnTo>
                    <a:pt x="5683986" y="2330056"/>
                  </a:lnTo>
                  <a:lnTo>
                    <a:pt x="5702338" y="2330056"/>
                  </a:lnTo>
                  <a:lnTo>
                    <a:pt x="5707964" y="2317356"/>
                  </a:lnTo>
                  <a:lnTo>
                    <a:pt x="5723496" y="2317356"/>
                  </a:lnTo>
                  <a:lnTo>
                    <a:pt x="5727052" y="2304656"/>
                  </a:lnTo>
                  <a:lnTo>
                    <a:pt x="5744184" y="2304656"/>
                  </a:lnTo>
                  <a:lnTo>
                    <a:pt x="5745023" y="2291956"/>
                  </a:lnTo>
                  <a:lnTo>
                    <a:pt x="5758662" y="2291956"/>
                  </a:lnTo>
                  <a:lnTo>
                    <a:pt x="5764022" y="2279256"/>
                  </a:lnTo>
                  <a:lnTo>
                    <a:pt x="5772162" y="2279256"/>
                  </a:lnTo>
                  <a:lnTo>
                    <a:pt x="5775718" y="2266556"/>
                  </a:lnTo>
                  <a:lnTo>
                    <a:pt x="5781916" y="2266556"/>
                  </a:lnTo>
                  <a:lnTo>
                    <a:pt x="5785231" y="2253856"/>
                  </a:lnTo>
                  <a:lnTo>
                    <a:pt x="5793422" y="2253856"/>
                  </a:lnTo>
                  <a:lnTo>
                    <a:pt x="5795226" y="2241156"/>
                  </a:lnTo>
                  <a:lnTo>
                    <a:pt x="5802642" y="2241156"/>
                  </a:lnTo>
                  <a:lnTo>
                    <a:pt x="5803608" y="2228456"/>
                  </a:lnTo>
                  <a:lnTo>
                    <a:pt x="5807405" y="2228456"/>
                  </a:lnTo>
                  <a:lnTo>
                    <a:pt x="5808357" y="2215756"/>
                  </a:lnTo>
                  <a:lnTo>
                    <a:pt x="5810186" y="2215756"/>
                  </a:lnTo>
                  <a:lnTo>
                    <a:pt x="5810859" y="2203056"/>
                  </a:lnTo>
                  <a:lnTo>
                    <a:pt x="5811863" y="2203056"/>
                  </a:lnTo>
                  <a:lnTo>
                    <a:pt x="5812231" y="2190356"/>
                  </a:lnTo>
                  <a:lnTo>
                    <a:pt x="5812853" y="2190356"/>
                  </a:lnTo>
                  <a:lnTo>
                    <a:pt x="5813183" y="2177656"/>
                  </a:lnTo>
                  <a:lnTo>
                    <a:pt x="5813450" y="2177656"/>
                  </a:lnTo>
                  <a:lnTo>
                    <a:pt x="5813742" y="2164956"/>
                  </a:lnTo>
                  <a:lnTo>
                    <a:pt x="5813882" y="2164956"/>
                  </a:lnTo>
                  <a:lnTo>
                    <a:pt x="5813933" y="2152256"/>
                  </a:lnTo>
                  <a:lnTo>
                    <a:pt x="5813907" y="2139556"/>
                  </a:lnTo>
                  <a:lnTo>
                    <a:pt x="5813768" y="2139556"/>
                  </a:lnTo>
                  <a:lnTo>
                    <a:pt x="5813717" y="2126856"/>
                  </a:lnTo>
                  <a:lnTo>
                    <a:pt x="5813425" y="2126856"/>
                  </a:lnTo>
                  <a:lnTo>
                    <a:pt x="5813285" y="2114156"/>
                  </a:lnTo>
                  <a:lnTo>
                    <a:pt x="5812955" y="2114156"/>
                  </a:lnTo>
                  <a:lnTo>
                    <a:pt x="5812104" y="2101456"/>
                  </a:lnTo>
                  <a:lnTo>
                    <a:pt x="5811888" y="2088756"/>
                  </a:lnTo>
                  <a:lnTo>
                    <a:pt x="5810936" y="2076056"/>
                  </a:lnTo>
                  <a:lnTo>
                    <a:pt x="5810110" y="2076056"/>
                  </a:lnTo>
                  <a:lnTo>
                    <a:pt x="5809945" y="2063356"/>
                  </a:lnTo>
                  <a:lnTo>
                    <a:pt x="5809031" y="2063356"/>
                  </a:lnTo>
                  <a:lnTo>
                    <a:pt x="5808192" y="2050656"/>
                  </a:lnTo>
                  <a:lnTo>
                    <a:pt x="5807468" y="2037956"/>
                  </a:lnTo>
                  <a:lnTo>
                    <a:pt x="5806110" y="2037956"/>
                  </a:lnTo>
                  <a:lnTo>
                    <a:pt x="5805716" y="2025256"/>
                  </a:lnTo>
                  <a:lnTo>
                    <a:pt x="5804446" y="2025256"/>
                  </a:lnTo>
                  <a:lnTo>
                    <a:pt x="5803316" y="2012556"/>
                  </a:lnTo>
                  <a:lnTo>
                    <a:pt x="5802376" y="2012556"/>
                  </a:lnTo>
                  <a:lnTo>
                    <a:pt x="5801906" y="1999856"/>
                  </a:lnTo>
                  <a:lnTo>
                    <a:pt x="5800141" y="1999856"/>
                  </a:lnTo>
                  <a:lnTo>
                    <a:pt x="5798299" y="1987156"/>
                  </a:lnTo>
                  <a:lnTo>
                    <a:pt x="5796356" y="1974456"/>
                  </a:lnTo>
                  <a:lnTo>
                    <a:pt x="5795200" y="1974456"/>
                  </a:lnTo>
                  <a:lnTo>
                    <a:pt x="5793397" y="1961756"/>
                  </a:lnTo>
                  <a:lnTo>
                    <a:pt x="5791212" y="1961756"/>
                  </a:lnTo>
                  <a:lnTo>
                    <a:pt x="5790400" y="1953793"/>
                  </a:lnTo>
                  <a:lnTo>
                    <a:pt x="5790400" y="2139556"/>
                  </a:lnTo>
                  <a:lnTo>
                    <a:pt x="5790400" y="2152256"/>
                  </a:lnTo>
                  <a:lnTo>
                    <a:pt x="5790031" y="2164956"/>
                  </a:lnTo>
                  <a:lnTo>
                    <a:pt x="5789815" y="2164956"/>
                  </a:lnTo>
                  <a:lnTo>
                    <a:pt x="5789676" y="2177656"/>
                  </a:lnTo>
                  <a:lnTo>
                    <a:pt x="5789384" y="2177656"/>
                  </a:lnTo>
                  <a:lnTo>
                    <a:pt x="5788838" y="2190356"/>
                  </a:lnTo>
                  <a:lnTo>
                    <a:pt x="5787898" y="2190356"/>
                  </a:lnTo>
                  <a:lnTo>
                    <a:pt x="5787466" y="2203056"/>
                  </a:lnTo>
                  <a:lnTo>
                    <a:pt x="5786742" y="2203056"/>
                  </a:lnTo>
                  <a:lnTo>
                    <a:pt x="5785739" y="2215756"/>
                  </a:lnTo>
                  <a:lnTo>
                    <a:pt x="5782348" y="2215756"/>
                  </a:lnTo>
                  <a:lnTo>
                    <a:pt x="5782107" y="2228456"/>
                  </a:lnTo>
                  <a:lnTo>
                    <a:pt x="5773966" y="2228456"/>
                  </a:lnTo>
                  <a:lnTo>
                    <a:pt x="5773394" y="2241156"/>
                  </a:lnTo>
                  <a:lnTo>
                    <a:pt x="5764098" y="2241156"/>
                  </a:lnTo>
                  <a:lnTo>
                    <a:pt x="5761621" y="2253856"/>
                  </a:lnTo>
                  <a:lnTo>
                    <a:pt x="5753214" y="2253856"/>
                  </a:lnTo>
                  <a:lnTo>
                    <a:pt x="5749849" y="2266556"/>
                  </a:lnTo>
                  <a:lnTo>
                    <a:pt x="5736272" y="2266556"/>
                  </a:lnTo>
                  <a:lnTo>
                    <a:pt x="5730989" y="2279256"/>
                  </a:lnTo>
                  <a:lnTo>
                    <a:pt x="5720016" y="2279256"/>
                  </a:lnTo>
                  <a:lnTo>
                    <a:pt x="5715952" y="2291956"/>
                  </a:lnTo>
                  <a:lnTo>
                    <a:pt x="5700776" y="2291956"/>
                  </a:lnTo>
                  <a:lnTo>
                    <a:pt x="5695543" y="2304656"/>
                  </a:lnTo>
                  <a:lnTo>
                    <a:pt x="5675604" y="2304656"/>
                  </a:lnTo>
                  <a:lnTo>
                    <a:pt x="5669051" y="2317356"/>
                  </a:lnTo>
                  <a:lnTo>
                    <a:pt x="5652668" y="2317356"/>
                  </a:lnTo>
                  <a:lnTo>
                    <a:pt x="5644794" y="2330056"/>
                  </a:lnTo>
                  <a:lnTo>
                    <a:pt x="5618416" y="2330056"/>
                  </a:lnTo>
                  <a:lnTo>
                    <a:pt x="5610098" y="2342756"/>
                  </a:lnTo>
                  <a:lnTo>
                    <a:pt x="5584685" y="2342756"/>
                  </a:lnTo>
                  <a:lnTo>
                    <a:pt x="5578259" y="2355456"/>
                  </a:lnTo>
                  <a:lnTo>
                    <a:pt x="5541213" y="2355456"/>
                  </a:lnTo>
                  <a:lnTo>
                    <a:pt x="5530189" y="2368156"/>
                  </a:lnTo>
                  <a:lnTo>
                    <a:pt x="5490362" y="2368156"/>
                  </a:lnTo>
                  <a:lnTo>
                    <a:pt x="5479288" y="2380856"/>
                  </a:lnTo>
                  <a:lnTo>
                    <a:pt x="5426811" y="2380856"/>
                  </a:lnTo>
                  <a:lnTo>
                    <a:pt x="5413959" y="2393556"/>
                  </a:lnTo>
                  <a:lnTo>
                    <a:pt x="5401259" y="2393556"/>
                  </a:lnTo>
                  <a:lnTo>
                    <a:pt x="5340743" y="2406256"/>
                  </a:lnTo>
                  <a:lnTo>
                    <a:pt x="5297208" y="2406256"/>
                  </a:lnTo>
                  <a:lnTo>
                    <a:pt x="5285410" y="2418956"/>
                  </a:lnTo>
                  <a:lnTo>
                    <a:pt x="5156924" y="2418956"/>
                  </a:lnTo>
                  <a:lnTo>
                    <a:pt x="5132209" y="2431656"/>
                  </a:lnTo>
                  <a:lnTo>
                    <a:pt x="5025110" y="2431656"/>
                  </a:lnTo>
                  <a:lnTo>
                    <a:pt x="4975682" y="2444356"/>
                  </a:lnTo>
                  <a:lnTo>
                    <a:pt x="4885093" y="2444356"/>
                  </a:lnTo>
                  <a:lnTo>
                    <a:pt x="4852162" y="2457056"/>
                  </a:lnTo>
                  <a:lnTo>
                    <a:pt x="4788967" y="2457056"/>
                  </a:lnTo>
                  <a:lnTo>
                    <a:pt x="4788967" y="2507856"/>
                  </a:lnTo>
                  <a:lnTo>
                    <a:pt x="4744605" y="2514701"/>
                  </a:lnTo>
                  <a:lnTo>
                    <a:pt x="4751578" y="2507856"/>
                  </a:lnTo>
                  <a:lnTo>
                    <a:pt x="4788967" y="2507856"/>
                  </a:lnTo>
                  <a:lnTo>
                    <a:pt x="4788967" y="2457056"/>
                  </a:lnTo>
                  <a:lnTo>
                    <a:pt x="4745494" y="2457056"/>
                  </a:lnTo>
                  <a:lnTo>
                    <a:pt x="4728184" y="2469756"/>
                  </a:lnTo>
                  <a:lnTo>
                    <a:pt x="4706658" y="2469756"/>
                  </a:lnTo>
                  <a:lnTo>
                    <a:pt x="4706658" y="2520556"/>
                  </a:lnTo>
                  <a:lnTo>
                    <a:pt x="4641786" y="2533256"/>
                  </a:lnTo>
                  <a:lnTo>
                    <a:pt x="4589869" y="2545956"/>
                  </a:lnTo>
                  <a:lnTo>
                    <a:pt x="4539894" y="2545956"/>
                  </a:lnTo>
                  <a:lnTo>
                    <a:pt x="4582071" y="2533256"/>
                  </a:lnTo>
                  <a:lnTo>
                    <a:pt x="4622089" y="2533256"/>
                  </a:lnTo>
                  <a:lnTo>
                    <a:pt x="4647349" y="2520556"/>
                  </a:lnTo>
                  <a:lnTo>
                    <a:pt x="4706658" y="2520556"/>
                  </a:lnTo>
                  <a:lnTo>
                    <a:pt x="4706658" y="2469756"/>
                  </a:lnTo>
                  <a:lnTo>
                    <a:pt x="4628743" y="2469756"/>
                  </a:lnTo>
                  <a:lnTo>
                    <a:pt x="4602683" y="2482456"/>
                  </a:lnTo>
                  <a:lnTo>
                    <a:pt x="4537938" y="2482456"/>
                  </a:lnTo>
                  <a:lnTo>
                    <a:pt x="4537938" y="2545956"/>
                  </a:lnTo>
                  <a:lnTo>
                    <a:pt x="4499013" y="2558656"/>
                  </a:lnTo>
                  <a:lnTo>
                    <a:pt x="4434103" y="2571356"/>
                  </a:lnTo>
                  <a:lnTo>
                    <a:pt x="4382147" y="2571356"/>
                  </a:lnTo>
                  <a:lnTo>
                    <a:pt x="4334281" y="2584056"/>
                  </a:lnTo>
                  <a:lnTo>
                    <a:pt x="4306582" y="2584056"/>
                  </a:lnTo>
                  <a:lnTo>
                    <a:pt x="4323854" y="2571356"/>
                  </a:lnTo>
                  <a:lnTo>
                    <a:pt x="4366247" y="2571356"/>
                  </a:lnTo>
                  <a:lnTo>
                    <a:pt x="4389437" y="2558656"/>
                  </a:lnTo>
                  <a:lnTo>
                    <a:pt x="4462183" y="2558656"/>
                  </a:lnTo>
                  <a:lnTo>
                    <a:pt x="4465955" y="2545956"/>
                  </a:lnTo>
                  <a:lnTo>
                    <a:pt x="4537938" y="2545956"/>
                  </a:lnTo>
                  <a:lnTo>
                    <a:pt x="4537938" y="2482456"/>
                  </a:lnTo>
                  <a:lnTo>
                    <a:pt x="4488370" y="2482456"/>
                  </a:lnTo>
                  <a:lnTo>
                    <a:pt x="4457941" y="2495156"/>
                  </a:lnTo>
                  <a:lnTo>
                    <a:pt x="4405858" y="2495156"/>
                  </a:lnTo>
                  <a:lnTo>
                    <a:pt x="4430407" y="2482456"/>
                  </a:lnTo>
                  <a:lnTo>
                    <a:pt x="4436630" y="2482456"/>
                  </a:lnTo>
                  <a:lnTo>
                    <a:pt x="4449076" y="2469756"/>
                  </a:lnTo>
                  <a:lnTo>
                    <a:pt x="4498911" y="2457056"/>
                  </a:lnTo>
                  <a:lnTo>
                    <a:pt x="4542574" y="2431656"/>
                  </a:lnTo>
                  <a:lnTo>
                    <a:pt x="4567555" y="2418956"/>
                  </a:lnTo>
                  <a:lnTo>
                    <a:pt x="4573803" y="2418956"/>
                  </a:lnTo>
                  <a:lnTo>
                    <a:pt x="4586300" y="2406256"/>
                  </a:lnTo>
                  <a:lnTo>
                    <a:pt x="4636325" y="2380856"/>
                  </a:lnTo>
                  <a:lnTo>
                    <a:pt x="4655109" y="2380856"/>
                  </a:lnTo>
                  <a:lnTo>
                    <a:pt x="4667643" y="2368156"/>
                  </a:lnTo>
                  <a:lnTo>
                    <a:pt x="4717808" y="2342756"/>
                  </a:lnTo>
                  <a:lnTo>
                    <a:pt x="4730369" y="2342756"/>
                  </a:lnTo>
                  <a:lnTo>
                    <a:pt x="4768075" y="2330056"/>
                  </a:lnTo>
                  <a:lnTo>
                    <a:pt x="4780661" y="2317356"/>
                  </a:lnTo>
                  <a:lnTo>
                    <a:pt x="4793246" y="2317356"/>
                  </a:lnTo>
                  <a:lnTo>
                    <a:pt x="4799520" y="2304656"/>
                  </a:lnTo>
                  <a:lnTo>
                    <a:pt x="4843640" y="2291956"/>
                  </a:lnTo>
                  <a:lnTo>
                    <a:pt x="4868862" y="2279256"/>
                  </a:lnTo>
                  <a:lnTo>
                    <a:pt x="4913084" y="2253856"/>
                  </a:lnTo>
                  <a:lnTo>
                    <a:pt x="4940439" y="2241156"/>
                  </a:lnTo>
                  <a:lnTo>
                    <a:pt x="4975530" y="2228456"/>
                  </a:lnTo>
                  <a:lnTo>
                    <a:pt x="5017706" y="2215756"/>
                  </a:lnTo>
                  <a:lnTo>
                    <a:pt x="5031473" y="2203056"/>
                  </a:lnTo>
                  <a:lnTo>
                    <a:pt x="5046243" y="2203056"/>
                  </a:lnTo>
                  <a:lnTo>
                    <a:pt x="5074513" y="2190356"/>
                  </a:lnTo>
                  <a:lnTo>
                    <a:pt x="5085854" y="2177656"/>
                  </a:lnTo>
                  <a:lnTo>
                    <a:pt x="5097043" y="2177656"/>
                  </a:lnTo>
                  <a:lnTo>
                    <a:pt x="5129809" y="2164956"/>
                  </a:lnTo>
                  <a:lnTo>
                    <a:pt x="5181333" y="2139556"/>
                  </a:lnTo>
                  <a:lnTo>
                    <a:pt x="5210200" y="2139556"/>
                  </a:lnTo>
                  <a:lnTo>
                    <a:pt x="5219471" y="2126856"/>
                  </a:lnTo>
                  <a:lnTo>
                    <a:pt x="5237391" y="2126856"/>
                  </a:lnTo>
                  <a:lnTo>
                    <a:pt x="5270805" y="2114156"/>
                  </a:lnTo>
                  <a:lnTo>
                    <a:pt x="5296382" y="2101456"/>
                  </a:lnTo>
                  <a:lnTo>
                    <a:pt x="5359298" y="2076056"/>
                  </a:lnTo>
                  <a:lnTo>
                    <a:pt x="5376900" y="2076056"/>
                  </a:lnTo>
                  <a:lnTo>
                    <a:pt x="5381841" y="2063356"/>
                  </a:lnTo>
                  <a:lnTo>
                    <a:pt x="5384419" y="2063356"/>
                  </a:lnTo>
                  <a:lnTo>
                    <a:pt x="5412803" y="2050656"/>
                  </a:lnTo>
                  <a:lnTo>
                    <a:pt x="5452415" y="2037956"/>
                  </a:lnTo>
                  <a:lnTo>
                    <a:pt x="5485079" y="2025256"/>
                  </a:lnTo>
                  <a:lnTo>
                    <a:pt x="5492597" y="2025256"/>
                  </a:lnTo>
                  <a:lnTo>
                    <a:pt x="5515559" y="2012556"/>
                  </a:lnTo>
                  <a:lnTo>
                    <a:pt x="5527230" y="2012556"/>
                  </a:lnTo>
                  <a:lnTo>
                    <a:pt x="5535041" y="1999856"/>
                  </a:lnTo>
                  <a:lnTo>
                    <a:pt x="5554738" y="1999856"/>
                  </a:lnTo>
                  <a:lnTo>
                    <a:pt x="5562612" y="1987156"/>
                  </a:lnTo>
                  <a:lnTo>
                    <a:pt x="5582336" y="1987156"/>
                  </a:lnTo>
                  <a:lnTo>
                    <a:pt x="5597995" y="1974456"/>
                  </a:lnTo>
                  <a:lnTo>
                    <a:pt x="5630646" y="1974456"/>
                  </a:lnTo>
                  <a:lnTo>
                    <a:pt x="5643702" y="1961756"/>
                  </a:lnTo>
                  <a:lnTo>
                    <a:pt x="5672391" y="1961756"/>
                  </a:lnTo>
                  <a:lnTo>
                    <a:pt x="5680938" y="1949056"/>
                  </a:lnTo>
                  <a:lnTo>
                    <a:pt x="5730735" y="1949056"/>
                  </a:lnTo>
                  <a:lnTo>
                    <a:pt x="5734570" y="1936356"/>
                  </a:lnTo>
                  <a:lnTo>
                    <a:pt x="5760707" y="1936356"/>
                  </a:lnTo>
                  <a:lnTo>
                    <a:pt x="5760948" y="1949056"/>
                  </a:lnTo>
                  <a:lnTo>
                    <a:pt x="5766854" y="1949056"/>
                  </a:lnTo>
                  <a:lnTo>
                    <a:pt x="5767819" y="1961756"/>
                  </a:lnTo>
                  <a:lnTo>
                    <a:pt x="5770842" y="1961756"/>
                  </a:lnTo>
                  <a:lnTo>
                    <a:pt x="5771947" y="1974456"/>
                  </a:lnTo>
                  <a:lnTo>
                    <a:pt x="5773318" y="1974456"/>
                  </a:lnTo>
                  <a:lnTo>
                    <a:pt x="5774639" y="1987156"/>
                  </a:lnTo>
                  <a:lnTo>
                    <a:pt x="5776709" y="1987156"/>
                  </a:lnTo>
                  <a:lnTo>
                    <a:pt x="5777179" y="1999856"/>
                  </a:lnTo>
                  <a:lnTo>
                    <a:pt x="5777446" y="1999856"/>
                  </a:lnTo>
                  <a:lnTo>
                    <a:pt x="5779135" y="2012556"/>
                  </a:lnTo>
                  <a:lnTo>
                    <a:pt x="5780710" y="2012556"/>
                  </a:lnTo>
                  <a:lnTo>
                    <a:pt x="5781802" y="2025256"/>
                  </a:lnTo>
                  <a:lnTo>
                    <a:pt x="5782424" y="2025256"/>
                  </a:lnTo>
                  <a:lnTo>
                    <a:pt x="5782996" y="2037956"/>
                  </a:lnTo>
                  <a:lnTo>
                    <a:pt x="5783986" y="2037956"/>
                  </a:lnTo>
                  <a:lnTo>
                    <a:pt x="5785231" y="2050656"/>
                  </a:lnTo>
                  <a:lnTo>
                    <a:pt x="5786361" y="2063356"/>
                  </a:lnTo>
                  <a:lnTo>
                    <a:pt x="5787364" y="2076056"/>
                  </a:lnTo>
                  <a:lnTo>
                    <a:pt x="5787631" y="2076056"/>
                  </a:lnTo>
                  <a:lnTo>
                    <a:pt x="5788469" y="2088756"/>
                  </a:lnTo>
                  <a:lnTo>
                    <a:pt x="5788876" y="2088756"/>
                  </a:lnTo>
                  <a:lnTo>
                    <a:pt x="5789752" y="2114156"/>
                  </a:lnTo>
                  <a:lnTo>
                    <a:pt x="5790158" y="2126856"/>
                  </a:lnTo>
                  <a:lnTo>
                    <a:pt x="5790349" y="2139556"/>
                  </a:lnTo>
                  <a:lnTo>
                    <a:pt x="5790400" y="1953793"/>
                  </a:lnTo>
                  <a:lnTo>
                    <a:pt x="5789917" y="1949056"/>
                  </a:lnTo>
                  <a:lnTo>
                    <a:pt x="5786869" y="1949056"/>
                  </a:lnTo>
                  <a:lnTo>
                    <a:pt x="5785066" y="1936356"/>
                  </a:lnTo>
                  <a:lnTo>
                    <a:pt x="5780087" y="1936356"/>
                  </a:lnTo>
                  <a:lnTo>
                    <a:pt x="5779605" y="1923656"/>
                  </a:lnTo>
                  <a:lnTo>
                    <a:pt x="5676684" y="1923656"/>
                  </a:lnTo>
                  <a:lnTo>
                    <a:pt x="5667819" y="1936356"/>
                  </a:lnTo>
                  <a:lnTo>
                    <a:pt x="5638139" y="1936356"/>
                  </a:lnTo>
                  <a:lnTo>
                    <a:pt x="5644642" y="1923656"/>
                  </a:lnTo>
                  <a:lnTo>
                    <a:pt x="5663908" y="1923656"/>
                  </a:lnTo>
                  <a:lnTo>
                    <a:pt x="5666041" y="1910956"/>
                  </a:lnTo>
                  <a:lnTo>
                    <a:pt x="5676570" y="1910956"/>
                  </a:lnTo>
                  <a:lnTo>
                    <a:pt x="5686945" y="1898256"/>
                  </a:lnTo>
                  <a:lnTo>
                    <a:pt x="5703227" y="1898256"/>
                  </a:lnTo>
                  <a:lnTo>
                    <a:pt x="5709209" y="1885556"/>
                  </a:lnTo>
                  <a:lnTo>
                    <a:pt x="5720956" y="1885556"/>
                  </a:lnTo>
                  <a:lnTo>
                    <a:pt x="5725782" y="1872856"/>
                  </a:lnTo>
                  <a:lnTo>
                    <a:pt x="5739879" y="1872856"/>
                  </a:lnTo>
                  <a:lnTo>
                    <a:pt x="5747182" y="1860156"/>
                  </a:lnTo>
                  <a:lnTo>
                    <a:pt x="5757824" y="1860156"/>
                  </a:lnTo>
                  <a:lnTo>
                    <a:pt x="5762142" y="1847456"/>
                  </a:lnTo>
                  <a:lnTo>
                    <a:pt x="5771400" y="1847456"/>
                  </a:lnTo>
                  <a:lnTo>
                    <a:pt x="5775477" y="1834756"/>
                  </a:lnTo>
                  <a:lnTo>
                    <a:pt x="5782640" y="1834756"/>
                  </a:lnTo>
                  <a:lnTo>
                    <a:pt x="5787275" y="1822056"/>
                  </a:lnTo>
                  <a:lnTo>
                    <a:pt x="5796877" y="1822056"/>
                  </a:lnTo>
                  <a:lnTo>
                    <a:pt x="5798998" y="1809356"/>
                  </a:lnTo>
                  <a:lnTo>
                    <a:pt x="5807875" y="1809356"/>
                  </a:lnTo>
                  <a:lnTo>
                    <a:pt x="5810478" y="1796656"/>
                  </a:lnTo>
                  <a:lnTo>
                    <a:pt x="5817870" y="1796656"/>
                  </a:lnTo>
                  <a:lnTo>
                    <a:pt x="5818479" y="1783956"/>
                  </a:lnTo>
                  <a:lnTo>
                    <a:pt x="5824690" y="1783956"/>
                  </a:lnTo>
                  <a:lnTo>
                    <a:pt x="5826836" y="1771256"/>
                  </a:lnTo>
                  <a:lnTo>
                    <a:pt x="5832792" y="1771256"/>
                  </a:lnTo>
                  <a:lnTo>
                    <a:pt x="5835066" y="1758556"/>
                  </a:lnTo>
                  <a:lnTo>
                    <a:pt x="5839269" y="1758556"/>
                  </a:lnTo>
                  <a:lnTo>
                    <a:pt x="5840044" y="1745856"/>
                  </a:lnTo>
                  <a:lnTo>
                    <a:pt x="5843549" y="1745856"/>
                  </a:lnTo>
                  <a:lnTo>
                    <a:pt x="5844845" y="1733156"/>
                  </a:lnTo>
                  <a:lnTo>
                    <a:pt x="5847105" y="1733156"/>
                  </a:lnTo>
                  <a:lnTo>
                    <a:pt x="5848210" y="1720456"/>
                  </a:lnTo>
                  <a:lnTo>
                    <a:pt x="5849798" y="1720456"/>
                  </a:lnTo>
                  <a:lnTo>
                    <a:pt x="5850229" y="1707756"/>
                  </a:lnTo>
                  <a:lnTo>
                    <a:pt x="5851144" y="1707756"/>
                  </a:lnTo>
                  <a:lnTo>
                    <a:pt x="5851626" y="1695056"/>
                  </a:lnTo>
                  <a:lnTo>
                    <a:pt x="5852287" y="1695056"/>
                  </a:lnTo>
                  <a:lnTo>
                    <a:pt x="5852414" y="1682356"/>
                  </a:lnTo>
                  <a:lnTo>
                    <a:pt x="5852223" y="1669656"/>
                  </a:lnTo>
                  <a:lnTo>
                    <a:pt x="5851855" y="1669656"/>
                  </a:lnTo>
                  <a:lnTo>
                    <a:pt x="5851664" y="1656956"/>
                  </a:lnTo>
                  <a:lnTo>
                    <a:pt x="5850636" y="1656956"/>
                  </a:lnTo>
                  <a:lnTo>
                    <a:pt x="5850344" y="1644256"/>
                  </a:lnTo>
                  <a:lnTo>
                    <a:pt x="5848909" y="1644256"/>
                  </a:lnTo>
                  <a:lnTo>
                    <a:pt x="5848070" y="1631556"/>
                  </a:lnTo>
                  <a:lnTo>
                    <a:pt x="5846991" y="1631556"/>
                  </a:lnTo>
                  <a:lnTo>
                    <a:pt x="5845543" y="1618856"/>
                  </a:lnTo>
                  <a:lnTo>
                    <a:pt x="5844540" y="1618856"/>
                  </a:lnTo>
                  <a:lnTo>
                    <a:pt x="5843219" y="1606156"/>
                  </a:lnTo>
                  <a:lnTo>
                    <a:pt x="5842127" y="1606156"/>
                  </a:lnTo>
                  <a:lnTo>
                    <a:pt x="5839320" y="1593456"/>
                  </a:lnTo>
                  <a:lnTo>
                    <a:pt x="5837593" y="1580756"/>
                  </a:lnTo>
                  <a:lnTo>
                    <a:pt x="5836590" y="1580756"/>
                  </a:lnTo>
                  <a:lnTo>
                    <a:pt x="5834227" y="1568056"/>
                  </a:lnTo>
                  <a:lnTo>
                    <a:pt x="5833732" y="1568056"/>
                  </a:lnTo>
                  <a:lnTo>
                    <a:pt x="5832767" y="1555356"/>
                  </a:lnTo>
                  <a:lnTo>
                    <a:pt x="5829744" y="1542656"/>
                  </a:lnTo>
                  <a:lnTo>
                    <a:pt x="5828703" y="1542656"/>
                  </a:lnTo>
                  <a:lnTo>
                    <a:pt x="5827382" y="1536306"/>
                  </a:lnTo>
                  <a:lnTo>
                    <a:pt x="5827382" y="1682356"/>
                  </a:lnTo>
                  <a:lnTo>
                    <a:pt x="5827141" y="1695056"/>
                  </a:lnTo>
                  <a:lnTo>
                    <a:pt x="5826277" y="1695056"/>
                  </a:lnTo>
                  <a:lnTo>
                    <a:pt x="5825845" y="1707756"/>
                  </a:lnTo>
                  <a:lnTo>
                    <a:pt x="5824740" y="1707756"/>
                  </a:lnTo>
                  <a:lnTo>
                    <a:pt x="5824067" y="1720456"/>
                  </a:lnTo>
                  <a:lnTo>
                    <a:pt x="5822023" y="1720456"/>
                  </a:lnTo>
                  <a:lnTo>
                    <a:pt x="5820537" y="1733156"/>
                  </a:lnTo>
                  <a:lnTo>
                    <a:pt x="5816714" y="1733156"/>
                  </a:lnTo>
                  <a:lnTo>
                    <a:pt x="5816244" y="1745856"/>
                  </a:lnTo>
                  <a:lnTo>
                    <a:pt x="5811558" y="1745856"/>
                  </a:lnTo>
                  <a:lnTo>
                    <a:pt x="5809920" y="1758556"/>
                  </a:lnTo>
                  <a:lnTo>
                    <a:pt x="5803671" y="1758556"/>
                  </a:lnTo>
                  <a:lnTo>
                    <a:pt x="5801728" y="1771256"/>
                  </a:lnTo>
                  <a:lnTo>
                    <a:pt x="5794959" y="1771256"/>
                  </a:lnTo>
                  <a:lnTo>
                    <a:pt x="5792749" y="1783956"/>
                  </a:lnTo>
                  <a:lnTo>
                    <a:pt x="5788114" y="1783956"/>
                  </a:lnTo>
                  <a:lnTo>
                    <a:pt x="5784456" y="1796656"/>
                  </a:lnTo>
                  <a:lnTo>
                    <a:pt x="5776099" y="1796656"/>
                  </a:lnTo>
                  <a:lnTo>
                    <a:pt x="5772048" y="1809356"/>
                  </a:lnTo>
                  <a:lnTo>
                    <a:pt x="5760580" y="1809356"/>
                  </a:lnTo>
                  <a:lnTo>
                    <a:pt x="5754535" y="1822056"/>
                  </a:lnTo>
                  <a:lnTo>
                    <a:pt x="5747474" y="1822056"/>
                  </a:lnTo>
                  <a:lnTo>
                    <a:pt x="5742622" y="1834756"/>
                  </a:lnTo>
                  <a:lnTo>
                    <a:pt x="5731764" y="1834756"/>
                  </a:lnTo>
                  <a:lnTo>
                    <a:pt x="5727458" y="1847456"/>
                  </a:lnTo>
                  <a:lnTo>
                    <a:pt x="5712333" y="1847456"/>
                  </a:lnTo>
                  <a:lnTo>
                    <a:pt x="5711418" y="1860156"/>
                  </a:lnTo>
                  <a:lnTo>
                    <a:pt x="5693626" y="1860156"/>
                  </a:lnTo>
                  <a:lnTo>
                    <a:pt x="5685904" y="1872856"/>
                  </a:lnTo>
                  <a:lnTo>
                    <a:pt x="5674068" y="1872856"/>
                  </a:lnTo>
                  <a:lnTo>
                    <a:pt x="5668061" y="1885556"/>
                  </a:lnTo>
                  <a:lnTo>
                    <a:pt x="5649684" y="1885556"/>
                  </a:lnTo>
                  <a:lnTo>
                    <a:pt x="5639270" y="1898256"/>
                  </a:lnTo>
                  <a:lnTo>
                    <a:pt x="5634583" y="1898256"/>
                  </a:lnTo>
                  <a:lnTo>
                    <a:pt x="5634583" y="1936356"/>
                  </a:lnTo>
                  <a:lnTo>
                    <a:pt x="5623077" y="1949056"/>
                  </a:lnTo>
                  <a:lnTo>
                    <a:pt x="5607482" y="1949056"/>
                  </a:lnTo>
                  <a:lnTo>
                    <a:pt x="5618492" y="1936356"/>
                  </a:lnTo>
                  <a:lnTo>
                    <a:pt x="5634583" y="1936356"/>
                  </a:lnTo>
                  <a:lnTo>
                    <a:pt x="5634583" y="1898256"/>
                  </a:lnTo>
                  <a:lnTo>
                    <a:pt x="5624449" y="1898256"/>
                  </a:lnTo>
                  <a:lnTo>
                    <a:pt x="5615889" y="1910956"/>
                  </a:lnTo>
                  <a:lnTo>
                    <a:pt x="5605564" y="1910956"/>
                  </a:lnTo>
                  <a:lnTo>
                    <a:pt x="5605564" y="1949056"/>
                  </a:lnTo>
                  <a:lnTo>
                    <a:pt x="5591759" y="1961756"/>
                  </a:lnTo>
                  <a:lnTo>
                    <a:pt x="5585358" y="1961756"/>
                  </a:lnTo>
                  <a:lnTo>
                    <a:pt x="5596433" y="1949056"/>
                  </a:lnTo>
                  <a:lnTo>
                    <a:pt x="5605564" y="1949056"/>
                  </a:lnTo>
                  <a:lnTo>
                    <a:pt x="5605564" y="1910956"/>
                  </a:lnTo>
                  <a:lnTo>
                    <a:pt x="5605107" y="1910956"/>
                  </a:lnTo>
                  <a:lnTo>
                    <a:pt x="5596433" y="1923656"/>
                  </a:lnTo>
                  <a:lnTo>
                    <a:pt x="5572366" y="1923656"/>
                  </a:lnTo>
                  <a:lnTo>
                    <a:pt x="5567997" y="1936356"/>
                  </a:lnTo>
                  <a:lnTo>
                    <a:pt x="5541594" y="1936356"/>
                  </a:lnTo>
                  <a:lnTo>
                    <a:pt x="5537225" y="1949056"/>
                  </a:lnTo>
                  <a:lnTo>
                    <a:pt x="5513159" y="1949056"/>
                  </a:lnTo>
                  <a:lnTo>
                    <a:pt x="5504472" y="1961756"/>
                  </a:lnTo>
                  <a:lnTo>
                    <a:pt x="5478691" y="1961756"/>
                  </a:lnTo>
                  <a:lnTo>
                    <a:pt x="5417413" y="1987156"/>
                  </a:lnTo>
                  <a:lnTo>
                    <a:pt x="5402161" y="1999856"/>
                  </a:lnTo>
                  <a:lnTo>
                    <a:pt x="5382082" y="1999856"/>
                  </a:lnTo>
                  <a:lnTo>
                    <a:pt x="5369953" y="2012556"/>
                  </a:lnTo>
                  <a:lnTo>
                    <a:pt x="5358333" y="2012556"/>
                  </a:lnTo>
                  <a:lnTo>
                    <a:pt x="5332488" y="2025256"/>
                  </a:lnTo>
                  <a:lnTo>
                    <a:pt x="5318417" y="2037956"/>
                  </a:lnTo>
                  <a:lnTo>
                    <a:pt x="5297322" y="2037956"/>
                  </a:lnTo>
                  <a:lnTo>
                    <a:pt x="5269128" y="2050656"/>
                  </a:lnTo>
                  <a:lnTo>
                    <a:pt x="5247957" y="2063356"/>
                  </a:lnTo>
                  <a:lnTo>
                    <a:pt x="5240871" y="2063356"/>
                  </a:lnTo>
                  <a:lnTo>
                    <a:pt x="5226748" y="2076056"/>
                  </a:lnTo>
                  <a:lnTo>
                    <a:pt x="5205514" y="2088756"/>
                  </a:lnTo>
                  <a:lnTo>
                    <a:pt x="5184279" y="2088756"/>
                  </a:lnTo>
                  <a:lnTo>
                    <a:pt x="5155946" y="2101456"/>
                  </a:lnTo>
                  <a:lnTo>
                    <a:pt x="5134661" y="2114156"/>
                  </a:lnTo>
                  <a:lnTo>
                    <a:pt x="5127574" y="2114156"/>
                  </a:lnTo>
                  <a:lnTo>
                    <a:pt x="5056556" y="2139556"/>
                  </a:lnTo>
                  <a:lnTo>
                    <a:pt x="5042332" y="2152256"/>
                  </a:lnTo>
                  <a:lnTo>
                    <a:pt x="5013909" y="2164956"/>
                  </a:lnTo>
                  <a:lnTo>
                    <a:pt x="4999698" y="2164956"/>
                  </a:lnTo>
                  <a:lnTo>
                    <a:pt x="4942814" y="2190356"/>
                  </a:lnTo>
                  <a:lnTo>
                    <a:pt x="4903203" y="2203056"/>
                  </a:lnTo>
                  <a:lnTo>
                    <a:pt x="4869319" y="2215756"/>
                  </a:lnTo>
                  <a:lnTo>
                    <a:pt x="4856277" y="2228456"/>
                  </a:lnTo>
                  <a:lnTo>
                    <a:pt x="4816881" y="2241156"/>
                  </a:lnTo>
                  <a:lnTo>
                    <a:pt x="4783760" y="2253856"/>
                  </a:lnTo>
                  <a:lnTo>
                    <a:pt x="4777105" y="2253856"/>
                  </a:lnTo>
                  <a:lnTo>
                    <a:pt x="4763795" y="2266556"/>
                  </a:lnTo>
                  <a:lnTo>
                    <a:pt x="4737087" y="2266556"/>
                  </a:lnTo>
                  <a:lnTo>
                    <a:pt x="4730394" y="2279256"/>
                  </a:lnTo>
                  <a:lnTo>
                    <a:pt x="4703635" y="2279256"/>
                  </a:lnTo>
                  <a:lnTo>
                    <a:pt x="4696955" y="2291956"/>
                  </a:lnTo>
                  <a:lnTo>
                    <a:pt x="4670196" y="2291956"/>
                  </a:lnTo>
                  <a:lnTo>
                    <a:pt x="4643513" y="2304656"/>
                  </a:lnTo>
                  <a:lnTo>
                    <a:pt x="4636833" y="2304656"/>
                  </a:lnTo>
                  <a:lnTo>
                    <a:pt x="4623524" y="2317356"/>
                  </a:lnTo>
                  <a:lnTo>
                    <a:pt x="4603635" y="2317356"/>
                  </a:lnTo>
                  <a:lnTo>
                    <a:pt x="4583798" y="2330056"/>
                  </a:lnTo>
                  <a:lnTo>
                    <a:pt x="4531436" y="2355456"/>
                  </a:lnTo>
                  <a:lnTo>
                    <a:pt x="4518482" y="2355456"/>
                  </a:lnTo>
                  <a:lnTo>
                    <a:pt x="4442320" y="2393556"/>
                  </a:lnTo>
                  <a:lnTo>
                    <a:pt x="4423778" y="2393556"/>
                  </a:lnTo>
                  <a:lnTo>
                    <a:pt x="4405427" y="2406256"/>
                  </a:lnTo>
                  <a:lnTo>
                    <a:pt x="4387342" y="2406256"/>
                  </a:lnTo>
                  <a:lnTo>
                    <a:pt x="4382935" y="2414917"/>
                  </a:lnTo>
                  <a:lnTo>
                    <a:pt x="4386618" y="2406256"/>
                  </a:lnTo>
                  <a:lnTo>
                    <a:pt x="4400042" y="2393556"/>
                  </a:lnTo>
                  <a:lnTo>
                    <a:pt x="4421479" y="2380856"/>
                  </a:lnTo>
                  <a:lnTo>
                    <a:pt x="4432135" y="2368156"/>
                  </a:lnTo>
                  <a:lnTo>
                    <a:pt x="4453445" y="2355456"/>
                  </a:lnTo>
                  <a:lnTo>
                    <a:pt x="4466704" y="2342756"/>
                  </a:lnTo>
                  <a:lnTo>
                    <a:pt x="4479963" y="2330056"/>
                  </a:lnTo>
                  <a:lnTo>
                    <a:pt x="4501121" y="2304656"/>
                  </a:lnTo>
                  <a:lnTo>
                    <a:pt x="4511662" y="2304656"/>
                  </a:lnTo>
                  <a:lnTo>
                    <a:pt x="4553839" y="2266556"/>
                  </a:lnTo>
                  <a:lnTo>
                    <a:pt x="4580166" y="2241156"/>
                  </a:lnTo>
                  <a:lnTo>
                    <a:pt x="4601235" y="2215756"/>
                  </a:lnTo>
                  <a:lnTo>
                    <a:pt x="4617047" y="2203056"/>
                  </a:lnTo>
                  <a:lnTo>
                    <a:pt x="4627588" y="2190356"/>
                  </a:lnTo>
                  <a:lnTo>
                    <a:pt x="4643412" y="2177656"/>
                  </a:lnTo>
                  <a:lnTo>
                    <a:pt x="4656620" y="2164956"/>
                  </a:lnTo>
                  <a:lnTo>
                    <a:pt x="4675149" y="2152256"/>
                  </a:lnTo>
                  <a:lnTo>
                    <a:pt x="4696358" y="2139556"/>
                  </a:lnTo>
                  <a:lnTo>
                    <a:pt x="4704308" y="2126856"/>
                  </a:lnTo>
                  <a:lnTo>
                    <a:pt x="4712284" y="2126856"/>
                  </a:lnTo>
                  <a:lnTo>
                    <a:pt x="4728273" y="2114156"/>
                  </a:lnTo>
                  <a:lnTo>
                    <a:pt x="4736274" y="2101456"/>
                  </a:lnTo>
                  <a:lnTo>
                    <a:pt x="4749647" y="2088756"/>
                  </a:lnTo>
                  <a:lnTo>
                    <a:pt x="4757699" y="2088756"/>
                  </a:lnTo>
                  <a:lnTo>
                    <a:pt x="4779746" y="2063356"/>
                  </a:lnTo>
                  <a:lnTo>
                    <a:pt x="4807826" y="2050656"/>
                  </a:lnTo>
                  <a:lnTo>
                    <a:pt x="4828946" y="2025256"/>
                  </a:lnTo>
                  <a:lnTo>
                    <a:pt x="4836007" y="2025256"/>
                  </a:lnTo>
                  <a:lnTo>
                    <a:pt x="4843043" y="2012556"/>
                  </a:lnTo>
                  <a:lnTo>
                    <a:pt x="4878349" y="1987156"/>
                  </a:lnTo>
                  <a:lnTo>
                    <a:pt x="4885436" y="1987156"/>
                  </a:lnTo>
                  <a:lnTo>
                    <a:pt x="4892497" y="1974456"/>
                  </a:lnTo>
                  <a:lnTo>
                    <a:pt x="4927905" y="1949056"/>
                  </a:lnTo>
                  <a:lnTo>
                    <a:pt x="4991773" y="1898256"/>
                  </a:lnTo>
                  <a:lnTo>
                    <a:pt x="5041709" y="1860156"/>
                  </a:lnTo>
                  <a:lnTo>
                    <a:pt x="5062766" y="1847456"/>
                  </a:lnTo>
                  <a:lnTo>
                    <a:pt x="5107711" y="1822056"/>
                  </a:lnTo>
                  <a:lnTo>
                    <a:pt x="5150231" y="1796656"/>
                  </a:lnTo>
                  <a:lnTo>
                    <a:pt x="5180317" y="1771256"/>
                  </a:lnTo>
                  <a:lnTo>
                    <a:pt x="5267896" y="1707756"/>
                  </a:lnTo>
                  <a:lnTo>
                    <a:pt x="5282768" y="1707756"/>
                  </a:lnTo>
                  <a:lnTo>
                    <a:pt x="5315534" y="1682356"/>
                  </a:lnTo>
                  <a:lnTo>
                    <a:pt x="5326773" y="1669656"/>
                  </a:lnTo>
                  <a:lnTo>
                    <a:pt x="5345163" y="1656956"/>
                  </a:lnTo>
                  <a:lnTo>
                    <a:pt x="5353240" y="1656956"/>
                  </a:lnTo>
                  <a:lnTo>
                    <a:pt x="5362346" y="1644256"/>
                  </a:lnTo>
                  <a:lnTo>
                    <a:pt x="5375097" y="1644256"/>
                  </a:lnTo>
                  <a:lnTo>
                    <a:pt x="5383428" y="1631556"/>
                  </a:lnTo>
                  <a:lnTo>
                    <a:pt x="5389245" y="1631556"/>
                  </a:lnTo>
                  <a:lnTo>
                    <a:pt x="5424767" y="1606156"/>
                  </a:lnTo>
                  <a:lnTo>
                    <a:pt x="5442521" y="1593456"/>
                  </a:lnTo>
                  <a:lnTo>
                    <a:pt x="5464975" y="1580756"/>
                  </a:lnTo>
                  <a:lnTo>
                    <a:pt x="5480520" y="1568056"/>
                  </a:lnTo>
                  <a:lnTo>
                    <a:pt x="5492458" y="1555356"/>
                  </a:lnTo>
                  <a:lnTo>
                    <a:pt x="5500497" y="1555356"/>
                  </a:lnTo>
                  <a:lnTo>
                    <a:pt x="5516816" y="1542656"/>
                  </a:lnTo>
                  <a:lnTo>
                    <a:pt x="5525046" y="1542656"/>
                  </a:lnTo>
                  <a:lnTo>
                    <a:pt x="5545798" y="1529956"/>
                  </a:lnTo>
                  <a:lnTo>
                    <a:pt x="5554142" y="1517256"/>
                  </a:lnTo>
                  <a:lnTo>
                    <a:pt x="5566676" y="1517256"/>
                  </a:lnTo>
                  <a:lnTo>
                    <a:pt x="5591657" y="1491856"/>
                  </a:lnTo>
                  <a:lnTo>
                    <a:pt x="5597880" y="1491856"/>
                  </a:lnTo>
                  <a:lnTo>
                    <a:pt x="5610250" y="1479156"/>
                  </a:lnTo>
                  <a:lnTo>
                    <a:pt x="5624512" y="1479156"/>
                  </a:lnTo>
                  <a:lnTo>
                    <a:pt x="5634609" y="1466456"/>
                  </a:lnTo>
                  <a:lnTo>
                    <a:pt x="5646521" y="1466456"/>
                  </a:lnTo>
                  <a:lnTo>
                    <a:pt x="5652401" y="1453756"/>
                  </a:lnTo>
                  <a:lnTo>
                    <a:pt x="5673471" y="1453756"/>
                  </a:lnTo>
                  <a:lnTo>
                    <a:pt x="5680888" y="1441056"/>
                  </a:lnTo>
                  <a:lnTo>
                    <a:pt x="5697105" y="1441056"/>
                  </a:lnTo>
                  <a:lnTo>
                    <a:pt x="5700585" y="1428356"/>
                  </a:lnTo>
                  <a:lnTo>
                    <a:pt x="5726963" y="1428356"/>
                  </a:lnTo>
                  <a:lnTo>
                    <a:pt x="5730037" y="1415656"/>
                  </a:lnTo>
                  <a:lnTo>
                    <a:pt x="5766879" y="1415656"/>
                  </a:lnTo>
                  <a:lnTo>
                    <a:pt x="5770270" y="1428356"/>
                  </a:lnTo>
                  <a:lnTo>
                    <a:pt x="5777357" y="1453756"/>
                  </a:lnTo>
                  <a:lnTo>
                    <a:pt x="5779300" y="1453756"/>
                  </a:lnTo>
                  <a:lnTo>
                    <a:pt x="5783046" y="1466456"/>
                  </a:lnTo>
                  <a:lnTo>
                    <a:pt x="5786666" y="1479156"/>
                  </a:lnTo>
                  <a:lnTo>
                    <a:pt x="5790196" y="1491856"/>
                  </a:lnTo>
                  <a:lnTo>
                    <a:pt x="5791936" y="1504556"/>
                  </a:lnTo>
                  <a:lnTo>
                    <a:pt x="5794768" y="1504556"/>
                  </a:lnTo>
                  <a:lnTo>
                    <a:pt x="5797524" y="1517256"/>
                  </a:lnTo>
                  <a:lnTo>
                    <a:pt x="5799696" y="1529956"/>
                  </a:lnTo>
                  <a:lnTo>
                    <a:pt x="5801271" y="1529956"/>
                  </a:lnTo>
                  <a:lnTo>
                    <a:pt x="5804852" y="1542656"/>
                  </a:lnTo>
                  <a:lnTo>
                    <a:pt x="5808294" y="1555356"/>
                  </a:lnTo>
                  <a:lnTo>
                    <a:pt x="5810618" y="1568056"/>
                  </a:lnTo>
                  <a:lnTo>
                    <a:pt x="5811532" y="1568056"/>
                  </a:lnTo>
                  <a:lnTo>
                    <a:pt x="5811964" y="1580756"/>
                  </a:lnTo>
                  <a:lnTo>
                    <a:pt x="5814276" y="1580756"/>
                  </a:lnTo>
                  <a:lnTo>
                    <a:pt x="5814796" y="1593456"/>
                  </a:lnTo>
                  <a:lnTo>
                    <a:pt x="5815901" y="1593456"/>
                  </a:lnTo>
                  <a:lnTo>
                    <a:pt x="5818543" y="1606156"/>
                  </a:lnTo>
                  <a:lnTo>
                    <a:pt x="5820054" y="1618856"/>
                  </a:lnTo>
                  <a:lnTo>
                    <a:pt x="5821934" y="1618856"/>
                  </a:lnTo>
                  <a:lnTo>
                    <a:pt x="5823013" y="1631556"/>
                  </a:lnTo>
                  <a:lnTo>
                    <a:pt x="5824194" y="1631556"/>
                  </a:lnTo>
                  <a:lnTo>
                    <a:pt x="5824893" y="1644256"/>
                  </a:lnTo>
                  <a:lnTo>
                    <a:pt x="5825769" y="1644256"/>
                  </a:lnTo>
                  <a:lnTo>
                    <a:pt x="5826277" y="1656956"/>
                  </a:lnTo>
                  <a:lnTo>
                    <a:pt x="5826785" y="1656956"/>
                  </a:lnTo>
                  <a:lnTo>
                    <a:pt x="5826925" y="1669656"/>
                  </a:lnTo>
                  <a:lnTo>
                    <a:pt x="5827293" y="1669656"/>
                  </a:lnTo>
                  <a:lnTo>
                    <a:pt x="5827382" y="1682356"/>
                  </a:lnTo>
                  <a:lnTo>
                    <a:pt x="5827382" y="1536306"/>
                  </a:lnTo>
                  <a:lnTo>
                    <a:pt x="5826061" y="1529956"/>
                  </a:lnTo>
                  <a:lnTo>
                    <a:pt x="5822772" y="1517256"/>
                  </a:lnTo>
                  <a:lnTo>
                    <a:pt x="5819368" y="1517256"/>
                  </a:lnTo>
                  <a:lnTo>
                    <a:pt x="5818810" y="1504556"/>
                  </a:lnTo>
                  <a:lnTo>
                    <a:pt x="5816485" y="1504556"/>
                  </a:lnTo>
                  <a:lnTo>
                    <a:pt x="5815279" y="1491856"/>
                  </a:lnTo>
                  <a:lnTo>
                    <a:pt x="5811698" y="1491856"/>
                  </a:lnTo>
                  <a:lnTo>
                    <a:pt x="5807405" y="1466456"/>
                  </a:lnTo>
                  <a:lnTo>
                    <a:pt x="5803671" y="1466456"/>
                  </a:lnTo>
                  <a:lnTo>
                    <a:pt x="5801157" y="1453756"/>
                  </a:lnTo>
                  <a:lnTo>
                    <a:pt x="5800344" y="1453756"/>
                  </a:lnTo>
                  <a:lnTo>
                    <a:pt x="5798413" y="1441056"/>
                  </a:lnTo>
                  <a:lnTo>
                    <a:pt x="5794502" y="1428356"/>
                  </a:lnTo>
                  <a:lnTo>
                    <a:pt x="5791619" y="1415656"/>
                  </a:lnTo>
                  <a:lnTo>
                    <a:pt x="5788876" y="1402956"/>
                  </a:lnTo>
                  <a:lnTo>
                    <a:pt x="5785396" y="1402956"/>
                  </a:lnTo>
                  <a:lnTo>
                    <a:pt x="5785205" y="1390256"/>
                  </a:lnTo>
                  <a:lnTo>
                    <a:pt x="5734570" y="1390256"/>
                  </a:lnTo>
                  <a:lnTo>
                    <a:pt x="5731446" y="1402956"/>
                  </a:lnTo>
                  <a:lnTo>
                    <a:pt x="5703278" y="1402956"/>
                  </a:lnTo>
                  <a:lnTo>
                    <a:pt x="5696216" y="1415656"/>
                  </a:lnTo>
                  <a:lnTo>
                    <a:pt x="5677941" y="1415656"/>
                  </a:lnTo>
                  <a:lnTo>
                    <a:pt x="5670397" y="1428356"/>
                  </a:lnTo>
                  <a:lnTo>
                    <a:pt x="5652973" y="1428356"/>
                  </a:lnTo>
                  <a:lnTo>
                    <a:pt x="5647042" y="1441056"/>
                  </a:lnTo>
                  <a:lnTo>
                    <a:pt x="5628983" y="1441056"/>
                  </a:lnTo>
                  <a:lnTo>
                    <a:pt x="5624906" y="1453756"/>
                  </a:lnTo>
                  <a:lnTo>
                    <a:pt x="5604268" y="1453756"/>
                  </a:lnTo>
                  <a:lnTo>
                    <a:pt x="5598020" y="1466456"/>
                  </a:lnTo>
                  <a:lnTo>
                    <a:pt x="5587530" y="1466456"/>
                  </a:lnTo>
                  <a:lnTo>
                    <a:pt x="5577002" y="1479156"/>
                  </a:lnTo>
                  <a:lnTo>
                    <a:pt x="5564302" y="1479156"/>
                  </a:lnTo>
                  <a:lnTo>
                    <a:pt x="5553710" y="1491856"/>
                  </a:lnTo>
                  <a:lnTo>
                    <a:pt x="5536768" y="1504556"/>
                  </a:lnTo>
                  <a:lnTo>
                    <a:pt x="5524119" y="1504556"/>
                  </a:lnTo>
                  <a:lnTo>
                    <a:pt x="5503189" y="1517256"/>
                  </a:lnTo>
                  <a:lnTo>
                    <a:pt x="5486692" y="1529956"/>
                  </a:lnTo>
                  <a:lnTo>
                    <a:pt x="5454624" y="1555356"/>
                  </a:lnTo>
                  <a:lnTo>
                    <a:pt x="5450713" y="1555356"/>
                  </a:lnTo>
                  <a:lnTo>
                    <a:pt x="5431612" y="1568056"/>
                  </a:lnTo>
                  <a:lnTo>
                    <a:pt x="5399481" y="1593456"/>
                  </a:lnTo>
                  <a:lnTo>
                    <a:pt x="5386286" y="1606156"/>
                  </a:lnTo>
                  <a:lnTo>
                    <a:pt x="5385613" y="1606156"/>
                  </a:lnTo>
                  <a:lnTo>
                    <a:pt x="5396738" y="1593456"/>
                  </a:lnTo>
                  <a:lnTo>
                    <a:pt x="5405602" y="1580756"/>
                  </a:lnTo>
                  <a:lnTo>
                    <a:pt x="5414442" y="1580756"/>
                  </a:lnTo>
                  <a:lnTo>
                    <a:pt x="5423205" y="1568056"/>
                  </a:lnTo>
                  <a:lnTo>
                    <a:pt x="5427561" y="1568056"/>
                  </a:lnTo>
                  <a:lnTo>
                    <a:pt x="5434063" y="1555356"/>
                  </a:lnTo>
                  <a:lnTo>
                    <a:pt x="5440502" y="1555356"/>
                  </a:lnTo>
                  <a:lnTo>
                    <a:pt x="5446890" y="1542656"/>
                  </a:lnTo>
                  <a:lnTo>
                    <a:pt x="5453227" y="1542656"/>
                  </a:lnTo>
                  <a:lnTo>
                    <a:pt x="5460530" y="1529956"/>
                  </a:lnTo>
                  <a:lnTo>
                    <a:pt x="5464670" y="1529956"/>
                  </a:lnTo>
                  <a:lnTo>
                    <a:pt x="5470817" y="1517256"/>
                  </a:lnTo>
                  <a:lnTo>
                    <a:pt x="5480850" y="1517256"/>
                  </a:lnTo>
                  <a:lnTo>
                    <a:pt x="5482818" y="1504556"/>
                  </a:lnTo>
                  <a:lnTo>
                    <a:pt x="5491645" y="1504556"/>
                  </a:lnTo>
                  <a:lnTo>
                    <a:pt x="5494528" y="1491856"/>
                  </a:lnTo>
                  <a:lnTo>
                    <a:pt x="5501157" y="1491856"/>
                  </a:lnTo>
                  <a:lnTo>
                    <a:pt x="5506720" y="1479156"/>
                  </a:lnTo>
                  <a:lnTo>
                    <a:pt x="5515749" y="1479156"/>
                  </a:lnTo>
                  <a:lnTo>
                    <a:pt x="5520156" y="1466456"/>
                  </a:lnTo>
                  <a:lnTo>
                    <a:pt x="5527002" y="1453756"/>
                  </a:lnTo>
                  <a:lnTo>
                    <a:pt x="5533631" y="1453756"/>
                  </a:lnTo>
                  <a:lnTo>
                    <a:pt x="5537632" y="1441056"/>
                  </a:lnTo>
                  <a:lnTo>
                    <a:pt x="5541556" y="1441056"/>
                  </a:lnTo>
                  <a:lnTo>
                    <a:pt x="5543855" y="1428356"/>
                  </a:lnTo>
                  <a:lnTo>
                    <a:pt x="5551233" y="1428356"/>
                  </a:lnTo>
                  <a:lnTo>
                    <a:pt x="5552668" y="1415656"/>
                  </a:lnTo>
                  <a:lnTo>
                    <a:pt x="5557520" y="1415656"/>
                  </a:lnTo>
                  <a:lnTo>
                    <a:pt x="5559539" y="1402956"/>
                  </a:lnTo>
                  <a:lnTo>
                    <a:pt x="5565305" y="1402956"/>
                  </a:lnTo>
                  <a:lnTo>
                    <a:pt x="5566562" y="1390256"/>
                  </a:lnTo>
                  <a:lnTo>
                    <a:pt x="5571287" y="1390256"/>
                  </a:lnTo>
                  <a:lnTo>
                    <a:pt x="5573522" y="1377556"/>
                  </a:lnTo>
                  <a:lnTo>
                    <a:pt x="5577751" y="1377556"/>
                  </a:lnTo>
                  <a:lnTo>
                    <a:pt x="5578233" y="1364856"/>
                  </a:lnTo>
                  <a:lnTo>
                    <a:pt x="5582069" y="1364856"/>
                  </a:lnTo>
                  <a:lnTo>
                    <a:pt x="5582958" y="1352156"/>
                  </a:lnTo>
                  <a:lnTo>
                    <a:pt x="5586704" y="1352156"/>
                  </a:lnTo>
                  <a:lnTo>
                    <a:pt x="5587860" y="1339456"/>
                  </a:lnTo>
                  <a:lnTo>
                    <a:pt x="5589308" y="1339456"/>
                  </a:lnTo>
                  <a:lnTo>
                    <a:pt x="5590654" y="1326756"/>
                  </a:lnTo>
                  <a:lnTo>
                    <a:pt x="5593296" y="1326756"/>
                  </a:lnTo>
                  <a:lnTo>
                    <a:pt x="5594756" y="1314056"/>
                  </a:lnTo>
                  <a:lnTo>
                    <a:pt x="5595188" y="1314056"/>
                  </a:lnTo>
                  <a:lnTo>
                    <a:pt x="5595975" y="1301356"/>
                  </a:lnTo>
                  <a:lnTo>
                    <a:pt x="5597080" y="1301356"/>
                  </a:lnTo>
                  <a:lnTo>
                    <a:pt x="5597563" y="1288656"/>
                  </a:lnTo>
                  <a:lnTo>
                    <a:pt x="5597753" y="1288656"/>
                  </a:lnTo>
                  <a:lnTo>
                    <a:pt x="5598071" y="1275956"/>
                  </a:lnTo>
                  <a:lnTo>
                    <a:pt x="5598312" y="1275956"/>
                  </a:lnTo>
                  <a:lnTo>
                    <a:pt x="5598312" y="1263256"/>
                  </a:lnTo>
                  <a:lnTo>
                    <a:pt x="5598071" y="1263256"/>
                  </a:lnTo>
                  <a:lnTo>
                    <a:pt x="5597753" y="1250556"/>
                  </a:lnTo>
                  <a:lnTo>
                    <a:pt x="5596915" y="1250556"/>
                  </a:lnTo>
                  <a:lnTo>
                    <a:pt x="5596242" y="1237856"/>
                  </a:lnTo>
                  <a:lnTo>
                    <a:pt x="5595671" y="1237856"/>
                  </a:lnTo>
                  <a:lnTo>
                    <a:pt x="5595023" y="1225156"/>
                  </a:lnTo>
                  <a:lnTo>
                    <a:pt x="5593486" y="1225156"/>
                  </a:lnTo>
                  <a:lnTo>
                    <a:pt x="5592305" y="1212456"/>
                  </a:lnTo>
                  <a:lnTo>
                    <a:pt x="5590260" y="1212456"/>
                  </a:lnTo>
                  <a:lnTo>
                    <a:pt x="5589130" y="1199756"/>
                  </a:lnTo>
                  <a:lnTo>
                    <a:pt x="5586641" y="1199756"/>
                  </a:lnTo>
                  <a:lnTo>
                    <a:pt x="5585269" y="1187056"/>
                  </a:lnTo>
                  <a:lnTo>
                    <a:pt x="5582069" y="1187056"/>
                  </a:lnTo>
                  <a:lnTo>
                    <a:pt x="5580265" y="1174356"/>
                  </a:lnTo>
                  <a:lnTo>
                    <a:pt x="5576328" y="1174356"/>
                  </a:lnTo>
                  <a:lnTo>
                    <a:pt x="5575274" y="1161656"/>
                  </a:lnTo>
                  <a:lnTo>
                    <a:pt x="5573954" y="1161656"/>
                  </a:lnTo>
                  <a:lnTo>
                    <a:pt x="5573954" y="1263256"/>
                  </a:lnTo>
                  <a:lnTo>
                    <a:pt x="5573954" y="1275956"/>
                  </a:lnTo>
                  <a:lnTo>
                    <a:pt x="5573687" y="1275956"/>
                  </a:lnTo>
                  <a:lnTo>
                    <a:pt x="5573407" y="1288656"/>
                  </a:lnTo>
                  <a:lnTo>
                    <a:pt x="5572633" y="1288656"/>
                  </a:lnTo>
                  <a:lnTo>
                    <a:pt x="5572061" y="1301356"/>
                  </a:lnTo>
                  <a:lnTo>
                    <a:pt x="5570588" y="1301356"/>
                  </a:lnTo>
                  <a:lnTo>
                    <a:pt x="5569940" y="1314056"/>
                  </a:lnTo>
                  <a:lnTo>
                    <a:pt x="5567946" y="1314056"/>
                  </a:lnTo>
                  <a:lnTo>
                    <a:pt x="5566791" y="1326756"/>
                  </a:lnTo>
                  <a:lnTo>
                    <a:pt x="5564898" y="1326756"/>
                  </a:lnTo>
                  <a:lnTo>
                    <a:pt x="5563895" y="1339456"/>
                  </a:lnTo>
                  <a:lnTo>
                    <a:pt x="5560098" y="1339456"/>
                  </a:lnTo>
                  <a:lnTo>
                    <a:pt x="5559272" y="1352156"/>
                  </a:lnTo>
                  <a:lnTo>
                    <a:pt x="5555767" y="1352156"/>
                  </a:lnTo>
                  <a:lnTo>
                    <a:pt x="5553900" y="1364856"/>
                  </a:lnTo>
                  <a:lnTo>
                    <a:pt x="5550395" y="1364856"/>
                  </a:lnTo>
                  <a:lnTo>
                    <a:pt x="5547753" y="1377556"/>
                  </a:lnTo>
                  <a:lnTo>
                    <a:pt x="5545544" y="1377556"/>
                  </a:lnTo>
                  <a:lnTo>
                    <a:pt x="5542661" y="1390256"/>
                  </a:lnTo>
                  <a:lnTo>
                    <a:pt x="5537809" y="1390256"/>
                  </a:lnTo>
                  <a:lnTo>
                    <a:pt x="5535904" y="1402956"/>
                  </a:lnTo>
                  <a:lnTo>
                    <a:pt x="5529300" y="1402956"/>
                  </a:lnTo>
                  <a:lnTo>
                    <a:pt x="5527903" y="1415656"/>
                  </a:lnTo>
                  <a:lnTo>
                    <a:pt x="5521515" y="1415656"/>
                  </a:lnTo>
                  <a:lnTo>
                    <a:pt x="5517820" y="1428356"/>
                  </a:lnTo>
                  <a:lnTo>
                    <a:pt x="5513235" y="1428356"/>
                  </a:lnTo>
                  <a:lnTo>
                    <a:pt x="5509323" y="1441056"/>
                  </a:lnTo>
                  <a:lnTo>
                    <a:pt x="5501170" y="1441056"/>
                  </a:lnTo>
                  <a:lnTo>
                    <a:pt x="5496966" y="1453756"/>
                  </a:lnTo>
                  <a:lnTo>
                    <a:pt x="5495264" y="1453756"/>
                  </a:lnTo>
                  <a:lnTo>
                    <a:pt x="5490083" y="1466456"/>
                  </a:lnTo>
                  <a:lnTo>
                    <a:pt x="5482056" y="1466456"/>
                  </a:lnTo>
                  <a:lnTo>
                    <a:pt x="5475643" y="1479156"/>
                  </a:lnTo>
                  <a:lnTo>
                    <a:pt x="5471922" y="1479156"/>
                  </a:lnTo>
                  <a:lnTo>
                    <a:pt x="5466232" y="1491856"/>
                  </a:lnTo>
                  <a:lnTo>
                    <a:pt x="5458511" y="1491856"/>
                  </a:lnTo>
                  <a:lnTo>
                    <a:pt x="5451627" y="1504556"/>
                  </a:lnTo>
                  <a:lnTo>
                    <a:pt x="5443601" y="1504556"/>
                  </a:lnTo>
                  <a:lnTo>
                    <a:pt x="5433390" y="1517256"/>
                  </a:lnTo>
                  <a:lnTo>
                    <a:pt x="5427167" y="1529956"/>
                  </a:lnTo>
                  <a:lnTo>
                    <a:pt x="5416651" y="1529956"/>
                  </a:lnTo>
                  <a:lnTo>
                    <a:pt x="5412397" y="1542656"/>
                  </a:lnTo>
                  <a:lnTo>
                    <a:pt x="5408130" y="1542656"/>
                  </a:lnTo>
                  <a:lnTo>
                    <a:pt x="5397335" y="1555356"/>
                  </a:lnTo>
                  <a:lnTo>
                    <a:pt x="5388622" y="1555356"/>
                  </a:lnTo>
                  <a:lnTo>
                    <a:pt x="5384228" y="1568056"/>
                  </a:lnTo>
                  <a:lnTo>
                    <a:pt x="5379834" y="1568056"/>
                  </a:lnTo>
                  <a:lnTo>
                    <a:pt x="5368760" y="1580756"/>
                  </a:lnTo>
                  <a:lnTo>
                    <a:pt x="5359870" y="1580756"/>
                  </a:lnTo>
                  <a:lnTo>
                    <a:pt x="5350929" y="1593456"/>
                  </a:lnTo>
                  <a:lnTo>
                    <a:pt x="5337530" y="1593456"/>
                  </a:lnTo>
                  <a:lnTo>
                    <a:pt x="5310797" y="1618856"/>
                  </a:lnTo>
                  <a:lnTo>
                    <a:pt x="5299748" y="1631556"/>
                  </a:lnTo>
                  <a:lnTo>
                    <a:pt x="5290985" y="1631556"/>
                  </a:lnTo>
                  <a:lnTo>
                    <a:pt x="5282260" y="1644256"/>
                  </a:lnTo>
                  <a:lnTo>
                    <a:pt x="5277942" y="1644256"/>
                  </a:lnTo>
                  <a:lnTo>
                    <a:pt x="5260835" y="1656956"/>
                  </a:lnTo>
                  <a:lnTo>
                    <a:pt x="5252428" y="1656956"/>
                  </a:lnTo>
                  <a:lnTo>
                    <a:pt x="5224056" y="1682356"/>
                  </a:lnTo>
                  <a:lnTo>
                    <a:pt x="5214353" y="1682356"/>
                  </a:lnTo>
                  <a:lnTo>
                    <a:pt x="5206797" y="1695056"/>
                  </a:lnTo>
                  <a:lnTo>
                    <a:pt x="5203063" y="1695056"/>
                  </a:lnTo>
                  <a:lnTo>
                    <a:pt x="5161800" y="1733156"/>
                  </a:lnTo>
                  <a:lnTo>
                    <a:pt x="5125923" y="1758556"/>
                  </a:lnTo>
                  <a:lnTo>
                    <a:pt x="5082756" y="1783956"/>
                  </a:lnTo>
                  <a:lnTo>
                    <a:pt x="5025009" y="1834756"/>
                  </a:lnTo>
                  <a:lnTo>
                    <a:pt x="4983124" y="1860156"/>
                  </a:lnTo>
                  <a:lnTo>
                    <a:pt x="4925568" y="1898256"/>
                  </a:lnTo>
                  <a:lnTo>
                    <a:pt x="4899749" y="1910956"/>
                  </a:lnTo>
                  <a:lnTo>
                    <a:pt x="4853851" y="1949056"/>
                  </a:lnTo>
                  <a:lnTo>
                    <a:pt x="4807178" y="1974456"/>
                  </a:lnTo>
                  <a:lnTo>
                    <a:pt x="4800473" y="1974456"/>
                  </a:lnTo>
                  <a:lnTo>
                    <a:pt x="4793754" y="1987156"/>
                  </a:lnTo>
                  <a:lnTo>
                    <a:pt x="4780280" y="1987156"/>
                  </a:lnTo>
                  <a:lnTo>
                    <a:pt x="4753229" y="2012556"/>
                  </a:lnTo>
                  <a:lnTo>
                    <a:pt x="4732883" y="2025256"/>
                  </a:lnTo>
                  <a:lnTo>
                    <a:pt x="4726063" y="2025256"/>
                  </a:lnTo>
                  <a:lnTo>
                    <a:pt x="4692002" y="2050656"/>
                  </a:lnTo>
                  <a:lnTo>
                    <a:pt x="4685182" y="2050656"/>
                  </a:lnTo>
                  <a:lnTo>
                    <a:pt x="4671542" y="2063356"/>
                  </a:lnTo>
                  <a:lnTo>
                    <a:pt x="4630686" y="2088756"/>
                  </a:lnTo>
                  <a:lnTo>
                    <a:pt x="4596790" y="2114156"/>
                  </a:lnTo>
                  <a:lnTo>
                    <a:pt x="4590046" y="2114156"/>
                  </a:lnTo>
                  <a:lnTo>
                    <a:pt x="4576546" y="2126856"/>
                  </a:lnTo>
                  <a:lnTo>
                    <a:pt x="4543018" y="2152256"/>
                  </a:lnTo>
                  <a:lnTo>
                    <a:pt x="4516425" y="2164956"/>
                  </a:lnTo>
                  <a:lnTo>
                    <a:pt x="4509846" y="2177656"/>
                  </a:lnTo>
                  <a:lnTo>
                    <a:pt x="4496651" y="2190356"/>
                  </a:lnTo>
                  <a:lnTo>
                    <a:pt x="4483570" y="2190356"/>
                  </a:lnTo>
                  <a:lnTo>
                    <a:pt x="4451159" y="2215756"/>
                  </a:lnTo>
                  <a:lnTo>
                    <a:pt x="4419308" y="2241156"/>
                  </a:lnTo>
                  <a:lnTo>
                    <a:pt x="4394289" y="2253856"/>
                  </a:lnTo>
                  <a:lnTo>
                    <a:pt x="4375785" y="2266556"/>
                  </a:lnTo>
                  <a:lnTo>
                    <a:pt x="4351553" y="2291956"/>
                  </a:lnTo>
                  <a:lnTo>
                    <a:pt x="4339615" y="2291956"/>
                  </a:lnTo>
                  <a:lnTo>
                    <a:pt x="4327817" y="2304656"/>
                  </a:lnTo>
                  <a:lnTo>
                    <a:pt x="4276102" y="2342756"/>
                  </a:lnTo>
                  <a:lnTo>
                    <a:pt x="4288980" y="2317356"/>
                  </a:lnTo>
                  <a:lnTo>
                    <a:pt x="4297794" y="2304656"/>
                  </a:lnTo>
                  <a:lnTo>
                    <a:pt x="4311002" y="2291956"/>
                  </a:lnTo>
                  <a:lnTo>
                    <a:pt x="4337240" y="2241156"/>
                  </a:lnTo>
                  <a:lnTo>
                    <a:pt x="4341558" y="2241156"/>
                  </a:lnTo>
                  <a:lnTo>
                    <a:pt x="4345902" y="2228456"/>
                  </a:lnTo>
                  <a:lnTo>
                    <a:pt x="4354449" y="2215756"/>
                  </a:lnTo>
                  <a:lnTo>
                    <a:pt x="4371518" y="2190356"/>
                  </a:lnTo>
                  <a:lnTo>
                    <a:pt x="4384052" y="2164956"/>
                  </a:lnTo>
                  <a:lnTo>
                    <a:pt x="4424070" y="2101456"/>
                  </a:lnTo>
                  <a:lnTo>
                    <a:pt x="4431652" y="2088756"/>
                  </a:lnTo>
                  <a:lnTo>
                    <a:pt x="4442803" y="2076056"/>
                  </a:lnTo>
                  <a:lnTo>
                    <a:pt x="4446409" y="2063356"/>
                  </a:lnTo>
                  <a:lnTo>
                    <a:pt x="4457052" y="2050656"/>
                  </a:lnTo>
                  <a:lnTo>
                    <a:pt x="4460481" y="2037956"/>
                  </a:lnTo>
                  <a:lnTo>
                    <a:pt x="4467225" y="2037956"/>
                  </a:lnTo>
                  <a:lnTo>
                    <a:pt x="4476978" y="2012556"/>
                  </a:lnTo>
                  <a:lnTo>
                    <a:pt x="4492142" y="1987156"/>
                  </a:lnTo>
                  <a:lnTo>
                    <a:pt x="4497806" y="1987156"/>
                  </a:lnTo>
                  <a:lnTo>
                    <a:pt x="4501870" y="1974456"/>
                  </a:lnTo>
                  <a:lnTo>
                    <a:pt x="4507077" y="1974456"/>
                  </a:lnTo>
                  <a:lnTo>
                    <a:pt x="4508347" y="1961756"/>
                  </a:lnTo>
                  <a:lnTo>
                    <a:pt x="4513199" y="1961756"/>
                  </a:lnTo>
                  <a:lnTo>
                    <a:pt x="4516666" y="1949056"/>
                  </a:lnTo>
                  <a:lnTo>
                    <a:pt x="4522063" y="1949056"/>
                  </a:lnTo>
                  <a:lnTo>
                    <a:pt x="4528794" y="1936356"/>
                  </a:lnTo>
                  <a:lnTo>
                    <a:pt x="4537799" y="1923656"/>
                  </a:lnTo>
                  <a:lnTo>
                    <a:pt x="4554512" y="1910956"/>
                  </a:lnTo>
                  <a:lnTo>
                    <a:pt x="4569599" y="1885556"/>
                  </a:lnTo>
                  <a:lnTo>
                    <a:pt x="4579645" y="1872856"/>
                  </a:lnTo>
                  <a:lnTo>
                    <a:pt x="4589678" y="1872856"/>
                  </a:lnTo>
                  <a:lnTo>
                    <a:pt x="4594707" y="1860156"/>
                  </a:lnTo>
                  <a:lnTo>
                    <a:pt x="4603369" y="1847456"/>
                  </a:lnTo>
                  <a:lnTo>
                    <a:pt x="4629670" y="1822056"/>
                  </a:lnTo>
                  <a:lnTo>
                    <a:pt x="4654461" y="1796656"/>
                  </a:lnTo>
                  <a:lnTo>
                    <a:pt x="4678985" y="1771256"/>
                  </a:lnTo>
                  <a:lnTo>
                    <a:pt x="4688713" y="1758556"/>
                  </a:lnTo>
                  <a:lnTo>
                    <a:pt x="4707979" y="1745856"/>
                  </a:lnTo>
                  <a:lnTo>
                    <a:pt x="4731715" y="1720456"/>
                  </a:lnTo>
                  <a:lnTo>
                    <a:pt x="4745710" y="1707756"/>
                  </a:lnTo>
                  <a:lnTo>
                    <a:pt x="4773193" y="1682356"/>
                  </a:lnTo>
                  <a:lnTo>
                    <a:pt x="4777702" y="1669656"/>
                  </a:lnTo>
                  <a:lnTo>
                    <a:pt x="4782172" y="1669656"/>
                  </a:lnTo>
                  <a:lnTo>
                    <a:pt x="4795456" y="1656956"/>
                  </a:lnTo>
                  <a:lnTo>
                    <a:pt x="4799850" y="1644256"/>
                  </a:lnTo>
                  <a:lnTo>
                    <a:pt x="4802619" y="1644256"/>
                  </a:lnTo>
                  <a:lnTo>
                    <a:pt x="4812843" y="1631556"/>
                  </a:lnTo>
                  <a:lnTo>
                    <a:pt x="4821402" y="1631556"/>
                  </a:lnTo>
                  <a:lnTo>
                    <a:pt x="4850371" y="1593456"/>
                  </a:lnTo>
                  <a:lnTo>
                    <a:pt x="4858359" y="1593456"/>
                  </a:lnTo>
                  <a:lnTo>
                    <a:pt x="4873980" y="1580756"/>
                  </a:lnTo>
                  <a:lnTo>
                    <a:pt x="4877778" y="1568056"/>
                  </a:lnTo>
                  <a:lnTo>
                    <a:pt x="4885296" y="1568056"/>
                  </a:lnTo>
                  <a:lnTo>
                    <a:pt x="4903444" y="1542656"/>
                  </a:lnTo>
                  <a:lnTo>
                    <a:pt x="4906975" y="1542656"/>
                  </a:lnTo>
                  <a:lnTo>
                    <a:pt x="4913871" y="1529956"/>
                  </a:lnTo>
                  <a:lnTo>
                    <a:pt x="4933620" y="1517256"/>
                  </a:lnTo>
                  <a:lnTo>
                    <a:pt x="4951806" y="1504556"/>
                  </a:lnTo>
                  <a:lnTo>
                    <a:pt x="4954689" y="1491856"/>
                  </a:lnTo>
                  <a:lnTo>
                    <a:pt x="4962995" y="1491856"/>
                  </a:lnTo>
                  <a:lnTo>
                    <a:pt x="4985283" y="1466456"/>
                  </a:lnTo>
                  <a:lnTo>
                    <a:pt x="4995824" y="1453756"/>
                  </a:lnTo>
                  <a:lnTo>
                    <a:pt x="5006543" y="1453756"/>
                  </a:lnTo>
                  <a:lnTo>
                    <a:pt x="5021745" y="1428356"/>
                  </a:lnTo>
                  <a:lnTo>
                    <a:pt x="5037023" y="1415656"/>
                  </a:lnTo>
                  <a:lnTo>
                    <a:pt x="5077955" y="1390256"/>
                  </a:lnTo>
                  <a:lnTo>
                    <a:pt x="5095964" y="1364856"/>
                  </a:lnTo>
                  <a:lnTo>
                    <a:pt x="5101133" y="1364856"/>
                  </a:lnTo>
                  <a:lnTo>
                    <a:pt x="5119243" y="1352156"/>
                  </a:lnTo>
                  <a:lnTo>
                    <a:pt x="5142662" y="1326756"/>
                  </a:lnTo>
                  <a:lnTo>
                    <a:pt x="5147869" y="1326756"/>
                  </a:lnTo>
                  <a:lnTo>
                    <a:pt x="5163578" y="1314056"/>
                  </a:lnTo>
                  <a:lnTo>
                    <a:pt x="5171465" y="1301356"/>
                  </a:lnTo>
                  <a:lnTo>
                    <a:pt x="5176723" y="1301356"/>
                  </a:lnTo>
                  <a:lnTo>
                    <a:pt x="5184622" y="1288656"/>
                  </a:lnTo>
                  <a:lnTo>
                    <a:pt x="5195214" y="1288656"/>
                  </a:lnTo>
                  <a:lnTo>
                    <a:pt x="5200497" y="1275956"/>
                  </a:lnTo>
                  <a:lnTo>
                    <a:pt x="5216474" y="1263256"/>
                  </a:lnTo>
                  <a:lnTo>
                    <a:pt x="5227142" y="1263256"/>
                  </a:lnTo>
                  <a:lnTo>
                    <a:pt x="5238737" y="1250556"/>
                  </a:lnTo>
                  <a:lnTo>
                    <a:pt x="5245938" y="1250556"/>
                  </a:lnTo>
                  <a:lnTo>
                    <a:pt x="5248656" y="1237856"/>
                  </a:lnTo>
                  <a:lnTo>
                    <a:pt x="5262207" y="1237856"/>
                  </a:lnTo>
                  <a:lnTo>
                    <a:pt x="5270347" y="1225156"/>
                  </a:lnTo>
                  <a:lnTo>
                    <a:pt x="5284013" y="1212456"/>
                  </a:lnTo>
                  <a:lnTo>
                    <a:pt x="5294973" y="1212456"/>
                  </a:lnTo>
                  <a:lnTo>
                    <a:pt x="5297729" y="1199756"/>
                  </a:lnTo>
                  <a:lnTo>
                    <a:pt x="5311521" y="1199756"/>
                  </a:lnTo>
                  <a:lnTo>
                    <a:pt x="5319801" y="1187056"/>
                  </a:lnTo>
                  <a:lnTo>
                    <a:pt x="5330926" y="1187056"/>
                  </a:lnTo>
                  <a:lnTo>
                    <a:pt x="5345887" y="1174356"/>
                  </a:lnTo>
                  <a:lnTo>
                    <a:pt x="5362435" y="1161656"/>
                  </a:lnTo>
                  <a:lnTo>
                    <a:pt x="5369064" y="1161656"/>
                  </a:lnTo>
                  <a:lnTo>
                    <a:pt x="5372405" y="1148956"/>
                  </a:lnTo>
                  <a:lnTo>
                    <a:pt x="5375719" y="1148956"/>
                  </a:lnTo>
                  <a:lnTo>
                    <a:pt x="5389105" y="1136256"/>
                  </a:lnTo>
                  <a:lnTo>
                    <a:pt x="5395798" y="1136256"/>
                  </a:lnTo>
                  <a:lnTo>
                    <a:pt x="5409247" y="1123556"/>
                  </a:lnTo>
                  <a:lnTo>
                    <a:pt x="5419395" y="1123556"/>
                  </a:lnTo>
                  <a:lnTo>
                    <a:pt x="5429555" y="1110856"/>
                  </a:lnTo>
                  <a:lnTo>
                    <a:pt x="5443194" y="1110856"/>
                  </a:lnTo>
                  <a:lnTo>
                    <a:pt x="5453761" y="1098156"/>
                  </a:lnTo>
                  <a:lnTo>
                    <a:pt x="5468124" y="1098156"/>
                  </a:lnTo>
                  <a:lnTo>
                    <a:pt x="5475325" y="1085456"/>
                  </a:lnTo>
                  <a:lnTo>
                    <a:pt x="5497042" y="1072756"/>
                  </a:lnTo>
                  <a:lnTo>
                    <a:pt x="5509819" y="1072756"/>
                  </a:lnTo>
                  <a:lnTo>
                    <a:pt x="5511139" y="1060056"/>
                  </a:lnTo>
                  <a:lnTo>
                    <a:pt x="5513044" y="1060056"/>
                  </a:lnTo>
                  <a:lnTo>
                    <a:pt x="5513286" y="1072756"/>
                  </a:lnTo>
                  <a:lnTo>
                    <a:pt x="5514606" y="1072756"/>
                  </a:lnTo>
                  <a:lnTo>
                    <a:pt x="5515076" y="1085456"/>
                  </a:lnTo>
                  <a:lnTo>
                    <a:pt x="5517362" y="1085456"/>
                  </a:lnTo>
                  <a:lnTo>
                    <a:pt x="5517705" y="1098156"/>
                  </a:lnTo>
                  <a:lnTo>
                    <a:pt x="5521299" y="1098156"/>
                  </a:lnTo>
                  <a:lnTo>
                    <a:pt x="5522188" y="1110856"/>
                  </a:lnTo>
                  <a:lnTo>
                    <a:pt x="5524576" y="1110856"/>
                  </a:lnTo>
                  <a:lnTo>
                    <a:pt x="5527091" y="1123556"/>
                  </a:lnTo>
                  <a:lnTo>
                    <a:pt x="5530812" y="1123556"/>
                  </a:lnTo>
                  <a:lnTo>
                    <a:pt x="5533580" y="1136256"/>
                  </a:lnTo>
                  <a:lnTo>
                    <a:pt x="5535841" y="1136256"/>
                  </a:lnTo>
                  <a:lnTo>
                    <a:pt x="5541530" y="1148956"/>
                  </a:lnTo>
                  <a:lnTo>
                    <a:pt x="5544909" y="1161656"/>
                  </a:lnTo>
                  <a:lnTo>
                    <a:pt x="5549811" y="1161656"/>
                  </a:lnTo>
                  <a:lnTo>
                    <a:pt x="5552389" y="1174356"/>
                  </a:lnTo>
                  <a:lnTo>
                    <a:pt x="5554332" y="1174356"/>
                  </a:lnTo>
                  <a:lnTo>
                    <a:pt x="5556186" y="1187056"/>
                  </a:lnTo>
                  <a:lnTo>
                    <a:pt x="5560263" y="1187056"/>
                  </a:lnTo>
                  <a:lnTo>
                    <a:pt x="5562282" y="1199756"/>
                  </a:lnTo>
                  <a:lnTo>
                    <a:pt x="5563921" y="1199756"/>
                  </a:lnTo>
                  <a:lnTo>
                    <a:pt x="5565432" y="1212456"/>
                  </a:lnTo>
                  <a:lnTo>
                    <a:pt x="5567756" y="1212456"/>
                  </a:lnTo>
                  <a:lnTo>
                    <a:pt x="5568912" y="1225156"/>
                  </a:lnTo>
                  <a:lnTo>
                    <a:pt x="5570639" y="1225156"/>
                  </a:lnTo>
                  <a:lnTo>
                    <a:pt x="5571655" y="1237856"/>
                  </a:lnTo>
                  <a:lnTo>
                    <a:pt x="5572315" y="1237856"/>
                  </a:lnTo>
                  <a:lnTo>
                    <a:pt x="5572874" y="1250556"/>
                  </a:lnTo>
                  <a:lnTo>
                    <a:pt x="5573407" y="1250556"/>
                  </a:lnTo>
                  <a:lnTo>
                    <a:pt x="5573687" y="1263256"/>
                  </a:lnTo>
                  <a:lnTo>
                    <a:pt x="5573954" y="1263256"/>
                  </a:lnTo>
                  <a:lnTo>
                    <a:pt x="5573954" y="1161656"/>
                  </a:lnTo>
                  <a:lnTo>
                    <a:pt x="5570398" y="1161656"/>
                  </a:lnTo>
                  <a:lnTo>
                    <a:pt x="5567007" y="1148956"/>
                  </a:lnTo>
                  <a:lnTo>
                    <a:pt x="5561254" y="1136256"/>
                  </a:lnTo>
                  <a:lnTo>
                    <a:pt x="5557837" y="1136256"/>
                  </a:lnTo>
                  <a:lnTo>
                    <a:pt x="5554497" y="1123556"/>
                  </a:lnTo>
                  <a:lnTo>
                    <a:pt x="5553418" y="1123556"/>
                  </a:lnTo>
                  <a:lnTo>
                    <a:pt x="5549773" y="1110856"/>
                  </a:lnTo>
                  <a:lnTo>
                    <a:pt x="5546382" y="1110856"/>
                  </a:lnTo>
                  <a:lnTo>
                    <a:pt x="5544197" y="1098156"/>
                  </a:lnTo>
                  <a:lnTo>
                    <a:pt x="5542204" y="1098156"/>
                  </a:lnTo>
                  <a:lnTo>
                    <a:pt x="5541124" y="1085456"/>
                  </a:lnTo>
                  <a:lnTo>
                    <a:pt x="5538940" y="1085456"/>
                  </a:lnTo>
                  <a:lnTo>
                    <a:pt x="5537809" y="1072756"/>
                  </a:lnTo>
                  <a:lnTo>
                    <a:pt x="5536222" y="1072756"/>
                  </a:lnTo>
                  <a:lnTo>
                    <a:pt x="5536031" y="1060056"/>
                  </a:lnTo>
                  <a:lnTo>
                    <a:pt x="5536247" y="1047356"/>
                  </a:lnTo>
                  <a:lnTo>
                    <a:pt x="5538025" y="1047356"/>
                  </a:lnTo>
                  <a:lnTo>
                    <a:pt x="5538241" y="1034656"/>
                  </a:lnTo>
                  <a:lnTo>
                    <a:pt x="5532501" y="1034656"/>
                  </a:lnTo>
                  <a:lnTo>
                    <a:pt x="5531777" y="1021956"/>
                  </a:lnTo>
                  <a:lnTo>
                    <a:pt x="5519915" y="1021956"/>
                  </a:lnTo>
                  <a:lnTo>
                    <a:pt x="5519483" y="1034656"/>
                  </a:lnTo>
                  <a:lnTo>
                    <a:pt x="5505805" y="1034656"/>
                  </a:lnTo>
                  <a:lnTo>
                    <a:pt x="5498528" y="1047356"/>
                  </a:lnTo>
                  <a:lnTo>
                    <a:pt x="5488952" y="1047356"/>
                  </a:lnTo>
                  <a:lnTo>
                    <a:pt x="5461825" y="1072756"/>
                  </a:lnTo>
                  <a:lnTo>
                    <a:pt x="5441899" y="1085456"/>
                  </a:lnTo>
                  <a:lnTo>
                    <a:pt x="5431155" y="1085456"/>
                  </a:lnTo>
                  <a:lnTo>
                    <a:pt x="5424221" y="1098156"/>
                  </a:lnTo>
                  <a:lnTo>
                    <a:pt x="5410378" y="1098156"/>
                  </a:lnTo>
                  <a:lnTo>
                    <a:pt x="5400052" y="1110856"/>
                  </a:lnTo>
                  <a:lnTo>
                    <a:pt x="5386362" y="1110856"/>
                  </a:lnTo>
                  <a:lnTo>
                    <a:pt x="5376126" y="1123556"/>
                  </a:lnTo>
                  <a:lnTo>
                    <a:pt x="5369331" y="1123556"/>
                  </a:lnTo>
                  <a:lnTo>
                    <a:pt x="5355780" y="1136256"/>
                  </a:lnTo>
                  <a:lnTo>
                    <a:pt x="5345671" y="1148956"/>
                  </a:lnTo>
                  <a:lnTo>
                    <a:pt x="5328882" y="1148956"/>
                  </a:lnTo>
                  <a:lnTo>
                    <a:pt x="5325516" y="1161656"/>
                  </a:lnTo>
                  <a:lnTo>
                    <a:pt x="5317020" y="1161656"/>
                  </a:lnTo>
                  <a:lnTo>
                    <a:pt x="5308536" y="1174356"/>
                  </a:lnTo>
                  <a:lnTo>
                    <a:pt x="5300103" y="1174356"/>
                  </a:lnTo>
                  <a:lnTo>
                    <a:pt x="5288864" y="1187056"/>
                  </a:lnTo>
                  <a:lnTo>
                    <a:pt x="5274907" y="1187056"/>
                  </a:lnTo>
                  <a:lnTo>
                    <a:pt x="5272125" y="1199756"/>
                  </a:lnTo>
                  <a:lnTo>
                    <a:pt x="5266550" y="1199756"/>
                  </a:lnTo>
                  <a:lnTo>
                    <a:pt x="5227929" y="1225156"/>
                  </a:lnTo>
                  <a:lnTo>
                    <a:pt x="5222456" y="1225156"/>
                  </a:lnTo>
                  <a:lnTo>
                    <a:pt x="5219712" y="1237856"/>
                  </a:lnTo>
                  <a:lnTo>
                    <a:pt x="5206022" y="1237856"/>
                  </a:lnTo>
                  <a:lnTo>
                    <a:pt x="5203291" y="1250556"/>
                  </a:lnTo>
                  <a:lnTo>
                    <a:pt x="5189664" y="1250556"/>
                  </a:lnTo>
                  <a:lnTo>
                    <a:pt x="5176101" y="1263256"/>
                  </a:lnTo>
                  <a:lnTo>
                    <a:pt x="5173408" y="1263256"/>
                  </a:lnTo>
                  <a:lnTo>
                    <a:pt x="5170690" y="1275956"/>
                  </a:lnTo>
                  <a:lnTo>
                    <a:pt x="5165280" y="1275956"/>
                  </a:lnTo>
                  <a:lnTo>
                    <a:pt x="5146459" y="1288656"/>
                  </a:lnTo>
                  <a:lnTo>
                    <a:pt x="5141099" y="1288656"/>
                  </a:lnTo>
                  <a:lnTo>
                    <a:pt x="5138407" y="1301356"/>
                  </a:lnTo>
                  <a:lnTo>
                    <a:pt x="5090515" y="1339456"/>
                  </a:lnTo>
                  <a:lnTo>
                    <a:pt x="5087899" y="1339456"/>
                  </a:lnTo>
                  <a:lnTo>
                    <a:pt x="5074678" y="1352156"/>
                  </a:lnTo>
                  <a:lnTo>
                    <a:pt x="5058905" y="1364856"/>
                  </a:lnTo>
                  <a:lnTo>
                    <a:pt x="5048428" y="1364856"/>
                  </a:lnTo>
                  <a:lnTo>
                    <a:pt x="5017084" y="1402956"/>
                  </a:lnTo>
                  <a:lnTo>
                    <a:pt x="5006683" y="1402956"/>
                  </a:lnTo>
                  <a:lnTo>
                    <a:pt x="4991125" y="1415656"/>
                  </a:lnTo>
                  <a:lnTo>
                    <a:pt x="4980724" y="1428356"/>
                  </a:lnTo>
                  <a:lnTo>
                    <a:pt x="4976825" y="1428356"/>
                  </a:lnTo>
                  <a:lnTo>
                    <a:pt x="4961483" y="1441056"/>
                  </a:lnTo>
                  <a:lnTo>
                    <a:pt x="4943513" y="1466456"/>
                  </a:lnTo>
                  <a:lnTo>
                    <a:pt x="4932146" y="1466456"/>
                  </a:lnTo>
                  <a:lnTo>
                    <a:pt x="4907153" y="1491856"/>
                  </a:lnTo>
                  <a:lnTo>
                    <a:pt x="4903838" y="1491856"/>
                  </a:lnTo>
                  <a:lnTo>
                    <a:pt x="4900447" y="1504556"/>
                  </a:lnTo>
                  <a:lnTo>
                    <a:pt x="4890097" y="1504556"/>
                  </a:lnTo>
                  <a:lnTo>
                    <a:pt x="4886541" y="1517256"/>
                  </a:lnTo>
                  <a:lnTo>
                    <a:pt x="4871986" y="1529956"/>
                  </a:lnTo>
                  <a:lnTo>
                    <a:pt x="4868265" y="1529956"/>
                  </a:lnTo>
                  <a:lnTo>
                    <a:pt x="4860645" y="1542656"/>
                  </a:lnTo>
                  <a:lnTo>
                    <a:pt x="4841024" y="1555356"/>
                  </a:lnTo>
                  <a:lnTo>
                    <a:pt x="4812081" y="1580756"/>
                  </a:lnTo>
                  <a:lnTo>
                    <a:pt x="4786046" y="1606156"/>
                  </a:lnTo>
                  <a:lnTo>
                    <a:pt x="4740313" y="1656956"/>
                  </a:lnTo>
                  <a:lnTo>
                    <a:pt x="4736846" y="1656956"/>
                  </a:lnTo>
                  <a:lnTo>
                    <a:pt x="4766805" y="1618856"/>
                  </a:lnTo>
                  <a:lnTo>
                    <a:pt x="4806848" y="1555356"/>
                  </a:lnTo>
                  <a:lnTo>
                    <a:pt x="4816830" y="1542656"/>
                  </a:lnTo>
                  <a:lnTo>
                    <a:pt x="4849952" y="1504556"/>
                  </a:lnTo>
                  <a:lnTo>
                    <a:pt x="4851019" y="1504556"/>
                  </a:lnTo>
                  <a:lnTo>
                    <a:pt x="4853127" y="1491856"/>
                  </a:lnTo>
                  <a:lnTo>
                    <a:pt x="4861915" y="1491856"/>
                  </a:lnTo>
                  <a:lnTo>
                    <a:pt x="4873574" y="1466456"/>
                  </a:lnTo>
                  <a:lnTo>
                    <a:pt x="4878400" y="1466456"/>
                  </a:lnTo>
                  <a:lnTo>
                    <a:pt x="4888369" y="1453756"/>
                  </a:lnTo>
                  <a:lnTo>
                    <a:pt x="4919954" y="1415656"/>
                  </a:lnTo>
                  <a:lnTo>
                    <a:pt x="4933645" y="1402956"/>
                  </a:lnTo>
                  <a:lnTo>
                    <a:pt x="4947501" y="1377556"/>
                  </a:lnTo>
                  <a:lnTo>
                    <a:pt x="4953076" y="1377556"/>
                  </a:lnTo>
                  <a:lnTo>
                    <a:pt x="4969789" y="1352156"/>
                  </a:lnTo>
                  <a:lnTo>
                    <a:pt x="4979492" y="1339456"/>
                  </a:lnTo>
                  <a:lnTo>
                    <a:pt x="4987760" y="1326756"/>
                  </a:lnTo>
                  <a:lnTo>
                    <a:pt x="4993208" y="1326756"/>
                  </a:lnTo>
                  <a:lnTo>
                    <a:pt x="4995951" y="1314056"/>
                  </a:lnTo>
                  <a:lnTo>
                    <a:pt x="5004041" y="1301356"/>
                  </a:lnTo>
                  <a:lnTo>
                    <a:pt x="5008054" y="1301356"/>
                  </a:lnTo>
                  <a:lnTo>
                    <a:pt x="5014684" y="1288656"/>
                  </a:lnTo>
                  <a:lnTo>
                    <a:pt x="5017300" y="1288656"/>
                  </a:lnTo>
                  <a:lnTo>
                    <a:pt x="5023790" y="1275956"/>
                  </a:lnTo>
                  <a:lnTo>
                    <a:pt x="5028882" y="1275956"/>
                  </a:lnTo>
                  <a:lnTo>
                    <a:pt x="5031397" y="1263256"/>
                  </a:lnTo>
                  <a:lnTo>
                    <a:pt x="5036401" y="1263256"/>
                  </a:lnTo>
                  <a:lnTo>
                    <a:pt x="5042497" y="1250556"/>
                  </a:lnTo>
                  <a:lnTo>
                    <a:pt x="5047259" y="1237856"/>
                  </a:lnTo>
                  <a:lnTo>
                    <a:pt x="5049609" y="1237856"/>
                  </a:lnTo>
                  <a:lnTo>
                    <a:pt x="5054219" y="1225156"/>
                  </a:lnTo>
                  <a:lnTo>
                    <a:pt x="5057610" y="1225156"/>
                  </a:lnTo>
                  <a:lnTo>
                    <a:pt x="5060924" y="1212456"/>
                  </a:lnTo>
                  <a:lnTo>
                    <a:pt x="5067338" y="1212456"/>
                  </a:lnTo>
                  <a:lnTo>
                    <a:pt x="5071465" y="1199756"/>
                  </a:lnTo>
                  <a:lnTo>
                    <a:pt x="5073459" y="1199756"/>
                  </a:lnTo>
                  <a:lnTo>
                    <a:pt x="5076418" y="1187056"/>
                  </a:lnTo>
                  <a:lnTo>
                    <a:pt x="5080203" y="1187056"/>
                  </a:lnTo>
                  <a:lnTo>
                    <a:pt x="5082946" y="1174356"/>
                  </a:lnTo>
                  <a:lnTo>
                    <a:pt x="5086045" y="1174356"/>
                  </a:lnTo>
                  <a:lnTo>
                    <a:pt x="5088179" y="1161656"/>
                  </a:lnTo>
                  <a:lnTo>
                    <a:pt x="5091036" y="1161656"/>
                  </a:lnTo>
                  <a:lnTo>
                    <a:pt x="5092243" y="1148956"/>
                  </a:lnTo>
                  <a:lnTo>
                    <a:pt x="5096040" y="1148956"/>
                  </a:lnTo>
                  <a:lnTo>
                    <a:pt x="5098516" y="1136256"/>
                  </a:lnTo>
                  <a:lnTo>
                    <a:pt x="5100536" y="1136256"/>
                  </a:lnTo>
                  <a:lnTo>
                    <a:pt x="5101806" y="1123556"/>
                  </a:lnTo>
                  <a:lnTo>
                    <a:pt x="5103342" y="1123556"/>
                  </a:lnTo>
                  <a:lnTo>
                    <a:pt x="5105070" y="1110856"/>
                  </a:lnTo>
                  <a:lnTo>
                    <a:pt x="5106936" y="1110856"/>
                  </a:lnTo>
                  <a:lnTo>
                    <a:pt x="5108651" y="1098156"/>
                  </a:lnTo>
                  <a:lnTo>
                    <a:pt x="5110594" y="1098156"/>
                  </a:lnTo>
                  <a:lnTo>
                    <a:pt x="5111356" y="1085456"/>
                  </a:lnTo>
                  <a:lnTo>
                    <a:pt x="5112880" y="1085456"/>
                  </a:lnTo>
                  <a:lnTo>
                    <a:pt x="5113020" y="1072756"/>
                  </a:lnTo>
                  <a:lnTo>
                    <a:pt x="5114226" y="1072756"/>
                  </a:lnTo>
                  <a:lnTo>
                    <a:pt x="5114912" y="1060056"/>
                  </a:lnTo>
                  <a:lnTo>
                    <a:pt x="5115420" y="1060056"/>
                  </a:lnTo>
                  <a:lnTo>
                    <a:pt x="5115661" y="1047356"/>
                  </a:lnTo>
                  <a:lnTo>
                    <a:pt x="5115801" y="1047356"/>
                  </a:lnTo>
                  <a:lnTo>
                    <a:pt x="5115801" y="1034656"/>
                  </a:lnTo>
                  <a:lnTo>
                    <a:pt x="5115280" y="1034656"/>
                  </a:lnTo>
                  <a:lnTo>
                    <a:pt x="5115128" y="1021956"/>
                  </a:lnTo>
                  <a:lnTo>
                    <a:pt x="5113477" y="1021956"/>
                  </a:lnTo>
                  <a:lnTo>
                    <a:pt x="5112829" y="1009256"/>
                  </a:lnTo>
                  <a:lnTo>
                    <a:pt x="5110480" y="1009256"/>
                  </a:lnTo>
                  <a:lnTo>
                    <a:pt x="5109159" y="996556"/>
                  </a:lnTo>
                  <a:lnTo>
                    <a:pt x="5106365" y="996556"/>
                  </a:lnTo>
                  <a:lnTo>
                    <a:pt x="5104447" y="983856"/>
                  </a:lnTo>
                  <a:lnTo>
                    <a:pt x="5099278" y="983856"/>
                  </a:lnTo>
                  <a:lnTo>
                    <a:pt x="5097792" y="971156"/>
                  </a:lnTo>
                  <a:lnTo>
                    <a:pt x="5090680" y="971156"/>
                  </a:lnTo>
                  <a:lnTo>
                    <a:pt x="5090325" y="969543"/>
                  </a:lnTo>
                  <a:lnTo>
                    <a:pt x="5090325" y="1034656"/>
                  </a:lnTo>
                  <a:lnTo>
                    <a:pt x="5090325" y="1047356"/>
                  </a:lnTo>
                  <a:lnTo>
                    <a:pt x="5089842" y="1047356"/>
                  </a:lnTo>
                  <a:lnTo>
                    <a:pt x="5089410" y="1060056"/>
                  </a:lnTo>
                  <a:lnTo>
                    <a:pt x="5088826" y="1060056"/>
                  </a:lnTo>
                  <a:lnTo>
                    <a:pt x="5088140" y="1072756"/>
                  </a:lnTo>
                  <a:lnTo>
                    <a:pt x="5086667" y="1072756"/>
                  </a:lnTo>
                  <a:lnTo>
                    <a:pt x="5086528" y="1085456"/>
                  </a:lnTo>
                  <a:lnTo>
                    <a:pt x="5084483" y="1085456"/>
                  </a:lnTo>
                  <a:lnTo>
                    <a:pt x="5083213" y="1098156"/>
                  </a:lnTo>
                  <a:lnTo>
                    <a:pt x="5080813" y="1098156"/>
                  </a:lnTo>
                  <a:lnTo>
                    <a:pt x="5079225" y="1110856"/>
                  </a:lnTo>
                  <a:lnTo>
                    <a:pt x="5077206" y="1110856"/>
                  </a:lnTo>
                  <a:lnTo>
                    <a:pt x="5076317" y="1123556"/>
                  </a:lnTo>
                  <a:lnTo>
                    <a:pt x="5072456" y="1123556"/>
                  </a:lnTo>
                  <a:lnTo>
                    <a:pt x="5071757" y="1136256"/>
                  </a:lnTo>
                  <a:lnTo>
                    <a:pt x="5068151" y="1136256"/>
                  </a:lnTo>
                  <a:lnTo>
                    <a:pt x="5065458" y="1148956"/>
                  </a:lnTo>
                  <a:lnTo>
                    <a:pt x="5062626" y="1148956"/>
                  </a:lnTo>
                  <a:lnTo>
                    <a:pt x="5061813" y="1161656"/>
                  </a:lnTo>
                  <a:lnTo>
                    <a:pt x="5057940" y="1161656"/>
                  </a:lnTo>
                  <a:lnTo>
                    <a:pt x="5055247" y="1174356"/>
                  </a:lnTo>
                  <a:lnTo>
                    <a:pt x="5049634" y="1174356"/>
                  </a:lnTo>
                  <a:lnTo>
                    <a:pt x="5045697" y="1187056"/>
                  </a:lnTo>
                  <a:lnTo>
                    <a:pt x="5042636" y="1187056"/>
                  </a:lnTo>
                  <a:lnTo>
                    <a:pt x="5037404" y="1199756"/>
                  </a:lnTo>
                  <a:lnTo>
                    <a:pt x="5031956" y="1212456"/>
                  </a:lnTo>
                  <a:lnTo>
                    <a:pt x="5027460" y="1225156"/>
                  </a:lnTo>
                  <a:lnTo>
                    <a:pt x="5022850" y="1225156"/>
                  </a:lnTo>
                  <a:lnTo>
                    <a:pt x="5015738" y="1237856"/>
                  </a:lnTo>
                  <a:lnTo>
                    <a:pt x="5012093" y="1237856"/>
                  </a:lnTo>
                  <a:lnTo>
                    <a:pt x="5009616" y="1250556"/>
                  </a:lnTo>
                  <a:lnTo>
                    <a:pt x="5003393" y="1250556"/>
                  </a:lnTo>
                  <a:lnTo>
                    <a:pt x="4999571" y="1263256"/>
                  </a:lnTo>
                  <a:lnTo>
                    <a:pt x="4997005" y="1263256"/>
                  </a:lnTo>
                  <a:lnTo>
                    <a:pt x="4990516" y="1275956"/>
                  </a:lnTo>
                  <a:lnTo>
                    <a:pt x="4985232" y="1275956"/>
                  </a:lnTo>
                  <a:lnTo>
                    <a:pt x="4981372" y="1288656"/>
                  </a:lnTo>
                  <a:lnTo>
                    <a:pt x="4981219" y="1288656"/>
                  </a:lnTo>
                  <a:lnTo>
                    <a:pt x="4973104" y="1301356"/>
                  </a:lnTo>
                  <a:lnTo>
                    <a:pt x="4967630" y="1301356"/>
                  </a:lnTo>
                  <a:lnTo>
                    <a:pt x="4964862" y="1314056"/>
                  </a:lnTo>
                  <a:lnTo>
                    <a:pt x="4960709" y="1314056"/>
                  </a:lnTo>
                  <a:lnTo>
                    <a:pt x="4952352" y="1326756"/>
                  </a:lnTo>
                  <a:lnTo>
                    <a:pt x="4943919" y="1339456"/>
                  </a:lnTo>
                  <a:lnTo>
                    <a:pt x="4936858" y="1339456"/>
                  </a:lnTo>
                  <a:lnTo>
                    <a:pt x="4919904" y="1364856"/>
                  </a:lnTo>
                  <a:lnTo>
                    <a:pt x="4905807" y="1377556"/>
                  </a:lnTo>
                  <a:lnTo>
                    <a:pt x="4889106" y="1402956"/>
                  </a:lnTo>
                  <a:lnTo>
                    <a:pt x="4864798" y="1428356"/>
                  </a:lnTo>
                  <a:lnTo>
                    <a:pt x="4862182" y="1428356"/>
                  </a:lnTo>
                  <a:lnTo>
                    <a:pt x="4859566" y="1441056"/>
                  </a:lnTo>
                  <a:lnTo>
                    <a:pt x="4849330" y="1441056"/>
                  </a:lnTo>
                  <a:lnTo>
                    <a:pt x="4839436" y="1453756"/>
                  </a:lnTo>
                  <a:lnTo>
                    <a:pt x="4837036" y="1466456"/>
                  </a:lnTo>
                  <a:lnTo>
                    <a:pt x="4831105" y="1466456"/>
                  </a:lnTo>
                  <a:lnTo>
                    <a:pt x="4825365" y="1479156"/>
                  </a:lnTo>
                  <a:lnTo>
                    <a:pt x="4819764" y="1479156"/>
                  </a:lnTo>
                  <a:lnTo>
                    <a:pt x="4798123" y="1517256"/>
                  </a:lnTo>
                  <a:lnTo>
                    <a:pt x="4745279" y="1580756"/>
                  </a:lnTo>
                  <a:lnTo>
                    <a:pt x="4705312" y="1631556"/>
                  </a:lnTo>
                  <a:lnTo>
                    <a:pt x="4653762" y="1695056"/>
                  </a:lnTo>
                  <a:lnTo>
                    <a:pt x="4648632" y="1707756"/>
                  </a:lnTo>
                  <a:lnTo>
                    <a:pt x="4643463" y="1707756"/>
                  </a:lnTo>
                  <a:lnTo>
                    <a:pt x="4607509" y="1758556"/>
                  </a:lnTo>
                  <a:lnTo>
                    <a:pt x="4602391" y="1758556"/>
                  </a:lnTo>
                  <a:lnTo>
                    <a:pt x="4597247" y="1771256"/>
                  </a:lnTo>
                  <a:lnTo>
                    <a:pt x="4556366" y="1822056"/>
                  </a:lnTo>
                  <a:lnTo>
                    <a:pt x="4551248" y="1822056"/>
                  </a:lnTo>
                  <a:lnTo>
                    <a:pt x="4520743" y="1872856"/>
                  </a:lnTo>
                  <a:lnTo>
                    <a:pt x="4512462" y="1872856"/>
                  </a:lnTo>
                  <a:lnTo>
                    <a:pt x="4501934" y="1885556"/>
                  </a:lnTo>
                  <a:lnTo>
                    <a:pt x="4496651" y="1898256"/>
                  </a:lnTo>
                  <a:lnTo>
                    <a:pt x="4470349" y="1923656"/>
                  </a:lnTo>
                  <a:lnTo>
                    <a:pt x="4449356" y="1936356"/>
                  </a:lnTo>
                  <a:lnTo>
                    <a:pt x="4438891" y="1949056"/>
                  </a:lnTo>
                  <a:lnTo>
                    <a:pt x="4412831" y="1974456"/>
                  </a:lnTo>
                  <a:lnTo>
                    <a:pt x="4407662" y="1987156"/>
                  </a:lnTo>
                  <a:lnTo>
                    <a:pt x="4392142" y="1999856"/>
                  </a:lnTo>
                  <a:lnTo>
                    <a:pt x="4381868" y="2012556"/>
                  </a:lnTo>
                  <a:lnTo>
                    <a:pt x="4366539" y="2025256"/>
                  </a:lnTo>
                  <a:lnTo>
                    <a:pt x="4346270" y="2050656"/>
                  </a:lnTo>
                  <a:lnTo>
                    <a:pt x="4316336" y="2076056"/>
                  </a:lnTo>
                  <a:lnTo>
                    <a:pt x="4301617" y="2101456"/>
                  </a:lnTo>
                  <a:lnTo>
                    <a:pt x="4289488" y="2114156"/>
                  </a:lnTo>
                  <a:lnTo>
                    <a:pt x="4287088" y="2114156"/>
                  </a:lnTo>
                  <a:lnTo>
                    <a:pt x="4277474" y="2126856"/>
                  </a:lnTo>
                  <a:lnTo>
                    <a:pt x="4271327" y="2135086"/>
                  </a:lnTo>
                  <a:lnTo>
                    <a:pt x="4271327" y="2234374"/>
                  </a:lnTo>
                  <a:lnTo>
                    <a:pt x="4268902" y="2241156"/>
                  </a:lnTo>
                  <a:lnTo>
                    <a:pt x="4259770" y="2253856"/>
                  </a:lnTo>
                  <a:lnTo>
                    <a:pt x="4246054" y="2279256"/>
                  </a:lnTo>
                  <a:lnTo>
                    <a:pt x="4236910" y="2291956"/>
                  </a:lnTo>
                  <a:lnTo>
                    <a:pt x="4232338" y="2291956"/>
                  </a:lnTo>
                  <a:lnTo>
                    <a:pt x="4223194" y="2304656"/>
                  </a:lnTo>
                  <a:lnTo>
                    <a:pt x="4220934" y="2317356"/>
                  </a:lnTo>
                  <a:lnTo>
                    <a:pt x="4209567" y="2330056"/>
                  </a:lnTo>
                  <a:lnTo>
                    <a:pt x="4207294" y="2330056"/>
                  </a:lnTo>
                  <a:lnTo>
                    <a:pt x="4198264" y="2342756"/>
                  </a:lnTo>
                  <a:lnTo>
                    <a:pt x="4187037" y="2355456"/>
                  </a:lnTo>
                  <a:lnTo>
                    <a:pt x="4178160" y="2368156"/>
                  </a:lnTo>
                  <a:lnTo>
                    <a:pt x="4175925" y="2380856"/>
                  </a:lnTo>
                  <a:lnTo>
                    <a:pt x="4172801" y="2380856"/>
                  </a:lnTo>
                  <a:lnTo>
                    <a:pt x="4158386" y="2406256"/>
                  </a:lnTo>
                  <a:lnTo>
                    <a:pt x="4154068" y="2406256"/>
                  </a:lnTo>
                  <a:lnTo>
                    <a:pt x="4147604" y="2418956"/>
                  </a:lnTo>
                  <a:lnTo>
                    <a:pt x="4145483" y="2418956"/>
                  </a:lnTo>
                  <a:lnTo>
                    <a:pt x="4134916" y="2431656"/>
                  </a:lnTo>
                  <a:lnTo>
                    <a:pt x="4124566" y="2444356"/>
                  </a:lnTo>
                  <a:lnTo>
                    <a:pt x="4118470" y="2457056"/>
                  </a:lnTo>
                  <a:lnTo>
                    <a:pt x="4110444" y="2469756"/>
                  </a:lnTo>
                  <a:lnTo>
                    <a:pt x="4100690" y="2482456"/>
                  </a:lnTo>
                  <a:lnTo>
                    <a:pt x="4099229" y="2482456"/>
                  </a:lnTo>
                  <a:lnTo>
                    <a:pt x="4103674" y="2469756"/>
                  </a:lnTo>
                  <a:lnTo>
                    <a:pt x="4107484" y="2469756"/>
                  </a:lnTo>
                  <a:lnTo>
                    <a:pt x="4109478" y="2457056"/>
                  </a:lnTo>
                  <a:lnTo>
                    <a:pt x="4112577" y="2457056"/>
                  </a:lnTo>
                  <a:lnTo>
                    <a:pt x="4119168" y="2444356"/>
                  </a:lnTo>
                  <a:lnTo>
                    <a:pt x="4122623" y="2444356"/>
                  </a:lnTo>
                  <a:lnTo>
                    <a:pt x="4128681" y="2431656"/>
                  </a:lnTo>
                  <a:lnTo>
                    <a:pt x="4135043" y="2418956"/>
                  </a:lnTo>
                  <a:lnTo>
                    <a:pt x="4137685" y="2418956"/>
                  </a:lnTo>
                  <a:lnTo>
                    <a:pt x="4143083" y="2406256"/>
                  </a:lnTo>
                  <a:lnTo>
                    <a:pt x="4148709" y="2393556"/>
                  </a:lnTo>
                  <a:lnTo>
                    <a:pt x="4154525" y="2393556"/>
                  </a:lnTo>
                  <a:lnTo>
                    <a:pt x="4156011" y="2380856"/>
                  </a:lnTo>
                  <a:lnTo>
                    <a:pt x="4157472" y="2380856"/>
                  </a:lnTo>
                  <a:lnTo>
                    <a:pt x="4168241" y="2368156"/>
                  </a:lnTo>
                  <a:lnTo>
                    <a:pt x="4176255" y="2355456"/>
                  </a:lnTo>
                  <a:lnTo>
                    <a:pt x="4184523" y="2342756"/>
                  </a:lnTo>
                  <a:lnTo>
                    <a:pt x="4189615" y="2342756"/>
                  </a:lnTo>
                  <a:lnTo>
                    <a:pt x="4201833" y="2317356"/>
                  </a:lnTo>
                  <a:lnTo>
                    <a:pt x="4209046" y="2317356"/>
                  </a:lnTo>
                  <a:lnTo>
                    <a:pt x="4212691" y="2304656"/>
                  </a:lnTo>
                  <a:lnTo>
                    <a:pt x="4218267" y="2304656"/>
                  </a:lnTo>
                  <a:lnTo>
                    <a:pt x="4221988" y="2291956"/>
                  </a:lnTo>
                  <a:lnTo>
                    <a:pt x="4235399" y="2279256"/>
                  </a:lnTo>
                  <a:lnTo>
                    <a:pt x="4243222" y="2266556"/>
                  </a:lnTo>
                  <a:lnTo>
                    <a:pt x="4255236" y="2253856"/>
                  </a:lnTo>
                  <a:lnTo>
                    <a:pt x="4259313" y="2241156"/>
                  </a:lnTo>
                  <a:lnTo>
                    <a:pt x="4263669" y="2241156"/>
                  </a:lnTo>
                  <a:lnTo>
                    <a:pt x="4271327" y="2234374"/>
                  </a:lnTo>
                  <a:lnTo>
                    <a:pt x="4271327" y="2135086"/>
                  </a:lnTo>
                  <a:lnTo>
                    <a:pt x="4267987" y="2139556"/>
                  </a:lnTo>
                  <a:lnTo>
                    <a:pt x="4260901" y="2139556"/>
                  </a:lnTo>
                  <a:lnTo>
                    <a:pt x="4244645" y="2164956"/>
                  </a:lnTo>
                  <a:lnTo>
                    <a:pt x="4226407" y="2177656"/>
                  </a:lnTo>
                  <a:lnTo>
                    <a:pt x="4219689" y="2190356"/>
                  </a:lnTo>
                  <a:lnTo>
                    <a:pt x="4215244" y="2190356"/>
                  </a:lnTo>
                  <a:lnTo>
                    <a:pt x="4208640" y="2203056"/>
                  </a:lnTo>
                  <a:lnTo>
                    <a:pt x="4206430" y="2203056"/>
                  </a:lnTo>
                  <a:lnTo>
                    <a:pt x="4191266" y="2215756"/>
                  </a:lnTo>
                  <a:lnTo>
                    <a:pt x="4187025" y="2228456"/>
                  </a:lnTo>
                  <a:lnTo>
                    <a:pt x="4184878" y="2228456"/>
                  </a:lnTo>
                  <a:lnTo>
                    <a:pt x="4172343" y="2241156"/>
                  </a:lnTo>
                  <a:lnTo>
                    <a:pt x="4166171" y="2253856"/>
                  </a:lnTo>
                  <a:lnTo>
                    <a:pt x="4160088" y="2253856"/>
                  </a:lnTo>
                  <a:lnTo>
                    <a:pt x="4158094" y="2266556"/>
                  </a:lnTo>
                  <a:lnTo>
                    <a:pt x="4152112" y="2266556"/>
                  </a:lnTo>
                  <a:lnTo>
                    <a:pt x="4140403" y="2279256"/>
                  </a:lnTo>
                  <a:lnTo>
                    <a:pt x="4132783" y="2291956"/>
                  </a:lnTo>
                  <a:lnTo>
                    <a:pt x="4130903" y="2291956"/>
                  </a:lnTo>
                  <a:lnTo>
                    <a:pt x="4127157" y="2304656"/>
                  </a:lnTo>
                  <a:lnTo>
                    <a:pt x="4119816" y="2304656"/>
                  </a:lnTo>
                  <a:lnTo>
                    <a:pt x="4110850" y="2317356"/>
                  </a:lnTo>
                  <a:lnTo>
                    <a:pt x="4103865" y="2330056"/>
                  </a:lnTo>
                  <a:lnTo>
                    <a:pt x="4098747" y="2330056"/>
                  </a:lnTo>
                  <a:lnTo>
                    <a:pt x="4088777" y="2342756"/>
                  </a:lnTo>
                  <a:lnTo>
                    <a:pt x="4083939" y="2350427"/>
                  </a:lnTo>
                  <a:lnTo>
                    <a:pt x="4103471" y="2304656"/>
                  </a:lnTo>
                  <a:lnTo>
                    <a:pt x="4119715" y="2266556"/>
                  </a:lnTo>
                  <a:lnTo>
                    <a:pt x="4181932" y="2114156"/>
                  </a:lnTo>
                  <a:lnTo>
                    <a:pt x="4269194" y="1898256"/>
                  </a:lnTo>
                  <a:lnTo>
                    <a:pt x="4325036" y="1758556"/>
                  </a:lnTo>
                  <a:lnTo>
                    <a:pt x="4337024" y="1745856"/>
                  </a:lnTo>
                  <a:lnTo>
                    <a:pt x="4348912" y="1720456"/>
                  </a:lnTo>
                  <a:lnTo>
                    <a:pt x="4358513" y="1695056"/>
                  </a:lnTo>
                  <a:lnTo>
                    <a:pt x="4368203" y="1682356"/>
                  </a:lnTo>
                  <a:lnTo>
                    <a:pt x="4382871" y="1656956"/>
                  </a:lnTo>
                  <a:lnTo>
                    <a:pt x="4395241" y="1631556"/>
                  </a:lnTo>
                  <a:lnTo>
                    <a:pt x="4407738" y="1606156"/>
                  </a:lnTo>
                  <a:lnTo>
                    <a:pt x="4420374" y="1580756"/>
                  </a:lnTo>
                  <a:lnTo>
                    <a:pt x="4425454" y="1568056"/>
                  </a:lnTo>
                  <a:lnTo>
                    <a:pt x="4433176" y="1555356"/>
                  </a:lnTo>
                  <a:lnTo>
                    <a:pt x="4440923" y="1542656"/>
                  </a:lnTo>
                  <a:lnTo>
                    <a:pt x="4451312" y="1529956"/>
                  </a:lnTo>
                  <a:lnTo>
                    <a:pt x="4453928" y="1529956"/>
                  </a:lnTo>
                  <a:lnTo>
                    <a:pt x="4459160" y="1517256"/>
                  </a:lnTo>
                  <a:lnTo>
                    <a:pt x="4461802" y="1504556"/>
                  </a:lnTo>
                  <a:lnTo>
                    <a:pt x="4464418" y="1504556"/>
                  </a:lnTo>
                  <a:lnTo>
                    <a:pt x="4472343" y="1491856"/>
                  </a:lnTo>
                  <a:lnTo>
                    <a:pt x="4488319" y="1466456"/>
                  </a:lnTo>
                  <a:lnTo>
                    <a:pt x="4495050" y="1453756"/>
                  </a:lnTo>
                  <a:lnTo>
                    <a:pt x="4501769" y="1441056"/>
                  </a:lnTo>
                  <a:lnTo>
                    <a:pt x="4512627" y="1428356"/>
                  </a:lnTo>
                  <a:lnTo>
                    <a:pt x="4520819" y="1415656"/>
                  </a:lnTo>
                  <a:lnTo>
                    <a:pt x="4526318" y="1402956"/>
                  </a:lnTo>
                  <a:lnTo>
                    <a:pt x="4529061" y="1402956"/>
                  </a:lnTo>
                  <a:lnTo>
                    <a:pt x="4540110" y="1377556"/>
                  </a:lnTo>
                  <a:lnTo>
                    <a:pt x="4545673" y="1364856"/>
                  </a:lnTo>
                  <a:lnTo>
                    <a:pt x="4548441" y="1364856"/>
                  </a:lnTo>
                  <a:lnTo>
                    <a:pt x="4559630" y="1352156"/>
                  </a:lnTo>
                  <a:lnTo>
                    <a:pt x="4562449" y="1339456"/>
                  </a:lnTo>
                  <a:lnTo>
                    <a:pt x="4585233" y="1314056"/>
                  </a:lnTo>
                  <a:lnTo>
                    <a:pt x="4590974" y="1301356"/>
                  </a:lnTo>
                  <a:lnTo>
                    <a:pt x="4608347" y="1275956"/>
                  </a:lnTo>
                  <a:lnTo>
                    <a:pt x="4617085" y="1263256"/>
                  </a:lnTo>
                  <a:lnTo>
                    <a:pt x="4631766" y="1237856"/>
                  </a:lnTo>
                  <a:lnTo>
                    <a:pt x="4640631" y="1225156"/>
                  </a:lnTo>
                  <a:lnTo>
                    <a:pt x="4643602" y="1225156"/>
                  </a:lnTo>
                  <a:lnTo>
                    <a:pt x="4646561" y="1212456"/>
                  </a:lnTo>
                  <a:lnTo>
                    <a:pt x="4655490" y="1199756"/>
                  </a:lnTo>
                  <a:lnTo>
                    <a:pt x="4661497" y="1199756"/>
                  </a:lnTo>
                  <a:lnTo>
                    <a:pt x="4664481" y="1187056"/>
                  </a:lnTo>
                  <a:lnTo>
                    <a:pt x="4673511" y="1174356"/>
                  </a:lnTo>
                  <a:lnTo>
                    <a:pt x="4685614" y="1161656"/>
                  </a:lnTo>
                  <a:lnTo>
                    <a:pt x="4691697" y="1148956"/>
                  </a:lnTo>
                  <a:lnTo>
                    <a:pt x="4716221" y="1123556"/>
                  </a:lnTo>
                  <a:lnTo>
                    <a:pt x="4722419" y="1110856"/>
                  </a:lnTo>
                  <a:lnTo>
                    <a:pt x="4738052" y="1085456"/>
                  </a:lnTo>
                  <a:lnTo>
                    <a:pt x="4744339" y="1085456"/>
                  </a:lnTo>
                  <a:lnTo>
                    <a:pt x="4750663" y="1072756"/>
                  </a:lnTo>
                  <a:lnTo>
                    <a:pt x="4763338" y="1060056"/>
                  </a:lnTo>
                  <a:lnTo>
                    <a:pt x="4766538" y="1047356"/>
                  </a:lnTo>
                  <a:lnTo>
                    <a:pt x="4769713" y="1047356"/>
                  </a:lnTo>
                  <a:lnTo>
                    <a:pt x="4779289" y="1034656"/>
                  </a:lnTo>
                  <a:lnTo>
                    <a:pt x="4782515" y="1034656"/>
                  </a:lnTo>
                  <a:lnTo>
                    <a:pt x="4785703" y="1021956"/>
                  </a:lnTo>
                  <a:lnTo>
                    <a:pt x="4824615" y="983856"/>
                  </a:lnTo>
                  <a:lnTo>
                    <a:pt x="4844339" y="958456"/>
                  </a:lnTo>
                  <a:lnTo>
                    <a:pt x="4860912" y="933056"/>
                  </a:lnTo>
                  <a:lnTo>
                    <a:pt x="4868049" y="920356"/>
                  </a:lnTo>
                  <a:lnTo>
                    <a:pt x="4876685" y="920356"/>
                  </a:lnTo>
                  <a:lnTo>
                    <a:pt x="4877168" y="907656"/>
                  </a:lnTo>
                  <a:lnTo>
                    <a:pt x="4883315" y="907656"/>
                  </a:lnTo>
                  <a:lnTo>
                    <a:pt x="4886134" y="894956"/>
                  </a:lnTo>
                  <a:lnTo>
                    <a:pt x="4896536" y="882256"/>
                  </a:lnTo>
                  <a:lnTo>
                    <a:pt x="4901146" y="882256"/>
                  </a:lnTo>
                  <a:lnTo>
                    <a:pt x="4906403" y="869556"/>
                  </a:lnTo>
                  <a:lnTo>
                    <a:pt x="4909337" y="869556"/>
                  </a:lnTo>
                  <a:lnTo>
                    <a:pt x="4912258" y="856856"/>
                  </a:lnTo>
                  <a:lnTo>
                    <a:pt x="4920958" y="856856"/>
                  </a:lnTo>
                  <a:lnTo>
                    <a:pt x="4923764" y="844156"/>
                  </a:lnTo>
                  <a:lnTo>
                    <a:pt x="4929492" y="844156"/>
                  </a:lnTo>
                  <a:lnTo>
                    <a:pt x="4930610" y="856856"/>
                  </a:lnTo>
                  <a:lnTo>
                    <a:pt x="4936744" y="856856"/>
                  </a:lnTo>
                  <a:lnTo>
                    <a:pt x="4938065" y="869556"/>
                  </a:lnTo>
                  <a:lnTo>
                    <a:pt x="4948009" y="869556"/>
                  </a:lnTo>
                  <a:lnTo>
                    <a:pt x="4950269" y="882256"/>
                  </a:lnTo>
                  <a:lnTo>
                    <a:pt x="4959769" y="882256"/>
                  </a:lnTo>
                  <a:lnTo>
                    <a:pt x="4961407" y="894956"/>
                  </a:lnTo>
                  <a:lnTo>
                    <a:pt x="4971542" y="894956"/>
                  </a:lnTo>
                  <a:lnTo>
                    <a:pt x="4975898" y="907656"/>
                  </a:lnTo>
                  <a:lnTo>
                    <a:pt x="4991887" y="907656"/>
                  </a:lnTo>
                  <a:lnTo>
                    <a:pt x="4993691" y="920356"/>
                  </a:lnTo>
                  <a:lnTo>
                    <a:pt x="4995469" y="920356"/>
                  </a:lnTo>
                  <a:lnTo>
                    <a:pt x="5015217" y="933056"/>
                  </a:lnTo>
                  <a:lnTo>
                    <a:pt x="5025707" y="933056"/>
                  </a:lnTo>
                  <a:lnTo>
                    <a:pt x="5032502" y="945756"/>
                  </a:lnTo>
                  <a:lnTo>
                    <a:pt x="5041519" y="945756"/>
                  </a:lnTo>
                  <a:lnTo>
                    <a:pt x="5045456" y="958456"/>
                  </a:lnTo>
                  <a:lnTo>
                    <a:pt x="5057267" y="958456"/>
                  </a:lnTo>
                  <a:lnTo>
                    <a:pt x="5060010" y="971156"/>
                  </a:lnTo>
                  <a:lnTo>
                    <a:pt x="5068227" y="971156"/>
                  </a:lnTo>
                  <a:lnTo>
                    <a:pt x="5069979" y="983856"/>
                  </a:lnTo>
                  <a:lnTo>
                    <a:pt x="5077015" y="983856"/>
                  </a:lnTo>
                  <a:lnTo>
                    <a:pt x="5078628" y="996556"/>
                  </a:lnTo>
                  <a:lnTo>
                    <a:pt x="5083238" y="996556"/>
                  </a:lnTo>
                  <a:lnTo>
                    <a:pt x="5084267" y="1009256"/>
                  </a:lnTo>
                  <a:lnTo>
                    <a:pt x="5087632" y="1009256"/>
                  </a:lnTo>
                  <a:lnTo>
                    <a:pt x="5088280" y="1021956"/>
                  </a:lnTo>
                  <a:lnTo>
                    <a:pt x="5089741" y="1021956"/>
                  </a:lnTo>
                  <a:lnTo>
                    <a:pt x="5089817" y="1034656"/>
                  </a:lnTo>
                  <a:lnTo>
                    <a:pt x="5090325" y="1034656"/>
                  </a:lnTo>
                  <a:lnTo>
                    <a:pt x="5090325" y="969543"/>
                  </a:lnTo>
                  <a:lnTo>
                    <a:pt x="5087899" y="958456"/>
                  </a:lnTo>
                  <a:lnTo>
                    <a:pt x="5080495" y="958456"/>
                  </a:lnTo>
                  <a:lnTo>
                    <a:pt x="5078196" y="945756"/>
                  </a:lnTo>
                  <a:lnTo>
                    <a:pt x="5068506" y="945756"/>
                  </a:lnTo>
                  <a:lnTo>
                    <a:pt x="5064303" y="933056"/>
                  </a:lnTo>
                  <a:lnTo>
                    <a:pt x="5052149" y="933056"/>
                  </a:lnTo>
                  <a:lnTo>
                    <a:pt x="5046827" y="920356"/>
                  </a:lnTo>
                  <a:lnTo>
                    <a:pt x="5036007" y="920356"/>
                  </a:lnTo>
                  <a:lnTo>
                    <a:pt x="5032387" y="907656"/>
                  </a:lnTo>
                  <a:lnTo>
                    <a:pt x="5016119" y="907656"/>
                  </a:lnTo>
                  <a:lnTo>
                    <a:pt x="5012550" y="894956"/>
                  </a:lnTo>
                  <a:lnTo>
                    <a:pt x="4998567" y="894956"/>
                  </a:lnTo>
                  <a:lnTo>
                    <a:pt x="4995176" y="882256"/>
                  </a:lnTo>
                  <a:lnTo>
                    <a:pt x="4984559" y="882256"/>
                  </a:lnTo>
                  <a:lnTo>
                    <a:pt x="4980673" y="869556"/>
                  </a:lnTo>
                  <a:lnTo>
                    <a:pt x="4969027" y="869556"/>
                  </a:lnTo>
                  <a:lnTo>
                    <a:pt x="4967008" y="856856"/>
                  </a:lnTo>
                  <a:lnTo>
                    <a:pt x="4957203" y="856856"/>
                  </a:lnTo>
                  <a:lnTo>
                    <a:pt x="4956657" y="844156"/>
                  </a:lnTo>
                  <a:lnTo>
                    <a:pt x="4949355" y="844156"/>
                  </a:lnTo>
                  <a:lnTo>
                    <a:pt x="4947615" y="831456"/>
                  </a:lnTo>
                  <a:lnTo>
                    <a:pt x="4943729" y="831456"/>
                  </a:lnTo>
                  <a:lnTo>
                    <a:pt x="4943183" y="818756"/>
                  </a:lnTo>
                  <a:lnTo>
                    <a:pt x="4917452" y="818756"/>
                  </a:lnTo>
                  <a:lnTo>
                    <a:pt x="4914887" y="831456"/>
                  </a:lnTo>
                  <a:lnTo>
                    <a:pt x="4902733" y="831456"/>
                  </a:lnTo>
                  <a:lnTo>
                    <a:pt x="4900714" y="844156"/>
                  </a:lnTo>
                  <a:lnTo>
                    <a:pt x="4892256" y="844156"/>
                  </a:lnTo>
                  <a:lnTo>
                    <a:pt x="4891633" y="856856"/>
                  </a:lnTo>
                  <a:lnTo>
                    <a:pt x="4884140" y="856856"/>
                  </a:lnTo>
                  <a:lnTo>
                    <a:pt x="4879911" y="869556"/>
                  </a:lnTo>
                  <a:lnTo>
                    <a:pt x="4876381" y="869556"/>
                  </a:lnTo>
                  <a:lnTo>
                    <a:pt x="4866360" y="882256"/>
                  </a:lnTo>
                  <a:lnTo>
                    <a:pt x="4865281" y="894956"/>
                  </a:lnTo>
                  <a:lnTo>
                    <a:pt x="4860214" y="894956"/>
                  </a:lnTo>
                  <a:lnTo>
                    <a:pt x="4857356" y="907656"/>
                  </a:lnTo>
                  <a:lnTo>
                    <a:pt x="4849939" y="907656"/>
                  </a:lnTo>
                  <a:lnTo>
                    <a:pt x="4836414" y="933056"/>
                  </a:lnTo>
                  <a:lnTo>
                    <a:pt x="4819624" y="945756"/>
                  </a:lnTo>
                  <a:lnTo>
                    <a:pt x="4806264" y="958456"/>
                  </a:lnTo>
                  <a:lnTo>
                    <a:pt x="4796294" y="971156"/>
                  </a:lnTo>
                  <a:lnTo>
                    <a:pt x="4793005" y="983856"/>
                  </a:lnTo>
                  <a:lnTo>
                    <a:pt x="4786376" y="983856"/>
                  </a:lnTo>
                  <a:lnTo>
                    <a:pt x="4776508" y="996556"/>
                  </a:lnTo>
                  <a:lnTo>
                    <a:pt x="4773244" y="1009256"/>
                  </a:lnTo>
                  <a:lnTo>
                    <a:pt x="4769955" y="1009256"/>
                  </a:lnTo>
                  <a:lnTo>
                    <a:pt x="4756886" y="1021956"/>
                  </a:lnTo>
                  <a:lnTo>
                    <a:pt x="4740668" y="1047356"/>
                  </a:lnTo>
                  <a:lnTo>
                    <a:pt x="4727765" y="1060056"/>
                  </a:lnTo>
                  <a:lnTo>
                    <a:pt x="4721352" y="1072756"/>
                  </a:lnTo>
                  <a:lnTo>
                    <a:pt x="4695876" y="1098156"/>
                  </a:lnTo>
                  <a:lnTo>
                    <a:pt x="4692675" y="1110856"/>
                  </a:lnTo>
                  <a:lnTo>
                    <a:pt x="4680001" y="1123556"/>
                  </a:lnTo>
                  <a:lnTo>
                    <a:pt x="4673676" y="1136256"/>
                  </a:lnTo>
                  <a:lnTo>
                    <a:pt x="4657966" y="1148956"/>
                  </a:lnTo>
                  <a:lnTo>
                    <a:pt x="4648606" y="1161656"/>
                  </a:lnTo>
                  <a:lnTo>
                    <a:pt x="4636186" y="1187056"/>
                  </a:lnTo>
                  <a:lnTo>
                    <a:pt x="4626940" y="1199756"/>
                  </a:lnTo>
                  <a:lnTo>
                    <a:pt x="4611586" y="1212456"/>
                  </a:lnTo>
                  <a:lnTo>
                    <a:pt x="4599381" y="1237856"/>
                  </a:lnTo>
                  <a:lnTo>
                    <a:pt x="4584255" y="1263256"/>
                  </a:lnTo>
                  <a:lnTo>
                    <a:pt x="4572241" y="1275956"/>
                  </a:lnTo>
                  <a:lnTo>
                    <a:pt x="4566259" y="1288656"/>
                  </a:lnTo>
                  <a:lnTo>
                    <a:pt x="4557331" y="1301356"/>
                  </a:lnTo>
                  <a:lnTo>
                    <a:pt x="4551413" y="1301356"/>
                  </a:lnTo>
                  <a:lnTo>
                    <a:pt x="4548441" y="1314056"/>
                  </a:lnTo>
                  <a:lnTo>
                    <a:pt x="4545508" y="1314056"/>
                  </a:lnTo>
                  <a:lnTo>
                    <a:pt x="4530763" y="1339456"/>
                  </a:lnTo>
                  <a:lnTo>
                    <a:pt x="4513186" y="1364856"/>
                  </a:lnTo>
                  <a:lnTo>
                    <a:pt x="4504461" y="1377556"/>
                  </a:lnTo>
                  <a:lnTo>
                    <a:pt x="4487138" y="1402956"/>
                  </a:lnTo>
                  <a:lnTo>
                    <a:pt x="4469993" y="1428356"/>
                  </a:lnTo>
                  <a:lnTo>
                    <a:pt x="4464329" y="1441056"/>
                  </a:lnTo>
                  <a:lnTo>
                    <a:pt x="4453013" y="1453756"/>
                  </a:lnTo>
                  <a:lnTo>
                    <a:pt x="4452023" y="1453756"/>
                  </a:lnTo>
                  <a:lnTo>
                    <a:pt x="4457408" y="1441056"/>
                  </a:lnTo>
                  <a:lnTo>
                    <a:pt x="4461053" y="1441056"/>
                  </a:lnTo>
                  <a:lnTo>
                    <a:pt x="4486783" y="1377556"/>
                  </a:lnTo>
                  <a:lnTo>
                    <a:pt x="4494301" y="1352156"/>
                  </a:lnTo>
                  <a:lnTo>
                    <a:pt x="4500143" y="1339456"/>
                  </a:lnTo>
                  <a:lnTo>
                    <a:pt x="4501604" y="1339456"/>
                  </a:lnTo>
                  <a:lnTo>
                    <a:pt x="4510036" y="1314056"/>
                  </a:lnTo>
                  <a:lnTo>
                    <a:pt x="4516806" y="1301356"/>
                  </a:lnTo>
                  <a:lnTo>
                    <a:pt x="4522038" y="1288656"/>
                  </a:lnTo>
                  <a:lnTo>
                    <a:pt x="4523841" y="1275956"/>
                  </a:lnTo>
                  <a:lnTo>
                    <a:pt x="4527131" y="1275956"/>
                  </a:lnTo>
                  <a:lnTo>
                    <a:pt x="4530839" y="1263256"/>
                  </a:lnTo>
                  <a:lnTo>
                    <a:pt x="4532033" y="1263256"/>
                  </a:lnTo>
                  <a:lnTo>
                    <a:pt x="4533265" y="1250556"/>
                  </a:lnTo>
                  <a:lnTo>
                    <a:pt x="4539094" y="1237856"/>
                  </a:lnTo>
                  <a:lnTo>
                    <a:pt x="4544619" y="1225156"/>
                  </a:lnTo>
                  <a:lnTo>
                    <a:pt x="4547794" y="1212456"/>
                  </a:lnTo>
                  <a:lnTo>
                    <a:pt x="4550842" y="1199756"/>
                  </a:lnTo>
                  <a:lnTo>
                    <a:pt x="4554715" y="1187056"/>
                  </a:lnTo>
                  <a:lnTo>
                    <a:pt x="4557471" y="1187056"/>
                  </a:lnTo>
                  <a:lnTo>
                    <a:pt x="4560113" y="1174356"/>
                  </a:lnTo>
                  <a:lnTo>
                    <a:pt x="4560519" y="1174356"/>
                  </a:lnTo>
                  <a:lnTo>
                    <a:pt x="4563021" y="1161656"/>
                  </a:lnTo>
                  <a:lnTo>
                    <a:pt x="4564989" y="1161656"/>
                  </a:lnTo>
                  <a:lnTo>
                    <a:pt x="4567580" y="1148956"/>
                  </a:lnTo>
                  <a:lnTo>
                    <a:pt x="4568977" y="1136256"/>
                  </a:lnTo>
                  <a:lnTo>
                    <a:pt x="4570641" y="1136256"/>
                  </a:lnTo>
                  <a:lnTo>
                    <a:pt x="4572190" y="1123556"/>
                  </a:lnTo>
                  <a:lnTo>
                    <a:pt x="4574210" y="1123556"/>
                  </a:lnTo>
                  <a:lnTo>
                    <a:pt x="4575276" y="1110856"/>
                  </a:lnTo>
                  <a:lnTo>
                    <a:pt x="4576496" y="1110856"/>
                  </a:lnTo>
                  <a:lnTo>
                    <a:pt x="4578032" y="1098156"/>
                  </a:lnTo>
                  <a:lnTo>
                    <a:pt x="4578997" y="1098156"/>
                  </a:lnTo>
                  <a:lnTo>
                    <a:pt x="4579328" y="1085456"/>
                  </a:lnTo>
                  <a:lnTo>
                    <a:pt x="4580585" y="1085456"/>
                  </a:lnTo>
                  <a:lnTo>
                    <a:pt x="4581080" y="1072756"/>
                  </a:lnTo>
                  <a:lnTo>
                    <a:pt x="4581779" y="1072756"/>
                  </a:lnTo>
                  <a:lnTo>
                    <a:pt x="4582134" y="1060056"/>
                  </a:lnTo>
                  <a:lnTo>
                    <a:pt x="4582338" y="1060056"/>
                  </a:lnTo>
                  <a:lnTo>
                    <a:pt x="4582338" y="1034656"/>
                  </a:lnTo>
                  <a:lnTo>
                    <a:pt x="4581664" y="1034656"/>
                  </a:lnTo>
                  <a:lnTo>
                    <a:pt x="4580991" y="1021956"/>
                  </a:lnTo>
                  <a:lnTo>
                    <a:pt x="4580433" y="1021956"/>
                  </a:lnTo>
                  <a:lnTo>
                    <a:pt x="4579785" y="1009256"/>
                  </a:lnTo>
                  <a:lnTo>
                    <a:pt x="4577956" y="1009256"/>
                  </a:lnTo>
                  <a:lnTo>
                    <a:pt x="4577004" y="996556"/>
                  </a:lnTo>
                  <a:lnTo>
                    <a:pt x="4573829" y="996556"/>
                  </a:lnTo>
                  <a:lnTo>
                    <a:pt x="4572482" y="983856"/>
                  </a:lnTo>
                  <a:lnTo>
                    <a:pt x="4568253" y="983856"/>
                  </a:lnTo>
                  <a:lnTo>
                    <a:pt x="4566958" y="971156"/>
                  </a:lnTo>
                  <a:lnTo>
                    <a:pt x="4561167" y="971156"/>
                  </a:lnTo>
                  <a:lnTo>
                    <a:pt x="4559033" y="958456"/>
                  </a:lnTo>
                  <a:lnTo>
                    <a:pt x="4556633" y="958456"/>
                  </a:lnTo>
                  <a:lnTo>
                    <a:pt x="4556633" y="1034656"/>
                  </a:lnTo>
                  <a:lnTo>
                    <a:pt x="4556557" y="1047356"/>
                  </a:lnTo>
                  <a:lnTo>
                    <a:pt x="4556391" y="1060056"/>
                  </a:lnTo>
                  <a:lnTo>
                    <a:pt x="4555909" y="1060056"/>
                  </a:lnTo>
                  <a:lnTo>
                    <a:pt x="4555426" y="1072756"/>
                  </a:lnTo>
                  <a:lnTo>
                    <a:pt x="4554258" y="1072756"/>
                  </a:lnTo>
                  <a:lnTo>
                    <a:pt x="4553966" y="1085456"/>
                  </a:lnTo>
                  <a:lnTo>
                    <a:pt x="4552353" y="1085456"/>
                  </a:lnTo>
                  <a:lnTo>
                    <a:pt x="4550867" y="1098156"/>
                  </a:lnTo>
                  <a:lnTo>
                    <a:pt x="4549660" y="1110856"/>
                  </a:lnTo>
                  <a:lnTo>
                    <a:pt x="4547527" y="1110856"/>
                  </a:lnTo>
                  <a:lnTo>
                    <a:pt x="4546346" y="1123556"/>
                  </a:lnTo>
                  <a:lnTo>
                    <a:pt x="4544479" y="1123556"/>
                  </a:lnTo>
                  <a:lnTo>
                    <a:pt x="4542079" y="1136256"/>
                  </a:lnTo>
                  <a:lnTo>
                    <a:pt x="4541380" y="1136256"/>
                  </a:lnTo>
                  <a:lnTo>
                    <a:pt x="4538357" y="1148956"/>
                  </a:lnTo>
                  <a:lnTo>
                    <a:pt x="4536338" y="1161656"/>
                  </a:lnTo>
                  <a:lnTo>
                    <a:pt x="4534649" y="1161656"/>
                  </a:lnTo>
                  <a:lnTo>
                    <a:pt x="4532439" y="1174356"/>
                  </a:lnTo>
                  <a:lnTo>
                    <a:pt x="4528769" y="1174356"/>
                  </a:lnTo>
                  <a:lnTo>
                    <a:pt x="4525835" y="1187056"/>
                  </a:lnTo>
                  <a:lnTo>
                    <a:pt x="4522787" y="1199756"/>
                  </a:lnTo>
                  <a:lnTo>
                    <a:pt x="4518533" y="1212456"/>
                  </a:lnTo>
                  <a:lnTo>
                    <a:pt x="4515193" y="1212456"/>
                  </a:lnTo>
                  <a:lnTo>
                    <a:pt x="4510557" y="1225156"/>
                  </a:lnTo>
                  <a:lnTo>
                    <a:pt x="4503242" y="1250556"/>
                  </a:lnTo>
                  <a:lnTo>
                    <a:pt x="4498098" y="1263256"/>
                  </a:lnTo>
                  <a:lnTo>
                    <a:pt x="4495457" y="1263256"/>
                  </a:lnTo>
                  <a:lnTo>
                    <a:pt x="4491393" y="1275956"/>
                  </a:lnTo>
                  <a:lnTo>
                    <a:pt x="4484382" y="1301356"/>
                  </a:lnTo>
                  <a:lnTo>
                    <a:pt x="4475619" y="1314056"/>
                  </a:lnTo>
                  <a:lnTo>
                    <a:pt x="4474095" y="1326756"/>
                  </a:lnTo>
                  <a:lnTo>
                    <a:pt x="4471098" y="1326756"/>
                  </a:lnTo>
                  <a:lnTo>
                    <a:pt x="4460214" y="1352156"/>
                  </a:lnTo>
                  <a:lnTo>
                    <a:pt x="4447578" y="1377556"/>
                  </a:lnTo>
                  <a:lnTo>
                    <a:pt x="4418038" y="1453756"/>
                  </a:lnTo>
                  <a:lnTo>
                    <a:pt x="4387634" y="1517256"/>
                  </a:lnTo>
                  <a:lnTo>
                    <a:pt x="4368635" y="1555356"/>
                  </a:lnTo>
                  <a:lnTo>
                    <a:pt x="4348556" y="1606156"/>
                  </a:lnTo>
                  <a:lnTo>
                    <a:pt x="4298353" y="1720456"/>
                  </a:lnTo>
                  <a:lnTo>
                    <a:pt x="4294886" y="1720456"/>
                  </a:lnTo>
                  <a:lnTo>
                    <a:pt x="4282237" y="1745856"/>
                  </a:lnTo>
                  <a:lnTo>
                    <a:pt x="4279735" y="1745856"/>
                  </a:lnTo>
                  <a:lnTo>
                    <a:pt x="4277207" y="1758556"/>
                  </a:lnTo>
                  <a:lnTo>
                    <a:pt x="4262247" y="1783956"/>
                  </a:lnTo>
                  <a:lnTo>
                    <a:pt x="4254830" y="1796656"/>
                  </a:lnTo>
                  <a:lnTo>
                    <a:pt x="4247451" y="1809356"/>
                  </a:lnTo>
                  <a:lnTo>
                    <a:pt x="4242498" y="1822056"/>
                  </a:lnTo>
                  <a:lnTo>
                    <a:pt x="4237609" y="1834756"/>
                  </a:lnTo>
                  <a:lnTo>
                    <a:pt x="4227855" y="1847456"/>
                  </a:lnTo>
                  <a:lnTo>
                    <a:pt x="4225455" y="1860156"/>
                  </a:lnTo>
                  <a:lnTo>
                    <a:pt x="4220603" y="1860156"/>
                  </a:lnTo>
                  <a:lnTo>
                    <a:pt x="4210990" y="1885556"/>
                  </a:lnTo>
                  <a:lnTo>
                    <a:pt x="4208615" y="1885556"/>
                  </a:lnTo>
                  <a:lnTo>
                    <a:pt x="4206214" y="1898256"/>
                  </a:lnTo>
                  <a:lnTo>
                    <a:pt x="4196727" y="1910956"/>
                  </a:lnTo>
                  <a:lnTo>
                    <a:pt x="4187304" y="1923656"/>
                  </a:lnTo>
                  <a:lnTo>
                    <a:pt x="4177969" y="1949056"/>
                  </a:lnTo>
                  <a:lnTo>
                    <a:pt x="4175658" y="1949056"/>
                  </a:lnTo>
                  <a:lnTo>
                    <a:pt x="4173321" y="1961756"/>
                  </a:lnTo>
                  <a:lnTo>
                    <a:pt x="4164101" y="1974456"/>
                  </a:lnTo>
                  <a:lnTo>
                    <a:pt x="4152696" y="1999856"/>
                  </a:lnTo>
                  <a:lnTo>
                    <a:pt x="4150436" y="1999856"/>
                  </a:lnTo>
                  <a:lnTo>
                    <a:pt x="4148150" y="2012556"/>
                  </a:lnTo>
                  <a:lnTo>
                    <a:pt x="4136910" y="2037956"/>
                  </a:lnTo>
                  <a:lnTo>
                    <a:pt x="4129036" y="2050656"/>
                  </a:lnTo>
                  <a:lnTo>
                    <a:pt x="4123893" y="2063356"/>
                  </a:lnTo>
                  <a:lnTo>
                    <a:pt x="4116565" y="2076056"/>
                  </a:lnTo>
                  <a:lnTo>
                    <a:pt x="4113707" y="2088756"/>
                  </a:lnTo>
                  <a:lnTo>
                    <a:pt x="4107319" y="2101456"/>
                  </a:lnTo>
                  <a:lnTo>
                    <a:pt x="4092448" y="2126856"/>
                  </a:lnTo>
                  <a:lnTo>
                    <a:pt x="4079748" y="2164956"/>
                  </a:lnTo>
                  <a:lnTo>
                    <a:pt x="4066006" y="2190356"/>
                  </a:lnTo>
                  <a:lnTo>
                    <a:pt x="4051503" y="2228456"/>
                  </a:lnTo>
                  <a:lnTo>
                    <a:pt x="4036491" y="2253856"/>
                  </a:lnTo>
                  <a:lnTo>
                    <a:pt x="4033913" y="2266556"/>
                  </a:lnTo>
                  <a:lnTo>
                    <a:pt x="4023690" y="2291956"/>
                  </a:lnTo>
                  <a:lnTo>
                    <a:pt x="4018203" y="2304656"/>
                  </a:lnTo>
                  <a:lnTo>
                    <a:pt x="4018572" y="2291956"/>
                  </a:lnTo>
                  <a:lnTo>
                    <a:pt x="4021074" y="2279256"/>
                  </a:lnTo>
                  <a:lnTo>
                    <a:pt x="4023715" y="2253856"/>
                  </a:lnTo>
                  <a:lnTo>
                    <a:pt x="4026497" y="2228456"/>
                  </a:lnTo>
                  <a:lnTo>
                    <a:pt x="4027932" y="2215756"/>
                  </a:lnTo>
                  <a:lnTo>
                    <a:pt x="4030916" y="2203056"/>
                  </a:lnTo>
                  <a:lnTo>
                    <a:pt x="4032453" y="2190356"/>
                  </a:lnTo>
                  <a:lnTo>
                    <a:pt x="4035628" y="2164956"/>
                  </a:lnTo>
                  <a:lnTo>
                    <a:pt x="4038079" y="2152256"/>
                  </a:lnTo>
                  <a:lnTo>
                    <a:pt x="4040594" y="2126856"/>
                  </a:lnTo>
                  <a:lnTo>
                    <a:pt x="4043184" y="2114156"/>
                  </a:lnTo>
                  <a:lnTo>
                    <a:pt x="4045826" y="2101456"/>
                  </a:lnTo>
                  <a:lnTo>
                    <a:pt x="4049458" y="2076056"/>
                  </a:lnTo>
                  <a:lnTo>
                    <a:pt x="4053179" y="2050656"/>
                  </a:lnTo>
                  <a:lnTo>
                    <a:pt x="4057980" y="2025256"/>
                  </a:lnTo>
                  <a:lnTo>
                    <a:pt x="4062933" y="1999856"/>
                  </a:lnTo>
                  <a:lnTo>
                    <a:pt x="4068000" y="1974456"/>
                  </a:lnTo>
                  <a:lnTo>
                    <a:pt x="4072153" y="1949056"/>
                  </a:lnTo>
                  <a:lnTo>
                    <a:pt x="4076382" y="1923656"/>
                  </a:lnTo>
                  <a:lnTo>
                    <a:pt x="4078528" y="1910956"/>
                  </a:lnTo>
                  <a:lnTo>
                    <a:pt x="4083951" y="1885556"/>
                  </a:lnTo>
                  <a:lnTo>
                    <a:pt x="4088371" y="1872856"/>
                  </a:lnTo>
                  <a:lnTo>
                    <a:pt x="4089501" y="1860156"/>
                  </a:lnTo>
                  <a:lnTo>
                    <a:pt x="4090606" y="1860156"/>
                  </a:lnTo>
                  <a:lnTo>
                    <a:pt x="4095115" y="1834756"/>
                  </a:lnTo>
                  <a:lnTo>
                    <a:pt x="4102036" y="1796656"/>
                  </a:lnTo>
                  <a:lnTo>
                    <a:pt x="4103217" y="1796656"/>
                  </a:lnTo>
                  <a:lnTo>
                    <a:pt x="4106697" y="1783956"/>
                  </a:lnTo>
                  <a:lnTo>
                    <a:pt x="4112577" y="1758556"/>
                  </a:lnTo>
                  <a:lnTo>
                    <a:pt x="4117340" y="1733156"/>
                  </a:lnTo>
                  <a:lnTo>
                    <a:pt x="4126915" y="1682356"/>
                  </a:lnTo>
                  <a:lnTo>
                    <a:pt x="4136606" y="1644256"/>
                  </a:lnTo>
                  <a:lnTo>
                    <a:pt x="4139006" y="1631556"/>
                  </a:lnTo>
                  <a:lnTo>
                    <a:pt x="4141457" y="1618856"/>
                  </a:lnTo>
                  <a:lnTo>
                    <a:pt x="4175417" y="1466456"/>
                  </a:lnTo>
                  <a:lnTo>
                    <a:pt x="4182618" y="1441056"/>
                  </a:lnTo>
                  <a:lnTo>
                    <a:pt x="4190936" y="1402956"/>
                  </a:lnTo>
                  <a:lnTo>
                    <a:pt x="4192130" y="1390256"/>
                  </a:lnTo>
                  <a:lnTo>
                    <a:pt x="4193286" y="1390256"/>
                  </a:lnTo>
                  <a:lnTo>
                    <a:pt x="4196816" y="1364856"/>
                  </a:lnTo>
                  <a:lnTo>
                    <a:pt x="4199128" y="1364856"/>
                  </a:lnTo>
                  <a:lnTo>
                    <a:pt x="4200296" y="1352156"/>
                  </a:lnTo>
                  <a:lnTo>
                    <a:pt x="4206036" y="1326756"/>
                  </a:lnTo>
                  <a:lnTo>
                    <a:pt x="4209427" y="1314056"/>
                  </a:lnTo>
                  <a:lnTo>
                    <a:pt x="4210583" y="1301356"/>
                  </a:lnTo>
                  <a:lnTo>
                    <a:pt x="4215054" y="1288656"/>
                  </a:lnTo>
                  <a:lnTo>
                    <a:pt x="4222686" y="1250556"/>
                  </a:lnTo>
                  <a:lnTo>
                    <a:pt x="4227398" y="1225156"/>
                  </a:lnTo>
                  <a:lnTo>
                    <a:pt x="4227728" y="1225156"/>
                  </a:lnTo>
                  <a:lnTo>
                    <a:pt x="4229049" y="1212456"/>
                  </a:lnTo>
                  <a:lnTo>
                    <a:pt x="4230497" y="1212456"/>
                  </a:lnTo>
                  <a:lnTo>
                    <a:pt x="4233646" y="1199756"/>
                  </a:lnTo>
                  <a:lnTo>
                    <a:pt x="4238422" y="1174356"/>
                  </a:lnTo>
                  <a:lnTo>
                    <a:pt x="4242600" y="1161656"/>
                  </a:lnTo>
                  <a:lnTo>
                    <a:pt x="4247375" y="1136256"/>
                  </a:lnTo>
                  <a:lnTo>
                    <a:pt x="4250283" y="1123556"/>
                  </a:lnTo>
                  <a:lnTo>
                    <a:pt x="4250741" y="1123556"/>
                  </a:lnTo>
                  <a:lnTo>
                    <a:pt x="4252188" y="1110856"/>
                  </a:lnTo>
                  <a:lnTo>
                    <a:pt x="4253598" y="1110856"/>
                  </a:lnTo>
                  <a:lnTo>
                    <a:pt x="4255452" y="1098156"/>
                  </a:lnTo>
                  <a:lnTo>
                    <a:pt x="4256824" y="1085456"/>
                  </a:lnTo>
                  <a:lnTo>
                    <a:pt x="4258602" y="1085456"/>
                  </a:lnTo>
                  <a:lnTo>
                    <a:pt x="4259897" y="1072756"/>
                  </a:lnTo>
                  <a:lnTo>
                    <a:pt x="4260735" y="1072756"/>
                  </a:lnTo>
                  <a:lnTo>
                    <a:pt x="4262374" y="1060056"/>
                  </a:lnTo>
                  <a:lnTo>
                    <a:pt x="4263923" y="1047356"/>
                  </a:lnTo>
                  <a:lnTo>
                    <a:pt x="4265396" y="1047356"/>
                  </a:lnTo>
                  <a:lnTo>
                    <a:pt x="4266768" y="1034656"/>
                  </a:lnTo>
                  <a:lnTo>
                    <a:pt x="4268013" y="1021956"/>
                  </a:lnTo>
                  <a:lnTo>
                    <a:pt x="4269168" y="1009256"/>
                  </a:lnTo>
                  <a:lnTo>
                    <a:pt x="4269930" y="1009256"/>
                  </a:lnTo>
                  <a:lnTo>
                    <a:pt x="4270413" y="996556"/>
                  </a:lnTo>
                  <a:lnTo>
                    <a:pt x="4271061" y="996556"/>
                  </a:lnTo>
                  <a:lnTo>
                    <a:pt x="4271708" y="983856"/>
                  </a:lnTo>
                  <a:lnTo>
                    <a:pt x="4271873" y="983856"/>
                  </a:lnTo>
                  <a:lnTo>
                    <a:pt x="4272318" y="971156"/>
                  </a:lnTo>
                  <a:lnTo>
                    <a:pt x="4272724" y="971156"/>
                  </a:lnTo>
                  <a:lnTo>
                    <a:pt x="4272889" y="958456"/>
                  </a:lnTo>
                  <a:lnTo>
                    <a:pt x="4273054" y="958456"/>
                  </a:lnTo>
                  <a:lnTo>
                    <a:pt x="4273054" y="945756"/>
                  </a:lnTo>
                  <a:lnTo>
                    <a:pt x="4275645" y="945756"/>
                  </a:lnTo>
                  <a:lnTo>
                    <a:pt x="4276369" y="933056"/>
                  </a:lnTo>
                  <a:lnTo>
                    <a:pt x="4283938" y="933056"/>
                  </a:lnTo>
                  <a:lnTo>
                    <a:pt x="4286580" y="920356"/>
                  </a:lnTo>
                  <a:lnTo>
                    <a:pt x="4295775" y="920356"/>
                  </a:lnTo>
                  <a:lnTo>
                    <a:pt x="4296410" y="907656"/>
                  </a:lnTo>
                  <a:lnTo>
                    <a:pt x="4402975" y="907656"/>
                  </a:lnTo>
                  <a:lnTo>
                    <a:pt x="4411789" y="920356"/>
                  </a:lnTo>
                  <a:lnTo>
                    <a:pt x="4465142" y="920356"/>
                  </a:lnTo>
                  <a:lnTo>
                    <a:pt x="4470565" y="933056"/>
                  </a:lnTo>
                  <a:lnTo>
                    <a:pt x="4494733" y="933056"/>
                  </a:lnTo>
                  <a:lnTo>
                    <a:pt x="4498162" y="945756"/>
                  </a:lnTo>
                  <a:lnTo>
                    <a:pt x="4515002" y="945756"/>
                  </a:lnTo>
                  <a:lnTo>
                    <a:pt x="4518368" y="958456"/>
                  </a:lnTo>
                  <a:lnTo>
                    <a:pt x="4529658" y="958456"/>
                  </a:lnTo>
                  <a:lnTo>
                    <a:pt x="4531245" y="971156"/>
                  </a:lnTo>
                  <a:lnTo>
                    <a:pt x="4540059" y="971156"/>
                  </a:lnTo>
                  <a:lnTo>
                    <a:pt x="4540872" y="983856"/>
                  </a:lnTo>
                  <a:lnTo>
                    <a:pt x="4546257" y="983856"/>
                  </a:lnTo>
                  <a:lnTo>
                    <a:pt x="4547794" y="996556"/>
                  </a:lnTo>
                  <a:lnTo>
                    <a:pt x="4551197" y="996556"/>
                  </a:lnTo>
                  <a:lnTo>
                    <a:pt x="4552086" y="1009256"/>
                  </a:lnTo>
                  <a:lnTo>
                    <a:pt x="4554258" y="1009256"/>
                  </a:lnTo>
                  <a:lnTo>
                    <a:pt x="4554423" y="1021956"/>
                  </a:lnTo>
                  <a:lnTo>
                    <a:pt x="4555934" y="1021956"/>
                  </a:lnTo>
                  <a:lnTo>
                    <a:pt x="4556290" y="1034656"/>
                  </a:lnTo>
                  <a:lnTo>
                    <a:pt x="4556633" y="1034656"/>
                  </a:lnTo>
                  <a:lnTo>
                    <a:pt x="4556633" y="958456"/>
                  </a:lnTo>
                  <a:lnTo>
                    <a:pt x="4552620" y="958456"/>
                  </a:lnTo>
                  <a:lnTo>
                    <a:pt x="4550727" y="945756"/>
                  </a:lnTo>
                  <a:lnTo>
                    <a:pt x="4540326" y="945756"/>
                  </a:lnTo>
                  <a:lnTo>
                    <a:pt x="4538827" y="933056"/>
                  </a:lnTo>
                  <a:lnTo>
                    <a:pt x="4526724" y="933056"/>
                  </a:lnTo>
                  <a:lnTo>
                    <a:pt x="4522381" y="920356"/>
                  </a:lnTo>
                  <a:lnTo>
                    <a:pt x="4500156" y="920356"/>
                  </a:lnTo>
                  <a:lnTo>
                    <a:pt x="4497019" y="907656"/>
                  </a:lnTo>
                  <a:lnTo>
                    <a:pt x="4468330" y="907656"/>
                  </a:lnTo>
                  <a:lnTo>
                    <a:pt x="4460811" y="894956"/>
                  </a:lnTo>
                  <a:lnTo>
                    <a:pt x="4377880" y="894956"/>
                  </a:lnTo>
                  <a:lnTo>
                    <a:pt x="4374464" y="882256"/>
                  </a:lnTo>
                  <a:lnTo>
                    <a:pt x="4297007" y="882256"/>
                  </a:lnTo>
                  <a:lnTo>
                    <a:pt x="4295419" y="894956"/>
                  </a:lnTo>
                  <a:lnTo>
                    <a:pt x="4276014" y="894956"/>
                  </a:lnTo>
                  <a:lnTo>
                    <a:pt x="4274756" y="907656"/>
                  </a:lnTo>
                  <a:lnTo>
                    <a:pt x="4269816" y="907656"/>
                  </a:lnTo>
                  <a:lnTo>
                    <a:pt x="4269003" y="894956"/>
                  </a:lnTo>
                  <a:lnTo>
                    <a:pt x="4267873" y="894956"/>
                  </a:lnTo>
                  <a:lnTo>
                    <a:pt x="4266806" y="882256"/>
                  </a:lnTo>
                  <a:lnTo>
                    <a:pt x="4265155" y="882256"/>
                  </a:lnTo>
                  <a:lnTo>
                    <a:pt x="4264101" y="869556"/>
                  </a:lnTo>
                  <a:lnTo>
                    <a:pt x="4261459" y="869556"/>
                  </a:lnTo>
                  <a:lnTo>
                    <a:pt x="4260139" y="856856"/>
                  </a:lnTo>
                  <a:lnTo>
                    <a:pt x="4256151" y="856856"/>
                  </a:lnTo>
                  <a:lnTo>
                    <a:pt x="4254944" y="844156"/>
                  </a:lnTo>
                  <a:lnTo>
                    <a:pt x="4250144" y="844156"/>
                  </a:lnTo>
                  <a:lnTo>
                    <a:pt x="4247743" y="831456"/>
                  </a:lnTo>
                  <a:lnTo>
                    <a:pt x="4247019" y="831456"/>
                  </a:lnTo>
                  <a:lnTo>
                    <a:pt x="4247019" y="945756"/>
                  </a:lnTo>
                  <a:lnTo>
                    <a:pt x="4243349" y="945756"/>
                  </a:lnTo>
                  <a:lnTo>
                    <a:pt x="4242651" y="971156"/>
                  </a:lnTo>
                  <a:lnTo>
                    <a:pt x="4241546" y="983310"/>
                  </a:lnTo>
                  <a:lnTo>
                    <a:pt x="4241546" y="1009256"/>
                  </a:lnTo>
                  <a:lnTo>
                    <a:pt x="4241304" y="1021956"/>
                  </a:lnTo>
                  <a:lnTo>
                    <a:pt x="4241546" y="1009256"/>
                  </a:lnTo>
                  <a:lnTo>
                    <a:pt x="4241546" y="983310"/>
                  </a:lnTo>
                  <a:lnTo>
                    <a:pt x="4241495" y="983856"/>
                  </a:lnTo>
                  <a:lnTo>
                    <a:pt x="4239793" y="1009256"/>
                  </a:lnTo>
                  <a:lnTo>
                    <a:pt x="4237431" y="1021956"/>
                  </a:lnTo>
                  <a:lnTo>
                    <a:pt x="4240288" y="1021956"/>
                  </a:lnTo>
                  <a:lnTo>
                    <a:pt x="4239234" y="1034656"/>
                  </a:lnTo>
                  <a:lnTo>
                    <a:pt x="4238498" y="1034656"/>
                  </a:lnTo>
                  <a:lnTo>
                    <a:pt x="4237342" y="1047356"/>
                  </a:lnTo>
                  <a:lnTo>
                    <a:pt x="4235297" y="1047356"/>
                  </a:lnTo>
                  <a:lnTo>
                    <a:pt x="4233570" y="1060056"/>
                  </a:lnTo>
                  <a:lnTo>
                    <a:pt x="4231310" y="1072756"/>
                  </a:lnTo>
                  <a:lnTo>
                    <a:pt x="4229417" y="1085456"/>
                  </a:lnTo>
                  <a:lnTo>
                    <a:pt x="4227995" y="1085456"/>
                  </a:lnTo>
                  <a:lnTo>
                    <a:pt x="4225518" y="1098156"/>
                  </a:lnTo>
                  <a:lnTo>
                    <a:pt x="4224515" y="1098156"/>
                  </a:lnTo>
                  <a:lnTo>
                    <a:pt x="4224032" y="1110856"/>
                  </a:lnTo>
                  <a:lnTo>
                    <a:pt x="4223029" y="1110856"/>
                  </a:lnTo>
                  <a:lnTo>
                    <a:pt x="4156430" y="1402956"/>
                  </a:lnTo>
                  <a:lnTo>
                    <a:pt x="4051363" y="1885556"/>
                  </a:lnTo>
                  <a:lnTo>
                    <a:pt x="3952519" y="2342756"/>
                  </a:lnTo>
                  <a:lnTo>
                    <a:pt x="3925443" y="2468410"/>
                  </a:lnTo>
                  <a:lnTo>
                    <a:pt x="3925443" y="2939656"/>
                  </a:lnTo>
                  <a:lnTo>
                    <a:pt x="3924528" y="2939656"/>
                  </a:lnTo>
                  <a:lnTo>
                    <a:pt x="3923093" y="2926956"/>
                  </a:lnTo>
                  <a:lnTo>
                    <a:pt x="3921671" y="2926956"/>
                  </a:lnTo>
                  <a:lnTo>
                    <a:pt x="3918940" y="2901556"/>
                  </a:lnTo>
                  <a:lnTo>
                    <a:pt x="3918508" y="2901556"/>
                  </a:lnTo>
                  <a:lnTo>
                    <a:pt x="3917162" y="2888856"/>
                  </a:lnTo>
                  <a:lnTo>
                    <a:pt x="3915473" y="2888856"/>
                  </a:lnTo>
                  <a:lnTo>
                    <a:pt x="3915041" y="2876156"/>
                  </a:lnTo>
                  <a:lnTo>
                    <a:pt x="3913009" y="2863456"/>
                  </a:lnTo>
                  <a:lnTo>
                    <a:pt x="3911079" y="2850756"/>
                  </a:lnTo>
                  <a:lnTo>
                    <a:pt x="3915219" y="2850756"/>
                  </a:lnTo>
                  <a:lnTo>
                    <a:pt x="3916413" y="2863456"/>
                  </a:lnTo>
                  <a:lnTo>
                    <a:pt x="3916870" y="2863456"/>
                  </a:lnTo>
                  <a:lnTo>
                    <a:pt x="3917353" y="2876156"/>
                  </a:lnTo>
                  <a:lnTo>
                    <a:pt x="3919182" y="2888856"/>
                  </a:lnTo>
                  <a:lnTo>
                    <a:pt x="3921366" y="2901556"/>
                  </a:lnTo>
                  <a:lnTo>
                    <a:pt x="3922636" y="2914256"/>
                  </a:lnTo>
                  <a:lnTo>
                    <a:pt x="3923855" y="2926956"/>
                  </a:lnTo>
                  <a:lnTo>
                    <a:pt x="3925443" y="2939656"/>
                  </a:lnTo>
                  <a:lnTo>
                    <a:pt x="3925443" y="2468410"/>
                  </a:lnTo>
                  <a:lnTo>
                    <a:pt x="3908729" y="2545956"/>
                  </a:lnTo>
                  <a:lnTo>
                    <a:pt x="3892016" y="2533256"/>
                  </a:lnTo>
                  <a:lnTo>
                    <a:pt x="3891724" y="2533256"/>
                  </a:lnTo>
                  <a:lnTo>
                    <a:pt x="3891483" y="2545956"/>
                  </a:lnTo>
                  <a:lnTo>
                    <a:pt x="3889997" y="2533256"/>
                  </a:lnTo>
                  <a:lnTo>
                    <a:pt x="3887393" y="2533256"/>
                  </a:lnTo>
                  <a:lnTo>
                    <a:pt x="3886149" y="2520556"/>
                  </a:lnTo>
                  <a:lnTo>
                    <a:pt x="3884320" y="2507856"/>
                  </a:lnTo>
                  <a:lnTo>
                    <a:pt x="3883672" y="2507856"/>
                  </a:lnTo>
                  <a:lnTo>
                    <a:pt x="3882834" y="2495156"/>
                  </a:lnTo>
                  <a:lnTo>
                    <a:pt x="3882161" y="2495156"/>
                  </a:lnTo>
                  <a:lnTo>
                    <a:pt x="3881031" y="2482456"/>
                  </a:lnTo>
                  <a:lnTo>
                    <a:pt x="3880104" y="2469756"/>
                  </a:lnTo>
                  <a:lnTo>
                    <a:pt x="3879189" y="2457056"/>
                  </a:lnTo>
                  <a:lnTo>
                    <a:pt x="3877233" y="2444356"/>
                  </a:lnTo>
                  <a:lnTo>
                    <a:pt x="3876548" y="2431656"/>
                  </a:lnTo>
                  <a:lnTo>
                    <a:pt x="3875659" y="2418956"/>
                  </a:lnTo>
                  <a:lnTo>
                    <a:pt x="3875455" y="2418956"/>
                  </a:lnTo>
                  <a:lnTo>
                    <a:pt x="3874808" y="2406256"/>
                  </a:lnTo>
                  <a:lnTo>
                    <a:pt x="3874020" y="2406256"/>
                  </a:lnTo>
                  <a:lnTo>
                    <a:pt x="3873804" y="2393556"/>
                  </a:lnTo>
                  <a:lnTo>
                    <a:pt x="3873246" y="2393556"/>
                  </a:lnTo>
                  <a:lnTo>
                    <a:pt x="3872509" y="2380856"/>
                  </a:lnTo>
                  <a:lnTo>
                    <a:pt x="3871480" y="2368156"/>
                  </a:lnTo>
                  <a:lnTo>
                    <a:pt x="3871328" y="2368156"/>
                  </a:lnTo>
                  <a:lnTo>
                    <a:pt x="3870680" y="2355456"/>
                  </a:lnTo>
                  <a:lnTo>
                    <a:pt x="3869956" y="2342756"/>
                  </a:lnTo>
                  <a:lnTo>
                    <a:pt x="3868978" y="2317356"/>
                  </a:lnTo>
                  <a:lnTo>
                    <a:pt x="3868331" y="2304656"/>
                  </a:lnTo>
                  <a:lnTo>
                    <a:pt x="3867747" y="2291956"/>
                  </a:lnTo>
                  <a:lnTo>
                    <a:pt x="3867099" y="2266556"/>
                  </a:lnTo>
                  <a:lnTo>
                    <a:pt x="3866604" y="2241156"/>
                  </a:lnTo>
                  <a:lnTo>
                    <a:pt x="3866311" y="2228456"/>
                  </a:lnTo>
                  <a:lnTo>
                    <a:pt x="3866070" y="2215756"/>
                  </a:lnTo>
                  <a:lnTo>
                    <a:pt x="3865969" y="2203056"/>
                  </a:lnTo>
                  <a:lnTo>
                    <a:pt x="3865854" y="2152256"/>
                  </a:lnTo>
                  <a:lnTo>
                    <a:pt x="3866210" y="2114156"/>
                  </a:lnTo>
                  <a:lnTo>
                    <a:pt x="3866616" y="2088756"/>
                  </a:lnTo>
                  <a:lnTo>
                    <a:pt x="3867200" y="2063356"/>
                  </a:lnTo>
                  <a:lnTo>
                    <a:pt x="3867416" y="2050656"/>
                  </a:lnTo>
                  <a:lnTo>
                    <a:pt x="3867924" y="2037956"/>
                  </a:lnTo>
                  <a:lnTo>
                    <a:pt x="3868636" y="2012556"/>
                  </a:lnTo>
                  <a:lnTo>
                    <a:pt x="3869461" y="1999856"/>
                  </a:lnTo>
                  <a:lnTo>
                    <a:pt x="3870388" y="1974456"/>
                  </a:lnTo>
                  <a:lnTo>
                    <a:pt x="3871214" y="1961756"/>
                  </a:lnTo>
                  <a:lnTo>
                    <a:pt x="3872814" y="1923656"/>
                  </a:lnTo>
                  <a:lnTo>
                    <a:pt x="3874782" y="1898256"/>
                  </a:lnTo>
                  <a:lnTo>
                    <a:pt x="3875240" y="1885556"/>
                  </a:lnTo>
                  <a:lnTo>
                    <a:pt x="3875532" y="1885556"/>
                  </a:lnTo>
                  <a:lnTo>
                    <a:pt x="3876776" y="1872856"/>
                  </a:lnTo>
                  <a:lnTo>
                    <a:pt x="3878097" y="1847456"/>
                  </a:lnTo>
                  <a:lnTo>
                    <a:pt x="3880599" y="1822056"/>
                  </a:lnTo>
                  <a:lnTo>
                    <a:pt x="3881374" y="1809356"/>
                  </a:lnTo>
                  <a:lnTo>
                    <a:pt x="3881729" y="1809356"/>
                  </a:lnTo>
                  <a:lnTo>
                    <a:pt x="3884536" y="1783956"/>
                  </a:lnTo>
                  <a:lnTo>
                    <a:pt x="3886682" y="1758556"/>
                  </a:lnTo>
                  <a:lnTo>
                    <a:pt x="3887139" y="1758556"/>
                  </a:lnTo>
                  <a:lnTo>
                    <a:pt x="3887571" y="1745856"/>
                  </a:lnTo>
                  <a:lnTo>
                    <a:pt x="3888930" y="1733156"/>
                  </a:lnTo>
                  <a:lnTo>
                    <a:pt x="3889870" y="1733156"/>
                  </a:lnTo>
                  <a:lnTo>
                    <a:pt x="3891800" y="1707756"/>
                  </a:lnTo>
                  <a:lnTo>
                    <a:pt x="3892778" y="1707756"/>
                  </a:lnTo>
                  <a:lnTo>
                    <a:pt x="3894290" y="1695056"/>
                  </a:lnTo>
                  <a:lnTo>
                    <a:pt x="3896385" y="1669656"/>
                  </a:lnTo>
                  <a:lnTo>
                    <a:pt x="3899674" y="1644256"/>
                  </a:lnTo>
                  <a:lnTo>
                    <a:pt x="3900830" y="1644256"/>
                  </a:lnTo>
                  <a:lnTo>
                    <a:pt x="3903802" y="1618856"/>
                  </a:lnTo>
                  <a:lnTo>
                    <a:pt x="3907523" y="1593456"/>
                  </a:lnTo>
                  <a:lnTo>
                    <a:pt x="3910774" y="1568056"/>
                  </a:lnTo>
                  <a:lnTo>
                    <a:pt x="3912120" y="1568056"/>
                  </a:lnTo>
                  <a:lnTo>
                    <a:pt x="3912768" y="1555356"/>
                  </a:lnTo>
                  <a:lnTo>
                    <a:pt x="3913454" y="1555356"/>
                  </a:lnTo>
                  <a:lnTo>
                    <a:pt x="3914800" y="1542656"/>
                  </a:lnTo>
                  <a:lnTo>
                    <a:pt x="3916896" y="1529956"/>
                  </a:lnTo>
                  <a:lnTo>
                    <a:pt x="3918318" y="1529956"/>
                  </a:lnTo>
                  <a:lnTo>
                    <a:pt x="3921188" y="1504556"/>
                  </a:lnTo>
                  <a:lnTo>
                    <a:pt x="3924922" y="1491856"/>
                  </a:lnTo>
                  <a:lnTo>
                    <a:pt x="3928757" y="1466456"/>
                  </a:lnTo>
                  <a:lnTo>
                    <a:pt x="3932720" y="1441056"/>
                  </a:lnTo>
                  <a:lnTo>
                    <a:pt x="3936809" y="1428356"/>
                  </a:lnTo>
                  <a:lnTo>
                    <a:pt x="3940175" y="1402956"/>
                  </a:lnTo>
                  <a:lnTo>
                    <a:pt x="3942740" y="1390256"/>
                  </a:lnTo>
                  <a:lnTo>
                    <a:pt x="3946321" y="1377556"/>
                  </a:lnTo>
                  <a:lnTo>
                    <a:pt x="3949966" y="1364856"/>
                  </a:lnTo>
                  <a:lnTo>
                    <a:pt x="3953687" y="1339456"/>
                  </a:lnTo>
                  <a:lnTo>
                    <a:pt x="3958475" y="1326756"/>
                  </a:lnTo>
                  <a:lnTo>
                    <a:pt x="3961409" y="1314056"/>
                  </a:lnTo>
                  <a:lnTo>
                    <a:pt x="3963378" y="1301356"/>
                  </a:lnTo>
                  <a:lnTo>
                    <a:pt x="3969423" y="1275956"/>
                  </a:lnTo>
                  <a:lnTo>
                    <a:pt x="3972522" y="1263256"/>
                  </a:lnTo>
                  <a:lnTo>
                    <a:pt x="3975671" y="1250556"/>
                  </a:lnTo>
                  <a:lnTo>
                    <a:pt x="3979926" y="1237856"/>
                  </a:lnTo>
                  <a:lnTo>
                    <a:pt x="3983164" y="1225156"/>
                  </a:lnTo>
                  <a:lnTo>
                    <a:pt x="3988689" y="1199756"/>
                  </a:lnTo>
                  <a:lnTo>
                    <a:pt x="3994340" y="1187056"/>
                  </a:lnTo>
                  <a:lnTo>
                    <a:pt x="3998950" y="1161656"/>
                  </a:lnTo>
                  <a:lnTo>
                    <a:pt x="4004589" y="1148956"/>
                  </a:lnTo>
                  <a:lnTo>
                    <a:pt x="4004856" y="1148956"/>
                  </a:lnTo>
                  <a:lnTo>
                    <a:pt x="4009733" y="1123556"/>
                  </a:lnTo>
                  <a:lnTo>
                    <a:pt x="4012209" y="1123556"/>
                  </a:lnTo>
                  <a:lnTo>
                    <a:pt x="4014698" y="1110856"/>
                  </a:lnTo>
                  <a:lnTo>
                    <a:pt x="4017226" y="1110856"/>
                  </a:lnTo>
                  <a:lnTo>
                    <a:pt x="4022344" y="1085456"/>
                  </a:lnTo>
                  <a:lnTo>
                    <a:pt x="4036034" y="1047356"/>
                  </a:lnTo>
                  <a:lnTo>
                    <a:pt x="4037444" y="1047356"/>
                  </a:lnTo>
                  <a:lnTo>
                    <a:pt x="4040238" y="1034656"/>
                  </a:lnTo>
                  <a:lnTo>
                    <a:pt x="4048734" y="1009256"/>
                  </a:lnTo>
                  <a:lnTo>
                    <a:pt x="4053065" y="996556"/>
                  </a:lnTo>
                  <a:lnTo>
                    <a:pt x="4058894" y="971156"/>
                  </a:lnTo>
                  <a:lnTo>
                    <a:pt x="4060393" y="971156"/>
                  </a:lnTo>
                  <a:lnTo>
                    <a:pt x="4063339" y="958456"/>
                  </a:lnTo>
                  <a:lnTo>
                    <a:pt x="4068622" y="945756"/>
                  </a:lnTo>
                  <a:lnTo>
                    <a:pt x="4073233" y="933056"/>
                  </a:lnTo>
                  <a:lnTo>
                    <a:pt x="4078744" y="920356"/>
                  </a:lnTo>
                  <a:lnTo>
                    <a:pt x="4081119" y="907656"/>
                  </a:lnTo>
                  <a:lnTo>
                    <a:pt x="4082719" y="907656"/>
                  </a:lnTo>
                  <a:lnTo>
                    <a:pt x="4086860" y="894956"/>
                  </a:lnTo>
                  <a:lnTo>
                    <a:pt x="4092765" y="882256"/>
                  </a:lnTo>
                  <a:lnTo>
                    <a:pt x="4095356" y="882256"/>
                  </a:lnTo>
                  <a:lnTo>
                    <a:pt x="4096207" y="869556"/>
                  </a:lnTo>
                  <a:lnTo>
                    <a:pt x="4099712" y="869556"/>
                  </a:lnTo>
                  <a:lnTo>
                    <a:pt x="4104157" y="856856"/>
                  </a:lnTo>
                  <a:lnTo>
                    <a:pt x="4105948" y="856856"/>
                  </a:lnTo>
                  <a:lnTo>
                    <a:pt x="4109605" y="844156"/>
                  </a:lnTo>
                  <a:lnTo>
                    <a:pt x="4111447" y="844156"/>
                  </a:lnTo>
                  <a:lnTo>
                    <a:pt x="4116133" y="831456"/>
                  </a:lnTo>
                  <a:lnTo>
                    <a:pt x="4121899" y="818756"/>
                  </a:lnTo>
                  <a:lnTo>
                    <a:pt x="4123867" y="818756"/>
                  </a:lnTo>
                  <a:lnTo>
                    <a:pt x="4124833" y="806056"/>
                  </a:lnTo>
                  <a:lnTo>
                    <a:pt x="4129443" y="806056"/>
                  </a:lnTo>
                  <a:lnTo>
                    <a:pt x="4131335" y="793356"/>
                  </a:lnTo>
                  <a:lnTo>
                    <a:pt x="4151592" y="793356"/>
                  </a:lnTo>
                  <a:lnTo>
                    <a:pt x="4154665" y="806056"/>
                  </a:lnTo>
                  <a:lnTo>
                    <a:pt x="4190187" y="806056"/>
                  </a:lnTo>
                  <a:lnTo>
                    <a:pt x="4193768" y="818756"/>
                  </a:lnTo>
                  <a:lnTo>
                    <a:pt x="4207218" y="818756"/>
                  </a:lnTo>
                  <a:lnTo>
                    <a:pt x="4209529" y="831456"/>
                  </a:lnTo>
                  <a:lnTo>
                    <a:pt x="4219829" y="831456"/>
                  </a:lnTo>
                  <a:lnTo>
                    <a:pt x="4220743" y="844156"/>
                  </a:lnTo>
                  <a:lnTo>
                    <a:pt x="4227182" y="844156"/>
                  </a:lnTo>
                  <a:lnTo>
                    <a:pt x="4229100" y="856856"/>
                  </a:lnTo>
                  <a:lnTo>
                    <a:pt x="4232630" y="856856"/>
                  </a:lnTo>
                  <a:lnTo>
                    <a:pt x="4234218" y="869556"/>
                  </a:lnTo>
                  <a:lnTo>
                    <a:pt x="4238180" y="869556"/>
                  </a:lnTo>
                  <a:lnTo>
                    <a:pt x="4239399" y="882256"/>
                  </a:lnTo>
                  <a:lnTo>
                    <a:pt x="4241165" y="882256"/>
                  </a:lnTo>
                  <a:lnTo>
                    <a:pt x="4242308" y="894956"/>
                  </a:lnTo>
                  <a:lnTo>
                    <a:pt x="4243806" y="894956"/>
                  </a:lnTo>
                  <a:lnTo>
                    <a:pt x="4244238" y="907656"/>
                  </a:lnTo>
                  <a:lnTo>
                    <a:pt x="4245534" y="907656"/>
                  </a:lnTo>
                  <a:lnTo>
                    <a:pt x="4245813" y="920356"/>
                  </a:lnTo>
                  <a:lnTo>
                    <a:pt x="4246423" y="920356"/>
                  </a:lnTo>
                  <a:lnTo>
                    <a:pt x="4246778" y="933056"/>
                  </a:lnTo>
                  <a:lnTo>
                    <a:pt x="4246994" y="933056"/>
                  </a:lnTo>
                  <a:lnTo>
                    <a:pt x="4247019" y="945756"/>
                  </a:lnTo>
                  <a:lnTo>
                    <a:pt x="4247019" y="831456"/>
                  </a:lnTo>
                  <a:lnTo>
                    <a:pt x="4241355" y="831456"/>
                  </a:lnTo>
                  <a:lnTo>
                    <a:pt x="4240200" y="818756"/>
                  </a:lnTo>
                  <a:lnTo>
                    <a:pt x="4230776" y="818756"/>
                  </a:lnTo>
                  <a:lnTo>
                    <a:pt x="4230116" y="806056"/>
                  </a:lnTo>
                  <a:lnTo>
                    <a:pt x="4215981" y="806056"/>
                  </a:lnTo>
                  <a:lnTo>
                    <a:pt x="4212717" y="793356"/>
                  </a:lnTo>
                  <a:lnTo>
                    <a:pt x="4195788" y="793356"/>
                  </a:lnTo>
                  <a:lnTo>
                    <a:pt x="4192905" y="780656"/>
                  </a:lnTo>
                  <a:lnTo>
                    <a:pt x="4112336" y="780656"/>
                  </a:lnTo>
                  <a:lnTo>
                    <a:pt x="4110583" y="793356"/>
                  </a:lnTo>
                  <a:lnTo>
                    <a:pt x="4106126" y="793356"/>
                  </a:lnTo>
                  <a:lnTo>
                    <a:pt x="4104170" y="806056"/>
                  </a:lnTo>
                  <a:lnTo>
                    <a:pt x="4101198" y="806056"/>
                  </a:lnTo>
                  <a:lnTo>
                    <a:pt x="4097261" y="818756"/>
                  </a:lnTo>
                  <a:lnTo>
                    <a:pt x="4092448" y="831456"/>
                  </a:lnTo>
                  <a:lnTo>
                    <a:pt x="4087749" y="831456"/>
                  </a:lnTo>
                  <a:lnTo>
                    <a:pt x="4085894" y="844156"/>
                  </a:lnTo>
                  <a:lnTo>
                    <a:pt x="4081335" y="856856"/>
                  </a:lnTo>
                  <a:lnTo>
                    <a:pt x="4079532" y="856856"/>
                  </a:lnTo>
                  <a:lnTo>
                    <a:pt x="4075976" y="869556"/>
                  </a:lnTo>
                  <a:lnTo>
                    <a:pt x="4069905" y="882256"/>
                  </a:lnTo>
                  <a:lnTo>
                    <a:pt x="4065651" y="894956"/>
                  </a:lnTo>
                  <a:lnTo>
                    <a:pt x="4062311" y="894956"/>
                  </a:lnTo>
                  <a:lnTo>
                    <a:pt x="4059834" y="907656"/>
                  </a:lnTo>
                  <a:lnTo>
                    <a:pt x="4058158" y="907656"/>
                  </a:lnTo>
                  <a:lnTo>
                    <a:pt x="4051617" y="933056"/>
                  </a:lnTo>
                  <a:lnTo>
                    <a:pt x="4049217" y="933056"/>
                  </a:lnTo>
                  <a:lnTo>
                    <a:pt x="4044467" y="945756"/>
                  </a:lnTo>
                  <a:lnTo>
                    <a:pt x="4038269" y="958456"/>
                  </a:lnTo>
                  <a:lnTo>
                    <a:pt x="4035221" y="971156"/>
                  </a:lnTo>
                  <a:lnTo>
                    <a:pt x="4033672" y="971156"/>
                  </a:lnTo>
                  <a:lnTo>
                    <a:pt x="4024719" y="1009256"/>
                  </a:lnTo>
                  <a:lnTo>
                    <a:pt x="4021759" y="1009256"/>
                  </a:lnTo>
                  <a:lnTo>
                    <a:pt x="4007281" y="1060056"/>
                  </a:lnTo>
                  <a:lnTo>
                    <a:pt x="3998874" y="1085456"/>
                  </a:lnTo>
                  <a:lnTo>
                    <a:pt x="3996232" y="1085456"/>
                  </a:lnTo>
                  <a:lnTo>
                    <a:pt x="3994886" y="1098156"/>
                  </a:lnTo>
                  <a:lnTo>
                    <a:pt x="3993591" y="1098156"/>
                  </a:lnTo>
                  <a:lnTo>
                    <a:pt x="3990949" y="1110856"/>
                  </a:lnTo>
                  <a:lnTo>
                    <a:pt x="3985755" y="1123556"/>
                  </a:lnTo>
                  <a:lnTo>
                    <a:pt x="3978122" y="1148956"/>
                  </a:lnTo>
                  <a:lnTo>
                    <a:pt x="3976827" y="1148956"/>
                  </a:lnTo>
                  <a:lnTo>
                    <a:pt x="3968051" y="1174356"/>
                  </a:lnTo>
                  <a:lnTo>
                    <a:pt x="3963162" y="1199756"/>
                  </a:lnTo>
                  <a:lnTo>
                    <a:pt x="3958323" y="1212456"/>
                  </a:lnTo>
                  <a:lnTo>
                    <a:pt x="3955973" y="1225156"/>
                  </a:lnTo>
                  <a:lnTo>
                    <a:pt x="3953599" y="1225156"/>
                  </a:lnTo>
                  <a:lnTo>
                    <a:pt x="3946652" y="1250556"/>
                  </a:lnTo>
                  <a:lnTo>
                    <a:pt x="3942118" y="1275956"/>
                  </a:lnTo>
                  <a:lnTo>
                    <a:pt x="3936568" y="1288656"/>
                  </a:lnTo>
                  <a:lnTo>
                    <a:pt x="3932224" y="1314056"/>
                  </a:lnTo>
                  <a:lnTo>
                    <a:pt x="3930078" y="1314056"/>
                  </a:lnTo>
                  <a:lnTo>
                    <a:pt x="3925849" y="1326756"/>
                  </a:lnTo>
                  <a:lnTo>
                    <a:pt x="3921696" y="1352156"/>
                  </a:lnTo>
                  <a:lnTo>
                    <a:pt x="3916629" y="1364856"/>
                  </a:lnTo>
                  <a:lnTo>
                    <a:pt x="3914660" y="1377556"/>
                  </a:lnTo>
                  <a:lnTo>
                    <a:pt x="3913657" y="1377556"/>
                  </a:lnTo>
                  <a:lnTo>
                    <a:pt x="3910698" y="1390256"/>
                  </a:lnTo>
                  <a:lnTo>
                    <a:pt x="3908704" y="1402956"/>
                  </a:lnTo>
                  <a:lnTo>
                    <a:pt x="3902913" y="1428356"/>
                  </a:lnTo>
                  <a:lnTo>
                    <a:pt x="3901021" y="1441056"/>
                  </a:lnTo>
                  <a:lnTo>
                    <a:pt x="3896385" y="1453756"/>
                  </a:lnTo>
                  <a:lnTo>
                    <a:pt x="3892753" y="1479156"/>
                  </a:lnTo>
                  <a:lnTo>
                    <a:pt x="3889197" y="1491856"/>
                  </a:lnTo>
                  <a:lnTo>
                    <a:pt x="3884879" y="1517256"/>
                  </a:lnTo>
                  <a:lnTo>
                    <a:pt x="3880675" y="1529956"/>
                  </a:lnTo>
                  <a:lnTo>
                    <a:pt x="3879037" y="1542656"/>
                  </a:lnTo>
                  <a:lnTo>
                    <a:pt x="3878199" y="1542656"/>
                  </a:lnTo>
                  <a:lnTo>
                    <a:pt x="3874185" y="1568056"/>
                  </a:lnTo>
                  <a:lnTo>
                    <a:pt x="3871861" y="1580756"/>
                  </a:lnTo>
                  <a:lnTo>
                    <a:pt x="3871061" y="1580756"/>
                  </a:lnTo>
                  <a:lnTo>
                    <a:pt x="3867277" y="1606156"/>
                  </a:lnTo>
                  <a:lnTo>
                    <a:pt x="3865041" y="1618856"/>
                  </a:lnTo>
                  <a:lnTo>
                    <a:pt x="3859987" y="1644256"/>
                  </a:lnTo>
                  <a:lnTo>
                    <a:pt x="3855097" y="1682356"/>
                  </a:lnTo>
                  <a:lnTo>
                    <a:pt x="3853243" y="1695056"/>
                  </a:lnTo>
                  <a:lnTo>
                    <a:pt x="3854615" y="1644256"/>
                  </a:lnTo>
                  <a:lnTo>
                    <a:pt x="3855885" y="1606156"/>
                  </a:lnTo>
                  <a:lnTo>
                    <a:pt x="3857091" y="1555356"/>
                  </a:lnTo>
                  <a:lnTo>
                    <a:pt x="3857523" y="1542656"/>
                  </a:lnTo>
                  <a:lnTo>
                    <a:pt x="3858018" y="1517256"/>
                  </a:lnTo>
                  <a:lnTo>
                    <a:pt x="3858450" y="1491856"/>
                  </a:lnTo>
                  <a:lnTo>
                    <a:pt x="3858958" y="1466456"/>
                  </a:lnTo>
                  <a:lnTo>
                    <a:pt x="3859314" y="1428356"/>
                  </a:lnTo>
                  <a:lnTo>
                    <a:pt x="3859415" y="1352156"/>
                  </a:lnTo>
                  <a:lnTo>
                    <a:pt x="3858869" y="1301356"/>
                  </a:lnTo>
                  <a:lnTo>
                    <a:pt x="3858222" y="1275956"/>
                  </a:lnTo>
                  <a:lnTo>
                    <a:pt x="3857764" y="1250556"/>
                  </a:lnTo>
                  <a:lnTo>
                    <a:pt x="3857345" y="1237856"/>
                  </a:lnTo>
                  <a:lnTo>
                    <a:pt x="3856723" y="1225156"/>
                  </a:lnTo>
                  <a:lnTo>
                    <a:pt x="3855999" y="1212456"/>
                  </a:lnTo>
                  <a:lnTo>
                    <a:pt x="3854945" y="1187056"/>
                  </a:lnTo>
                  <a:lnTo>
                    <a:pt x="3854488" y="1187056"/>
                  </a:lnTo>
                  <a:lnTo>
                    <a:pt x="3853345" y="1161656"/>
                  </a:lnTo>
                  <a:lnTo>
                    <a:pt x="3852646" y="1161656"/>
                  </a:lnTo>
                  <a:lnTo>
                    <a:pt x="3851897" y="1148956"/>
                  </a:lnTo>
                  <a:lnTo>
                    <a:pt x="3851249" y="1148956"/>
                  </a:lnTo>
                  <a:lnTo>
                    <a:pt x="3851110" y="1136256"/>
                  </a:lnTo>
                  <a:lnTo>
                    <a:pt x="3849903" y="1136256"/>
                  </a:lnTo>
                  <a:lnTo>
                    <a:pt x="3849713" y="1123556"/>
                  </a:lnTo>
                  <a:lnTo>
                    <a:pt x="3849179" y="1123556"/>
                  </a:lnTo>
                  <a:lnTo>
                    <a:pt x="3847833" y="1110856"/>
                  </a:lnTo>
                  <a:lnTo>
                    <a:pt x="3846804" y="1110856"/>
                  </a:lnTo>
                  <a:lnTo>
                    <a:pt x="3846157" y="1098156"/>
                  </a:lnTo>
                  <a:lnTo>
                    <a:pt x="3844594" y="1098156"/>
                  </a:lnTo>
                  <a:lnTo>
                    <a:pt x="3843413" y="1085456"/>
                  </a:lnTo>
                  <a:lnTo>
                    <a:pt x="3842143" y="1085456"/>
                  </a:lnTo>
                  <a:lnTo>
                    <a:pt x="3841902" y="1072756"/>
                  </a:lnTo>
                  <a:lnTo>
                    <a:pt x="3839743" y="1072756"/>
                  </a:lnTo>
                  <a:lnTo>
                    <a:pt x="3838308" y="1060056"/>
                  </a:lnTo>
                  <a:lnTo>
                    <a:pt x="3836162" y="1060056"/>
                  </a:lnTo>
                  <a:lnTo>
                    <a:pt x="3834866" y="1047356"/>
                  </a:lnTo>
                  <a:lnTo>
                    <a:pt x="3830599" y="1047356"/>
                  </a:lnTo>
                  <a:lnTo>
                    <a:pt x="3829418" y="1034656"/>
                  </a:lnTo>
                  <a:lnTo>
                    <a:pt x="3829012" y="1034656"/>
                  </a:lnTo>
                  <a:lnTo>
                    <a:pt x="3829012" y="1301356"/>
                  </a:lnTo>
                  <a:lnTo>
                    <a:pt x="3828745" y="1326756"/>
                  </a:lnTo>
                  <a:lnTo>
                    <a:pt x="3828389" y="1352156"/>
                  </a:lnTo>
                  <a:lnTo>
                    <a:pt x="3827996" y="1364856"/>
                  </a:lnTo>
                  <a:lnTo>
                    <a:pt x="3827780" y="1377556"/>
                  </a:lnTo>
                  <a:lnTo>
                    <a:pt x="3827297" y="1390256"/>
                  </a:lnTo>
                  <a:lnTo>
                    <a:pt x="3826611" y="1415656"/>
                  </a:lnTo>
                  <a:lnTo>
                    <a:pt x="3826433" y="1415656"/>
                  </a:lnTo>
                  <a:lnTo>
                    <a:pt x="3826154" y="1428356"/>
                  </a:lnTo>
                  <a:lnTo>
                    <a:pt x="3825303" y="1453756"/>
                  </a:lnTo>
                  <a:lnTo>
                    <a:pt x="3824592" y="1466456"/>
                  </a:lnTo>
                  <a:lnTo>
                    <a:pt x="3823004" y="1504556"/>
                  </a:lnTo>
                  <a:lnTo>
                    <a:pt x="3821493" y="1542656"/>
                  </a:lnTo>
                  <a:lnTo>
                    <a:pt x="3820122" y="1568056"/>
                  </a:lnTo>
                  <a:lnTo>
                    <a:pt x="3818217" y="1606156"/>
                  </a:lnTo>
                  <a:lnTo>
                    <a:pt x="3817721" y="1606156"/>
                  </a:lnTo>
                  <a:lnTo>
                    <a:pt x="3817505" y="1618856"/>
                  </a:lnTo>
                  <a:lnTo>
                    <a:pt x="3817213" y="1618856"/>
                  </a:lnTo>
                  <a:lnTo>
                    <a:pt x="3816210" y="1644256"/>
                  </a:lnTo>
                  <a:lnTo>
                    <a:pt x="3814140" y="1669656"/>
                  </a:lnTo>
                  <a:lnTo>
                    <a:pt x="3811092" y="1720456"/>
                  </a:lnTo>
                  <a:lnTo>
                    <a:pt x="3810101" y="1733156"/>
                  </a:lnTo>
                  <a:lnTo>
                    <a:pt x="3808184" y="1758556"/>
                  </a:lnTo>
                  <a:lnTo>
                    <a:pt x="3807485" y="1768005"/>
                  </a:lnTo>
                  <a:lnTo>
                    <a:pt x="3807485" y="2520556"/>
                  </a:lnTo>
                  <a:lnTo>
                    <a:pt x="3806215" y="2520556"/>
                  </a:lnTo>
                  <a:lnTo>
                    <a:pt x="3805009" y="2516949"/>
                  </a:lnTo>
                  <a:lnTo>
                    <a:pt x="3807485" y="2520556"/>
                  </a:lnTo>
                  <a:lnTo>
                    <a:pt x="3807485" y="1768005"/>
                  </a:lnTo>
                  <a:lnTo>
                    <a:pt x="3807244" y="1771256"/>
                  </a:lnTo>
                  <a:lnTo>
                    <a:pt x="3804742" y="1809356"/>
                  </a:lnTo>
                  <a:lnTo>
                    <a:pt x="3803980" y="1822056"/>
                  </a:lnTo>
                  <a:lnTo>
                    <a:pt x="3801287" y="1872856"/>
                  </a:lnTo>
                  <a:lnTo>
                    <a:pt x="3800691" y="1872856"/>
                  </a:lnTo>
                  <a:lnTo>
                    <a:pt x="3800322" y="1885556"/>
                  </a:lnTo>
                  <a:lnTo>
                    <a:pt x="3798773" y="1926336"/>
                  </a:lnTo>
                  <a:lnTo>
                    <a:pt x="3798773" y="2507856"/>
                  </a:lnTo>
                  <a:lnTo>
                    <a:pt x="3797808" y="2507856"/>
                  </a:lnTo>
                  <a:lnTo>
                    <a:pt x="3797223" y="2503360"/>
                  </a:lnTo>
                  <a:lnTo>
                    <a:pt x="3798773" y="2507856"/>
                  </a:lnTo>
                  <a:lnTo>
                    <a:pt x="3798773" y="1926336"/>
                  </a:lnTo>
                  <a:lnTo>
                    <a:pt x="3797427" y="1961756"/>
                  </a:lnTo>
                  <a:lnTo>
                    <a:pt x="3795191" y="2012556"/>
                  </a:lnTo>
                  <a:lnTo>
                    <a:pt x="3794785" y="2025256"/>
                  </a:lnTo>
                  <a:lnTo>
                    <a:pt x="3794010" y="2050656"/>
                  </a:lnTo>
                  <a:lnTo>
                    <a:pt x="3793655" y="2063356"/>
                  </a:lnTo>
                  <a:lnTo>
                    <a:pt x="3793172" y="2076056"/>
                  </a:lnTo>
                  <a:lnTo>
                    <a:pt x="3792613" y="2101456"/>
                  </a:lnTo>
                  <a:lnTo>
                    <a:pt x="3792372" y="2114156"/>
                  </a:lnTo>
                  <a:lnTo>
                    <a:pt x="3791940" y="2152256"/>
                  </a:lnTo>
                  <a:lnTo>
                    <a:pt x="3791775" y="2164956"/>
                  </a:lnTo>
                  <a:lnTo>
                    <a:pt x="3791826" y="2215756"/>
                  </a:lnTo>
                  <a:lnTo>
                    <a:pt x="3792093" y="2228456"/>
                  </a:lnTo>
                  <a:lnTo>
                    <a:pt x="3792499" y="2253856"/>
                  </a:lnTo>
                  <a:lnTo>
                    <a:pt x="3792613" y="2266556"/>
                  </a:lnTo>
                  <a:lnTo>
                    <a:pt x="3793147" y="2279256"/>
                  </a:lnTo>
                  <a:lnTo>
                    <a:pt x="3793464" y="2291956"/>
                  </a:lnTo>
                  <a:lnTo>
                    <a:pt x="3794061" y="2304656"/>
                  </a:lnTo>
                  <a:lnTo>
                    <a:pt x="3794899" y="2317356"/>
                  </a:lnTo>
                  <a:lnTo>
                    <a:pt x="3795903" y="2342756"/>
                  </a:lnTo>
                  <a:lnTo>
                    <a:pt x="3794391" y="2342756"/>
                  </a:lnTo>
                  <a:lnTo>
                    <a:pt x="3794391" y="2495156"/>
                  </a:lnTo>
                  <a:lnTo>
                    <a:pt x="3792880" y="2495156"/>
                  </a:lnTo>
                  <a:lnTo>
                    <a:pt x="3792550" y="2489784"/>
                  </a:lnTo>
                  <a:lnTo>
                    <a:pt x="3794391" y="2495156"/>
                  </a:lnTo>
                  <a:lnTo>
                    <a:pt x="3794391" y="2342756"/>
                  </a:lnTo>
                  <a:lnTo>
                    <a:pt x="3794137" y="2342756"/>
                  </a:lnTo>
                  <a:lnTo>
                    <a:pt x="3787508" y="2330056"/>
                  </a:lnTo>
                  <a:lnTo>
                    <a:pt x="3783126" y="2317356"/>
                  </a:lnTo>
                  <a:lnTo>
                    <a:pt x="3780942" y="2317356"/>
                  </a:lnTo>
                  <a:lnTo>
                    <a:pt x="3778732" y="2304656"/>
                  </a:lnTo>
                  <a:lnTo>
                    <a:pt x="3765715" y="2279256"/>
                  </a:lnTo>
                  <a:lnTo>
                    <a:pt x="3757117" y="2253856"/>
                  </a:lnTo>
                  <a:lnTo>
                    <a:pt x="3752837" y="2253856"/>
                  </a:lnTo>
                  <a:lnTo>
                    <a:pt x="3735908" y="2215756"/>
                  </a:lnTo>
                  <a:lnTo>
                    <a:pt x="3723398" y="2177656"/>
                  </a:lnTo>
                  <a:lnTo>
                    <a:pt x="3719233" y="2177656"/>
                  </a:lnTo>
                  <a:lnTo>
                    <a:pt x="3717201" y="2164956"/>
                  </a:lnTo>
                  <a:lnTo>
                    <a:pt x="3713061" y="2152256"/>
                  </a:lnTo>
                  <a:lnTo>
                    <a:pt x="3708958" y="2152256"/>
                  </a:lnTo>
                  <a:lnTo>
                    <a:pt x="3702837" y="2126856"/>
                  </a:lnTo>
                  <a:lnTo>
                    <a:pt x="3698773" y="2126856"/>
                  </a:lnTo>
                  <a:lnTo>
                    <a:pt x="3688689" y="2101456"/>
                  </a:lnTo>
                  <a:lnTo>
                    <a:pt x="3684701" y="2088756"/>
                  </a:lnTo>
                  <a:lnTo>
                    <a:pt x="3682682" y="2088756"/>
                  </a:lnTo>
                  <a:lnTo>
                    <a:pt x="3681234" y="2079421"/>
                  </a:lnTo>
                  <a:lnTo>
                    <a:pt x="3681234" y="2368156"/>
                  </a:lnTo>
                  <a:lnTo>
                    <a:pt x="3676573" y="2368156"/>
                  </a:lnTo>
                  <a:lnTo>
                    <a:pt x="3666921" y="2355951"/>
                  </a:lnTo>
                  <a:lnTo>
                    <a:pt x="3666921" y="2558656"/>
                  </a:lnTo>
                  <a:lnTo>
                    <a:pt x="3666680" y="2558656"/>
                  </a:lnTo>
                  <a:lnTo>
                    <a:pt x="3657269" y="2545956"/>
                  </a:lnTo>
                  <a:lnTo>
                    <a:pt x="3643236" y="2545956"/>
                  </a:lnTo>
                  <a:lnTo>
                    <a:pt x="3629380" y="2533256"/>
                  </a:lnTo>
                  <a:lnTo>
                    <a:pt x="3620274" y="2533256"/>
                  </a:lnTo>
                  <a:lnTo>
                    <a:pt x="3602380" y="2520556"/>
                  </a:lnTo>
                  <a:lnTo>
                    <a:pt x="3585070" y="2507856"/>
                  </a:lnTo>
                  <a:lnTo>
                    <a:pt x="3568446" y="2507856"/>
                  </a:lnTo>
                  <a:lnTo>
                    <a:pt x="3552634" y="2495156"/>
                  </a:lnTo>
                  <a:lnTo>
                    <a:pt x="3537775" y="2482456"/>
                  </a:lnTo>
                  <a:lnTo>
                    <a:pt x="3523983" y="2469756"/>
                  </a:lnTo>
                  <a:lnTo>
                    <a:pt x="3511372" y="2469756"/>
                  </a:lnTo>
                  <a:lnTo>
                    <a:pt x="3500107" y="2457056"/>
                  </a:lnTo>
                  <a:lnTo>
                    <a:pt x="3492614" y="2457056"/>
                  </a:lnTo>
                  <a:lnTo>
                    <a:pt x="3480358" y="2444356"/>
                  </a:lnTo>
                  <a:lnTo>
                    <a:pt x="3471405" y="2444356"/>
                  </a:lnTo>
                  <a:lnTo>
                    <a:pt x="3459010" y="2431656"/>
                  </a:lnTo>
                  <a:lnTo>
                    <a:pt x="3449688" y="2431656"/>
                  </a:lnTo>
                  <a:lnTo>
                    <a:pt x="3440417" y="2418956"/>
                  </a:lnTo>
                  <a:lnTo>
                    <a:pt x="3428860" y="2406256"/>
                  </a:lnTo>
                  <a:lnTo>
                    <a:pt x="3421977" y="2406256"/>
                  </a:lnTo>
                  <a:lnTo>
                    <a:pt x="3394608" y="2380856"/>
                  </a:lnTo>
                  <a:lnTo>
                    <a:pt x="3385553" y="2380856"/>
                  </a:lnTo>
                  <a:lnTo>
                    <a:pt x="3372066" y="2368156"/>
                  </a:lnTo>
                  <a:lnTo>
                    <a:pt x="3363125" y="2355456"/>
                  </a:lnTo>
                  <a:lnTo>
                    <a:pt x="3356419" y="2355456"/>
                  </a:lnTo>
                  <a:lnTo>
                    <a:pt x="3340912" y="2342756"/>
                  </a:lnTo>
                  <a:lnTo>
                    <a:pt x="3334296" y="2342756"/>
                  </a:lnTo>
                  <a:lnTo>
                    <a:pt x="3321139" y="2330056"/>
                  </a:lnTo>
                  <a:lnTo>
                    <a:pt x="3303727" y="2317356"/>
                  </a:lnTo>
                  <a:lnTo>
                    <a:pt x="3286480" y="2291956"/>
                  </a:lnTo>
                  <a:lnTo>
                    <a:pt x="3282200" y="2291956"/>
                  </a:lnTo>
                  <a:lnTo>
                    <a:pt x="3271558" y="2279256"/>
                  </a:lnTo>
                  <a:lnTo>
                    <a:pt x="3256762" y="2266556"/>
                  </a:lnTo>
                  <a:lnTo>
                    <a:pt x="3250450" y="2266556"/>
                  </a:lnTo>
                  <a:lnTo>
                    <a:pt x="3237915" y="2253856"/>
                  </a:lnTo>
                  <a:lnTo>
                    <a:pt x="3229572" y="2241156"/>
                  </a:lnTo>
                  <a:lnTo>
                    <a:pt x="3213049" y="2228456"/>
                  </a:lnTo>
                  <a:lnTo>
                    <a:pt x="3200755" y="2215756"/>
                  </a:lnTo>
                  <a:lnTo>
                    <a:pt x="3196691" y="2215756"/>
                  </a:lnTo>
                  <a:lnTo>
                    <a:pt x="3192615" y="2203056"/>
                  </a:lnTo>
                  <a:lnTo>
                    <a:pt x="3184487" y="2203056"/>
                  </a:lnTo>
                  <a:lnTo>
                    <a:pt x="3164382" y="2177656"/>
                  </a:lnTo>
                  <a:lnTo>
                    <a:pt x="3150438" y="2164956"/>
                  </a:lnTo>
                  <a:lnTo>
                    <a:pt x="3148457" y="2164956"/>
                  </a:lnTo>
                  <a:lnTo>
                    <a:pt x="3144494" y="2152256"/>
                  </a:lnTo>
                  <a:lnTo>
                    <a:pt x="3130715" y="2139556"/>
                  </a:lnTo>
                  <a:lnTo>
                    <a:pt x="3126511" y="2139556"/>
                  </a:lnTo>
                  <a:lnTo>
                    <a:pt x="3120961" y="2126856"/>
                  </a:lnTo>
                  <a:lnTo>
                    <a:pt x="3111309" y="2126856"/>
                  </a:lnTo>
                  <a:lnTo>
                    <a:pt x="3109353" y="2114156"/>
                  </a:lnTo>
                  <a:lnTo>
                    <a:pt x="3099752" y="2114156"/>
                  </a:lnTo>
                  <a:lnTo>
                    <a:pt x="3092107" y="2101456"/>
                  </a:lnTo>
                  <a:lnTo>
                    <a:pt x="3076930" y="2088756"/>
                  </a:lnTo>
                  <a:lnTo>
                    <a:pt x="3073158" y="2076056"/>
                  </a:lnTo>
                  <a:lnTo>
                    <a:pt x="3067520" y="2076056"/>
                  </a:lnTo>
                  <a:lnTo>
                    <a:pt x="3063798" y="2063356"/>
                  </a:lnTo>
                  <a:lnTo>
                    <a:pt x="3056293" y="2063356"/>
                  </a:lnTo>
                  <a:lnTo>
                    <a:pt x="3052597" y="2050656"/>
                  </a:lnTo>
                  <a:lnTo>
                    <a:pt x="3047022" y="2050656"/>
                  </a:lnTo>
                  <a:lnTo>
                    <a:pt x="3039630" y="2037956"/>
                  </a:lnTo>
                  <a:lnTo>
                    <a:pt x="3032277" y="2025256"/>
                  </a:lnTo>
                  <a:lnTo>
                    <a:pt x="3019501" y="2012556"/>
                  </a:lnTo>
                  <a:lnTo>
                    <a:pt x="3015869" y="2012556"/>
                  </a:lnTo>
                  <a:lnTo>
                    <a:pt x="3012249" y="1999856"/>
                  </a:lnTo>
                  <a:lnTo>
                    <a:pt x="2999638" y="1987156"/>
                  </a:lnTo>
                  <a:lnTo>
                    <a:pt x="2994279" y="1987156"/>
                  </a:lnTo>
                  <a:lnTo>
                    <a:pt x="2992475" y="1974456"/>
                  </a:lnTo>
                  <a:lnTo>
                    <a:pt x="2983598" y="1974456"/>
                  </a:lnTo>
                  <a:lnTo>
                    <a:pt x="2974759" y="1961756"/>
                  </a:lnTo>
                  <a:lnTo>
                    <a:pt x="2964281" y="1949056"/>
                  </a:lnTo>
                  <a:lnTo>
                    <a:pt x="2952178" y="1923656"/>
                  </a:lnTo>
                  <a:lnTo>
                    <a:pt x="2945117" y="1923656"/>
                  </a:lnTo>
                  <a:lnTo>
                    <a:pt x="2942475" y="1910956"/>
                  </a:lnTo>
                  <a:lnTo>
                    <a:pt x="2941129" y="1910956"/>
                  </a:lnTo>
                  <a:lnTo>
                    <a:pt x="2933204" y="1898256"/>
                  </a:lnTo>
                  <a:lnTo>
                    <a:pt x="2926638" y="1898256"/>
                  </a:lnTo>
                  <a:lnTo>
                    <a:pt x="2924048" y="1885556"/>
                  </a:lnTo>
                  <a:lnTo>
                    <a:pt x="2918841" y="1885556"/>
                  </a:lnTo>
                  <a:lnTo>
                    <a:pt x="2908528" y="1872856"/>
                  </a:lnTo>
                  <a:lnTo>
                    <a:pt x="2900870" y="1860156"/>
                  </a:lnTo>
                  <a:lnTo>
                    <a:pt x="2890761" y="1834756"/>
                  </a:lnTo>
                  <a:lnTo>
                    <a:pt x="2885732" y="1834756"/>
                  </a:lnTo>
                  <a:lnTo>
                    <a:pt x="2878264" y="1822056"/>
                  </a:lnTo>
                  <a:lnTo>
                    <a:pt x="2873324" y="1809356"/>
                  </a:lnTo>
                  <a:lnTo>
                    <a:pt x="2868396" y="1809356"/>
                  </a:lnTo>
                  <a:lnTo>
                    <a:pt x="2863494" y="1796656"/>
                  </a:lnTo>
                  <a:lnTo>
                    <a:pt x="2853791" y="1783956"/>
                  </a:lnTo>
                  <a:lnTo>
                    <a:pt x="2848965" y="1771256"/>
                  </a:lnTo>
                  <a:lnTo>
                    <a:pt x="2844177" y="1771256"/>
                  </a:lnTo>
                  <a:lnTo>
                    <a:pt x="2839428" y="1758556"/>
                  </a:lnTo>
                  <a:lnTo>
                    <a:pt x="2834716" y="1758556"/>
                  </a:lnTo>
                  <a:lnTo>
                    <a:pt x="2827731" y="1745856"/>
                  </a:lnTo>
                  <a:lnTo>
                    <a:pt x="2825419" y="1733156"/>
                  </a:lnTo>
                  <a:lnTo>
                    <a:pt x="2823095" y="1733156"/>
                  </a:lnTo>
                  <a:lnTo>
                    <a:pt x="2816199" y="1720456"/>
                  </a:lnTo>
                  <a:lnTo>
                    <a:pt x="2811640" y="1720456"/>
                  </a:lnTo>
                  <a:lnTo>
                    <a:pt x="2809379" y="1707756"/>
                  </a:lnTo>
                  <a:lnTo>
                    <a:pt x="2807093" y="1707756"/>
                  </a:lnTo>
                  <a:lnTo>
                    <a:pt x="2800324" y="1695056"/>
                  </a:lnTo>
                  <a:lnTo>
                    <a:pt x="2797873" y="1690433"/>
                  </a:lnTo>
                  <a:lnTo>
                    <a:pt x="2800896" y="1689100"/>
                  </a:lnTo>
                  <a:lnTo>
                    <a:pt x="2823908" y="1689100"/>
                  </a:lnTo>
                  <a:lnTo>
                    <a:pt x="2829674" y="1676400"/>
                  </a:lnTo>
                  <a:lnTo>
                    <a:pt x="2868587" y="1676400"/>
                  </a:lnTo>
                  <a:lnTo>
                    <a:pt x="2869615" y="1663700"/>
                  </a:lnTo>
                  <a:lnTo>
                    <a:pt x="2871559" y="1663700"/>
                  </a:lnTo>
                  <a:lnTo>
                    <a:pt x="2871038" y="1651000"/>
                  </a:lnTo>
                  <a:lnTo>
                    <a:pt x="2858135" y="1651000"/>
                  </a:lnTo>
                  <a:lnTo>
                    <a:pt x="2857055" y="1638300"/>
                  </a:lnTo>
                  <a:lnTo>
                    <a:pt x="2852851" y="1638300"/>
                  </a:lnTo>
                  <a:lnTo>
                    <a:pt x="2850934" y="1625600"/>
                  </a:lnTo>
                  <a:lnTo>
                    <a:pt x="2848165" y="1625600"/>
                  </a:lnTo>
                  <a:lnTo>
                    <a:pt x="2846997" y="1612900"/>
                  </a:lnTo>
                  <a:lnTo>
                    <a:pt x="2843606" y="1612900"/>
                  </a:lnTo>
                  <a:lnTo>
                    <a:pt x="2843072" y="1600200"/>
                  </a:lnTo>
                  <a:lnTo>
                    <a:pt x="2839885" y="1600200"/>
                  </a:lnTo>
                  <a:lnTo>
                    <a:pt x="2839377" y="1587500"/>
                  </a:lnTo>
                  <a:lnTo>
                    <a:pt x="2837307" y="1587500"/>
                  </a:lnTo>
                  <a:lnTo>
                    <a:pt x="2834716" y="1579486"/>
                  </a:lnTo>
                  <a:lnTo>
                    <a:pt x="2834716" y="1651000"/>
                  </a:lnTo>
                  <a:lnTo>
                    <a:pt x="2831960" y="1663700"/>
                  </a:lnTo>
                  <a:lnTo>
                    <a:pt x="2805798" y="1663700"/>
                  </a:lnTo>
                  <a:lnTo>
                    <a:pt x="2784056" y="1669656"/>
                  </a:lnTo>
                  <a:lnTo>
                    <a:pt x="2783344" y="1669656"/>
                  </a:lnTo>
                  <a:lnTo>
                    <a:pt x="2781325" y="1656956"/>
                  </a:lnTo>
                  <a:lnTo>
                    <a:pt x="2777147" y="1656956"/>
                  </a:lnTo>
                  <a:lnTo>
                    <a:pt x="2775851" y="1644256"/>
                  </a:lnTo>
                  <a:lnTo>
                    <a:pt x="2770873" y="1644256"/>
                  </a:lnTo>
                  <a:lnTo>
                    <a:pt x="2769552" y="1631556"/>
                  </a:lnTo>
                  <a:lnTo>
                    <a:pt x="2766123" y="1631556"/>
                  </a:lnTo>
                  <a:lnTo>
                    <a:pt x="2764701" y="1618856"/>
                  </a:lnTo>
                  <a:lnTo>
                    <a:pt x="2761792" y="1618856"/>
                  </a:lnTo>
                  <a:lnTo>
                    <a:pt x="2761221" y="1606156"/>
                  </a:lnTo>
                  <a:lnTo>
                    <a:pt x="2760167" y="1606156"/>
                  </a:lnTo>
                  <a:lnTo>
                    <a:pt x="2760167" y="1593456"/>
                  </a:lnTo>
                  <a:lnTo>
                    <a:pt x="2761462" y="1593456"/>
                  </a:lnTo>
                  <a:lnTo>
                    <a:pt x="2762059" y="1580756"/>
                  </a:lnTo>
                  <a:lnTo>
                    <a:pt x="2765717" y="1580756"/>
                  </a:lnTo>
                  <a:lnTo>
                    <a:pt x="2766695" y="1568056"/>
                  </a:lnTo>
                  <a:lnTo>
                    <a:pt x="2770797" y="1568056"/>
                  </a:lnTo>
                  <a:lnTo>
                    <a:pt x="2772918" y="1555356"/>
                  </a:lnTo>
                  <a:lnTo>
                    <a:pt x="2778607" y="1555356"/>
                  </a:lnTo>
                  <a:lnTo>
                    <a:pt x="2780436" y="1542656"/>
                  </a:lnTo>
                  <a:lnTo>
                    <a:pt x="2786443" y="1542656"/>
                  </a:lnTo>
                  <a:lnTo>
                    <a:pt x="2792031" y="1529956"/>
                  </a:lnTo>
                  <a:lnTo>
                    <a:pt x="2793009" y="1527924"/>
                  </a:lnTo>
                  <a:lnTo>
                    <a:pt x="2799892" y="1549400"/>
                  </a:lnTo>
                  <a:lnTo>
                    <a:pt x="2803563" y="1562100"/>
                  </a:lnTo>
                  <a:lnTo>
                    <a:pt x="2806903" y="1562100"/>
                  </a:lnTo>
                  <a:lnTo>
                    <a:pt x="2807957" y="1574800"/>
                  </a:lnTo>
                  <a:lnTo>
                    <a:pt x="2810129" y="1574800"/>
                  </a:lnTo>
                  <a:lnTo>
                    <a:pt x="2817736" y="1600200"/>
                  </a:lnTo>
                  <a:lnTo>
                    <a:pt x="2820047" y="1612900"/>
                  </a:lnTo>
                  <a:lnTo>
                    <a:pt x="2822448" y="1612900"/>
                  </a:lnTo>
                  <a:lnTo>
                    <a:pt x="2823692" y="1625600"/>
                  </a:lnTo>
                  <a:lnTo>
                    <a:pt x="2825610" y="1625600"/>
                  </a:lnTo>
                  <a:lnTo>
                    <a:pt x="2827629" y="1638300"/>
                  </a:lnTo>
                  <a:lnTo>
                    <a:pt x="2831211" y="1638300"/>
                  </a:lnTo>
                  <a:lnTo>
                    <a:pt x="2832747" y="1651000"/>
                  </a:lnTo>
                  <a:lnTo>
                    <a:pt x="2834716" y="1651000"/>
                  </a:lnTo>
                  <a:lnTo>
                    <a:pt x="2834716" y="1579486"/>
                  </a:lnTo>
                  <a:lnTo>
                    <a:pt x="2833205" y="1574800"/>
                  </a:lnTo>
                  <a:lnTo>
                    <a:pt x="2830030" y="1562100"/>
                  </a:lnTo>
                  <a:lnTo>
                    <a:pt x="2824251" y="1536700"/>
                  </a:lnTo>
                  <a:lnTo>
                    <a:pt x="2814116" y="1504899"/>
                  </a:lnTo>
                  <a:lnTo>
                    <a:pt x="2814332" y="1504556"/>
                  </a:lnTo>
                  <a:lnTo>
                    <a:pt x="2819704" y="1491856"/>
                  </a:lnTo>
                  <a:lnTo>
                    <a:pt x="2822727" y="1491856"/>
                  </a:lnTo>
                  <a:lnTo>
                    <a:pt x="2825762" y="1479156"/>
                  </a:lnTo>
                  <a:lnTo>
                    <a:pt x="2830245" y="1479156"/>
                  </a:lnTo>
                  <a:lnTo>
                    <a:pt x="2834716" y="1466456"/>
                  </a:lnTo>
                  <a:lnTo>
                    <a:pt x="2837726" y="1466456"/>
                  </a:lnTo>
                  <a:lnTo>
                    <a:pt x="2842171" y="1453756"/>
                  </a:lnTo>
                  <a:lnTo>
                    <a:pt x="2849638" y="1453756"/>
                  </a:lnTo>
                  <a:lnTo>
                    <a:pt x="2851150" y="1441056"/>
                  </a:lnTo>
                  <a:lnTo>
                    <a:pt x="2857182" y="1441056"/>
                  </a:lnTo>
                  <a:lnTo>
                    <a:pt x="2858719" y="1428356"/>
                  </a:lnTo>
                  <a:lnTo>
                    <a:pt x="2866377" y="1428356"/>
                  </a:lnTo>
                  <a:lnTo>
                    <a:pt x="2871063" y="1415656"/>
                  </a:lnTo>
                  <a:lnTo>
                    <a:pt x="2874226" y="1415656"/>
                  </a:lnTo>
                  <a:lnTo>
                    <a:pt x="2878213" y="1402956"/>
                  </a:lnTo>
                  <a:lnTo>
                    <a:pt x="2886405" y="1402956"/>
                  </a:lnTo>
                  <a:lnTo>
                    <a:pt x="2888907" y="1390256"/>
                  </a:lnTo>
                  <a:lnTo>
                    <a:pt x="2898305" y="1390256"/>
                  </a:lnTo>
                  <a:lnTo>
                    <a:pt x="2901810" y="1377556"/>
                  </a:lnTo>
                  <a:lnTo>
                    <a:pt x="2910840" y="1377556"/>
                  </a:lnTo>
                  <a:lnTo>
                    <a:pt x="2911754" y="1364856"/>
                  </a:lnTo>
                  <a:lnTo>
                    <a:pt x="2951861" y="1364856"/>
                  </a:lnTo>
                  <a:lnTo>
                    <a:pt x="2954197" y="1377556"/>
                  </a:lnTo>
                  <a:lnTo>
                    <a:pt x="2968460" y="1377556"/>
                  </a:lnTo>
                  <a:lnTo>
                    <a:pt x="2968993" y="1390256"/>
                  </a:lnTo>
                  <a:lnTo>
                    <a:pt x="2977731" y="1390256"/>
                  </a:lnTo>
                  <a:lnTo>
                    <a:pt x="2981388" y="1402956"/>
                  </a:lnTo>
                  <a:lnTo>
                    <a:pt x="2990316" y="1402956"/>
                  </a:lnTo>
                  <a:lnTo>
                    <a:pt x="2995053" y="1415656"/>
                  </a:lnTo>
                  <a:lnTo>
                    <a:pt x="2997162" y="1415656"/>
                  </a:lnTo>
                  <a:lnTo>
                    <a:pt x="3001391" y="1428356"/>
                  </a:lnTo>
                  <a:lnTo>
                    <a:pt x="3007728" y="1428356"/>
                  </a:lnTo>
                  <a:lnTo>
                    <a:pt x="3011932" y="1441056"/>
                  </a:lnTo>
                  <a:lnTo>
                    <a:pt x="3015081" y="1441056"/>
                  </a:lnTo>
                  <a:lnTo>
                    <a:pt x="3020288" y="1453756"/>
                  </a:lnTo>
                  <a:lnTo>
                    <a:pt x="3026486" y="1466456"/>
                  </a:lnTo>
                  <a:lnTo>
                    <a:pt x="3031604" y="1466456"/>
                  </a:lnTo>
                  <a:lnTo>
                    <a:pt x="3034652" y="1479156"/>
                  </a:lnTo>
                  <a:lnTo>
                    <a:pt x="3039681" y="1479156"/>
                  </a:lnTo>
                  <a:lnTo>
                    <a:pt x="3041650" y="1491856"/>
                  </a:lnTo>
                  <a:lnTo>
                    <a:pt x="3046590" y="1491856"/>
                  </a:lnTo>
                  <a:lnTo>
                    <a:pt x="3047555" y="1504556"/>
                  </a:lnTo>
                  <a:lnTo>
                    <a:pt x="3048546" y="1504556"/>
                  </a:lnTo>
                  <a:lnTo>
                    <a:pt x="3054312" y="1517256"/>
                  </a:lnTo>
                  <a:lnTo>
                    <a:pt x="3057144" y="1517256"/>
                  </a:lnTo>
                  <a:lnTo>
                    <a:pt x="3062706" y="1529956"/>
                  </a:lnTo>
                  <a:lnTo>
                    <a:pt x="3068142" y="1542656"/>
                  </a:lnTo>
                  <a:lnTo>
                    <a:pt x="3069005" y="1542656"/>
                  </a:lnTo>
                  <a:lnTo>
                    <a:pt x="3074263" y="1555356"/>
                  </a:lnTo>
                  <a:lnTo>
                    <a:pt x="3080994" y="1568056"/>
                  </a:lnTo>
                  <a:lnTo>
                    <a:pt x="3083852" y="1568056"/>
                  </a:lnTo>
                  <a:lnTo>
                    <a:pt x="3087357" y="1580756"/>
                  </a:lnTo>
                  <a:lnTo>
                    <a:pt x="3097593" y="1606156"/>
                  </a:lnTo>
                  <a:lnTo>
                    <a:pt x="3111182" y="1631556"/>
                  </a:lnTo>
                  <a:lnTo>
                    <a:pt x="3112236" y="1631556"/>
                  </a:lnTo>
                  <a:lnTo>
                    <a:pt x="3118942" y="1644256"/>
                  </a:lnTo>
                  <a:lnTo>
                    <a:pt x="3122142" y="1656956"/>
                  </a:lnTo>
                  <a:lnTo>
                    <a:pt x="3124276" y="1656956"/>
                  </a:lnTo>
                  <a:lnTo>
                    <a:pt x="3129889" y="1669656"/>
                  </a:lnTo>
                  <a:lnTo>
                    <a:pt x="3133356" y="1669656"/>
                  </a:lnTo>
                  <a:lnTo>
                    <a:pt x="3140494" y="1682356"/>
                  </a:lnTo>
                  <a:lnTo>
                    <a:pt x="3146641" y="1695056"/>
                  </a:lnTo>
                  <a:lnTo>
                    <a:pt x="3151708" y="1707756"/>
                  </a:lnTo>
                  <a:lnTo>
                    <a:pt x="3154273" y="1707756"/>
                  </a:lnTo>
                  <a:lnTo>
                    <a:pt x="3158210" y="1720456"/>
                  </a:lnTo>
                  <a:lnTo>
                    <a:pt x="3162173" y="1720456"/>
                  </a:lnTo>
                  <a:lnTo>
                    <a:pt x="3170339" y="1733156"/>
                  </a:lnTo>
                  <a:lnTo>
                    <a:pt x="3171710" y="1745856"/>
                  </a:lnTo>
                  <a:lnTo>
                    <a:pt x="3177336" y="1745856"/>
                  </a:lnTo>
                  <a:lnTo>
                    <a:pt x="3178721" y="1758556"/>
                  </a:lnTo>
                  <a:lnTo>
                    <a:pt x="3185909" y="1758556"/>
                  </a:lnTo>
                  <a:lnTo>
                    <a:pt x="3191764" y="1771256"/>
                  </a:lnTo>
                  <a:lnTo>
                    <a:pt x="3197720" y="1783956"/>
                  </a:lnTo>
                  <a:lnTo>
                    <a:pt x="3206851" y="1796656"/>
                  </a:lnTo>
                  <a:lnTo>
                    <a:pt x="3216173" y="1809356"/>
                  </a:lnTo>
                  <a:lnTo>
                    <a:pt x="3225711" y="1822056"/>
                  </a:lnTo>
                  <a:lnTo>
                    <a:pt x="3245307" y="1860156"/>
                  </a:lnTo>
                  <a:lnTo>
                    <a:pt x="3255353" y="1872856"/>
                  </a:lnTo>
                  <a:lnTo>
                    <a:pt x="3262122" y="1885556"/>
                  </a:lnTo>
                  <a:lnTo>
                    <a:pt x="3268992" y="1898256"/>
                  </a:lnTo>
                  <a:lnTo>
                    <a:pt x="3279394" y="1910956"/>
                  </a:lnTo>
                  <a:lnTo>
                    <a:pt x="3289935" y="1923656"/>
                  </a:lnTo>
                  <a:lnTo>
                    <a:pt x="3300628" y="1936356"/>
                  </a:lnTo>
                  <a:lnTo>
                    <a:pt x="3307829" y="1949056"/>
                  </a:lnTo>
                  <a:lnTo>
                    <a:pt x="3323463" y="1974456"/>
                  </a:lnTo>
                  <a:lnTo>
                    <a:pt x="3327044" y="1987156"/>
                  </a:lnTo>
                  <a:lnTo>
                    <a:pt x="3334613" y="1999856"/>
                  </a:lnTo>
                  <a:lnTo>
                    <a:pt x="3343808" y="2025256"/>
                  </a:lnTo>
                  <a:lnTo>
                    <a:pt x="3350031" y="2037956"/>
                  </a:lnTo>
                  <a:lnTo>
                    <a:pt x="3353181" y="2037956"/>
                  </a:lnTo>
                  <a:lnTo>
                    <a:pt x="3359493" y="2050656"/>
                  </a:lnTo>
                  <a:lnTo>
                    <a:pt x="3362693" y="2063356"/>
                  </a:lnTo>
                  <a:lnTo>
                    <a:pt x="3370745" y="2076056"/>
                  </a:lnTo>
                  <a:lnTo>
                    <a:pt x="3373983" y="2088756"/>
                  </a:lnTo>
                  <a:lnTo>
                    <a:pt x="3375634" y="2088756"/>
                  </a:lnTo>
                  <a:lnTo>
                    <a:pt x="3380536" y="2101456"/>
                  </a:lnTo>
                  <a:lnTo>
                    <a:pt x="3388830" y="2114156"/>
                  </a:lnTo>
                  <a:lnTo>
                    <a:pt x="3390455" y="2114156"/>
                  </a:lnTo>
                  <a:lnTo>
                    <a:pt x="3393821" y="2126856"/>
                  </a:lnTo>
                  <a:lnTo>
                    <a:pt x="3403904" y="2139556"/>
                  </a:lnTo>
                  <a:lnTo>
                    <a:pt x="3410737" y="2152256"/>
                  </a:lnTo>
                  <a:lnTo>
                    <a:pt x="3421088" y="2177656"/>
                  </a:lnTo>
                  <a:lnTo>
                    <a:pt x="3426320" y="2190356"/>
                  </a:lnTo>
                  <a:lnTo>
                    <a:pt x="3431603" y="2190356"/>
                  </a:lnTo>
                  <a:lnTo>
                    <a:pt x="3433381" y="2203056"/>
                  </a:lnTo>
                  <a:lnTo>
                    <a:pt x="3436912" y="2203056"/>
                  </a:lnTo>
                  <a:lnTo>
                    <a:pt x="3438715" y="2215756"/>
                  </a:lnTo>
                  <a:lnTo>
                    <a:pt x="3444075" y="2215756"/>
                  </a:lnTo>
                  <a:lnTo>
                    <a:pt x="3454933" y="2241156"/>
                  </a:lnTo>
                  <a:lnTo>
                    <a:pt x="3465957" y="2253856"/>
                  </a:lnTo>
                  <a:lnTo>
                    <a:pt x="3467824" y="2266556"/>
                  </a:lnTo>
                  <a:lnTo>
                    <a:pt x="3473399" y="2266556"/>
                  </a:lnTo>
                  <a:lnTo>
                    <a:pt x="3479025" y="2279256"/>
                  </a:lnTo>
                  <a:lnTo>
                    <a:pt x="3490404" y="2304656"/>
                  </a:lnTo>
                  <a:lnTo>
                    <a:pt x="3496145" y="2304656"/>
                  </a:lnTo>
                  <a:lnTo>
                    <a:pt x="3498088" y="2317356"/>
                  </a:lnTo>
                  <a:lnTo>
                    <a:pt x="3500018" y="2317356"/>
                  </a:lnTo>
                  <a:lnTo>
                    <a:pt x="3505822" y="2330056"/>
                  </a:lnTo>
                  <a:lnTo>
                    <a:pt x="3511689" y="2330056"/>
                  </a:lnTo>
                  <a:lnTo>
                    <a:pt x="3516439" y="2342756"/>
                  </a:lnTo>
                  <a:lnTo>
                    <a:pt x="3523475" y="2355456"/>
                  </a:lnTo>
                  <a:lnTo>
                    <a:pt x="3532009" y="2368156"/>
                  </a:lnTo>
                  <a:lnTo>
                    <a:pt x="3536302" y="2368156"/>
                  </a:lnTo>
                  <a:lnTo>
                    <a:pt x="3542068" y="2380856"/>
                  </a:lnTo>
                  <a:lnTo>
                    <a:pt x="3546437" y="2393556"/>
                  </a:lnTo>
                  <a:lnTo>
                    <a:pt x="3547884" y="2393556"/>
                  </a:lnTo>
                  <a:lnTo>
                    <a:pt x="3553739" y="2406256"/>
                  </a:lnTo>
                  <a:lnTo>
                    <a:pt x="3561143" y="2406256"/>
                  </a:lnTo>
                  <a:lnTo>
                    <a:pt x="3571595" y="2431656"/>
                  </a:lnTo>
                  <a:lnTo>
                    <a:pt x="3574592" y="2431656"/>
                  </a:lnTo>
                  <a:lnTo>
                    <a:pt x="3579126" y="2444356"/>
                  </a:lnTo>
                  <a:lnTo>
                    <a:pt x="3586772" y="2444356"/>
                  </a:lnTo>
                  <a:lnTo>
                    <a:pt x="3588283" y="2457056"/>
                  </a:lnTo>
                  <a:lnTo>
                    <a:pt x="3594430" y="2457056"/>
                  </a:lnTo>
                  <a:lnTo>
                    <a:pt x="3600627" y="2469756"/>
                  </a:lnTo>
                  <a:lnTo>
                    <a:pt x="3610000" y="2482456"/>
                  </a:lnTo>
                  <a:lnTo>
                    <a:pt x="3621024" y="2495156"/>
                  </a:lnTo>
                  <a:lnTo>
                    <a:pt x="3627361" y="2507856"/>
                  </a:lnTo>
                  <a:lnTo>
                    <a:pt x="3635362" y="2520556"/>
                  </a:lnTo>
                  <a:lnTo>
                    <a:pt x="3641801" y="2520556"/>
                  </a:lnTo>
                  <a:lnTo>
                    <a:pt x="3651554" y="2533256"/>
                  </a:lnTo>
                  <a:lnTo>
                    <a:pt x="3658082" y="2545956"/>
                  </a:lnTo>
                  <a:lnTo>
                    <a:pt x="3661372" y="2545956"/>
                  </a:lnTo>
                  <a:lnTo>
                    <a:pt x="3666921" y="2558656"/>
                  </a:lnTo>
                  <a:lnTo>
                    <a:pt x="3666921" y="2355951"/>
                  </a:lnTo>
                  <a:lnTo>
                    <a:pt x="3646462" y="2330056"/>
                  </a:lnTo>
                  <a:lnTo>
                    <a:pt x="3623322" y="2304656"/>
                  </a:lnTo>
                  <a:lnTo>
                    <a:pt x="3595903" y="2266556"/>
                  </a:lnTo>
                  <a:lnTo>
                    <a:pt x="3580015" y="2241156"/>
                  </a:lnTo>
                  <a:lnTo>
                    <a:pt x="3564051" y="2228456"/>
                  </a:lnTo>
                  <a:lnTo>
                    <a:pt x="3547999" y="2203056"/>
                  </a:lnTo>
                  <a:lnTo>
                    <a:pt x="3543985" y="2203056"/>
                  </a:lnTo>
                  <a:lnTo>
                    <a:pt x="3531882" y="2177656"/>
                  </a:lnTo>
                  <a:lnTo>
                    <a:pt x="3511689" y="2152256"/>
                  </a:lnTo>
                  <a:lnTo>
                    <a:pt x="3495522" y="2139556"/>
                  </a:lnTo>
                  <a:lnTo>
                    <a:pt x="3491484" y="2126856"/>
                  </a:lnTo>
                  <a:lnTo>
                    <a:pt x="3487420" y="2126856"/>
                  </a:lnTo>
                  <a:lnTo>
                    <a:pt x="3467252" y="2101456"/>
                  </a:lnTo>
                  <a:lnTo>
                    <a:pt x="3457613" y="2088756"/>
                  </a:lnTo>
                  <a:lnTo>
                    <a:pt x="3447173" y="2076056"/>
                  </a:lnTo>
                  <a:lnTo>
                    <a:pt x="3423297" y="2037956"/>
                  </a:lnTo>
                  <a:lnTo>
                    <a:pt x="3419310" y="2037956"/>
                  </a:lnTo>
                  <a:lnTo>
                    <a:pt x="3415373" y="2025256"/>
                  </a:lnTo>
                  <a:lnTo>
                    <a:pt x="3407486" y="2025256"/>
                  </a:lnTo>
                  <a:lnTo>
                    <a:pt x="3399612" y="2012556"/>
                  </a:lnTo>
                  <a:lnTo>
                    <a:pt x="3384016" y="1987156"/>
                  </a:lnTo>
                  <a:lnTo>
                    <a:pt x="3368573" y="1961756"/>
                  </a:lnTo>
                  <a:lnTo>
                    <a:pt x="3358324" y="1949056"/>
                  </a:lnTo>
                  <a:lnTo>
                    <a:pt x="3352647" y="1936356"/>
                  </a:lnTo>
                  <a:lnTo>
                    <a:pt x="3346386" y="1923656"/>
                  </a:lnTo>
                  <a:lnTo>
                    <a:pt x="3340189" y="1910956"/>
                  </a:lnTo>
                  <a:lnTo>
                    <a:pt x="3334042" y="1898256"/>
                  </a:lnTo>
                  <a:lnTo>
                    <a:pt x="3330981" y="1898256"/>
                  </a:lnTo>
                  <a:lnTo>
                    <a:pt x="3324961" y="1885556"/>
                  </a:lnTo>
                  <a:lnTo>
                    <a:pt x="3320491" y="1872856"/>
                  </a:lnTo>
                  <a:lnTo>
                    <a:pt x="3314611" y="1860156"/>
                  </a:lnTo>
                  <a:lnTo>
                    <a:pt x="3308769" y="1847456"/>
                  </a:lnTo>
                  <a:lnTo>
                    <a:pt x="3303003" y="1834756"/>
                  </a:lnTo>
                  <a:lnTo>
                    <a:pt x="3301581" y="1822056"/>
                  </a:lnTo>
                  <a:lnTo>
                    <a:pt x="3300145" y="1822056"/>
                  </a:lnTo>
                  <a:lnTo>
                    <a:pt x="3293084" y="1809356"/>
                  </a:lnTo>
                  <a:lnTo>
                    <a:pt x="3291687" y="1809356"/>
                  </a:lnTo>
                  <a:lnTo>
                    <a:pt x="3290278" y="1796656"/>
                  </a:lnTo>
                  <a:lnTo>
                    <a:pt x="3286099" y="1796656"/>
                  </a:lnTo>
                  <a:lnTo>
                    <a:pt x="3277857" y="1771256"/>
                  </a:lnTo>
                  <a:lnTo>
                    <a:pt x="3275139" y="1758556"/>
                  </a:lnTo>
                  <a:lnTo>
                    <a:pt x="3268421" y="1745856"/>
                  </a:lnTo>
                  <a:lnTo>
                    <a:pt x="3263112" y="1733156"/>
                  </a:lnTo>
                  <a:lnTo>
                    <a:pt x="3261804" y="1733156"/>
                  </a:lnTo>
                  <a:lnTo>
                    <a:pt x="3259163" y="1720456"/>
                  </a:lnTo>
                  <a:lnTo>
                    <a:pt x="3251390" y="1707756"/>
                  </a:lnTo>
                  <a:lnTo>
                    <a:pt x="3243745" y="1682356"/>
                  </a:lnTo>
                  <a:lnTo>
                    <a:pt x="3241256" y="1669656"/>
                  </a:lnTo>
                  <a:lnTo>
                    <a:pt x="3239973" y="1669656"/>
                  </a:lnTo>
                  <a:lnTo>
                    <a:pt x="3233775" y="1656956"/>
                  </a:lnTo>
                  <a:lnTo>
                    <a:pt x="3227755" y="1631556"/>
                  </a:lnTo>
                  <a:lnTo>
                    <a:pt x="3221812" y="1618856"/>
                  </a:lnTo>
                  <a:lnTo>
                    <a:pt x="3218307" y="1606156"/>
                  </a:lnTo>
                  <a:lnTo>
                    <a:pt x="3215983" y="1606156"/>
                  </a:lnTo>
                  <a:lnTo>
                    <a:pt x="3212528" y="1593456"/>
                  </a:lnTo>
                  <a:lnTo>
                    <a:pt x="3209112" y="1580756"/>
                  </a:lnTo>
                  <a:lnTo>
                    <a:pt x="3206851" y="1580756"/>
                  </a:lnTo>
                  <a:lnTo>
                    <a:pt x="3203473" y="1568056"/>
                  </a:lnTo>
                  <a:lnTo>
                    <a:pt x="3196844" y="1542656"/>
                  </a:lnTo>
                  <a:lnTo>
                    <a:pt x="3191408" y="1529956"/>
                  </a:lnTo>
                  <a:lnTo>
                    <a:pt x="3186074" y="1504556"/>
                  </a:lnTo>
                  <a:lnTo>
                    <a:pt x="3185045" y="1504556"/>
                  </a:lnTo>
                  <a:lnTo>
                    <a:pt x="3180842" y="1491856"/>
                  </a:lnTo>
                  <a:lnTo>
                    <a:pt x="3177743" y="1479156"/>
                  </a:lnTo>
                  <a:lnTo>
                    <a:pt x="3176727" y="1479156"/>
                  </a:lnTo>
                  <a:lnTo>
                    <a:pt x="3175698" y="1466456"/>
                  </a:lnTo>
                  <a:lnTo>
                    <a:pt x="3171685" y="1453756"/>
                  </a:lnTo>
                  <a:lnTo>
                    <a:pt x="3167888" y="1441056"/>
                  </a:lnTo>
                  <a:lnTo>
                    <a:pt x="3164141" y="1428356"/>
                  </a:lnTo>
                  <a:lnTo>
                    <a:pt x="3162300" y="1428356"/>
                  </a:lnTo>
                  <a:lnTo>
                    <a:pt x="3161436" y="1415656"/>
                  </a:lnTo>
                  <a:lnTo>
                    <a:pt x="3158718" y="1415656"/>
                  </a:lnTo>
                  <a:lnTo>
                    <a:pt x="3156966" y="1402956"/>
                  </a:lnTo>
                  <a:lnTo>
                    <a:pt x="3154375" y="1390256"/>
                  </a:lnTo>
                  <a:lnTo>
                    <a:pt x="3152660" y="1390256"/>
                  </a:lnTo>
                  <a:lnTo>
                    <a:pt x="3150146" y="1377556"/>
                  </a:lnTo>
                  <a:lnTo>
                    <a:pt x="3147669" y="1364856"/>
                  </a:lnTo>
                  <a:lnTo>
                    <a:pt x="3142894" y="1352156"/>
                  </a:lnTo>
                  <a:lnTo>
                    <a:pt x="3139821" y="1326756"/>
                  </a:lnTo>
                  <a:lnTo>
                    <a:pt x="3137585" y="1326756"/>
                  </a:lnTo>
                  <a:lnTo>
                    <a:pt x="3135401" y="1314056"/>
                  </a:lnTo>
                  <a:lnTo>
                    <a:pt x="3134004" y="1301356"/>
                  </a:lnTo>
                  <a:lnTo>
                    <a:pt x="3133280" y="1301356"/>
                  </a:lnTo>
                  <a:lnTo>
                    <a:pt x="3130562" y="1288656"/>
                  </a:lnTo>
                  <a:lnTo>
                    <a:pt x="3129915" y="1288656"/>
                  </a:lnTo>
                  <a:lnTo>
                    <a:pt x="3129242" y="1275956"/>
                  </a:lnTo>
                  <a:lnTo>
                    <a:pt x="3127349" y="1275956"/>
                  </a:lnTo>
                  <a:lnTo>
                    <a:pt x="3126105" y="1263256"/>
                  </a:lnTo>
                  <a:lnTo>
                    <a:pt x="3123717" y="1250556"/>
                  </a:lnTo>
                  <a:lnTo>
                    <a:pt x="3122180" y="1237856"/>
                  </a:lnTo>
                  <a:lnTo>
                    <a:pt x="3120720" y="1237856"/>
                  </a:lnTo>
                  <a:lnTo>
                    <a:pt x="3120402" y="1225156"/>
                  </a:lnTo>
                  <a:lnTo>
                    <a:pt x="3120072" y="1225156"/>
                  </a:lnTo>
                  <a:lnTo>
                    <a:pt x="3118942" y="1212456"/>
                  </a:lnTo>
                  <a:lnTo>
                    <a:pt x="3117761" y="1212456"/>
                  </a:lnTo>
                  <a:lnTo>
                    <a:pt x="3117621" y="1199756"/>
                  </a:lnTo>
                  <a:lnTo>
                    <a:pt x="3116897" y="1199756"/>
                  </a:lnTo>
                  <a:lnTo>
                    <a:pt x="3116834" y="1187056"/>
                  </a:lnTo>
                  <a:lnTo>
                    <a:pt x="3117215" y="1174356"/>
                  </a:lnTo>
                  <a:lnTo>
                    <a:pt x="3118586" y="1174356"/>
                  </a:lnTo>
                  <a:lnTo>
                    <a:pt x="3118942" y="1161656"/>
                  </a:lnTo>
                  <a:lnTo>
                    <a:pt x="3122549" y="1161656"/>
                  </a:lnTo>
                  <a:lnTo>
                    <a:pt x="3123387" y="1148956"/>
                  </a:lnTo>
                  <a:lnTo>
                    <a:pt x="3131909" y="1148956"/>
                  </a:lnTo>
                  <a:lnTo>
                    <a:pt x="3133788" y="1136256"/>
                  </a:lnTo>
                  <a:lnTo>
                    <a:pt x="3150882" y="1136256"/>
                  </a:lnTo>
                  <a:lnTo>
                    <a:pt x="3151517" y="1123556"/>
                  </a:lnTo>
                  <a:lnTo>
                    <a:pt x="3173641" y="1123556"/>
                  </a:lnTo>
                  <a:lnTo>
                    <a:pt x="3178848" y="1110856"/>
                  </a:lnTo>
                  <a:lnTo>
                    <a:pt x="3196145" y="1110856"/>
                  </a:lnTo>
                  <a:lnTo>
                    <a:pt x="3216872" y="1098156"/>
                  </a:lnTo>
                  <a:lnTo>
                    <a:pt x="3255327" y="1098156"/>
                  </a:lnTo>
                  <a:lnTo>
                    <a:pt x="3258299" y="1085456"/>
                  </a:lnTo>
                  <a:lnTo>
                    <a:pt x="3259772" y="1085456"/>
                  </a:lnTo>
                  <a:lnTo>
                    <a:pt x="3261931" y="1098156"/>
                  </a:lnTo>
                  <a:lnTo>
                    <a:pt x="3301581" y="1098156"/>
                  </a:lnTo>
                  <a:lnTo>
                    <a:pt x="3303892" y="1110856"/>
                  </a:lnTo>
                  <a:lnTo>
                    <a:pt x="3315995" y="1110856"/>
                  </a:lnTo>
                  <a:lnTo>
                    <a:pt x="3318637" y="1123556"/>
                  </a:lnTo>
                  <a:lnTo>
                    <a:pt x="3326333" y="1123556"/>
                  </a:lnTo>
                  <a:lnTo>
                    <a:pt x="3329813" y="1136256"/>
                  </a:lnTo>
                  <a:lnTo>
                    <a:pt x="3336506" y="1136256"/>
                  </a:lnTo>
                  <a:lnTo>
                    <a:pt x="3338817" y="1148956"/>
                  </a:lnTo>
                  <a:lnTo>
                    <a:pt x="3345116" y="1148956"/>
                  </a:lnTo>
                  <a:lnTo>
                    <a:pt x="3348571" y="1161656"/>
                  </a:lnTo>
                  <a:lnTo>
                    <a:pt x="3351504" y="1161656"/>
                  </a:lnTo>
                  <a:lnTo>
                    <a:pt x="3354362" y="1174356"/>
                  </a:lnTo>
                  <a:lnTo>
                    <a:pt x="3357143" y="1174356"/>
                  </a:lnTo>
                  <a:lnTo>
                    <a:pt x="3360991" y="1187056"/>
                  </a:lnTo>
                  <a:lnTo>
                    <a:pt x="3363938" y="1187056"/>
                  </a:lnTo>
                  <a:lnTo>
                    <a:pt x="3366465" y="1199756"/>
                  </a:lnTo>
                  <a:lnTo>
                    <a:pt x="3367875" y="1199756"/>
                  </a:lnTo>
                  <a:lnTo>
                    <a:pt x="3369945" y="1212456"/>
                  </a:lnTo>
                  <a:lnTo>
                    <a:pt x="3373259" y="1212456"/>
                  </a:lnTo>
                  <a:lnTo>
                    <a:pt x="3375202" y="1225156"/>
                  </a:lnTo>
                  <a:lnTo>
                    <a:pt x="3377107" y="1225156"/>
                  </a:lnTo>
                  <a:lnTo>
                    <a:pt x="3379533" y="1237856"/>
                  </a:lnTo>
                  <a:lnTo>
                    <a:pt x="3381337" y="1237856"/>
                  </a:lnTo>
                  <a:lnTo>
                    <a:pt x="3383635" y="1250556"/>
                  </a:lnTo>
                  <a:lnTo>
                    <a:pt x="3385870" y="1263256"/>
                  </a:lnTo>
                  <a:lnTo>
                    <a:pt x="3388563" y="1263256"/>
                  </a:lnTo>
                  <a:lnTo>
                    <a:pt x="3390125" y="1275956"/>
                  </a:lnTo>
                  <a:lnTo>
                    <a:pt x="3392640" y="1288656"/>
                  </a:lnTo>
                  <a:lnTo>
                    <a:pt x="3395548" y="1301356"/>
                  </a:lnTo>
                  <a:lnTo>
                    <a:pt x="3396488" y="1301356"/>
                  </a:lnTo>
                  <a:lnTo>
                    <a:pt x="3398774" y="1314056"/>
                  </a:lnTo>
                  <a:lnTo>
                    <a:pt x="3402253" y="1326756"/>
                  </a:lnTo>
                  <a:lnTo>
                    <a:pt x="3406381" y="1352156"/>
                  </a:lnTo>
                  <a:lnTo>
                    <a:pt x="3413252" y="1377556"/>
                  </a:lnTo>
                  <a:lnTo>
                    <a:pt x="3413950" y="1390256"/>
                  </a:lnTo>
                  <a:lnTo>
                    <a:pt x="3416084" y="1390256"/>
                  </a:lnTo>
                  <a:lnTo>
                    <a:pt x="3418903" y="1402956"/>
                  </a:lnTo>
                  <a:lnTo>
                    <a:pt x="3420287" y="1415656"/>
                  </a:lnTo>
                  <a:lnTo>
                    <a:pt x="3422040" y="1415656"/>
                  </a:lnTo>
                  <a:lnTo>
                    <a:pt x="3422739" y="1428356"/>
                  </a:lnTo>
                  <a:lnTo>
                    <a:pt x="3425215" y="1428356"/>
                  </a:lnTo>
                  <a:lnTo>
                    <a:pt x="3432137" y="1466456"/>
                  </a:lnTo>
                  <a:lnTo>
                    <a:pt x="3437699" y="1479156"/>
                  </a:lnTo>
                  <a:lnTo>
                    <a:pt x="3440519" y="1491856"/>
                  </a:lnTo>
                  <a:lnTo>
                    <a:pt x="3446183" y="1517256"/>
                  </a:lnTo>
                  <a:lnTo>
                    <a:pt x="3453346" y="1542656"/>
                  </a:lnTo>
                  <a:lnTo>
                    <a:pt x="3457689" y="1555356"/>
                  </a:lnTo>
                  <a:lnTo>
                    <a:pt x="3463531" y="1580756"/>
                  </a:lnTo>
                  <a:lnTo>
                    <a:pt x="3467951" y="1593456"/>
                  </a:lnTo>
                  <a:lnTo>
                    <a:pt x="3473881" y="1606156"/>
                  </a:lnTo>
                  <a:lnTo>
                    <a:pt x="3479889" y="1631556"/>
                  </a:lnTo>
                  <a:lnTo>
                    <a:pt x="3487445" y="1656956"/>
                  </a:lnTo>
                  <a:lnTo>
                    <a:pt x="3496678" y="1682356"/>
                  </a:lnTo>
                  <a:lnTo>
                    <a:pt x="3502876" y="1707756"/>
                  </a:lnTo>
                  <a:lnTo>
                    <a:pt x="3512235" y="1745856"/>
                  </a:lnTo>
                  <a:lnTo>
                    <a:pt x="3515385" y="1745856"/>
                  </a:lnTo>
                  <a:lnTo>
                    <a:pt x="3523335" y="1771256"/>
                  </a:lnTo>
                  <a:lnTo>
                    <a:pt x="3531387" y="1796656"/>
                  </a:lnTo>
                  <a:lnTo>
                    <a:pt x="3541153" y="1834756"/>
                  </a:lnTo>
                  <a:lnTo>
                    <a:pt x="3542817" y="1834756"/>
                  </a:lnTo>
                  <a:lnTo>
                    <a:pt x="3544443" y="1847456"/>
                  </a:lnTo>
                  <a:lnTo>
                    <a:pt x="3551072" y="1860156"/>
                  </a:lnTo>
                  <a:lnTo>
                    <a:pt x="3559454" y="1885556"/>
                  </a:lnTo>
                  <a:lnTo>
                    <a:pt x="3562820" y="1898256"/>
                  </a:lnTo>
                  <a:lnTo>
                    <a:pt x="3569627" y="1910956"/>
                  </a:lnTo>
                  <a:lnTo>
                    <a:pt x="3574758" y="1936356"/>
                  </a:lnTo>
                  <a:lnTo>
                    <a:pt x="3583406" y="1961756"/>
                  </a:lnTo>
                  <a:lnTo>
                    <a:pt x="3586886" y="1961756"/>
                  </a:lnTo>
                  <a:lnTo>
                    <a:pt x="3592157" y="1987156"/>
                  </a:lnTo>
                  <a:lnTo>
                    <a:pt x="3599230" y="1999856"/>
                  </a:lnTo>
                  <a:lnTo>
                    <a:pt x="3600996" y="2012556"/>
                  </a:lnTo>
                  <a:lnTo>
                    <a:pt x="3601682" y="2012556"/>
                  </a:lnTo>
                  <a:lnTo>
                    <a:pt x="3606317" y="2025256"/>
                  </a:lnTo>
                  <a:lnTo>
                    <a:pt x="3611676" y="2037956"/>
                  </a:lnTo>
                  <a:lnTo>
                    <a:pt x="3618890" y="2063356"/>
                  </a:lnTo>
                  <a:lnTo>
                    <a:pt x="3628618" y="2088756"/>
                  </a:lnTo>
                  <a:lnTo>
                    <a:pt x="3629291" y="2088756"/>
                  </a:lnTo>
                  <a:lnTo>
                    <a:pt x="3630625" y="2101456"/>
                  </a:lnTo>
                  <a:lnTo>
                    <a:pt x="3633990" y="2126856"/>
                  </a:lnTo>
                  <a:lnTo>
                    <a:pt x="3637242" y="2139556"/>
                  </a:lnTo>
                  <a:lnTo>
                    <a:pt x="3640963" y="2164956"/>
                  </a:lnTo>
                  <a:lnTo>
                    <a:pt x="3641585" y="2177656"/>
                  </a:lnTo>
                  <a:lnTo>
                    <a:pt x="3642156" y="2177656"/>
                  </a:lnTo>
                  <a:lnTo>
                    <a:pt x="3645039" y="2203056"/>
                  </a:lnTo>
                  <a:lnTo>
                    <a:pt x="3648303" y="2215756"/>
                  </a:lnTo>
                  <a:lnTo>
                    <a:pt x="3652710" y="2241156"/>
                  </a:lnTo>
                  <a:lnTo>
                    <a:pt x="3655301" y="2253856"/>
                  </a:lnTo>
                  <a:lnTo>
                    <a:pt x="3657600" y="2266556"/>
                  </a:lnTo>
                  <a:lnTo>
                    <a:pt x="3658997" y="2279256"/>
                  </a:lnTo>
                  <a:lnTo>
                    <a:pt x="3661854" y="2291956"/>
                  </a:lnTo>
                  <a:lnTo>
                    <a:pt x="3662845" y="2291956"/>
                  </a:lnTo>
                  <a:lnTo>
                    <a:pt x="3663797" y="2304656"/>
                  </a:lnTo>
                  <a:lnTo>
                    <a:pt x="3666782" y="2317356"/>
                  </a:lnTo>
                  <a:lnTo>
                    <a:pt x="3669804" y="2330056"/>
                  </a:lnTo>
                  <a:lnTo>
                    <a:pt x="3671874" y="2330056"/>
                  </a:lnTo>
                  <a:lnTo>
                    <a:pt x="3676104" y="2355456"/>
                  </a:lnTo>
                  <a:lnTo>
                    <a:pt x="3678263" y="2355456"/>
                  </a:lnTo>
                  <a:lnTo>
                    <a:pt x="3681234" y="2368156"/>
                  </a:lnTo>
                  <a:lnTo>
                    <a:pt x="3681234" y="2079421"/>
                  </a:lnTo>
                  <a:lnTo>
                    <a:pt x="3680714" y="2076056"/>
                  </a:lnTo>
                  <a:lnTo>
                    <a:pt x="3678986" y="2076056"/>
                  </a:lnTo>
                  <a:lnTo>
                    <a:pt x="3678021" y="2063356"/>
                  </a:lnTo>
                  <a:lnTo>
                    <a:pt x="3673221" y="2037956"/>
                  </a:lnTo>
                  <a:lnTo>
                    <a:pt x="3667302" y="2012556"/>
                  </a:lnTo>
                  <a:lnTo>
                    <a:pt x="3661346" y="1974456"/>
                  </a:lnTo>
                  <a:lnTo>
                    <a:pt x="3658349" y="1961756"/>
                  </a:lnTo>
                  <a:lnTo>
                    <a:pt x="3652291" y="1923656"/>
                  </a:lnTo>
                  <a:lnTo>
                    <a:pt x="3647198" y="1898256"/>
                  </a:lnTo>
                  <a:lnTo>
                    <a:pt x="3643795" y="1872856"/>
                  </a:lnTo>
                  <a:lnTo>
                    <a:pt x="3642093" y="1860156"/>
                  </a:lnTo>
                  <a:lnTo>
                    <a:pt x="3639007" y="1847456"/>
                  </a:lnTo>
                  <a:lnTo>
                    <a:pt x="3633901" y="1809356"/>
                  </a:lnTo>
                  <a:lnTo>
                    <a:pt x="3629837" y="1783956"/>
                  </a:lnTo>
                  <a:lnTo>
                    <a:pt x="3628809" y="1783956"/>
                  </a:lnTo>
                  <a:lnTo>
                    <a:pt x="3627793" y="1771256"/>
                  </a:lnTo>
                  <a:lnTo>
                    <a:pt x="3623856" y="1745856"/>
                  </a:lnTo>
                  <a:lnTo>
                    <a:pt x="3622891" y="1745856"/>
                  </a:lnTo>
                  <a:lnTo>
                    <a:pt x="3620922" y="1733156"/>
                  </a:lnTo>
                  <a:lnTo>
                    <a:pt x="3615156" y="1695056"/>
                  </a:lnTo>
                  <a:lnTo>
                    <a:pt x="3614229" y="1682356"/>
                  </a:lnTo>
                  <a:lnTo>
                    <a:pt x="3613264" y="1682356"/>
                  </a:lnTo>
                  <a:lnTo>
                    <a:pt x="3610457" y="1656956"/>
                  </a:lnTo>
                  <a:lnTo>
                    <a:pt x="3604044" y="1618856"/>
                  </a:lnTo>
                  <a:lnTo>
                    <a:pt x="3602266" y="1606156"/>
                  </a:lnTo>
                  <a:lnTo>
                    <a:pt x="3601402" y="1593456"/>
                  </a:lnTo>
                  <a:lnTo>
                    <a:pt x="3600513" y="1593456"/>
                  </a:lnTo>
                  <a:lnTo>
                    <a:pt x="3596208" y="1555356"/>
                  </a:lnTo>
                  <a:lnTo>
                    <a:pt x="3594455" y="1542656"/>
                  </a:lnTo>
                  <a:lnTo>
                    <a:pt x="3592169" y="1529956"/>
                  </a:lnTo>
                  <a:lnTo>
                    <a:pt x="3590633" y="1517256"/>
                  </a:lnTo>
                  <a:lnTo>
                    <a:pt x="3589896" y="1504556"/>
                  </a:lnTo>
                  <a:lnTo>
                    <a:pt x="3589121" y="1504556"/>
                  </a:lnTo>
                  <a:lnTo>
                    <a:pt x="3585502" y="1466456"/>
                  </a:lnTo>
                  <a:lnTo>
                    <a:pt x="3582085" y="1441056"/>
                  </a:lnTo>
                  <a:lnTo>
                    <a:pt x="3580142" y="1428356"/>
                  </a:lnTo>
                  <a:lnTo>
                    <a:pt x="3578288" y="1402956"/>
                  </a:lnTo>
                  <a:lnTo>
                    <a:pt x="3575964" y="1377556"/>
                  </a:lnTo>
                  <a:lnTo>
                    <a:pt x="3574859" y="1364856"/>
                  </a:lnTo>
                  <a:lnTo>
                    <a:pt x="3572789" y="1352156"/>
                  </a:lnTo>
                  <a:lnTo>
                    <a:pt x="3571837" y="1339456"/>
                  </a:lnTo>
                  <a:lnTo>
                    <a:pt x="3570465" y="1326756"/>
                  </a:lnTo>
                  <a:lnTo>
                    <a:pt x="3569843" y="1314056"/>
                  </a:lnTo>
                  <a:lnTo>
                    <a:pt x="3569258" y="1301356"/>
                  </a:lnTo>
                  <a:lnTo>
                    <a:pt x="3568903" y="1301356"/>
                  </a:lnTo>
                  <a:lnTo>
                    <a:pt x="3567887" y="1288656"/>
                  </a:lnTo>
                  <a:lnTo>
                    <a:pt x="3567607" y="1275956"/>
                  </a:lnTo>
                  <a:lnTo>
                    <a:pt x="3567430" y="1275956"/>
                  </a:lnTo>
                  <a:lnTo>
                    <a:pt x="3566744" y="1263256"/>
                  </a:lnTo>
                  <a:lnTo>
                    <a:pt x="3566350" y="1263256"/>
                  </a:lnTo>
                  <a:lnTo>
                    <a:pt x="3566134" y="1250556"/>
                  </a:lnTo>
                  <a:lnTo>
                    <a:pt x="3565893" y="1250556"/>
                  </a:lnTo>
                  <a:lnTo>
                    <a:pt x="3565321" y="1237856"/>
                  </a:lnTo>
                  <a:lnTo>
                    <a:pt x="3564788" y="1212456"/>
                  </a:lnTo>
                  <a:lnTo>
                    <a:pt x="3564534" y="1212456"/>
                  </a:lnTo>
                  <a:lnTo>
                    <a:pt x="3564331" y="1199756"/>
                  </a:lnTo>
                  <a:lnTo>
                    <a:pt x="3564293" y="1187056"/>
                  </a:lnTo>
                  <a:lnTo>
                    <a:pt x="3564598" y="1161656"/>
                  </a:lnTo>
                  <a:lnTo>
                    <a:pt x="3564763" y="1161656"/>
                  </a:lnTo>
                  <a:lnTo>
                    <a:pt x="3565131" y="1148956"/>
                  </a:lnTo>
                  <a:lnTo>
                    <a:pt x="3565702" y="1136256"/>
                  </a:lnTo>
                  <a:lnTo>
                    <a:pt x="3566312" y="1136256"/>
                  </a:lnTo>
                  <a:lnTo>
                    <a:pt x="3566718" y="1123556"/>
                  </a:lnTo>
                  <a:lnTo>
                    <a:pt x="3567633" y="1123556"/>
                  </a:lnTo>
                  <a:lnTo>
                    <a:pt x="3568319" y="1110856"/>
                  </a:lnTo>
                  <a:lnTo>
                    <a:pt x="3569906" y="1110856"/>
                  </a:lnTo>
                  <a:lnTo>
                    <a:pt x="3570122" y="1098156"/>
                  </a:lnTo>
                  <a:lnTo>
                    <a:pt x="3573081" y="1098156"/>
                  </a:lnTo>
                  <a:lnTo>
                    <a:pt x="3573729" y="1085456"/>
                  </a:lnTo>
                  <a:lnTo>
                    <a:pt x="3592322" y="1085456"/>
                  </a:lnTo>
                  <a:lnTo>
                    <a:pt x="3598227" y="1072756"/>
                  </a:lnTo>
                  <a:lnTo>
                    <a:pt x="3667506" y="1072756"/>
                  </a:lnTo>
                  <a:lnTo>
                    <a:pt x="3676167" y="1060056"/>
                  </a:lnTo>
                  <a:lnTo>
                    <a:pt x="3713569" y="1060056"/>
                  </a:lnTo>
                  <a:lnTo>
                    <a:pt x="3724084" y="1047356"/>
                  </a:lnTo>
                  <a:lnTo>
                    <a:pt x="3751491" y="1047356"/>
                  </a:lnTo>
                  <a:lnTo>
                    <a:pt x="3755148" y="1034656"/>
                  </a:lnTo>
                  <a:lnTo>
                    <a:pt x="3798620" y="1034656"/>
                  </a:lnTo>
                  <a:lnTo>
                    <a:pt x="3798938" y="1047356"/>
                  </a:lnTo>
                  <a:lnTo>
                    <a:pt x="3807828" y="1047356"/>
                  </a:lnTo>
                  <a:lnTo>
                    <a:pt x="3808641" y="1060056"/>
                  </a:lnTo>
                  <a:lnTo>
                    <a:pt x="3812527" y="1060056"/>
                  </a:lnTo>
                  <a:lnTo>
                    <a:pt x="3813518" y="1072756"/>
                  </a:lnTo>
                  <a:lnTo>
                    <a:pt x="3814953" y="1072756"/>
                  </a:lnTo>
                  <a:lnTo>
                    <a:pt x="3816324" y="1085456"/>
                  </a:lnTo>
                  <a:lnTo>
                    <a:pt x="3817620" y="1085456"/>
                  </a:lnTo>
                  <a:lnTo>
                    <a:pt x="3818445" y="1098156"/>
                  </a:lnTo>
                  <a:lnTo>
                    <a:pt x="3819779" y="1098156"/>
                  </a:lnTo>
                  <a:lnTo>
                    <a:pt x="3820172" y="1110856"/>
                  </a:lnTo>
                  <a:lnTo>
                    <a:pt x="3821061" y="1110856"/>
                  </a:lnTo>
                  <a:lnTo>
                    <a:pt x="3821900" y="1123556"/>
                  </a:lnTo>
                  <a:lnTo>
                    <a:pt x="3822687" y="1123556"/>
                  </a:lnTo>
                  <a:lnTo>
                    <a:pt x="3823843" y="1136256"/>
                  </a:lnTo>
                  <a:lnTo>
                    <a:pt x="3824376" y="1148956"/>
                  </a:lnTo>
                  <a:lnTo>
                    <a:pt x="3825087" y="1148956"/>
                  </a:lnTo>
                  <a:lnTo>
                    <a:pt x="3825456" y="1161656"/>
                  </a:lnTo>
                  <a:lnTo>
                    <a:pt x="3826370" y="1174356"/>
                  </a:lnTo>
                  <a:lnTo>
                    <a:pt x="3826751" y="1187056"/>
                  </a:lnTo>
                  <a:lnTo>
                    <a:pt x="3827234" y="1187056"/>
                  </a:lnTo>
                  <a:lnTo>
                    <a:pt x="3827665" y="1199756"/>
                  </a:lnTo>
                  <a:lnTo>
                    <a:pt x="3828148" y="1225156"/>
                  </a:lnTo>
                  <a:lnTo>
                    <a:pt x="3828338" y="1225156"/>
                  </a:lnTo>
                  <a:lnTo>
                    <a:pt x="3828910" y="1263256"/>
                  </a:lnTo>
                  <a:lnTo>
                    <a:pt x="3829012" y="1301356"/>
                  </a:lnTo>
                  <a:lnTo>
                    <a:pt x="3829012" y="1034656"/>
                  </a:lnTo>
                  <a:lnTo>
                    <a:pt x="3822839" y="1034656"/>
                  </a:lnTo>
                  <a:lnTo>
                    <a:pt x="3821519" y="1021956"/>
                  </a:lnTo>
                  <a:lnTo>
                    <a:pt x="3801262" y="1021956"/>
                  </a:lnTo>
                  <a:lnTo>
                    <a:pt x="3800233" y="1009256"/>
                  </a:lnTo>
                  <a:lnTo>
                    <a:pt x="3757409" y="1009256"/>
                  </a:lnTo>
                  <a:lnTo>
                    <a:pt x="3753231" y="1021956"/>
                  </a:lnTo>
                  <a:lnTo>
                    <a:pt x="3719436" y="1021956"/>
                  </a:lnTo>
                  <a:lnTo>
                    <a:pt x="3715728" y="1034656"/>
                  </a:lnTo>
                  <a:lnTo>
                    <a:pt x="3684028" y="1034656"/>
                  </a:lnTo>
                  <a:lnTo>
                    <a:pt x="3677755" y="1047356"/>
                  </a:lnTo>
                  <a:lnTo>
                    <a:pt x="3613747" y="1047356"/>
                  </a:lnTo>
                  <a:lnTo>
                    <a:pt x="3600335" y="1060056"/>
                  </a:lnTo>
                  <a:lnTo>
                    <a:pt x="3563518" y="1060056"/>
                  </a:lnTo>
                  <a:lnTo>
                    <a:pt x="3562756" y="1072756"/>
                  </a:lnTo>
                  <a:lnTo>
                    <a:pt x="3555619" y="1072756"/>
                  </a:lnTo>
                  <a:lnTo>
                    <a:pt x="3554107" y="1085456"/>
                  </a:lnTo>
                  <a:lnTo>
                    <a:pt x="3549662" y="1085456"/>
                  </a:lnTo>
                  <a:lnTo>
                    <a:pt x="3549510" y="1098156"/>
                  </a:lnTo>
                  <a:lnTo>
                    <a:pt x="3547529" y="1098156"/>
                  </a:lnTo>
                  <a:lnTo>
                    <a:pt x="3546538" y="1110856"/>
                  </a:lnTo>
                  <a:lnTo>
                    <a:pt x="3545192" y="1110856"/>
                  </a:lnTo>
                  <a:lnTo>
                    <a:pt x="3544405" y="1123556"/>
                  </a:lnTo>
                  <a:lnTo>
                    <a:pt x="3543363" y="1123556"/>
                  </a:lnTo>
                  <a:lnTo>
                    <a:pt x="3543058" y="1136256"/>
                  </a:lnTo>
                  <a:lnTo>
                    <a:pt x="3542233" y="1136256"/>
                  </a:lnTo>
                  <a:lnTo>
                    <a:pt x="3542004" y="1148956"/>
                  </a:lnTo>
                  <a:lnTo>
                    <a:pt x="3541306" y="1148956"/>
                  </a:lnTo>
                  <a:lnTo>
                    <a:pt x="3541090" y="1161656"/>
                  </a:lnTo>
                  <a:lnTo>
                    <a:pt x="3540658" y="1174356"/>
                  </a:lnTo>
                  <a:lnTo>
                    <a:pt x="3540506" y="1187056"/>
                  </a:lnTo>
                  <a:lnTo>
                    <a:pt x="3540442" y="1212456"/>
                  </a:lnTo>
                  <a:lnTo>
                    <a:pt x="3540899" y="1237856"/>
                  </a:lnTo>
                  <a:lnTo>
                    <a:pt x="3541115" y="1237856"/>
                  </a:lnTo>
                  <a:lnTo>
                    <a:pt x="3541230" y="1250556"/>
                  </a:lnTo>
                  <a:lnTo>
                    <a:pt x="3541953" y="1263256"/>
                  </a:lnTo>
                  <a:lnTo>
                    <a:pt x="3542741" y="1275956"/>
                  </a:lnTo>
                  <a:lnTo>
                    <a:pt x="3543414" y="1288656"/>
                  </a:lnTo>
                  <a:lnTo>
                    <a:pt x="3543985" y="1301356"/>
                  </a:lnTo>
                  <a:lnTo>
                    <a:pt x="3544163" y="1301356"/>
                  </a:lnTo>
                  <a:lnTo>
                    <a:pt x="3544303" y="1314056"/>
                  </a:lnTo>
                  <a:lnTo>
                    <a:pt x="3544786" y="1314056"/>
                  </a:lnTo>
                  <a:lnTo>
                    <a:pt x="3545408" y="1326756"/>
                  </a:lnTo>
                  <a:lnTo>
                    <a:pt x="3546424" y="1339456"/>
                  </a:lnTo>
                  <a:lnTo>
                    <a:pt x="3547935" y="1364856"/>
                  </a:lnTo>
                  <a:lnTo>
                    <a:pt x="3549154" y="1377556"/>
                  </a:lnTo>
                  <a:lnTo>
                    <a:pt x="3551415" y="1415656"/>
                  </a:lnTo>
                  <a:lnTo>
                    <a:pt x="3553917" y="1441056"/>
                  </a:lnTo>
                  <a:lnTo>
                    <a:pt x="3554971" y="1453756"/>
                  </a:lnTo>
                  <a:lnTo>
                    <a:pt x="3555517" y="1466456"/>
                  </a:lnTo>
                  <a:lnTo>
                    <a:pt x="3556050" y="1466456"/>
                  </a:lnTo>
                  <a:lnTo>
                    <a:pt x="3558336" y="1491856"/>
                  </a:lnTo>
                  <a:lnTo>
                    <a:pt x="3560737" y="1517256"/>
                  </a:lnTo>
                  <a:lnTo>
                    <a:pt x="3563899" y="1542656"/>
                  </a:lnTo>
                  <a:lnTo>
                    <a:pt x="3565779" y="1568056"/>
                  </a:lnTo>
                  <a:lnTo>
                    <a:pt x="3568369" y="1593456"/>
                  </a:lnTo>
                  <a:lnTo>
                    <a:pt x="3571760" y="1618856"/>
                  </a:lnTo>
                  <a:lnTo>
                    <a:pt x="3574542" y="1656956"/>
                  </a:lnTo>
                  <a:lnTo>
                    <a:pt x="3576701" y="1669656"/>
                  </a:lnTo>
                  <a:lnTo>
                    <a:pt x="3577399" y="1682356"/>
                  </a:lnTo>
                  <a:lnTo>
                    <a:pt x="3578872" y="1695056"/>
                  </a:lnTo>
                  <a:lnTo>
                    <a:pt x="3584079" y="1733156"/>
                  </a:lnTo>
                  <a:lnTo>
                    <a:pt x="3589464" y="1783956"/>
                  </a:lnTo>
                  <a:lnTo>
                    <a:pt x="3591725" y="1796656"/>
                  </a:lnTo>
                  <a:lnTo>
                    <a:pt x="3593261" y="1809356"/>
                  </a:lnTo>
                  <a:lnTo>
                    <a:pt x="3593998" y="1822056"/>
                  </a:lnTo>
                  <a:lnTo>
                    <a:pt x="3600145" y="1872856"/>
                  </a:lnTo>
                  <a:lnTo>
                    <a:pt x="3598951" y="1872856"/>
                  </a:lnTo>
                  <a:lnTo>
                    <a:pt x="3589921" y="1847456"/>
                  </a:lnTo>
                  <a:lnTo>
                    <a:pt x="3580981" y="1822056"/>
                  </a:lnTo>
                  <a:lnTo>
                    <a:pt x="3579228" y="1809356"/>
                  </a:lnTo>
                  <a:lnTo>
                    <a:pt x="3575672" y="1796656"/>
                  </a:lnTo>
                  <a:lnTo>
                    <a:pt x="3568636" y="1783956"/>
                  </a:lnTo>
                  <a:lnTo>
                    <a:pt x="3566909" y="1771256"/>
                  </a:lnTo>
                  <a:lnTo>
                    <a:pt x="3565156" y="1771256"/>
                  </a:lnTo>
                  <a:lnTo>
                    <a:pt x="3561664" y="1758556"/>
                  </a:lnTo>
                  <a:lnTo>
                    <a:pt x="3553028" y="1733156"/>
                  </a:lnTo>
                  <a:lnTo>
                    <a:pt x="3542792" y="1707756"/>
                  </a:lnTo>
                  <a:lnTo>
                    <a:pt x="3541115" y="1707756"/>
                  </a:lnTo>
                  <a:lnTo>
                    <a:pt x="3536023" y="1682356"/>
                  </a:lnTo>
                  <a:lnTo>
                    <a:pt x="3532708" y="1682356"/>
                  </a:lnTo>
                  <a:lnTo>
                    <a:pt x="3526078" y="1656956"/>
                  </a:lnTo>
                  <a:lnTo>
                    <a:pt x="3517887" y="1631556"/>
                  </a:lnTo>
                  <a:lnTo>
                    <a:pt x="3511372" y="1606156"/>
                  </a:lnTo>
                  <a:lnTo>
                    <a:pt x="3503333" y="1580756"/>
                  </a:lnTo>
                  <a:lnTo>
                    <a:pt x="3493795" y="1555356"/>
                  </a:lnTo>
                  <a:lnTo>
                    <a:pt x="3484372" y="1529956"/>
                  </a:lnTo>
                  <a:lnTo>
                    <a:pt x="3482835" y="1517256"/>
                  </a:lnTo>
                  <a:lnTo>
                    <a:pt x="3479711" y="1504556"/>
                  </a:lnTo>
                  <a:lnTo>
                    <a:pt x="3470491" y="1479156"/>
                  </a:lnTo>
                  <a:lnTo>
                    <a:pt x="3461385" y="1441056"/>
                  </a:lnTo>
                  <a:lnTo>
                    <a:pt x="3458387" y="1441056"/>
                  </a:lnTo>
                  <a:lnTo>
                    <a:pt x="3454666" y="1428356"/>
                  </a:lnTo>
                  <a:lnTo>
                    <a:pt x="3452838" y="1415656"/>
                  </a:lnTo>
                  <a:lnTo>
                    <a:pt x="3451009" y="1415656"/>
                  </a:lnTo>
                  <a:lnTo>
                    <a:pt x="3450247" y="1402956"/>
                  </a:lnTo>
                  <a:lnTo>
                    <a:pt x="3447211" y="1390256"/>
                  </a:lnTo>
                  <a:lnTo>
                    <a:pt x="3444887" y="1390256"/>
                  </a:lnTo>
                  <a:lnTo>
                    <a:pt x="3443325" y="1377556"/>
                  </a:lnTo>
                  <a:lnTo>
                    <a:pt x="3442512" y="1377556"/>
                  </a:lnTo>
                  <a:lnTo>
                    <a:pt x="3440087" y="1364856"/>
                  </a:lnTo>
                  <a:lnTo>
                    <a:pt x="3438448" y="1352156"/>
                  </a:lnTo>
                  <a:lnTo>
                    <a:pt x="3436747" y="1352156"/>
                  </a:lnTo>
                  <a:lnTo>
                    <a:pt x="3435045" y="1339456"/>
                  </a:lnTo>
                  <a:lnTo>
                    <a:pt x="3430524" y="1326756"/>
                  </a:lnTo>
                  <a:lnTo>
                    <a:pt x="3427184" y="1301356"/>
                  </a:lnTo>
                  <a:lnTo>
                    <a:pt x="3426206" y="1301356"/>
                  </a:lnTo>
                  <a:lnTo>
                    <a:pt x="3423145" y="1288656"/>
                  </a:lnTo>
                  <a:lnTo>
                    <a:pt x="3420503" y="1275956"/>
                  </a:lnTo>
                  <a:lnTo>
                    <a:pt x="3417189" y="1263256"/>
                  </a:lnTo>
                  <a:lnTo>
                    <a:pt x="3414890" y="1263256"/>
                  </a:lnTo>
                  <a:lnTo>
                    <a:pt x="3413709" y="1250556"/>
                  </a:lnTo>
                  <a:lnTo>
                    <a:pt x="3411905" y="1250556"/>
                  </a:lnTo>
                  <a:lnTo>
                    <a:pt x="3409429" y="1237856"/>
                  </a:lnTo>
                  <a:lnTo>
                    <a:pt x="3407511" y="1237856"/>
                  </a:lnTo>
                  <a:lnTo>
                    <a:pt x="3405568" y="1225156"/>
                  </a:lnTo>
                  <a:lnTo>
                    <a:pt x="3402177" y="1225156"/>
                  </a:lnTo>
                  <a:lnTo>
                    <a:pt x="3400793" y="1212456"/>
                  </a:lnTo>
                  <a:lnTo>
                    <a:pt x="3399371" y="1212456"/>
                  </a:lnTo>
                  <a:lnTo>
                    <a:pt x="3397212" y="1199756"/>
                  </a:lnTo>
                  <a:lnTo>
                    <a:pt x="3394976" y="1199756"/>
                  </a:lnTo>
                  <a:lnTo>
                    <a:pt x="3392690" y="1187056"/>
                  </a:lnTo>
                  <a:lnTo>
                    <a:pt x="3389134" y="1187056"/>
                  </a:lnTo>
                  <a:lnTo>
                    <a:pt x="3387115" y="1174356"/>
                  </a:lnTo>
                  <a:lnTo>
                    <a:pt x="3382480" y="1174356"/>
                  </a:lnTo>
                  <a:lnTo>
                    <a:pt x="3380752" y="1161656"/>
                  </a:lnTo>
                  <a:lnTo>
                    <a:pt x="3376269" y="1161656"/>
                  </a:lnTo>
                  <a:lnTo>
                    <a:pt x="3373958" y="1148956"/>
                  </a:lnTo>
                  <a:lnTo>
                    <a:pt x="3368675" y="1148956"/>
                  </a:lnTo>
                  <a:lnTo>
                    <a:pt x="3366173" y="1136256"/>
                  </a:lnTo>
                  <a:lnTo>
                    <a:pt x="3360509" y="1136256"/>
                  </a:lnTo>
                  <a:lnTo>
                    <a:pt x="3357816" y="1123556"/>
                  </a:lnTo>
                  <a:lnTo>
                    <a:pt x="3351136" y="1123556"/>
                  </a:lnTo>
                  <a:lnTo>
                    <a:pt x="3348837" y="1110856"/>
                  </a:lnTo>
                  <a:lnTo>
                    <a:pt x="3342246" y="1110856"/>
                  </a:lnTo>
                  <a:lnTo>
                    <a:pt x="3339782" y="1098156"/>
                  </a:lnTo>
                  <a:lnTo>
                    <a:pt x="3327362" y="1098156"/>
                  </a:lnTo>
                  <a:lnTo>
                    <a:pt x="3325291" y="1085456"/>
                  </a:lnTo>
                  <a:lnTo>
                    <a:pt x="3307016" y="1085456"/>
                  </a:lnTo>
                  <a:lnTo>
                    <a:pt x="3306216" y="1072756"/>
                  </a:lnTo>
                  <a:lnTo>
                    <a:pt x="3209188" y="1072756"/>
                  </a:lnTo>
                  <a:lnTo>
                    <a:pt x="3207067" y="1085456"/>
                  </a:lnTo>
                  <a:lnTo>
                    <a:pt x="3183166" y="1085456"/>
                  </a:lnTo>
                  <a:lnTo>
                    <a:pt x="3177209" y="1098156"/>
                  </a:lnTo>
                  <a:lnTo>
                    <a:pt x="3152381" y="1098156"/>
                  </a:lnTo>
                  <a:lnTo>
                    <a:pt x="3147669" y="1110856"/>
                  </a:lnTo>
                  <a:lnTo>
                    <a:pt x="3130766" y="1110856"/>
                  </a:lnTo>
                  <a:lnTo>
                    <a:pt x="3127616" y="1123556"/>
                  </a:lnTo>
                  <a:lnTo>
                    <a:pt x="3114306" y="1123556"/>
                  </a:lnTo>
                  <a:lnTo>
                    <a:pt x="3112389" y="1136256"/>
                  </a:lnTo>
                  <a:lnTo>
                    <a:pt x="3105632" y="1136256"/>
                  </a:lnTo>
                  <a:lnTo>
                    <a:pt x="3103854" y="1148956"/>
                  </a:lnTo>
                  <a:lnTo>
                    <a:pt x="3098723" y="1148956"/>
                  </a:lnTo>
                  <a:lnTo>
                    <a:pt x="3097847" y="1161656"/>
                  </a:lnTo>
                  <a:lnTo>
                    <a:pt x="3095688" y="1161656"/>
                  </a:lnTo>
                  <a:lnTo>
                    <a:pt x="3095333" y="1174356"/>
                  </a:lnTo>
                  <a:lnTo>
                    <a:pt x="3094342" y="1174356"/>
                  </a:lnTo>
                  <a:lnTo>
                    <a:pt x="3094177" y="1187056"/>
                  </a:lnTo>
                  <a:lnTo>
                    <a:pt x="3094177" y="1199756"/>
                  </a:lnTo>
                  <a:lnTo>
                    <a:pt x="3094444" y="1199756"/>
                  </a:lnTo>
                  <a:lnTo>
                    <a:pt x="3094926" y="1212456"/>
                  </a:lnTo>
                  <a:lnTo>
                    <a:pt x="3095383" y="1212456"/>
                  </a:lnTo>
                  <a:lnTo>
                    <a:pt x="3096171" y="1225156"/>
                  </a:lnTo>
                  <a:lnTo>
                    <a:pt x="3097136" y="1225156"/>
                  </a:lnTo>
                  <a:lnTo>
                    <a:pt x="3098088" y="1237856"/>
                  </a:lnTo>
                  <a:lnTo>
                    <a:pt x="3098787" y="1237856"/>
                  </a:lnTo>
                  <a:lnTo>
                    <a:pt x="3100082" y="1250556"/>
                  </a:lnTo>
                  <a:lnTo>
                    <a:pt x="3101746" y="1263256"/>
                  </a:lnTo>
                  <a:lnTo>
                    <a:pt x="3104070" y="1275956"/>
                  </a:lnTo>
                  <a:lnTo>
                    <a:pt x="3104680" y="1275956"/>
                  </a:lnTo>
                  <a:lnTo>
                    <a:pt x="3107169" y="1288656"/>
                  </a:lnTo>
                  <a:lnTo>
                    <a:pt x="3109112" y="1301356"/>
                  </a:lnTo>
                  <a:lnTo>
                    <a:pt x="3111131" y="1314056"/>
                  </a:lnTo>
                  <a:lnTo>
                    <a:pt x="3111830" y="1314056"/>
                  </a:lnTo>
                  <a:lnTo>
                    <a:pt x="3112503" y="1326756"/>
                  </a:lnTo>
                  <a:lnTo>
                    <a:pt x="3114624" y="1326756"/>
                  </a:lnTo>
                  <a:lnTo>
                    <a:pt x="3116808" y="1339456"/>
                  </a:lnTo>
                  <a:lnTo>
                    <a:pt x="3119780" y="1352156"/>
                  </a:lnTo>
                  <a:lnTo>
                    <a:pt x="3122091" y="1364856"/>
                  </a:lnTo>
                  <a:lnTo>
                    <a:pt x="3123679" y="1377556"/>
                  </a:lnTo>
                  <a:lnTo>
                    <a:pt x="3124441" y="1377556"/>
                  </a:lnTo>
                  <a:lnTo>
                    <a:pt x="3130131" y="1402956"/>
                  </a:lnTo>
                  <a:lnTo>
                    <a:pt x="3133496" y="1415656"/>
                  </a:lnTo>
                  <a:lnTo>
                    <a:pt x="3140341" y="1441056"/>
                  </a:lnTo>
                  <a:lnTo>
                    <a:pt x="3145574" y="1466456"/>
                  </a:lnTo>
                  <a:lnTo>
                    <a:pt x="3152089" y="1491856"/>
                  </a:lnTo>
                  <a:lnTo>
                    <a:pt x="3155937" y="1504556"/>
                  </a:lnTo>
                  <a:lnTo>
                    <a:pt x="3157880" y="1504556"/>
                  </a:lnTo>
                  <a:lnTo>
                    <a:pt x="3161817" y="1517256"/>
                  </a:lnTo>
                  <a:lnTo>
                    <a:pt x="3167850" y="1542656"/>
                  </a:lnTo>
                  <a:lnTo>
                    <a:pt x="3168878" y="1542656"/>
                  </a:lnTo>
                  <a:lnTo>
                    <a:pt x="3169882" y="1555356"/>
                  </a:lnTo>
                  <a:lnTo>
                    <a:pt x="3175050" y="1568056"/>
                  </a:lnTo>
                  <a:lnTo>
                    <a:pt x="3181375" y="1593456"/>
                  </a:lnTo>
                  <a:lnTo>
                    <a:pt x="3186747" y="1606156"/>
                  </a:lnTo>
                  <a:lnTo>
                    <a:pt x="3187852" y="1606156"/>
                  </a:lnTo>
                  <a:lnTo>
                    <a:pt x="3190011" y="1618856"/>
                  </a:lnTo>
                  <a:lnTo>
                    <a:pt x="3193326" y="1631556"/>
                  </a:lnTo>
                  <a:lnTo>
                    <a:pt x="3194456" y="1631556"/>
                  </a:lnTo>
                  <a:lnTo>
                    <a:pt x="3196666" y="1644256"/>
                  </a:lnTo>
                  <a:lnTo>
                    <a:pt x="3201187" y="1656956"/>
                  </a:lnTo>
                  <a:lnTo>
                    <a:pt x="3210331" y="1682356"/>
                  </a:lnTo>
                  <a:lnTo>
                    <a:pt x="3213798" y="1695056"/>
                  </a:lnTo>
                  <a:lnTo>
                    <a:pt x="3219653" y="1707756"/>
                  </a:lnTo>
                  <a:lnTo>
                    <a:pt x="3220859" y="1707756"/>
                  </a:lnTo>
                  <a:lnTo>
                    <a:pt x="3222028" y="1720456"/>
                  </a:lnTo>
                  <a:lnTo>
                    <a:pt x="3226841" y="1733156"/>
                  </a:lnTo>
                  <a:lnTo>
                    <a:pt x="3231692" y="1745856"/>
                  </a:lnTo>
                  <a:lnTo>
                    <a:pt x="3232937" y="1745856"/>
                  </a:lnTo>
                  <a:lnTo>
                    <a:pt x="3235388" y="1758556"/>
                  </a:lnTo>
                  <a:lnTo>
                    <a:pt x="3241611" y="1771256"/>
                  </a:lnTo>
                  <a:lnTo>
                    <a:pt x="3242881" y="1771256"/>
                  </a:lnTo>
                  <a:lnTo>
                    <a:pt x="3244126" y="1783956"/>
                  </a:lnTo>
                  <a:lnTo>
                    <a:pt x="3249409" y="1794497"/>
                  </a:lnTo>
                  <a:lnTo>
                    <a:pt x="3237458" y="1783956"/>
                  </a:lnTo>
                  <a:lnTo>
                    <a:pt x="3231184" y="1771256"/>
                  </a:lnTo>
                  <a:lnTo>
                    <a:pt x="3228060" y="1758556"/>
                  </a:lnTo>
                  <a:lnTo>
                    <a:pt x="3220402" y="1758556"/>
                  </a:lnTo>
                  <a:lnTo>
                    <a:pt x="3214395" y="1745856"/>
                  </a:lnTo>
                  <a:lnTo>
                    <a:pt x="3207042" y="1733156"/>
                  </a:lnTo>
                  <a:lnTo>
                    <a:pt x="3201276" y="1720456"/>
                  </a:lnTo>
                  <a:lnTo>
                    <a:pt x="3191459" y="1707756"/>
                  </a:lnTo>
                  <a:lnTo>
                    <a:pt x="3179381" y="1682356"/>
                  </a:lnTo>
                  <a:lnTo>
                    <a:pt x="3175482" y="1682356"/>
                  </a:lnTo>
                  <a:lnTo>
                    <a:pt x="3167913" y="1669656"/>
                  </a:lnTo>
                  <a:lnTo>
                    <a:pt x="3164243" y="1656956"/>
                  </a:lnTo>
                  <a:lnTo>
                    <a:pt x="3157131" y="1656956"/>
                  </a:lnTo>
                  <a:lnTo>
                    <a:pt x="3155962" y="1644256"/>
                  </a:lnTo>
                  <a:lnTo>
                    <a:pt x="3150044" y="1644256"/>
                  </a:lnTo>
                  <a:lnTo>
                    <a:pt x="3149663" y="1631556"/>
                  </a:lnTo>
                  <a:lnTo>
                    <a:pt x="3143999" y="1631556"/>
                  </a:lnTo>
                  <a:lnTo>
                    <a:pt x="3142958" y="1618856"/>
                  </a:lnTo>
                  <a:lnTo>
                    <a:pt x="3140824" y="1618856"/>
                  </a:lnTo>
                  <a:lnTo>
                    <a:pt x="3123895" y="1580756"/>
                  </a:lnTo>
                  <a:lnTo>
                    <a:pt x="3116110" y="1568056"/>
                  </a:lnTo>
                  <a:lnTo>
                    <a:pt x="3107728" y="1555356"/>
                  </a:lnTo>
                  <a:lnTo>
                    <a:pt x="3102445" y="1542656"/>
                  </a:lnTo>
                  <a:lnTo>
                    <a:pt x="3096984" y="1529956"/>
                  </a:lnTo>
                  <a:lnTo>
                    <a:pt x="3091345" y="1517256"/>
                  </a:lnTo>
                  <a:lnTo>
                    <a:pt x="3087497" y="1517256"/>
                  </a:lnTo>
                  <a:lnTo>
                    <a:pt x="3084576" y="1504556"/>
                  </a:lnTo>
                  <a:lnTo>
                    <a:pt x="3081591" y="1504556"/>
                  </a:lnTo>
                  <a:lnTo>
                    <a:pt x="3075533" y="1491856"/>
                  </a:lnTo>
                  <a:lnTo>
                    <a:pt x="3073501" y="1491856"/>
                  </a:lnTo>
                  <a:lnTo>
                    <a:pt x="3066199" y="1479156"/>
                  </a:lnTo>
                  <a:lnTo>
                    <a:pt x="3059836" y="1466456"/>
                  </a:lnTo>
                  <a:lnTo>
                    <a:pt x="3057664" y="1466456"/>
                  </a:lnTo>
                  <a:lnTo>
                    <a:pt x="3056610" y="1453756"/>
                  </a:lnTo>
                  <a:lnTo>
                    <a:pt x="3052267" y="1453756"/>
                  </a:lnTo>
                  <a:lnTo>
                    <a:pt x="3047873" y="1441056"/>
                  </a:lnTo>
                  <a:lnTo>
                    <a:pt x="3045663" y="1441056"/>
                  </a:lnTo>
                  <a:lnTo>
                    <a:pt x="3041218" y="1428356"/>
                  </a:lnTo>
                  <a:lnTo>
                    <a:pt x="3034461" y="1428356"/>
                  </a:lnTo>
                  <a:lnTo>
                    <a:pt x="3032214" y="1415656"/>
                  </a:lnTo>
                  <a:lnTo>
                    <a:pt x="3026511" y="1415656"/>
                  </a:lnTo>
                  <a:lnTo>
                    <a:pt x="3024238" y="1402956"/>
                  </a:lnTo>
                  <a:lnTo>
                    <a:pt x="3016161" y="1402956"/>
                  </a:lnTo>
                  <a:lnTo>
                    <a:pt x="3010928" y="1390256"/>
                  </a:lnTo>
                  <a:lnTo>
                    <a:pt x="3005086" y="1390256"/>
                  </a:lnTo>
                  <a:lnTo>
                    <a:pt x="3001556" y="1377556"/>
                  </a:lnTo>
                  <a:lnTo>
                    <a:pt x="2993847" y="1377556"/>
                  </a:lnTo>
                  <a:lnTo>
                    <a:pt x="2991472" y="1364856"/>
                  </a:lnTo>
                  <a:lnTo>
                    <a:pt x="2980067" y="1364856"/>
                  </a:lnTo>
                  <a:lnTo>
                    <a:pt x="2978239" y="1352156"/>
                  </a:lnTo>
                  <a:lnTo>
                    <a:pt x="2960865" y="1352156"/>
                  </a:lnTo>
                  <a:lnTo>
                    <a:pt x="2958325" y="1339456"/>
                  </a:lnTo>
                  <a:lnTo>
                    <a:pt x="2905937" y="1339456"/>
                  </a:lnTo>
                  <a:lnTo>
                    <a:pt x="2904236" y="1352156"/>
                  </a:lnTo>
                  <a:lnTo>
                    <a:pt x="2891523" y="1352156"/>
                  </a:lnTo>
                  <a:lnTo>
                    <a:pt x="2888551" y="1364856"/>
                  </a:lnTo>
                  <a:lnTo>
                    <a:pt x="2877972" y="1364856"/>
                  </a:lnTo>
                  <a:lnTo>
                    <a:pt x="2876131" y="1377556"/>
                  </a:lnTo>
                  <a:lnTo>
                    <a:pt x="2868904" y="1377556"/>
                  </a:lnTo>
                  <a:lnTo>
                    <a:pt x="2864523" y="1390256"/>
                  </a:lnTo>
                  <a:lnTo>
                    <a:pt x="2859405" y="1390256"/>
                  </a:lnTo>
                  <a:lnTo>
                    <a:pt x="2855252" y="1402956"/>
                  </a:lnTo>
                  <a:lnTo>
                    <a:pt x="2849537" y="1402956"/>
                  </a:lnTo>
                  <a:lnTo>
                    <a:pt x="2843987" y="1415656"/>
                  </a:lnTo>
                  <a:lnTo>
                    <a:pt x="2839326" y="1415656"/>
                  </a:lnTo>
                  <a:lnTo>
                    <a:pt x="2833230" y="1428356"/>
                  </a:lnTo>
                  <a:lnTo>
                    <a:pt x="2822803" y="1441056"/>
                  </a:lnTo>
                  <a:lnTo>
                    <a:pt x="2818460" y="1453756"/>
                  </a:lnTo>
                  <a:lnTo>
                    <a:pt x="2816923" y="1453756"/>
                  </a:lnTo>
                  <a:lnTo>
                    <a:pt x="2813989" y="1466456"/>
                  </a:lnTo>
                  <a:lnTo>
                    <a:pt x="2808135" y="1466456"/>
                  </a:lnTo>
                  <a:lnTo>
                    <a:pt x="2804249" y="1473936"/>
                  </a:lnTo>
                  <a:lnTo>
                    <a:pt x="2799981" y="1460500"/>
                  </a:lnTo>
                  <a:lnTo>
                    <a:pt x="2791434" y="1435100"/>
                  </a:lnTo>
                  <a:lnTo>
                    <a:pt x="2785300" y="1412875"/>
                  </a:lnTo>
                  <a:lnTo>
                    <a:pt x="2785300" y="1504086"/>
                  </a:lnTo>
                  <a:lnTo>
                    <a:pt x="2784906" y="1504556"/>
                  </a:lnTo>
                  <a:lnTo>
                    <a:pt x="2774594" y="1517256"/>
                  </a:lnTo>
                  <a:lnTo>
                    <a:pt x="2769920" y="1517256"/>
                  </a:lnTo>
                  <a:lnTo>
                    <a:pt x="2768765" y="1529956"/>
                  </a:lnTo>
                  <a:lnTo>
                    <a:pt x="2763405" y="1529956"/>
                  </a:lnTo>
                  <a:lnTo>
                    <a:pt x="2759443" y="1542656"/>
                  </a:lnTo>
                  <a:lnTo>
                    <a:pt x="2754490" y="1542656"/>
                  </a:lnTo>
                  <a:lnTo>
                    <a:pt x="2752433" y="1555356"/>
                  </a:lnTo>
                  <a:lnTo>
                    <a:pt x="2746591" y="1555356"/>
                  </a:lnTo>
                  <a:lnTo>
                    <a:pt x="2746273" y="1568056"/>
                  </a:lnTo>
                  <a:lnTo>
                    <a:pt x="2741307" y="1568056"/>
                  </a:lnTo>
                  <a:lnTo>
                    <a:pt x="2740444" y="1580756"/>
                  </a:lnTo>
                  <a:lnTo>
                    <a:pt x="2738399" y="1580756"/>
                  </a:lnTo>
                  <a:lnTo>
                    <a:pt x="2738018" y="1593456"/>
                  </a:lnTo>
                  <a:lnTo>
                    <a:pt x="2736939" y="1593456"/>
                  </a:lnTo>
                  <a:lnTo>
                    <a:pt x="2736939" y="1606156"/>
                  </a:lnTo>
                  <a:lnTo>
                    <a:pt x="2737485" y="1606156"/>
                  </a:lnTo>
                  <a:lnTo>
                    <a:pt x="2737878" y="1618856"/>
                  </a:lnTo>
                  <a:lnTo>
                    <a:pt x="2739580" y="1618856"/>
                  </a:lnTo>
                  <a:lnTo>
                    <a:pt x="2740533" y="1631556"/>
                  </a:lnTo>
                  <a:lnTo>
                    <a:pt x="2743682" y="1631556"/>
                  </a:lnTo>
                  <a:lnTo>
                    <a:pt x="2745752" y="1644256"/>
                  </a:lnTo>
                  <a:lnTo>
                    <a:pt x="2748800" y="1644256"/>
                  </a:lnTo>
                  <a:lnTo>
                    <a:pt x="2751086" y="1656956"/>
                  </a:lnTo>
                  <a:lnTo>
                    <a:pt x="2755315" y="1656956"/>
                  </a:lnTo>
                  <a:lnTo>
                    <a:pt x="2758097" y="1669656"/>
                  </a:lnTo>
                  <a:lnTo>
                    <a:pt x="2761081" y="1669656"/>
                  </a:lnTo>
                  <a:lnTo>
                    <a:pt x="2763469" y="1675295"/>
                  </a:lnTo>
                  <a:lnTo>
                    <a:pt x="2759443" y="1676400"/>
                  </a:lnTo>
                  <a:lnTo>
                    <a:pt x="2736316" y="1689100"/>
                  </a:lnTo>
                  <a:lnTo>
                    <a:pt x="2713177" y="1689100"/>
                  </a:lnTo>
                  <a:lnTo>
                    <a:pt x="2701607" y="1701800"/>
                  </a:lnTo>
                  <a:lnTo>
                    <a:pt x="2652268" y="1701800"/>
                  </a:lnTo>
                  <a:lnTo>
                    <a:pt x="2642705" y="1714500"/>
                  </a:lnTo>
                  <a:lnTo>
                    <a:pt x="2599448" y="1714500"/>
                  </a:lnTo>
                  <a:lnTo>
                    <a:pt x="2586063" y="1727200"/>
                  </a:lnTo>
                  <a:lnTo>
                    <a:pt x="2498763" y="1727200"/>
                  </a:lnTo>
                  <a:lnTo>
                    <a:pt x="2485263" y="1739900"/>
                  </a:lnTo>
                  <a:lnTo>
                    <a:pt x="2261158" y="1739900"/>
                  </a:lnTo>
                  <a:lnTo>
                    <a:pt x="2254453" y="1727200"/>
                  </a:lnTo>
                  <a:lnTo>
                    <a:pt x="2178316" y="1727200"/>
                  </a:lnTo>
                  <a:lnTo>
                    <a:pt x="2165362" y="1714500"/>
                  </a:lnTo>
                  <a:lnTo>
                    <a:pt x="2098713" y="1714500"/>
                  </a:lnTo>
                  <a:lnTo>
                    <a:pt x="2083727" y="1701800"/>
                  </a:lnTo>
                  <a:lnTo>
                    <a:pt x="2043252" y="1701800"/>
                  </a:lnTo>
                  <a:lnTo>
                    <a:pt x="2041144" y="1689100"/>
                  </a:lnTo>
                  <a:lnTo>
                    <a:pt x="1998814" y="1689100"/>
                  </a:lnTo>
                  <a:lnTo>
                    <a:pt x="1990407" y="1676400"/>
                  </a:lnTo>
                  <a:lnTo>
                    <a:pt x="1970379" y="1676400"/>
                  </a:lnTo>
                  <a:lnTo>
                    <a:pt x="1985670" y="1663700"/>
                  </a:lnTo>
                  <a:lnTo>
                    <a:pt x="2038972" y="1663700"/>
                  </a:lnTo>
                  <a:lnTo>
                    <a:pt x="2046541" y="1651000"/>
                  </a:lnTo>
                  <a:lnTo>
                    <a:pt x="2104402" y="1651000"/>
                  </a:lnTo>
                  <a:lnTo>
                    <a:pt x="2116899" y="1638300"/>
                  </a:lnTo>
                  <a:lnTo>
                    <a:pt x="2156028" y="1638300"/>
                  </a:lnTo>
                  <a:lnTo>
                    <a:pt x="2168639" y="1625600"/>
                  </a:lnTo>
                  <a:lnTo>
                    <a:pt x="2202218" y="1625600"/>
                  </a:lnTo>
                  <a:lnTo>
                    <a:pt x="2214778" y="1612900"/>
                  </a:lnTo>
                  <a:lnTo>
                    <a:pt x="2239848" y="1612900"/>
                  </a:lnTo>
                  <a:lnTo>
                    <a:pt x="2256548" y="1600200"/>
                  </a:lnTo>
                  <a:lnTo>
                    <a:pt x="2293988" y="1600200"/>
                  </a:lnTo>
                  <a:lnTo>
                    <a:pt x="2310561" y="1587500"/>
                  </a:lnTo>
                  <a:lnTo>
                    <a:pt x="2331224" y="1587500"/>
                  </a:lnTo>
                  <a:lnTo>
                    <a:pt x="2339454" y="1574800"/>
                  </a:lnTo>
                  <a:lnTo>
                    <a:pt x="2372322" y="1574800"/>
                  </a:lnTo>
                  <a:lnTo>
                    <a:pt x="2376398" y="1562100"/>
                  </a:lnTo>
                  <a:lnTo>
                    <a:pt x="2404961" y="1562100"/>
                  </a:lnTo>
                  <a:lnTo>
                    <a:pt x="2419185" y="1549400"/>
                  </a:lnTo>
                  <a:lnTo>
                    <a:pt x="2441473" y="1549400"/>
                  </a:lnTo>
                  <a:lnTo>
                    <a:pt x="2459583" y="1536700"/>
                  </a:lnTo>
                  <a:lnTo>
                    <a:pt x="2473629" y="1536700"/>
                  </a:lnTo>
                  <a:lnTo>
                    <a:pt x="2479662" y="1524000"/>
                  </a:lnTo>
                  <a:lnTo>
                    <a:pt x="2495613" y="1524000"/>
                  </a:lnTo>
                  <a:lnTo>
                    <a:pt x="2511514" y="1511300"/>
                  </a:lnTo>
                  <a:lnTo>
                    <a:pt x="2533256" y="1511300"/>
                  </a:lnTo>
                  <a:lnTo>
                    <a:pt x="2537193" y="1498600"/>
                  </a:lnTo>
                  <a:lnTo>
                    <a:pt x="2552903" y="1498600"/>
                  </a:lnTo>
                  <a:lnTo>
                    <a:pt x="2566568" y="1485900"/>
                  </a:lnTo>
                  <a:lnTo>
                    <a:pt x="2578265" y="1485900"/>
                  </a:lnTo>
                  <a:lnTo>
                    <a:pt x="2589911" y="1473200"/>
                  </a:lnTo>
                  <a:lnTo>
                    <a:pt x="2609253" y="1473200"/>
                  </a:lnTo>
                  <a:lnTo>
                    <a:pt x="2613088" y="1460500"/>
                  </a:lnTo>
                  <a:lnTo>
                    <a:pt x="2626512" y="1460500"/>
                  </a:lnTo>
                  <a:lnTo>
                    <a:pt x="2639872" y="1447800"/>
                  </a:lnTo>
                  <a:lnTo>
                    <a:pt x="2656954" y="1447800"/>
                  </a:lnTo>
                  <a:lnTo>
                    <a:pt x="2672207" y="1435100"/>
                  </a:lnTo>
                  <a:lnTo>
                    <a:pt x="2676690" y="1435100"/>
                  </a:lnTo>
                  <a:lnTo>
                    <a:pt x="2682697" y="1422400"/>
                  </a:lnTo>
                  <a:lnTo>
                    <a:pt x="2701290" y="1422400"/>
                  </a:lnTo>
                  <a:lnTo>
                    <a:pt x="2706408" y="1409700"/>
                  </a:lnTo>
                  <a:lnTo>
                    <a:pt x="2726512" y="1409700"/>
                  </a:lnTo>
                  <a:lnTo>
                    <a:pt x="2732011" y="1397000"/>
                  </a:lnTo>
                  <a:lnTo>
                    <a:pt x="2746616" y="1397000"/>
                  </a:lnTo>
                  <a:lnTo>
                    <a:pt x="2755290" y="1422400"/>
                  </a:lnTo>
                  <a:lnTo>
                    <a:pt x="2766745" y="1447800"/>
                  </a:lnTo>
                  <a:lnTo>
                    <a:pt x="2785300" y="1504086"/>
                  </a:lnTo>
                  <a:lnTo>
                    <a:pt x="2785300" y="1412875"/>
                  </a:lnTo>
                  <a:lnTo>
                    <a:pt x="2784424" y="1409700"/>
                  </a:lnTo>
                  <a:lnTo>
                    <a:pt x="2782646" y="1409700"/>
                  </a:lnTo>
                  <a:lnTo>
                    <a:pt x="2777452" y="1397000"/>
                  </a:lnTo>
                  <a:lnTo>
                    <a:pt x="2775724" y="1384300"/>
                  </a:lnTo>
                  <a:lnTo>
                    <a:pt x="2772359" y="1371600"/>
                  </a:lnTo>
                  <a:lnTo>
                    <a:pt x="2785580" y="1371600"/>
                  </a:lnTo>
                  <a:lnTo>
                    <a:pt x="2787878" y="1358900"/>
                  </a:lnTo>
                  <a:lnTo>
                    <a:pt x="2800032" y="1358900"/>
                  </a:lnTo>
                  <a:lnTo>
                    <a:pt x="2801937" y="1346200"/>
                  </a:lnTo>
                  <a:lnTo>
                    <a:pt x="2810345" y="1346200"/>
                  </a:lnTo>
                  <a:lnTo>
                    <a:pt x="2811780" y="1333500"/>
                  </a:lnTo>
                  <a:lnTo>
                    <a:pt x="2816606" y="1333500"/>
                  </a:lnTo>
                  <a:lnTo>
                    <a:pt x="2816898" y="1320800"/>
                  </a:lnTo>
                  <a:lnTo>
                    <a:pt x="2817469" y="1320800"/>
                  </a:lnTo>
                  <a:lnTo>
                    <a:pt x="2817469" y="1308100"/>
                  </a:lnTo>
                  <a:lnTo>
                    <a:pt x="2816733" y="1308100"/>
                  </a:lnTo>
                  <a:lnTo>
                    <a:pt x="2816326" y="1295400"/>
                  </a:lnTo>
                  <a:lnTo>
                    <a:pt x="2815653" y="1295400"/>
                  </a:lnTo>
                  <a:lnTo>
                    <a:pt x="2815069" y="1282700"/>
                  </a:lnTo>
                  <a:lnTo>
                    <a:pt x="2814205" y="1282700"/>
                  </a:lnTo>
                  <a:lnTo>
                    <a:pt x="2813240" y="1270000"/>
                  </a:lnTo>
                  <a:lnTo>
                    <a:pt x="2811640" y="1270000"/>
                  </a:lnTo>
                  <a:lnTo>
                    <a:pt x="2807766" y="1244600"/>
                  </a:lnTo>
                  <a:lnTo>
                    <a:pt x="2803995" y="1219200"/>
                  </a:lnTo>
                  <a:lnTo>
                    <a:pt x="2802725" y="1206500"/>
                  </a:lnTo>
                  <a:lnTo>
                    <a:pt x="2800223" y="1193800"/>
                  </a:lnTo>
                  <a:lnTo>
                    <a:pt x="2793860" y="1158976"/>
                  </a:lnTo>
                  <a:lnTo>
                    <a:pt x="2793860" y="1308100"/>
                  </a:lnTo>
                  <a:lnTo>
                    <a:pt x="2793860" y="1320800"/>
                  </a:lnTo>
                  <a:lnTo>
                    <a:pt x="2790672" y="1320800"/>
                  </a:lnTo>
                  <a:lnTo>
                    <a:pt x="2790139" y="1333500"/>
                  </a:lnTo>
                  <a:lnTo>
                    <a:pt x="2779877" y="1333500"/>
                  </a:lnTo>
                  <a:lnTo>
                    <a:pt x="2777667" y="1346200"/>
                  </a:lnTo>
                  <a:lnTo>
                    <a:pt x="2764561" y="1346200"/>
                  </a:lnTo>
                  <a:lnTo>
                    <a:pt x="2758960" y="1358900"/>
                  </a:lnTo>
                  <a:lnTo>
                    <a:pt x="2749753" y="1358900"/>
                  </a:lnTo>
                  <a:lnTo>
                    <a:pt x="2737281" y="1371600"/>
                  </a:lnTo>
                  <a:lnTo>
                    <a:pt x="2721851" y="1384300"/>
                  </a:lnTo>
                  <a:lnTo>
                    <a:pt x="2699588" y="1384300"/>
                  </a:lnTo>
                  <a:lnTo>
                    <a:pt x="2696972" y="1397000"/>
                  </a:lnTo>
                  <a:lnTo>
                    <a:pt x="2689263" y="1397000"/>
                  </a:lnTo>
                  <a:lnTo>
                    <a:pt x="2670302" y="1409700"/>
                  </a:lnTo>
                  <a:lnTo>
                    <a:pt x="2654782" y="1409700"/>
                  </a:lnTo>
                  <a:lnTo>
                    <a:pt x="2643505" y="1422400"/>
                  </a:lnTo>
                  <a:lnTo>
                    <a:pt x="2626512" y="1422400"/>
                  </a:lnTo>
                  <a:lnTo>
                    <a:pt x="2615107" y="1435100"/>
                  </a:lnTo>
                  <a:lnTo>
                    <a:pt x="2601772" y="1435100"/>
                  </a:lnTo>
                  <a:lnTo>
                    <a:pt x="2592197" y="1447800"/>
                  </a:lnTo>
                  <a:lnTo>
                    <a:pt x="2580665" y="1447800"/>
                  </a:lnTo>
                  <a:lnTo>
                    <a:pt x="2569108" y="1460500"/>
                  </a:lnTo>
                  <a:lnTo>
                    <a:pt x="2543848" y="1460500"/>
                  </a:lnTo>
                  <a:lnTo>
                    <a:pt x="2530157" y="1473200"/>
                  </a:lnTo>
                  <a:lnTo>
                    <a:pt x="2510498" y="1473200"/>
                  </a:lnTo>
                  <a:lnTo>
                    <a:pt x="2508554" y="1485900"/>
                  </a:lnTo>
                  <a:lnTo>
                    <a:pt x="2488793" y="1485900"/>
                  </a:lnTo>
                  <a:lnTo>
                    <a:pt x="2474887" y="1498600"/>
                  </a:lnTo>
                  <a:lnTo>
                    <a:pt x="2446972" y="1498600"/>
                  </a:lnTo>
                  <a:lnTo>
                    <a:pt x="2436952" y="1511300"/>
                  </a:lnTo>
                  <a:lnTo>
                    <a:pt x="2416530" y="1511300"/>
                  </a:lnTo>
                  <a:lnTo>
                    <a:pt x="2424798" y="1508163"/>
                  </a:lnTo>
                  <a:lnTo>
                    <a:pt x="2432685" y="1505026"/>
                  </a:lnTo>
                  <a:lnTo>
                    <a:pt x="2415984" y="1511300"/>
                  </a:lnTo>
                  <a:lnTo>
                    <a:pt x="2412822" y="1511300"/>
                  </a:lnTo>
                  <a:lnTo>
                    <a:pt x="2409914" y="1513586"/>
                  </a:lnTo>
                  <a:lnTo>
                    <a:pt x="2409342" y="1513801"/>
                  </a:lnTo>
                  <a:lnTo>
                    <a:pt x="2409342" y="1514030"/>
                  </a:lnTo>
                  <a:lnTo>
                    <a:pt x="2396680" y="1524000"/>
                  </a:lnTo>
                  <a:lnTo>
                    <a:pt x="2382863" y="1524000"/>
                  </a:lnTo>
                  <a:lnTo>
                    <a:pt x="2386444" y="1522730"/>
                  </a:lnTo>
                  <a:lnTo>
                    <a:pt x="2409342" y="1514030"/>
                  </a:lnTo>
                  <a:lnTo>
                    <a:pt x="2409342" y="1513801"/>
                  </a:lnTo>
                  <a:lnTo>
                    <a:pt x="2392197" y="1520240"/>
                  </a:lnTo>
                  <a:lnTo>
                    <a:pt x="2381948" y="1524000"/>
                  </a:lnTo>
                  <a:lnTo>
                    <a:pt x="2364181" y="1524000"/>
                  </a:lnTo>
                  <a:lnTo>
                    <a:pt x="2360345" y="1531937"/>
                  </a:lnTo>
                  <a:lnTo>
                    <a:pt x="2356231" y="1533448"/>
                  </a:lnTo>
                  <a:lnTo>
                    <a:pt x="2358440" y="1532686"/>
                  </a:lnTo>
                  <a:lnTo>
                    <a:pt x="2360295" y="1532026"/>
                  </a:lnTo>
                  <a:lnTo>
                    <a:pt x="2358047" y="1536700"/>
                  </a:lnTo>
                  <a:lnTo>
                    <a:pt x="2347150" y="1536700"/>
                  </a:lnTo>
                  <a:lnTo>
                    <a:pt x="2356231" y="1533448"/>
                  </a:lnTo>
                  <a:lnTo>
                    <a:pt x="2354110" y="1534172"/>
                  </a:lnTo>
                  <a:lnTo>
                    <a:pt x="2346401" y="1536700"/>
                  </a:lnTo>
                  <a:lnTo>
                    <a:pt x="2323300" y="1536700"/>
                  </a:lnTo>
                  <a:lnTo>
                    <a:pt x="2312479" y="1547837"/>
                  </a:lnTo>
                  <a:lnTo>
                    <a:pt x="2310993" y="1548333"/>
                  </a:lnTo>
                  <a:lnTo>
                    <a:pt x="2310993" y="1549374"/>
                  </a:lnTo>
                  <a:lnTo>
                    <a:pt x="2310993" y="1548333"/>
                  </a:lnTo>
                  <a:lnTo>
                    <a:pt x="2308377" y="1549184"/>
                  </a:lnTo>
                  <a:lnTo>
                    <a:pt x="2307653" y="1549400"/>
                  </a:lnTo>
                  <a:lnTo>
                    <a:pt x="2273884" y="1549400"/>
                  </a:lnTo>
                  <a:lnTo>
                    <a:pt x="2233041" y="1562100"/>
                  </a:lnTo>
                  <a:lnTo>
                    <a:pt x="2179269" y="1574800"/>
                  </a:lnTo>
                  <a:lnTo>
                    <a:pt x="2119439" y="1574800"/>
                  </a:lnTo>
                  <a:lnTo>
                    <a:pt x="2060448" y="1587500"/>
                  </a:lnTo>
                  <a:lnTo>
                    <a:pt x="2009152" y="1600200"/>
                  </a:lnTo>
                  <a:lnTo>
                    <a:pt x="1966912" y="1600200"/>
                  </a:lnTo>
                  <a:lnTo>
                    <a:pt x="1956993" y="1612900"/>
                  </a:lnTo>
                  <a:lnTo>
                    <a:pt x="1843024" y="1612900"/>
                  </a:lnTo>
                  <a:lnTo>
                    <a:pt x="1858657" y="1600200"/>
                  </a:lnTo>
                  <a:lnTo>
                    <a:pt x="1868081" y="1600200"/>
                  </a:lnTo>
                  <a:lnTo>
                    <a:pt x="1874367" y="1587500"/>
                  </a:lnTo>
                  <a:lnTo>
                    <a:pt x="1883791" y="1587500"/>
                  </a:lnTo>
                  <a:lnTo>
                    <a:pt x="1899513" y="1574800"/>
                  </a:lnTo>
                  <a:lnTo>
                    <a:pt x="1912124" y="1574800"/>
                  </a:lnTo>
                  <a:lnTo>
                    <a:pt x="1931035" y="1562100"/>
                  </a:lnTo>
                  <a:lnTo>
                    <a:pt x="1946783" y="1549400"/>
                  </a:lnTo>
                  <a:lnTo>
                    <a:pt x="1953107" y="1549400"/>
                  </a:lnTo>
                  <a:lnTo>
                    <a:pt x="1990966" y="1524000"/>
                  </a:lnTo>
                  <a:lnTo>
                    <a:pt x="2016175" y="1511300"/>
                  </a:lnTo>
                  <a:lnTo>
                    <a:pt x="2035086" y="1498600"/>
                  </a:lnTo>
                  <a:lnTo>
                    <a:pt x="2057107" y="1473200"/>
                  </a:lnTo>
                  <a:lnTo>
                    <a:pt x="2072843" y="1473200"/>
                  </a:lnTo>
                  <a:lnTo>
                    <a:pt x="2097925" y="1447800"/>
                  </a:lnTo>
                  <a:lnTo>
                    <a:pt x="2116709" y="1435100"/>
                  </a:lnTo>
                  <a:lnTo>
                    <a:pt x="2124506" y="1435100"/>
                  </a:lnTo>
                  <a:lnTo>
                    <a:pt x="2136876" y="1422400"/>
                  </a:lnTo>
                  <a:lnTo>
                    <a:pt x="2160016" y="1422400"/>
                  </a:lnTo>
                  <a:lnTo>
                    <a:pt x="2167699" y="1409700"/>
                  </a:lnTo>
                  <a:lnTo>
                    <a:pt x="2183041" y="1409700"/>
                  </a:lnTo>
                  <a:lnTo>
                    <a:pt x="2186889" y="1397000"/>
                  </a:lnTo>
                  <a:lnTo>
                    <a:pt x="2205990" y="1397000"/>
                  </a:lnTo>
                  <a:lnTo>
                    <a:pt x="2218715" y="1384300"/>
                  </a:lnTo>
                  <a:lnTo>
                    <a:pt x="2227199" y="1384300"/>
                  </a:lnTo>
                  <a:lnTo>
                    <a:pt x="2235695" y="1371600"/>
                  </a:lnTo>
                  <a:lnTo>
                    <a:pt x="2248408" y="1371600"/>
                  </a:lnTo>
                  <a:lnTo>
                    <a:pt x="2269566" y="1358900"/>
                  </a:lnTo>
                  <a:lnTo>
                    <a:pt x="2278024" y="1358900"/>
                  </a:lnTo>
                  <a:lnTo>
                    <a:pt x="2286444" y="1346200"/>
                  </a:lnTo>
                  <a:lnTo>
                    <a:pt x="2294902" y="1346200"/>
                  </a:lnTo>
                  <a:lnTo>
                    <a:pt x="2311768" y="1333500"/>
                  </a:lnTo>
                  <a:lnTo>
                    <a:pt x="2324404" y="1333500"/>
                  </a:lnTo>
                  <a:lnTo>
                    <a:pt x="2332812" y="1320800"/>
                  </a:lnTo>
                  <a:lnTo>
                    <a:pt x="2345423" y="1320800"/>
                  </a:lnTo>
                  <a:lnTo>
                    <a:pt x="2353818" y="1308100"/>
                  </a:lnTo>
                  <a:lnTo>
                    <a:pt x="2358021" y="1308100"/>
                  </a:lnTo>
                  <a:lnTo>
                    <a:pt x="2374798" y="1295400"/>
                  </a:lnTo>
                  <a:lnTo>
                    <a:pt x="2387358" y="1295400"/>
                  </a:lnTo>
                  <a:lnTo>
                    <a:pt x="2395715" y="1282700"/>
                  </a:lnTo>
                  <a:lnTo>
                    <a:pt x="2412403" y="1282700"/>
                  </a:lnTo>
                  <a:lnTo>
                    <a:pt x="2424950" y="1270000"/>
                  </a:lnTo>
                  <a:lnTo>
                    <a:pt x="2445766" y="1257300"/>
                  </a:lnTo>
                  <a:lnTo>
                    <a:pt x="2454110" y="1257300"/>
                  </a:lnTo>
                  <a:lnTo>
                    <a:pt x="2470708" y="1244600"/>
                  </a:lnTo>
                  <a:lnTo>
                    <a:pt x="2474836" y="1244600"/>
                  </a:lnTo>
                  <a:lnTo>
                    <a:pt x="2485783" y="1231900"/>
                  </a:lnTo>
                  <a:lnTo>
                    <a:pt x="2493594" y="1231900"/>
                  </a:lnTo>
                  <a:lnTo>
                    <a:pt x="2527897" y="1219200"/>
                  </a:lnTo>
                  <a:lnTo>
                    <a:pt x="2534767" y="1206500"/>
                  </a:lnTo>
                  <a:lnTo>
                    <a:pt x="2551099" y="1193800"/>
                  </a:lnTo>
                  <a:lnTo>
                    <a:pt x="2567787" y="1193800"/>
                  </a:lnTo>
                  <a:lnTo>
                    <a:pt x="2574975" y="1181100"/>
                  </a:lnTo>
                  <a:lnTo>
                    <a:pt x="2584577" y="1181100"/>
                  </a:lnTo>
                  <a:lnTo>
                    <a:pt x="2594165" y="1168400"/>
                  </a:lnTo>
                  <a:lnTo>
                    <a:pt x="2610815" y="1168400"/>
                  </a:lnTo>
                  <a:lnTo>
                    <a:pt x="2613164" y="1155700"/>
                  </a:lnTo>
                  <a:lnTo>
                    <a:pt x="2628265" y="1155700"/>
                  </a:lnTo>
                  <a:lnTo>
                    <a:pt x="2629395" y="1143000"/>
                  </a:lnTo>
                  <a:lnTo>
                    <a:pt x="2644000" y="1143000"/>
                  </a:lnTo>
                  <a:lnTo>
                    <a:pt x="2648381" y="1130300"/>
                  </a:lnTo>
                  <a:lnTo>
                    <a:pt x="2659011" y="1130300"/>
                  </a:lnTo>
                  <a:lnTo>
                    <a:pt x="2665171" y="1117600"/>
                  </a:lnTo>
                  <a:lnTo>
                    <a:pt x="2671140" y="1117600"/>
                  </a:lnTo>
                  <a:lnTo>
                    <a:pt x="2675013" y="1104900"/>
                  </a:lnTo>
                  <a:lnTo>
                    <a:pt x="2684259" y="1104900"/>
                  </a:lnTo>
                  <a:lnTo>
                    <a:pt x="2686037" y="1092200"/>
                  </a:lnTo>
                  <a:lnTo>
                    <a:pt x="2695283" y="1092200"/>
                  </a:lnTo>
                  <a:lnTo>
                    <a:pt x="2696870" y="1079500"/>
                  </a:lnTo>
                  <a:lnTo>
                    <a:pt x="2701429" y="1079500"/>
                  </a:lnTo>
                  <a:lnTo>
                    <a:pt x="2704312" y="1066800"/>
                  </a:lnTo>
                  <a:lnTo>
                    <a:pt x="2710561" y="1066800"/>
                  </a:lnTo>
                  <a:lnTo>
                    <a:pt x="2711793" y="1054100"/>
                  </a:lnTo>
                  <a:lnTo>
                    <a:pt x="2717241" y="1054100"/>
                  </a:lnTo>
                  <a:lnTo>
                    <a:pt x="2717508" y="1041400"/>
                  </a:lnTo>
                  <a:lnTo>
                    <a:pt x="2723731" y="1041400"/>
                  </a:lnTo>
                  <a:lnTo>
                    <a:pt x="2726271" y="1028700"/>
                  </a:lnTo>
                  <a:lnTo>
                    <a:pt x="2742527" y="1028700"/>
                  </a:lnTo>
                  <a:lnTo>
                    <a:pt x="2743708" y="1041400"/>
                  </a:lnTo>
                  <a:lnTo>
                    <a:pt x="2747403" y="1041400"/>
                  </a:lnTo>
                  <a:lnTo>
                    <a:pt x="2749423" y="1054100"/>
                  </a:lnTo>
                  <a:lnTo>
                    <a:pt x="2752712" y="1054100"/>
                  </a:lnTo>
                  <a:lnTo>
                    <a:pt x="2753537" y="1066800"/>
                  </a:lnTo>
                  <a:lnTo>
                    <a:pt x="2755773" y="1066800"/>
                  </a:lnTo>
                  <a:lnTo>
                    <a:pt x="2756662" y="1079500"/>
                  </a:lnTo>
                  <a:lnTo>
                    <a:pt x="2758884" y="1079500"/>
                  </a:lnTo>
                  <a:lnTo>
                    <a:pt x="2759608" y="1092200"/>
                  </a:lnTo>
                  <a:lnTo>
                    <a:pt x="2760789" y="1092200"/>
                  </a:lnTo>
                  <a:lnTo>
                    <a:pt x="2761729" y="1104900"/>
                  </a:lnTo>
                  <a:lnTo>
                    <a:pt x="2762872" y="1104900"/>
                  </a:lnTo>
                  <a:lnTo>
                    <a:pt x="2763139" y="1117600"/>
                  </a:lnTo>
                  <a:lnTo>
                    <a:pt x="2763431" y="1117600"/>
                  </a:lnTo>
                  <a:lnTo>
                    <a:pt x="2766796" y="1143000"/>
                  </a:lnTo>
                  <a:lnTo>
                    <a:pt x="2767850" y="1143000"/>
                  </a:lnTo>
                  <a:lnTo>
                    <a:pt x="2769197" y="1155700"/>
                  </a:lnTo>
                  <a:lnTo>
                    <a:pt x="2770276" y="1168400"/>
                  </a:lnTo>
                  <a:lnTo>
                    <a:pt x="2778976" y="1206500"/>
                  </a:lnTo>
                  <a:lnTo>
                    <a:pt x="2781516" y="1219200"/>
                  </a:lnTo>
                  <a:lnTo>
                    <a:pt x="2783433" y="1231900"/>
                  </a:lnTo>
                  <a:lnTo>
                    <a:pt x="2785313" y="1244600"/>
                  </a:lnTo>
                  <a:lnTo>
                    <a:pt x="2787396" y="1257300"/>
                  </a:lnTo>
                  <a:lnTo>
                    <a:pt x="2788983" y="1270000"/>
                  </a:lnTo>
                  <a:lnTo>
                    <a:pt x="2790190" y="1270000"/>
                  </a:lnTo>
                  <a:lnTo>
                    <a:pt x="2791815" y="1295400"/>
                  </a:lnTo>
                  <a:lnTo>
                    <a:pt x="2792895" y="1295400"/>
                  </a:lnTo>
                  <a:lnTo>
                    <a:pt x="2793136" y="1308100"/>
                  </a:lnTo>
                  <a:lnTo>
                    <a:pt x="2793860" y="1308100"/>
                  </a:lnTo>
                  <a:lnTo>
                    <a:pt x="2793860" y="1158976"/>
                  </a:lnTo>
                  <a:lnTo>
                    <a:pt x="2793263" y="1155700"/>
                  </a:lnTo>
                  <a:lnTo>
                    <a:pt x="2791866" y="1155700"/>
                  </a:lnTo>
                  <a:lnTo>
                    <a:pt x="2790647" y="1143000"/>
                  </a:lnTo>
                  <a:lnTo>
                    <a:pt x="2790164" y="1143000"/>
                  </a:lnTo>
                  <a:lnTo>
                    <a:pt x="2786938" y="1117600"/>
                  </a:lnTo>
                  <a:lnTo>
                    <a:pt x="2785910" y="1104900"/>
                  </a:lnTo>
                  <a:lnTo>
                    <a:pt x="2785072" y="1092200"/>
                  </a:lnTo>
                  <a:lnTo>
                    <a:pt x="2784475" y="1092200"/>
                  </a:lnTo>
                  <a:lnTo>
                    <a:pt x="2782976" y="1079500"/>
                  </a:lnTo>
                  <a:lnTo>
                    <a:pt x="2781846" y="1079500"/>
                  </a:lnTo>
                  <a:lnTo>
                    <a:pt x="2780601" y="1066800"/>
                  </a:lnTo>
                  <a:lnTo>
                    <a:pt x="2778976" y="1066800"/>
                  </a:lnTo>
                  <a:lnTo>
                    <a:pt x="2777693" y="1054100"/>
                  </a:lnTo>
                  <a:lnTo>
                    <a:pt x="2776016" y="1054100"/>
                  </a:lnTo>
                  <a:lnTo>
                    <a:pt x="2774785" y="1041400"/>
                  </a:lnTo>
                  <a:lnTo>
                    <a:pt x="2770949" y="1041400"/>
                  </a:lnTo>
                  <a:lnTo>
                    <a:pt x="2770543" y="1028700"/>
                  </a:lnTo>
                  <a:lnTo>
                    <a:pt x="2765831" y="1028700"/>
                  </a:lnTo>
                  <a:lnTo>
                    <a:pt x="2764612" y="1016000"/>
                  </a:lnTo>
                  <a:lnTo>
                    <a:pt x="2752090" y="1016000"/>
                  </a:lnTo>
                  <a:lnTo>
                    <a:pt x="2751112" y="1003300"/>
                  </a:lnTo>
                  <a:lnTo>
                    <a:pt x="2727109" y="1003300"/>
                  </a:lnTo>
                  <a:lnTo>
                    <a:pt x="2727109" y="990600"/>
                  </a:lnTo>
                  <a:lnTo>
                    <a:pt x="2726385" y="990600"/>
                  </a:lnTo>
                  <a:lnTo>
                    <a:pt x="2726055" y="977900"/>
                  </a:lnTo>
                  <a:lnTo>
                    <a:pt x="2724594" y="977900"/>
                  </a:lnTo>
                  <a:lnTo>
                    <a:pt x="2723578" y="965200"/>
                  </a:lnTo>
                  <a:lnTo>
                    <a:pt x="2722067" y="965200"/>
                  </a:lnTo>
                  <a:lnTo>
                    <a:pt x="2721127" y="952500"/>
                  </a:lnTo>
                  <a:lnTo>
                    <a:pt x="2718917" y="952500"/>
                  </a:lnTo>
                  <a:lnTo>
                    <a:pt x="2717114" y="939800"/>
                  </a:lnTo>
                  <a:lnTo>
                    <a:pt x="2713685" y="939800"/>
                  </a:lnTo>
                  <a:lnTo>
                    <a:pt x="2711577" y="927100"/>
                  </a:lnTo>
                  <a:lnTo>
                    <a:pt x="2708808" y="927100"/>
                  </a:lnTo>
                  <a:lnTo>
                    <a:pt x="2705925" y="914400"/>
                  </a:lnTo>
                  <a:lnTo>
                    <a:pt x="2704147" y="914400"/>
                  </a:lnTo>
                  <a:lnTo>
                    <a:pt x="2701912" y="902576"/>
                  </a:lnTo>
                  <a:lnTo>
                    <a:pt x="2701912" y="990600"/>
                  </a:lnTo>
                  <a:lnTo>
                    <a:pt x="2701912" y="1003300"/>
                  </a:lnTo>
                  <a:lnTo>
                    <a:pt x="2701417" y="1003300"/>
                  </a:lnTo>
                  <a:lnTo>
                    <a:pt x="2700972" y="1016000"/>
                  </a:lnTo>
                  <a:lnTo>
                    <a:pt x="2685250" y="1016000"/>
                  </a:lnTo>
                  <a:lnTo>
                    <a:pt x="2680347" y="1023899"/>
                  </a:lnTo>
                  <a:lnTo>
                    <a:pt x="2680347" y="1054100"/>
                  </a:lnTo>
                  <a:lnTo>
                    <a:pt x="2679077" y="1066800"/>
                  </a:lnTo>
                  <a:lnTo>
                    <a:pt x="2672105" y="1066800"/>
                  </a:lnTo>
                  <a:lnTo>
                    <a:pt x="2669082" y="1079500"/>
                  </a:lnTo>
                  <a:lnTo>
                    <a:pt x="2661081" y="1079500"/>
                  </a:lnTo>
                  <a:lnTo>
                    <a:pt x="2658541" y="1092200"/>
                  </a:lnTo>
                  <a:lnTo>
                    <a:pt x="2645905" y="1092200"/>
                  </a:lnTo>
                  <a:lnTo>
                    <a:pt x="2644940" y="1104900"/>
                  </a:lnTo>
                  <a:lnTo>
                    <a:pt x="2633167" y="1104900"/>
                  </a:lnTo>
                  <a:lnTo>
                    <a:pt x="2628036" y="1117600"/>
                  </a:lnTo>
                  <a:lnTo>
                    <a:pt x="2617457" y="1117600"/>
                  </a:lnTo>
                  <a:lnTo>
                    <a:pt x="2612009" y="1130300"/>
                  </a:lnTo>
                  <a:lnTo>
                    <a:pt x="2598636" y="1130300"/>
                  </a:lnTo>
                  <a:lnTo>
                    <a:pt x="2591765" y="1143000"/>
                  </a:lnTo>
                  <a:lnTo>
                    <a:pt x="2578989" y="1143000"/>
                  </a:lnTo>
                  <a:lnTo>
                    <a:pt x="2573096" y="1155700"/>
                  </a:lnTo>
                  <a:lnTo>
                    <a:pt x="2558923" y="1155700"/>
                  </a:lnTo>
                  <a:lnTo>
                    <a:pt x="2549436" y="1168400"/>
                  </a:lnTo>
                  <a:lnTo>
                    <a:pt x="2530538" y="1168400"/>
                  </a:lnTo>
                  <a:lnTo>
                    <a:pt x="2521216" y="1181100"/>
                  </a:lnTo>
                  <a:lnTo>
                    <a:pt x="2507450" y="1181100"/>
                  </a:lnTo>
                  <a:lnTo>
                    <a:pt x="2481199" y="1193800"/>
                  </a:lnTo>
                  <a:lnTo>
                    <a:pt x="2475001" y="1206500"/>
                  </a:lnTo>
                  <a:lnTo>
                    <a:pt x="2458059" y="1206500"/>
                  </a:lnTo>
                  <a:lnTo>
                    <a:pt x="2469261" y="1193800"/>
                  </a:lnTo>
                  <a:lnTo>
                    <a:pt x="2480335" y="1193800"/>
                  </a:lnTo>
                  <a:lnTo>
                    <a:pt x="2492197" y="1181100"/>
                  </a:lnTo>
                  <a:lnTo>
                    <a:pt x="2498255" y="1181100"/>
                  </a:lnTo>
                  <a:lnTo>
                    <a:pt x="2507767" y="1168400"/>
                  </a:lnTo>
                  <a:lnTo>
                    <a:pt x="2517902" y="1168400"/>
                  </a:lnTo>
                  <a:lnTo>
                    <a:pt x="2521674" y="1155700"/>
                  </a:lnTo>
                  <a:lnTo>
                    <a:pt x="2529675" y="1155700"/>
                  </a:lnTo>
                  <a:lnTo>
                    <a:pt x="2538323" y="1143000"/>
                  </a:lnTo>
                  <a:lnTo>
                    <a:pt x="2554770" y="1143000"/>
                  </a:lnTo>
                  <a:lnTo>
                    <a:pt x="2557246" y="1130300"/>
                  </a:lnTo>
                  <a:lnTo>
                    <a:pt x="2572550" y="1130300"/>
                  </a:lnTo>
                  <a:lnTo>
                    <a:pt x="2580500" y="1117600"/>
                  </a:lnTo>
                  <a:lnTo>
                    <a:pt x="2594064" y="1104900"/>
                  </a:lnTo>
                  <a:lnTo>
                    <a:pt x="2605163" y="1104900"/>
                  </a:lnTo>
                  <a:lnTo>
                    <a:pt x="2610764" y="1092200"/>
                  </a:lnTo>
                  <a:lnTo>
                    <a:pt x="2624810" y="1092200"/>
                  </a:lnTo>
                  <a:lnTo>
                    <a:pt x="2633243" y="1079500"/>
                  </a:lnTo>
                  <a:lnTo>
                    <a:pt x="2647200" y="1079500"/>
                  </a:lnTo>
                  <a:lnTo>
                    <a:pt x="2648597" y="1066800"/>
                  </a:lnTo>
                  <a:lnTo>
                    <a:pt x="2668930" y="1066800"/>
                  </a:lnTo>
                  <a:lnTo>
                    <a:pt x="2672880" y="1054100"/>
                  </a:lnTo>
                  <a:lnTo>
                    <a:pt x="2680347" y="1054100"/>
                  </a:lnTo>
                  <a:lnTo>
                    <a:pt x="2680347" y="1023899"/>
                  </a:lnTo>
                  <a:lnTo>
                    <a:pt x="2677363" y="1028700"/>
                  </a:lnTo>
                  <a:lnTo>
                    <a:pt x="2661056" y="1028700"/>
                  </a:lnTo>
                  <a:lnTo>
                    <a:pt x="2655481" y="1041400"/>
                  </a:lnTo>
                  <a:lnTo>
                    <a:pt x="2636939" y="1041400"/>
                  </a:lnTo>
                  <a:lnTo>
                    <a:pt x="2632595" y="1054100"/>
                  </a:lnTo>
                  <a:lnTo>
                    <a:pt x="2615107" y="1054100"/>
                  </a:lnTo>
                  <a:lnTo>
                    <a:pt x="2613672" y="1066800"/>
                  </a:lnTo>
                  <a:lnTo>
                    <a:pt x="2600502" y="1066800"/>
                  </a:lnTo>
                  <a:lnTo>
                    <a:pt x="2588882" y="1079500"/>
                  </a:lnTo>
                  <a:lnTo>
                    <a:pt x="2568892" y="1092200"/>
                  </a:lnTo>
                  <a:lnTo>
                    <a:pt x="2555062" y="1104900"/>
                  </a:lnTo>
                  <a:lnTo>
                    <a:pt x="2534094" y="1117600"/>
                  </a:lnTo>
                  <a:lnTo>
                    <a:pt x="2519629" y="1117600"/>
                  </a:lnTo>
                  <a:lnTo>
                    <a:pt x="2502458" y="1130300"/>
                  </a:lnTo>
                  <a:lnTo>
                    <a:pt x="2498610" y="1143000"/>
                  </a:lnTo>
                  <a:lnTo>
                    <a:pt x="2488260" y="1143000"/>
                  </a:lnTo>
                  <a:lnTo>
                    <a:pt x="2475674" y="1155700"/>
                  </a:lnTo>
                  <a:lnTo>
                    <a:pt x="2474023" y="1155700"/>
                  </a:lnTo>
                  <a:lnTo>
                    <a:pt x="2461387" y="1168400"/>
                  </a:lnTo>
                  <a:lnTo>
                    <a:pt x="2438565" y="1181100"/>
                  </a:lnTo>
                  <a:lnTo>
                    <a:pt x="2427059" y="1181100"/>
                  </a:lnTo>
                  <a:lnTo>
                    <a:pt x="2368448" y="1219200"/>
                  </a:lnTo>
                  <a:lnTo>
                    <a:pt x="2308212" y="1257300"/>
                  </a:lnTo>
                  <a:lnTo>
                    <a:pt x="2265261" y="1282700"/>
                  </a:lnTo>
                  <a:lnTo>
                    <a:pt x="2240470" y="1308100"/>
                  </a:lnTo>
                  <a:lnTo>
                    <a:pt x="2196731" y="1333500"/>
                  </a:lnTo>
                  <a:lnTo>
                    <a:pt x="2170531" y="1346200"/>
                  </a:lnTo>
                  <a:lnTo>
                    <a:pt x="2139886" y="1358900"/>
                  </a:lnTo>
                  <a:lnTo>
                    <a:pt x="2120811" y="1371600"/>
                  </a:lnTo>
                  <a:lnTo>
                    <a:pt x="2102294" y="1384300"/>
                  </a:lnTo>
                  <a:lnTo>
                    <a:pt x="2095284" y="1397000"/>
                  </a:lnTo>
                  <a:lnTo>
                    <a:pt x="2067750" y="1397000"/>
                  </a:lnTo>
                  <a:lnTo>
                    <a:pt x="2059851" y="1409700"/>
                  </a:lnTo>
                  <a:lnTo>
                    <a:pt x="2044065" y="1409700"/>
                  </a:lnTo>
                  <a:lnTo>
                    <a:pt x="2012416" y="1422400"/>
                  </a:lnTo>
                  <a:lnTo>
                    <a:pt x="1980679" y="1447800"/>
                  </a:lnTo>
                  <a:lnTo>
                    <a:pt x="1960841" y="1447800"/>
                  </a:lnTo>
                  <a:lnTo>
                    <a:pt x="1937042" y="1460500"/>
                  </a:lnTo>
                  <a:lnTo>
                    <a:pt x="1917242" y="1473200"/>
                  </a:lnTo>
                  <a:lnTo>
                    <a:pt x="1909318" y="1473200"/>
                  </a:lnTo>
                  <a:lnTo>
                    <a:pt x="1889556" y="1485900"/>
                  </a:lnTo>
                  <a:lnTo>
                    <a:pt x="1873770" y="1485900"/>
                  </a:lnTo>
                  <a:lnTo>
                    <a:pt x="1858010" y="1498600"/>
                  </a:lnTo>
                  <a:lnTo>
                    <a:pt x="1846224" y="1498600"/>
                  </a:lnTo>
                  <a:lnTo>
                    <a:pt x="1834476" y="1511300"/>
                  </a:lnTo>
                  <a:lnTo>
                    <a:pt x="1828787" y="1511300"/>
                  </a:lnTo>
                  <a:lnTo>
                    <a:pt x="1855800" y="1485900"/>
                  </a:lnTo>
                  <a:lnTo>
                    <a:pt x="1860346" y="1485900"/>
                  </a:lnTo>
                  <a:lnTo>
                    <a:pt x="1867166" y="1473200"/>
                  </a:lnTo>
                  <a:lnTo>
                    <a:pt x="1885416" y="1460500"/>
                  </a:lnTo>
                  <a:lnTo>
                    <a:pt x="1913064" y="1435100"/>
                  </a:lnTo>
                  <a:lnTo>
                    <a:pt x="1922335" y="1422400"/>
                  </a:lnTo>
                  <a:lnTo>
                    <a:pt x="1943303" y="1397000"/>
                  </a:lnTo>
                  <a:lnTo>
                    <a:pt x="1971509" y="1371600"/>
                  </a:lnTo>
                  <a:lnTo>
                    <a:pt x="1978596" y="1371600"/>
                  </a:lnTo>
                  <a:lnTo>
                    <a:pt x="1990432" y="1358900"/>
                  </a:lnTo>
                  <a:lnTo>
                    <a:pt x="2019046" y="1333500"/>
                  </a:lnTo>
                  <a:lnTo>
                    <a:pt x="2028621" y="1333500"/>
                  </a:lnTo>
                  <a:lnTo>
                    <a:pt x="2052688" y="1308100"/>
                  </a:lnTo>
                  <a:lnTo>
                    <a:pt x="2140585" y="1231900"/>
                  </a:lnTo>
                  <a:lnTo>
                    <a:pt x="2145525" y="1231900"/>
                  </a:lnTo>
                  <a:lnTo>
                    <a:pt x="2155393" y="1219200"/>
                  </a:lnTo>
                  <a:lnTo>
                    <a:pt x="2165324" y="1219200"/>
                  </a:lnTo>
                  <a:lnTo>
                    <a:pt x="2190229" y="1193800"/>
                  </a:lnTo>
                  <a:lnTo>
                    <a:pt x="2265603" y="1130300"/>
                  </a:lnTo>
                  <a:lnTo>
                    <a:pt x="2280780" y="1130300"/>
                  </a:lnTo>
                  <a:lnTo>
                    <a:pt x="2311260" y="1104900"/>
                  </a:lnTo>
                  <a:lnTo>
                    <a:pt x="2327859" y="1092200"/>
                  </a:lnTo>
                  <a:lnTo>
                    <a:pt x="2333764" y="1079500"/>
                  </a:lnTo>
                  <a:lnTo>
                    <a:pt x="2340800" y="1079500"/>
                  </a:lnTo>
                  <a:lnTo>
                    <a:pt x="2350960" y="1066800"/>
                  </a:lnTo>
                  <a:lnTo>
                    <a:pt x="2364943" y="1066800"/>
                  </a:lnTo>
                  <a:lnTo>
                    <a:pt x="2375204" y="1054100"/>
                  </a:lnTo>
                  <a:lnTo>
                    <a:pt x="2406523" y="1028700"/>
                  </a:lnTo>
                  <a:lnTo>
                    <a:pt x="2421890" y="1028700"/>
                  </a:lnTo>
                  <a:lnTo>
                    <a:pt x="2425065" y="1016000"/>
                  </a:lnTo>
                  <a:lnTo>
                    <a:pt x="2441041" y="1016000"/>
                  </a:lnTo>
                  <a:lnTo>
                    <a:pt x="2473782" y="990600"/>
                  </a:lnTo>
                  <a:lnTo>
                    <a:pt x="2475407" y="990600"/>
                  </a:lnTo>
                  <a:lnTo>
                    <a:pt x="2477071" y="977900"/>
                  </a:lnTo>
                  <a:lnTo>
                    <a:pt x="2490228" y="977900"/>
                  </a:lnTo>
                  <a:lnTo>
                    <a:pt x="2500033" y="965200"/>
                  </a:lnTo>
                  <a:lnTo>
                    <a:pt x="2506535" y="965200"/>
                  </a:lnTo>
                  <a:lnTo>
                    <a:pt x="2514587" y="952500"/>
                  </a:lnTo>
                  <a:lnTo>
                    <a:pt x="2522537" y="952500"/>
                  </a:lnTo>
                  <a:lnTo>
                    <a:pt x="2527249" y="939800"/>
                  </a:lnTo>
                  <a:lnTo>
                    <a:pt x="2539619" y="939800"/>
                  </a:lnTo>
                  <a:lnTo>
                    <a:pt x="2545638" y="927100"/>
                  </a:lnTo>
                  <a:lnTo>
                    <a:pt x="2554478" y="927100"/>
                  </a:lnTo>
                  <a:lnTo>
                    <a:pt x="2561640" y="914400"/>
                  </a:lnTo>
                  <a:lnTo>
                    <a:pt x="2568587" y="914400"/>
                  </a:lnTo>
                  <a:lnTo>
                    <a:pt x="2571292" y="901700"/>
                  </a:lnTo>
                  <a:lnTo>
                    <a:pt x="2580538" y="901700"/>
                  </a:lnTo>
                  <a:lnTo>
                    <a:pt x="2585593" y="889000"/>
                  </a:lnTo>
                  <a:lnTo>
                    <a:pt x="2594000" y="889000"/>
                  </a:lnTo>
                  <a:lnTo>
                    <a:pt x="2598534" y="876300"/>
                  </a:lnTo>
                  <a:lnTo>
                    <a:pt x="2602865" y="876300"/>
                  </a:lnTo>
                  <a:lnTo>
                    <a:pt x="2605976" y="863600"/>
                  </a:lnTo>
                  <a:lnTo>
                    <a:pt x="2614130" y="863600"/>
                  </a:lnTo>
                  <a:lnTo>
                    <a:pt x="2615450" y="850900"/>
                  </a:lnTo>
                  <a:lnTo>
                    <a:pt x="2650998" y="850900"/>
                  </a:lnTo>
                  <a:lnTo>
                    <a:pt x="2653322" y="863600"/>
                  </a:lnTo>
                  <a:lnTo>
                    <a:pt x="2656954" y="863600"/>
                  </a:lnTo>
                  <a:lnTo>
                    <a:pt x="2660891" y="876300"/>
                  </a:lnTo>
                  <a:lnTo>
                    <a:pt x="2664371" y="876300"/>
                  </a:lnTo>
                  <a:lnTo>
                    <a:pt x="2673832" y="901700"/>
                  </a:lnTo>
                  <a:lnTo>
                    <a:pt x="2677337" y="914400"/>
                  </a:lnTo>
                  <a:lnTo>
                    <a:pt x="2681909" y="914400"/>
                  </a:lnTo>
                  <a:lnTo>
                    <a:pt x="2683014" y="927100"/>
                  </a:lnTo>
                  <a:lnTo>
                    <a:pt x="2686735" y="927100"/>
                  </a:lnTo>
                  <a:lnTo>
                    <a:pt x="2689237" y="939800"/>
                  </a:lnTo>
                  <a:lnTo>
                    <a:pt x="2692019" y="939800"/>
                  </a:lnTo>
                  <a:lnTo>
                    <a:pt x="2693314" y="952500"/>
                  </a:lnTo>
                  <a:lnTo>
                    <a:pt x="2695689" y="952500"/>
                  </a:lnTo>
                  <a:lnTo>
                    <a:pt x="2696413" y="965200"/>
                  </a:lnTo>
                  <a:lnTo>
                    <a:pt x="2698762" y="965200"/>
                  </a:lnTo>
                  <a:lnTo>
                    <a:pt x="2699537" y="977900"/>
                  </a:lnTo>
                  <a:lnTo>
                    <a:pt x="2701150" y="977900"/>
                  </a:lnTo>
                  <a:lnTo>
                    <a:pt x="2701455" y="990600"/>
                  </a:lnTo>
                  <a:lnTo>
                    <a:pt x="2701912" y="990600"/>
                  </a:lnTo>
                  <a:lnTo>
                    <a:pt x="2701912" y="902576"/>
                  </a:lnTo>
                  <a:lnTo>
                    <a:pt x="2701747" y="901700"/>
                  </a:lnTo>
                  <a:lnTo>
                    <a:pt x="2698077" y="901700"/>
                  </a:lnTo>
                  <a:lnTo>
                    <a:pt x="2694978" y="889000"/>
                  </a:lnTo>
                  <a:lnTo>
                    <a:pt x="2691269" y="889000"/>
                  </a:lnTo>
                  <a:lnTo>
                    <a:pt x="2683992" y="863600"/>
                  </a:lnTo>
                  <a:lnTo>
                    <a:pt x="2680563" y="863600"/>
                  </a:lnTo>
                  <a:lnTo>
                    <a:pt x="2676791" y="850900"/>
                  </a:lnTo>
                  <a:lnTo>
                    <a:pt x="2673693" y="850900"/>
                  </a:lnTo>
                  <a:lnTo>
                    <a:pt x="2672829" y="838200"/>
                  </a:lnTo>
                  <a:lnTo>
                    <a:pt x="2669032" y="838200"/>
                  </a:lnTo>
                  <a:lnTo>
                    <a:pt x="2668282" y="825500"/>
                  </a:lnTo>
                  <a:lnTo>
                    <a:pt x="2633751" y="825500"/>
                  </a:lnTo>
                  <a:lnTo>
                    <a:pt x="2634081" y="812800"/>
                  </a:lnTo>
                  <a:lnTo>
                    <a:pt x="2635859" y="812800"/>
                  </a:lnTo>
                  <a:lnTo>
                    <a:pt x="2635910" y="800100"/>
                  </a:lnTo>
                  <a:lnTo>
                    <a:pt x="2635402" y="800100"/>
                  </a:lnTo>
                  <a:lnTo>
                    <a:pt x="2635046" y="787400"/>
                  </a:lnTo>
                  <a:lnTo>
                    <a:pt x="2633865" y="787400"/>
                  </a:lnTo>
                  <a:lnTo>
                    <a:pt x="2633192" y="774700"/>
                  </a:lnTo>
                  <a:lnTo>
                    <a:pt x="2629979" y="774700"/>
                  </a:lnTo>
                  <a:lnTo>
                    <a:pt x="2628392" y="762000"/>
                  </a:lnTo>
                  <a:lnTo>
                    <a:pt x="2625407" y="762000"/>
                  </a:lnTo>
                  <a:lnTo>
                    <a:pt x="2624759" y="749300"/>
                  </a:lnTo>
                  <a:lnTo>
                    <a:pt x="2620581" y="749300"/>
                  </a:lnTo>
                  <a:lnTo>
                    <a:pt x="2618689" y="736600"/>
                  </a:lnTo>
                  <a:lnTo>
                    <a:pt x="2613456" y="736600"/>
                  </a:lnTo>
                  <a:lnTo>
                    <a:pt x="2610421" y="723900"/>
                  </a:lnTo>
                  <a:lnTo>
                    <a:pt x="2609545" y="723900"/>
                  </a:lnTo>
                  <a:lnTo>
                    <a:pt x="2609545" y="812800"/>
                  </a:lnTo>
                  <a:lnTo>
                    <a:pt x="2603665" y="825500"/>
                  </a:lnTo>
                  <a:lnTo>
                    <a:pt x="2578074" y="863600"/>
                  </a:lnTo>
                  <a:lnTo>
                    <a:pt x="2519819" y="914400"/>
                  </a:lnTo>
                  <a:lnTo>
                    <a:pt x="2509113" y="914400"/>
                  </a:lnTo>
                  <a:lnTo>
                    <a:pt x="2501277" y="927100"/>
                  </a:lnTo>
                  <a:lnTo>
                    <a:pt x="2493327" y="927100"/>
                  </a:lnTo>
                  <a:lnTo>
                    <a:pt x="2488501" y="939800"/>
                  </a:lnTo>
                  <a:lnTo>
                    <a:pt x="2477122" y="939800"/>
                  </a:lnTo>
                  <a:lnTo>
                    <a:pt x="2467267" y="952500"/>
                  </a:lnTo>
                  <a:lnTo>
                    <a:pt x="2459024" y="952500"/>
                  </a:lnTo>
                  <a:lnTo>
                    <a:pt x="2454059" y="965200"/>
                  </a:lnTo>
                  <a:lnTo>
                    <a:pt x="2453246" y="965200"/>
                  </a:lnTo>
                  <a:lnTo>
                    <a:pt x="2051494" y="1270000"/>
                  </a:lnTo>
                  <a:lnTo>
                    <a:pt x="1870049" y="1409700"/>
                  </a:lnTo>
                  <a:lnTo>
                    <a:pt x="1807603" y="1451495"/>
                  </a:lnTo>
                  <a:lnTo>
                    <a:pt x="1807603" y="1702384"/>
                  </a:lnTo>
                  <a:lnTo>
                    <a:pt x="1807311" y="1701800"/>
                  </a:lnTo>
                  <a:lnTo>
                    <a:pt x="1807476" y="1701800"/>
                  </a:lnTo>
                  <a:lnTo>
                    <a:pt x="1807603" y="1702384"/>
                  </a:lnTo>
                  <a:lnTo>
                    <a:pt x="1807603" y="1451495"/>
                  </a:lnTo>
                  <a:lnTo>
                    <a:pt x="1794141" y="1460500"/>
                  </a:lnTo>
                  <a:lnTo>
                    <a:pt x="1856384" y="1384300"/>
                  </a:lnTo>
                  <a:lnTo>
                    <a:pt x="1866760" y="1371600"/>
                  </a:lnTo>
                  <a:lnTo>
                    <a:pt x="2074214" y="1117600"/>
                  </a:lnTo>
                  <a:lnTo>
                    <a:pt x="2131745" y="1041400"/>
                  </a:lnTo>
                  <a:lnTo>
                    <a:pt x="2153259" y="1016000"/>
                  </a:lnTo>
                  <a:lnTo>
                    <a:pt x="2160422" y="1003300"/>
                  </a:lnTo>
                  <a:lnTo>
                    <a:pt x="2178215" y="977900"/>
                  </a:lnTo>
                  <a:lnTo>
                    <a:pt x="2185327" y="977900"/>
                  </a:lnTo>
                  <a:lnTo>
                    <a:pt x="2199449" y="952500"/>
                  </a:lnTo>
                  <a:lnTo>
                    <a:pt x="2202954" y="952500"/>
                  </a:lnTo>
                  <a:lnTo>
                    <a:pt x="2213483" y="939800"/>
                  </a:lnTo>
                  <a:lnTo>
                    <a:pt x="2215210" y="927100"/>
                  </a:lnTo>
                  <a:lnTo>
                    <a:pt x="2222246" y="927100"/>
                  </a:lnTo>
                  <a:lnTo>
                    <a:pt x="2225649" y="914400"/>
                  </a:lnTo>
                  <a:lnTo>
                    <a:pt x="2237765" y="901700"/>
                  </a:lnTo>
                  <a:lnTo>
                    <a:pt x="2239467" y="901700"/>
                  </a:lnTo>
                  <a:lnTo>
                    <a:pt x="2242921" y="889000"/>
                  </a:lnTo>
                  <a:lnTo>
                    <a:pt x="2258250" y="876300"/>
                  </a:lnTo>
                  <a:lnTo>
                    <a:pt x="2259927" y="863600"/>
                  </a:lnTo>
                  <a:lnTo>
                    <a:pt x="2261641" y="863600"/>
                  </a:lnTo>
                  <a:lnTo>
                    <a:pt x="2271699" y="850900"/>
                  </a:lnTo>
                  <a:lnTo>
                    <a:pt x="2278354" y="838200"/>
                  </a:lnTo>
                  <a:lnTo>
                    <a:pt x="2283307" y="838200"/>
                  </a:lnTo>
                  <a:lnTo>
                    <a:pt x="2284933" y="825500"/>
                  </a:lnTo>
                  <a:lnTo>
                    <a:pt x="2286597" y="825500"/>
                  </a:lnTo>
                  <a:lnTo>
                    <a:pt x="2294763" y="812800"/>
                  </a:lnTo>
                  <a:lnTo>
                    <a:pt x="2298001" y="812800"/>
                  </a:lnTo>
                  <a:lnTo>
                    <a:pt x="2302522" y="800100"/>
                  </a:lnTo>
                  <a:lnTo>
                    <a:pt x="2311400" y="787400"/>
                  </a:lnTo>
                  <a:lnTo>
                    <a:pt x="2315756" y="787400"/>
                  </a:lnTo>
                  <a:lnTo>
                    <a:pt x="2316810" y="774700"/>
                  </a:lnTo>
                  <a:lnTo>
                    <a:pt x="2324227" y="774700"/>
                  </a:lnTo>
                  <a:lnTo>
                    <a:pt x="2329370" y="762000"/>
                  </a:lnTo>
                  <a:lnTo>
                    <a:pt x="2333409" y="749300"/>
                  </a:lnTo>
                  <a:lnTo>
                    <a:pt x="2337320" y="749300"/>
                  </a:lnTo>
                  <a:lnTo>
                    <a:pt x="2339263" y="736600"/>
                  </a:lnTo>
                  <a:lnTo>
                    <a:pt x="2343086" y="736600"/>
                  </a:lnTo>
                  <a:lnTo>
                    <a:pt x="2346782" y="723900"/>
                  </a:lnTo>
                  <a:lnTo>
                    <a:pt x="2352167" y="723900"/>
                  </a:lnTo>
                  <a:lnTo>
                    <a:pt x="2355621" y="711200"/>
                  </a:lnTo>
                  <a:lnTo>
                    <a:pt x="2358961" y="711200"/>
                  </a:lnTo>
                  <a:lnTo>
                    <a:pt x="2362212" y="698500"/>
                  </a:lnTo>
                  <a:lnTo>
                    <a:pt x="2366848" y="685800"/>
                  </a:lnTo>
                  <a:lnTo>
                    <a:pt x="2369070" y="685800"/>
                  </a:lnTo>
                  <a:lnTo>
                    <a:pt x="2371941" y="673100"/>
                  </a:lnTo>
                  <a:lnTo>
                    <a:pt x="2375992" y="673100"/>
                  </a:lnTo>
                  <a:lnTo>
                    <a:pt x="2377910" y="660400"/>
                  </a:lnTo>
                  <a:lnTo>
                    <a:pt x="2379141" y="660400"/>
                  </a:lnTo>
                  <a:lnTo>
                    <a:pt x="2380919" y="647700"/>
                  </a:lnTo>
                  <a:lnTo>
                    <a:pt x="2384755" y="647700"/>
                  </a:lnTo>
                  <a:lnTo>
                    <a:pt x="2385771" y="635000"/>
                  </a:lnTo>
                  <a:lnTo>
                    <a:pt x="2387206" y="635000"/>
                  </a:lnTo>
                  <a:lnTo>
                    <a:pt x="2388984" y="622300"/>
                  </a:lnTo>
                  <a:lnTo>
                    <a:pt x="2391537" y="622300"/>
                  </a:lnTo>
                  <a:lnTo>
                    <a:pt x="2391727" y="609600"/>
                  </a:lnTo>
                  <a:lnTo>
                    <a:pt x="2393861" y="609600"/>
                  </a:lnTo>
                  <a:lnTo>
                    <a:pt x="2397798" y="596900"/>
                  </a:lnTo>
                  <a:lnTo>
                    <a:pt x="2404287" y="596900"/>
                  </a:lnTo>
                  <a:lnTo>
                    <a:pt x="2413444" y="584200"/>
                  </a:lnTo>
                  <a:lnTo>
                    <a:pt x="2430805" y="584200"/>
                  </a:lnTo>
                  <a:lnTo>
                    <a:pt x="2433142" y="571500"/>
                  </a:lnTo>
                  <a:lnTo>
                    <a:pt x="2451036" y="571500"/>
                  </a:lnTo>
                  <a:lnTo>
                    <a:pt x="2454846" y="558800"/>
                  </a:lnTo>
                  <a:lnTo>
                    <a:pt x="2456053" y="558800"/>
                  </a:lnTo>
                  <a:lnTo>
                    <a:pt x="2459050" y="571500"/>
                  </a:lnTo>
                  <a:lnTo>
                    <a:pt x="2467800" y="571500"/>
                  </a:lnTo>
                  <a:lnTo>
                    <a:pt x="2471953" y="584200"/>
                  </a:lnTo>
                  <a:lnTo>
                    <a:pt x="2477643" y="584200"/>
                  </a:lnTo>
                  <a:lnTo>
                    <a:pt x="2478671" y="596900"/>
                  </a:lnTo>
                  <a:lnTo>
                    <a:pt x="2485860" y="596900"/>
                  </a:lnTo>
                  <a:lnTo>
                    <a:pt x="2486863" y="609600"/>
                  </a:lnTo>
                  <a:lnTo>
                    <a:pt x="2490952" y="609600"/>
                  </a:lnTo>
                  <a:lnTo>
                    <a:pt x="2498928" y="622300"/>
                  </a:lnTo>
                  <a:lnTo>
                    <a:pt x="2502865" y="622300"/>
                  </a:lnTo>
                  <a:lnTo>
                    <a:pt x="2504833" y="635000"/>
                  </a:lnTo>
                  <a:lnTo>
                    <a:pt x="2512161" y="635000"/>
                  </a:lnTo>
                  <a:lnTo>
                    <a:pt x="2514612" y="647700"/>
                  </a:lnTo>
                  <a:lnTo>
                    <a:pt x="2521623" y="647700"/>
                  </a:lnTo>
                  <a:lnTo>
                    <a:pt x="2525293" y="660400"/>
                  </a:lnTo>
                  <a:lnTo>
                    <a:pt x="2532964" y="660400"/>
                  </a:lnTo>
                  <a:lnTo>
                    <a:pt x="2542883" y="673100"/>
                  </a:lnTo>
                  <a:lnTo>
                    <a:pt x="2547924" y="685800"/>
                  </a:lnTo>
                  <a:lnTo>
                    <a:pt x="2552966" y="685800"/>
                  </a:lnTo>
                  <a:lnTo>
                    <a:pt x="2557996" y="698500"/>
                  </a:lnTo>
                  <a:lnTo>
                    <a:pt x="2561958" y="698500"/>
                  </a:lnTo>
                  <a:lnTo>
                    <a:pt x="2565870" y="711200"/>
                  </a:lnTo>
                  <a:lnTo>
                    <a:pt x="2573439" y="711200"/>
                  </a:lnTo>
                  <a:lnTo>
                    <a:pt x="2577084" y="723900"/>
                  </a:lnTo>
                  <a:lnTo>
                    <a:pt x="2578862" y="723900"/>
                  </a:lnTo>
                  <a:lnTo>
                    <a:pt x="2583167" y="736600"/>
                  </a:lnTo>
                  <a:lnTo>
                    <a:pt x="2589911" y="736600"/>
                  </a:lnTo>
                  <a:lnTo>
                    <a:pt x="2592463" y="749300"/>
                  </a:lnTo>
                  <a:lnTo>
                    <a:pt x="2596159" y="749300"/>
                  </a:lnTo>
                  <a:lnTo>
                    <a:pt x="2597099" y="762000"/>
                  </a:lnTo>
                  <a:lnTo>
                    <a:pt x="2600795" y="762000"/>
                  </a:lnTo>
                  <a:lnTo>
                    <a:pt x="2602039" y="774700"/>
                  </a:lnTo>
                  <a:lnTo>
                    <a:pt x="2605189" y="774700"/>
                  </a:lnTo>
                  <a:lnTo>
                    <a:pt x="2605862" y="787400"/>
                  </a:lnTo>
                  <a:lnTo>
                    <a:pt x="2607945" y="787400"/>
                  </a:lnTo>
                  <a:lnTo>
                    <a:pt x="2608313" y="800100"/>
                  </a:lnTo>
                  <a:lnTo>
                    <a:pt x="2608618" y="800100"/>
                  </a:lnTo>
                  <a:lnTo>
                    <a:pt x="2609545" y="812800"/>
                  </a:lnTo>
                  <a:lnTo>
                    <a:pt x="2609545" y="723900"/>
                  </a:lnTo>
                  <a:lnTo>
                    <a:pt x="2604490" y="723900"/>
                  </a:lnTo>
                  <a:lnTo>
                    <a:pt x="2601633" y="711200"/>
                  </a:lnTo>
                  <a:lnTo>
                    <a:pt x="2596731" y="711200"/>
                  </a:lnTo>
                  <a:lnTo>
                    <a:pt x="2593733" y="698500"/>
                  </a:lnTo>
                  <a:lnTo>
                    <a:pt x="2587561" y="698500"/>
                  </a:lnTo>
                  <a:lnTo>
                    <a:pt x="2585491" y="685800"/>
                  </a:lnTo>
                  <a:lnTo>
                    <a:pt x="2577058" y="685800"/>
                  </a:lnTo>
                  <a:lnTo>
                    <a:pt x="2576004" y="673100"/>
                  </a:lnTo>
                  <a:lnTo>
                    <a:pt x="2568625" y="673100"/>
                  </a:lnTo>
                  <a:lnTo>
                    <a:pt x="2563393" y="660400"/>
                  </a:lnTo>
                  <a:lnTo>
                    <a:pt x="2551125" y="647700"/>
                  </a:lnTo>
                  <a:lnTo>
                    <a:pt x="2543365" y="635000"/>
                  </a:lnTo>
                  <a:lnTo>
                    <a:pt x="2535263" y="635000"/>
                  </a:lnTo>
                  <a:lnTo>
                    <a:pt x="2532773" y="622300"/>
                  </a:lnTo>
                  <a:lnTo>
                    <a:pt x="2524722" y="622300"/>
                  </a:lnTo>
                  <a:lnTo>
                    <a:pt x="2520924" y="609600"/>
                  </a:lnTo>
                  <a:lnTo>
                    <a:pt x="2512352" y="596900"/>
                  </a:lnTo>
                  <a:lnTo>
                    <a:pt x="2510002" y="596900"/>
                  </a:lnTo>
                  <a:lnTo>
                    <a:pt x="2504808" y="584200"/>
                  </a:lnTo>
                  <a:lnTo>
                    <a:pt x="2497315" y="584200"/>
                  </a:lnTo>
                  <a:lnTo>
                    <a:pt x="2494026" y="571500"/>
                  </a:lnTo>
                  <a:lnTo>
                    <a:pt x="2487828" y="571500"/>
                  </a:lnTo>
                  <a:lnTo>
                    <a:pt x="2485517" y="558800"/>
                  </a:lnTo>
                  <a:lnTo>
                    <a:pt x="2477833" y="558800"/>
                  </a:lnTo>
                  <a:lnTo>
                    <a:pt x="2475407" y="546100"/>
                  </a:lnTo>
                  <a:lnTo>
                    <a:pt x="2462225" y="546100"/>
                  </a:lnTo>
                  <a:lnTo>
                    <a:pt x="2460612" y="533400"/>
                  </a:lnTo>
                  <a:lnTo>
                    <a:pt x="2453119" y="533400"/>
                  </a:lnTo>
                  <a:lnTo>
                    <a:pt x="2451633" y="546100"/>
                  </a:lnTo>
                  <a:lnTo>
                    <a:pt x="2429154" y="546100"/>
                  </a:lnTo>
                  <a:lnTo>
                    <a:pt x="2427617" y="558800"/>
                  </a:lnTo>
                  <a:lnTo>
                    <a:pt x="2408974" y="558800"/>
                  </a:lnTo>
                  <a:lnTo>
                    <a:pt x="2404668" y="571500"/>
                  </a:lnTo>
                  <a:lnTo>
                    <a:pt x="2397125" y="571500"/>
                  </a:lnTo>
                  <a:lnTo>
                    <a:pt x="2397125" y="558800"/>
                  </a:lnTo>
                  <a:lnTo>
                    <a:pt x="2396960" y="558800"/>
                  </a:lnTo>
                  <a:lnTo>
                    <a:pt x="2396655" y="546100"/>
                  </a:lnTo>
                  <a:lnTo>
                    <a:pt x="2395905" y="546100"/>
                  </a:lnTo>
                  <a:lnTo>
                    <a:pt x="2395397" y="533400"/>
                  </a:lnTo>
                  <a:lnTo>
                    <a:pt x="2393531" y="533400"/>
                  </a:lnTo>
                  <a:lnTo>
                    <a:pt x="2393188" y="520700"/>
                  </a:lnTo>
                  <a:lnTo>
                    <a:pt x="2391778" y="520700"/>
                  </a:lnTo>
                  <a:lnTo>
                    <a:pt x="2390089" y="508000"/>
                  </a:lnTo>
                  <a:lnTo>
                    <a:pt x="2386876" y="508000"/>
                  </a:lnTo>
                  <a:lnTo>
                    <a:pt x="2386304" y="495300"/>
                  </a:lnTo>
                  <a:lnTo>
                    <a:pt x="2382329" y="495300"/>
                  </a:lnTo>
                  <a:lnTo>
                    <a:pt x="2382024" y="482600"/>
                  </a:lnTo>
                  <a:lnTo>
                    <a:pt x="2378494" y="482600"/>
                  </a:lnTo>
                  <a:lnTo>
                    <a:pt x="2376182" y="469900"/>
                  </a:lnTo>
                  <a:lnTo>
                    <a:pt x="2370251" y="469900"/>
                  </a:lnTo>
                  <a:lnTo>
                    <a:pt x="2370061" y="467258"/>
                  </a:lnTo>
                  <a:lnTo>
                    <a:pt x="2370061" y="558800"/>
                  </a:lnTo>
                  <a:lnTo>
                    <a:pt x="2370010" y="571500"/>
                  </a:lnTo>
                  <a:lnTo>
                    <a:pt x="2369439" y="571500"/>
                  </a:lnTo>
                  <a:lnTo>
                    <a:pt x="2369286" y="584200"/>
                  </a:lnTo>
                  <a:lnTo>
                    <a:pt x="2367927" y="584200"/>
                  </a:lnTo>
                  <a:lnTo>
                    <a:pt x="2367800" y="596900"/>
                  </a:lnTo>
                  <a:lnTo>
                    <a:pt x="2362898" y="596900"/>
                  </a:lnTo>
                  <a:lnTo>
                    <a:pt x="2361120" y="609600"/>
                  </a:lnTo>
                  <a:lnTo>
                    <a:pt x="2359101" y="609600"/>
                  </a:lnTo>
                  <a:lnTo>
                    <a:pt x="2356802" y="622300"/>
                  </a:lnTo>
                  <a:lnTo>
                    <a:pt x="2354211" y="635000"/>
                  </a:lnTo>
                  <a:lnTo>
                    <a:pt x="2355316" y="635000"/>
                  </a:lnTo>
                  <a:lnTo>
                    <a:pt x="2353081" y="647700"/>
                  </a:lnTo>
                  <a:lnTo>
                    <a:pt x="2350706" y="647700"/>
                  </a:lnTo>
                  <a:lnTo>
                    <a:pt x="2348827" y="660400"/>
                  </a:lnTo>
                  <a:lnTo>
                    <a:pt x="2346210" y="660400"/>
                  </a:lnTo>
                  <a:lnTo>
                    <a:pt x="2343442" y="673100"/>
                  </a:lnTo>
                  <a:lnTo>
                    <a:pt x="2339263" y="673100"/>
                  </a:lnTo>
                  <a:lnTo>
                    <a:pt x="2336025" y="685800"/>
                  </a:lnTo>
                  <a:lnTo>
                    <a:pt x="2332469" y="685800"/>
                  </a:lnTo>
                  <a:lnTo>
                    <a:pt x="2328557" y="698500"/>
                  </a:lnTo>
                  <a:lnTo>
                    <a:pt x="2325941" y="698500"/>
                  </a:lnTo>
                  <a:lnTo>
                    <a:pt x="2322360" y="711200"/>
                  </a:lnTo>
                  <a:lnTo>
                    <a:pt x="2319617" y="711200"/>
                  </a:lnTo>
                  <a:lnTo>
                    <a:pt x="2316810" y="723900"/>
                  </a:lnTo>
                  <a:lnTo>
                    <a:pt x="2312962" y="723900"/>
                  </a:lnTo>
                  <a:lnTo>
                    <a:pt x="2309025" y="736600"/>
                  </a:lnTo>
                  <a:lnTo>
                    <a:pt x="2304986" y="736600"/>
                  </a:lnTo>
                  <a:lnTo>
                    <a:pt x="2297709" y="749300"/>
                  </a:lnTo>
                  <a:lnTo>
                    <a:pt x="2291257" y="762000"/>
                  </a:lnTo>
                  <a:lnTo>
                    <a:pt x="2287968" y="762000"/>
                  </a:lnTo>
                  <a:lnTo>
                    <a:pt x="2284603" y="774700"/>
                  </a:lnTo>
                  <a:lnTo>
                    <a:pt x="2278951" y="774700"/>
                  </a:lnTo>
                  <a:lnTo>
                    <a:pt x="2272017" y="787400"/>
                  </a:lnTo>
                  <a:lnTo>
                    <a:pt x="2264664" y="800100"/>
                  </a:lnTo>
                  <a:lnTo>
                    <a:pt x="2259622" y="812800"/>
                  </a:lnTo>
                  <a:lnTo>
                    <a:pt x="2249436" y="825500"/>
                  </a:lnTo>
                  <a:lnTo>
                    <a:pt x="2244293" y="825500"/>
                  </a:lnTo>
                  <a:lnTo>
                    <a:pt x="2237397" y="838200"/>
                  </a:lnTo>
                  <a:lnTo>
                    <a:pt x="2225243" y="850900"/>
                  </a:lnTo>
                  <a:lnTo>
                    <a:pt x="2216480" y="863600"/>
                  </a:lnTo>
                  <a:lnTo>
                    <a:pt x="2209393" y="876300"/>
                  </a:lnTo>
                  <a:lnTo>
                    <a:pt x="2207615" y="876300"/>
                  </a:lnTo>
                  <a:lnTo>
                    <a:pt x="2204085" y="889000"/>
                  </a:lnTo>
                  <a:lnTo>
                    <a:pt x="2195157" y="889000"/>
                  </a:lnTo>
                  <a:lnTo>
                    <a:pt x="2191639" y="901700"/>
                  </a:lnTo>
                  <a:lnTo>
                    <a:pt x="2187943" y="901700"/>
                  </a:lnTo>
                  <a:lnTo>
                    <a:pt x="2184336" y="914400"/>
                  </a:lnTo>
                  <a:lnTo>
                    <a:pt x="2175268" y="914400"/>
                  </a:lnTo>
                  <a:lnTo>
                    <a:pt x="2164308" y="939800"/>
                  </a:lnTo>
                  <a:lnTo>
                    <a:pt x="2149614" y="952500"/>
                  </a:lnTo>
                  <a:lnTo>
                    <a:pt x="2138515" y="965200"/>
                  </a:lnTo>
                  <a:lnTo>
                    <a:pt x="2119922" y="990600"/>
                  </a:lnTo>
                  <a:lnTo>
                    <a:pt x="2108708" y="1003300"/>
                  </a:lnTo>
                  <a:lnTo>
                    <a:pt x="2089975" y="1028700"/>
                  </a:lnTo>
                  <a:lnTo>
                    <a:pt x="2037321" y="1092200"/>
                  </a:lnTo>
                  <a:lnTo>
                    <a:pt x="2034247" y="1092200"/>
                  </a:lnTo>
                  <a:lnTo>
                    <a:pt x="2028050" y="1104900"/>
                  </a:lnTo>
                  <a:lnTo>
                    <a:pt x="2021801" y="1104900"/>
                  </a:lnTo>
                  <a:lnTo>
                    <a:pt x="2012365" y="1117600"/>
                  </a:lnTo>
                  <a:lnTo>
                    <a:pt x="2002853" y="1130300"/>
                  </a:lnTo>
                  <a:lnTo>
                    <a:pt x="1996490" y="1143000"/>
                  </a:lnTo>
                  <a:lnTo>
                    <a:pt x="1986876" y="1155700"/>
                  </a:lnTo>
                  <a:lnTo>
                    <a:pt x="1970760" y="1168400"/>
                  </a:lnTo>
                  <a:lnTo>
                    <a:pt x="1957793" y="1181100"/>
                  </a:lnTo>
                  <a:lnTo>
                    <a:pt x="1951253" y="1193800"/>
                  </a:lnTo>
                  <a:lnTo>
                    <a:pt x="1948014" y="1193800"/>
                  </a:lnTo>
                  <a:lnTo>
                    <a:pt x="1944725" y="1206500"/>
                  </a:lnTo>
                  <a:lnTo>
                    <a:pt x="1934921" y="1206500"/>
                  </a:lnTo>
                  <a:lnTo>
                    <a:pt x="1921789" y="1231900"/>
                  </a:lnTo>
                  <a:lnTo>
                    <a:pt x="1895411" y="1257300"/>
                  </a:lnTo>
                  <a:lnTo>
                    <a:pt x="1888832" y="1270000"/>
                  </a:lnTo>
                  <a:lnTo>
                    <a:pt x="1862455" y="1295400"/>
                  </a:lnTo>
                  <a:lnTo>
                    <a:pt x="1859140" y="1295400"/>
                  </a:lnTo>
                  <a:lnTo>
                    <a:pt x="1849272" y="1308100"/>
                  </a:lnTo>
                  <a:lnTo>
                    <a:pt x="1836153" y="1320800"/>
                  </a:lnTo>
                  <a:lnTo>
                    <a:pt x="1819821" y="1346200"/>
                  </a:lnTo>
                  <a:lnTo>
                    <a:pt x="1806829" y="1358900"/>
                  </a:lnTo>
                  <a:lnTo>
                    <a:pt x="1800339" y="1371600"/>
                  </a:lnTo>
                  <a:lnTo>
                    <a:pt x="1794141" y="1371600"/>
                  </a:lnTo>
                  <a:lnTo>
                    <a:pt x="1797773" y="1358900"/>
                  </a:lnTo>
                  <a:lnTo>
                    <a:pt x="1786077" y="1384300"/>
                  </a:lnTo>
                  <a:lnTo>
                    <a:pt x="1808822" y="1320800"/>
                  </a:lnTo>
                  <a:lnTo>
                    <a:pt x="1837664" y="1244600"/>
                  </a:lnTo>
                  <a:lnTo>
                    <a:pt x="1856892" y="1193800"/>
                  </a:lnTo>
                  <a:lnTo>
                    <a:pt x="1861693" y="1181100"/>
                  </a:lnTo>
                  <a:lnTo>
                    <a:pt x="1921611" y="1041400"/>
                  </a:lnTo>
                  <a:lnTo>
                    <a:pt x="1965477" y="939800"/>
                  </a:lnTo>
                  <a:lnTo>
                    <a:pt x="1980780" y="914400"/>
                  </a:lnTo>
                  <a:lnTo>
                    <a:pt x="2002485" y="876300"/>
                  </a:lnTo>
                  <a:lnTo>
                    <a:pt x="2010105" y="863600"/>
                  </a:lnTo>
                  <a:lnTo>
                    <a:pt x="2013635" y="850900"/>
                  </a:lnTo>
                  <a:lnTo>
                    <a:pt x="2017191" y="850900"/>
                  </a:lnTo>
                  <a:lnTo>
                    <a:pt x="2020697" y="838200"/>
                  </a:lnTo>
                  <a:lnTo>
                    <a:pt x="2027758" y="825500"/>
                  </a:lnTo>
                  <a:lnTo>
                    <a:pt x="2041791" y="787400"/>
                  </a:lnTo>
                  <a:lnTo>
                    <a:pt x="2050478" y="774700"/>
                  </a:lnTo>
                  <a:lnTo>
                    <a:pt x="2059127" y="749300"/>
                  </a:lnTo>
                  <a:lnTo>
                    <a:pt x="2064296" y="736600"/>
                  </a:lnTo>
                  <a:lnTo>
                    <a:pt x="2077935" y="711200"/>
                  </a:lnTo>
                  <a:lnTo>
                    <a:pt x="2081326" y="698500"/>
                  </a:lnTo>
                  <a:lnTo>
                    <a:pt x="2093087" y="673100"/>
                  </a:lnTo>
                  <a:lnTo>
                    <a:pt x="2094750" y="660400"/>
                  </a:lnTo>
                  <a:lnTo>
                    <a:pt x="2098116" y="660400"/>
                  </a:lnTo>
                  <a:lnTo>
                    <a:pt x="2108060" y="635000"/>
                  </a:lnTo>
                  <a:lnTo>
                    <a:pt x="2116251" y="609600"/>
                  </a:lnTo>
                  <a:lnTo>
                    <a:pt x="2124341" y="584200"/>
                  </a:lnTo>
                  <a:lnTo>
                    <a:pt x="2129142" y="571500"/>
                  </a:lnTo>
                  <a:lnTo>
                    <a:pt x="2137067" y="558800"/>
                  </a:lnTo>
                  <a:lnTo>
                    <a:pt x="2143341" y="546100"/>
                  </a:lnTo>
                  <a:lnTo>
                    <a:pt x="2144877" y="533400"/>
                  </a:lnTo>
                  <a:lnTo>
                    <a:pt x="2149513" y="520700"/>
                  </a:lnTo>
                  <a:lnTo>
                    <a:pt x="2151723" y="520700"/>
                  </a:lnTo>
                  <a:lnTo>
                    <a:pt x="2155253" y="508000"/>
                  </a:lnTo>
                  <a:lnTo>
                    <a:pt x="2157895" y="495300"/>
                  </a:lnTo>
                  <a:lnTo>
                    <a:pt x="2159800" y="495300"/>
                  </a:lnTo>
                  <a:lnTo>
                    <a:pt x="2162200" y="482600"/>
                  </a:lnTo>
                  <a:lnTo>
                    <a:pt x="2162772" y="482600"/>
                  </a:lnTo>
                  <a:lnTo>
                    <a:pt x="2164981" y="469900"/>
                  </a:lnTo>
                  <a:lnTo>
                    <a:pt x="2168029" y="469900"/>
                  </a:lnTo>
                  <a:lnTo>
                    <a:pt x="2169884" y="457200"/>
                  </a:lnTo>
                  <a:lnTo>
                    <a:pt x="2171179" y="444500"/>
                  </a:lnTo>
                  <a:lnTo>
                    <a:pt x="2173528" y="444500"/>
                  </a:lnTo>
                  <a:lnTo>
                    <a:pt x="2174900" y="431800"/>
                  </a:lnTo>
                  <a:lnTo>
                    <a:pt x="2175840" y="431800"/>
                  </a:lnTo>
                  <a:lnTo>
                    <a:pt x="2176703" y="419100"/>
                  </a:lnTo>
                  <a:lnTo>
                    <a:pt x="2177707" y="419100"/>
                  </a:lnTo>
                  <a:lnTo>
                    <a:pt x="2178583" y="406400"/>
                  </a:lnTo>
                  <a:lnTo>
                    <a:pt x="2179129" y="393700"/>
                  </a:lnTo>
                  <a:lnTo>
                    <a:pt x="2180094" y="393700"/>
                  </a:lnTo>
                  <a:lnTo>
                    <a:pt x="2180374" y="381000"/>
                  </a:lnTo>
                  <a:lnTo>
                    <a:pt x="2180590" y="381000"/>
                  </a:lnTo>
                  <a:lnTo>
                    <a:pt x="2180691" y="368300"/>
                  </a:lnTo>
                  <a:lnTo>
                    <a:pt x="2180691" y="355600"/>
                  </a:lnTo>
                  <a:lnTo>
                    <a:pt x="2181771" y="355600"/>
                  </a:lnTo>
                  <a:lnTo>
                    <a:pt x="2185657" y="342900"/>
                  </a:lnTo>
                  <a:lnTo>
                    <a:pt x="2193633" y="342900"/>
                  </a:lnTo>
                  <a:lnTo>
                    <a:pt x="2197100" y="330200"/>
                  </a:lnTo>
                  <a:lnTo>
                    <a:pt x="2218017" y="330200"/>
                  </a:lnTo>
                  <a:lnTo>
                    <a:pt x="2234374" y="342900"/>
                  </a:lnTo>
                  <a:lnTo>
                    <a:pt x="2244725" y="355600"/>
                  </a:lnTo>
                  <a:lnTo>
                    <a:pt x="2262695" y="381000"/>
                  </a:lnTo>
                  <a:lnTo>
                    <a:pt x="2290800" y="406400"/>
                  </a:lnTo>
                  <a:lnTo>
                    <a:pt x="2297112" y="406400"/>
                  </a:lnTo>
                  <a:lnTo>
                    <a:pt x="2303869" y="419100"/>
                  </a:lnTo>
                  <a:lnTo>
                    <a:pt x="2311616" y="419100"/>
                  </a:lnTo>
                  <a:lnTo>
                    <a:pt x="2315629" y="431800"/>
                  </a:lnTo>
                  <a:lnTo>
                    <a:pt x="2323147" y="431800"/>
                  </a:lnTo>
                  <a:lnTo>
                    <a:pt x="2324354" y="444500"/>
                  </a:lnTo>
                  <a:lnTo>
                    <a:pt x="2331148" y="444500"/>
                  </a:lnTo>
                  <a:lnTo>
                    <a:pt x="2335352" y="457200"/>
                  </a:lnTo>
                  <a:lnTo>
                    <a:pt x="2340203" y="457200"/>
                  </a:lnTo>
                  <a:lnTo>
                    <a:pt x="2342921" y="469900"/>
                  </a:lnTo>
                  <a:lnTo>
                    <a:pt x="2347912" y="469900"/>
                  </a:lnTo>
                  <a:lnTo>
                    <a:pt x="2349843" y="482600"/>
                  </a:lnTo>
                  <a:lnTo>
                    <a:pt x="2354376" y="482600"/>
                  </a:lnTo>
                  <a:lnTo>
                    <a:pt x="2354694" y="495300"/>
                  </a:lnTo>
                  <a:lnTo>
                    <a:pt x="2358580" y="495300"/>
                  </a:lnTo>
                  <a:lnTo>
                    <a:pt x="2360168" y="508000"/>
                  </a:lnTo>
                  <a:lnTo>
                    <a:pt x="2363381" y="508000"/>
                  </a:lnTo>
                  <a:lnTo>
                    <a:pt x="2363762" y="520700"/>
                  </a:lnTo>
                  <a:lnTo>
                    <a:pt x="2366416" y="520700"/>
                  </a:lnTo>
                  <a:lnTo>
                    <a:pt x="2366988" y="533400"/>
                  </a:lnTo>
                  <a:lnTo>
                    <a:pt x="2368689" y="533400"/>
                  </a:lnTo>
                  <a:lnTo>
                    <a:pt x="2368766" y="546100"/>
                  </a:lnTo>
                  <a:lnTo>
                    <a:pt x="2369794" y="546100"/>
                  </a:lnTo>
                  <a:lnTo>
                    <a:pt x="2369985" y="558800"/>
                  </a:lnTo>
                  <a:lnTo>
                    <a:pt x="2370061" y="467258"/>
                  </a:lnTo>
                  <a:lnTo>
                    <a:pt x="2369337" y="457200"/>
                  </a:lnTo>
                  <a:lnTo>
                    <a:pt x="2363025" y="457200"/>
                  </a:lnTo>
                  <a:lnTo>
                    <a:pt x="2361463" y="444500"/>
                  </a:lnTo>
                  <a:lnTo>
                    <a:pt x="2354300" y="444500"/>
                  </a:lnTo>
                  <a:lnTo>
                    <a:pt x="2351392" y="431800"/>
                  </a:lnTo>
                  <a:lnTo>
                    <a:pt x="2344597" y="431800"/>
                  </a:lnTo>
                  <a:lnTo>
                    <a:pt x="2341334" y="419100"/>
                  </a:lnTo>
                  <a:lnTo>
                    <a:pt x="2337968" y="419100"/>
                  </a:lnTo>
                  <a:lnTo>
                    <a:pt x="2333764" y="406400"/>
                  </a:lnTo>
                  <a:lnTo>
                    <a:pt x="2323414" y="406400"/>
                  </a:lnTo>
                  <a:lnTo>
                    <a:pt x="2318702" y="393700"/>
                  </a:lnTo>
                  <a:lnTo>
                    <a:pt x="2311336" y="393700"/>
                  </a:lnTo>
                  <a:lnTo>
                    <a:pt x="2305354" y="381000"/>
                  </a:lnTo>
                  <a:lnTo>
                    <a:pt x="2272284" y="355600"/>
                  </a:lnTo>
                  <a:lnTo>
                    <a:pt x="2253373" y="330200"/>
                  </a:lnTo>
                  <a:lnTo>
                    <a:pt x="2238413" y="317500"/>
                  </a:lnTo>
                  <a:lnTo>
                    <a:pt x="2231352" y="317500"/>
                  </a:lnTo>
                  <a:lnTo>
                    <a:pt x="2227453" y="304800"/>
                  </a:lnTo>
                  <a:lnTo>
                    <a:pt x="2190127" y="304800"/>
                  </a:lnTo>
                  <a:lnTo>
                    <a:pt x="2188400" y="317500"/>
                  </a:lnTo>
                  <a:lnTo>
                    <a:pt x="2176272" y="317500"/>
                  </a:lnTo>
                  <a:lnTo>
                    <a:pt x="2175027" y="304800"/>
                  </a:lnTo>
                  <a:lnTo>
                    <a:pt x="2174011" y="304800"/>
                  </a:lnTo>
                  <a:lnTo>
                    <a:pt x="2172119" y="292100"/>
                  </a:lnTo>
                  <a:lnTo>
                    <a:pt x="2170430" y="292100"/>
                  </a:lnTo>
                  <a:lnTo>
                    <a:pt x="2168614" y="279400"/>
                  </a:lnTo>
                  <a:lnTo>
                    <a:pt x="2166112" y="266700"/>
                  </a:lnTo>
                  <a:lnTo>
                    <a:pt x="2162822" y="266700"/>
                  </a:lnTo>
                  <a:lnTo>
                    <a:pt x="2161044" y="254000"/>
                  </a:lnTo>
                  <a:lnTo>
                    <a:pt x="2157247" y="254000"/>
                  </a:lnTo>
                  <a:lnTo>
                    <a:pt x="2155228" y="241300"/>
                  </a:lnTo>
                  <a:lnTo>
                    <a:pt x="2153145" y="241300"/>
                  </a:lnTo>
                  <a:lnTo>
                    <a:pt x="2151215" y="230085"/>
                  </a:lnTo>
                  <a:lnTo>
                    <a:pt x="2151215" y="355600"/>
                  </a:lnTo>
                  <a:lnTo>
                    <a:pt x="2151024" y="355600"/>
                  </a:lnTo>
                  <a:lnTo>
                    <a:pt x="2146338" y="381000"/>
                  </a:lnTo>
                  <a:lnTo>
                    <a:pt x="2134654" y="431800"/>
                  </a:lnTo>
                  <a:lnTo>
                    <a:pt x="2119515" y="495300"/>
                  </a:lnTo>
                  <a:lnTo>
                    <a:pt x="2104478" y="546100"/>
                  </a:lnTo>
                  <a:lnTo>
                    <a:pt x="2099551" y="558800"/>
                  </a:lnTo>
                  <a:lnTo>
                    <a:pt x="2096528" y="558800"/>
                  </a:lnTo>
                  <a:lnTo>
                    <a:pt x="2087994" y="584200"/>
                  </a:lnTo>
                  <a:lnTo>
                    <a:pt x="2077618" y="609600"/>
                  </a:lnTo>
                  <a:lnTo>
                    <a:pt x="2075865" y="609600"/>
                  </a:lnTo>
                  <a:lnTo>
                    <a:pt x="2074138" y="622300"/>
                  </a:lnTo>
                  <a:lnTo>
                    <a:pt x="2067128" y="635000"/>
                  </a:lnTo>
                  <a:lnTo>
                    <a:pt x="2055355" y="660400"/>
                  </a:lnTo>
                  <a:lnTo>
                    <a:pt x="2054682" y="660400"/>
                  </a:lnTo>
                  <a:lnTo>
                    <a:pt x="2049310" y="673100"/>
                  </a:lnTo>
                  <a:lnTo>
                    <a:pt x="2045677" y="685800"/>
                  </a:lnTo>
                  <a:lnTo>
                    <a:pt x="2043874" y="685800"/>
                  </a:lnTo>
                  <a:lnTo>
                    <a:pt x="2040255" y="698500"/>
                  </a:lnTo>
                  <a:lnTo>
                    <a:pt x="2032952" y="711200"/>
                  </a:lnTo>
                  <a:lnTo>
                    <a:pt x="2031098" y="711200"/>
                  </a:lnTo>
                  <a:lnTo>
                    <a:pt x="2027440" y="723900"/>
                  </a:lnTo>
                  <a:lnTo>
                    <a:pt x="2020049" y="736600"/>
                  </a:lnTo>
                  <a:lnTo>
                    <a:pt x="2018220" y="736600"/>
                  </a:lnTo>
                  <a:lnTo>
                    <a:pt x="2010803" y="762000"/>
                  </a:lnTo>
                  <a:lnTo>
                    <a:pt x="2003336" y="774700"/>
                  </a:lnTo>
                  <a:lnTo>
                    <a:pt x="1992083" y="800100"/>
                  </a:lnTo>
                  <a:lnTo>
                    <a:pt x="1977009" y="825500"/>
                  </a:lnTo>
                  <a:lnTo>
                    <a:pt x="1961819" y="863600"/>
                  </a:lnTo>
                  <a:lnTo>
                    <a:pt x="1954187" y="876300"/>
                  </a:lnTo>
                  <a:lnTo>
                    <a:pt x="1950389" y="889000"/>
                  </a:lnTo>
                  <a:lnTo>
                    <a:pt x="1927402" y="927100"/>
                  </a:lnTo>
                  <a:lnTo>
                    <a:pt x="1881187" y="1028700"/>
                  </a:lnTo>
                  <a:lnTo>
                    <a:pt x="1865845" y="1054100"/>
                  </a:lnTo>
                  <a:lnTo>
                    <a:pt x="1850542" y="1092200"/>
                  </a:lnTo>
                  <a:lnTo>
                    <a:pt x="1831568" y="1130300"/>
                  </a:lnTo>
                  <a:lnTo>
                    <a:pt x="1818386" y="1155700"/>
                  </a:lnTo>
                  <a:lnTo>
                    <a:pt x="1805292" y="1193800"/>
                  </a:lnTo>
                  <a:lnTo>
                    <a:pt x="1802701" y="1193800"/>
                  </a:lnTo>
                  <a:lnTo>
                    <a:pt x="1804758" y="1168400"/>
                  </a:lnTo>
                  <a:lnTo>
                    <a:pt x="1805559" y="1155700"/>
                  </a:lnTo>
                  <a:lnTo>
                    <a:pt x="1805914" y="1143000"/>
                  </a:lnTo>
                  <a:lnTo>
                    <a:pt x="1806295" y="1143000"/>
                  </a:lnTo>
                  <a:lnTo>
                    <a:pt x="1807019" y="1130300"/>
                  </a:lnTo>
                  <a:lnTo>
                    <a:pt x="1807400" y="1117600"/>
                  </a:lnTo>
                  <a:lnTo>
                    <a:pt x="1807743" y="1117600"/>
                  </a:lnTo>
                  <a:lnTo>
                    <a:pt x="1808454" y="1104900"/>
                  </a:lnTo>
                  <a:lnTo>
                    <a:pt x="1811769" y="1054100"/>
                  </a:lnTo>
                  <a:lnTo>
                    <a:pt x="1812518" y="1054100"/>
                  </a:lnTo>
                  <a:lnTo>
                    <a:pt x="1823643" y="889000"/>
                  </a:lnTo>
                  <a:lnTo>
                    <a:pt x="1824939" y="876300"/>
                  </a:lnTo>
                  <a:lnTo>
                    <a:pt x="1827225" y="863600"/>
                  </a:lnTo>
                  <a:lnTo>
                    <a:pt x="1828761" y="850900"/>
                  </a:lnTo>
                  <a:lnTo>
                    <a:pt x="1830057" y="838200"/>
                  </a:lnTo>
                  <a:lnTo>
                    <a:pt x="1831733" y="825500"/>
                  </a:lnTo>
                  <a:lnTo>
                    <a:pt x="1832432" y="825500"/>
                  </a:lnTo>
                  <a:lnTo>
                    <a:pt x="1833511" y="812800"/>
                  </a:lnTo>
                  <a:lnTo>
                    <a:pt x="1834235" y="812800"/>
                  </a:lnTo>
                  <a:lnTo>
                    <a:pt x="1834959" y="800100"/>
                  </a:lnTo>
                  <a:lnTo>
                    <a:pt x="1836445" y="787400"/>
                  </a:lnTo>
                  <a:lnTo>
                    <a:pt x="1837982" y="787400"/>
                  </a:lnTo>
                  <a:lnTo>
                    <a:pt x="1839569" y="774700"/>
                  </a:lnTo>
                  <a:lnTo>
                    <a:pt x="1840382" y="762000"/>
                  </a:lnTo>
                  <a:lnTo>
                    <a:pt x="1841169" y="762000"/>
                  </a:lnTo>
                  <a:lnTo>
                    <a:pt x="1842808" y="749300"/>
                  </a:lnTo>
                  <a:lnTo>
                    <a:pt x="1845335" y="736600"/>
                  </a:lnTo>
                  <a:lnTo>
                    <a:pt x="1849653" y="711200"/>
                  </a:lnTo>
                  <a:lnTo>
                    <a:pt x="1854098" y="685800"/>
                  </a:lnTo>
                  <a:lnTo>
                    <a:pt x="1859546" y="660400"/>
                  </a:lnTo>
                  <a:lnTo>
                    <a:pt x="1873364" y="571500"/>
                  </a:lnTo>
                  <a:lnTo>
                    <a:pt x="1877009" y="558800"/>
                  </a:lnTo>
                  <a:lnTo>
                    <a:pt x="1880590" y="533400"/>
                  </a:lnTo>
                  <a:lnTo>
                    <a:pt x="1884934" y="508000"/>
                  </a:lnTo>
                  <a:lnTo>
                    <a:pt x="1888299" y="482600"/>
                  </a:lnTo>
                  <a:lnTo>
                    <a:pt x="1891525" y="469900"/>
                  </a:lnTo>
                  <a:lnTo>
                    <a:pt x="1892287" y="457200"/>
                  </a:lnTo>
                  <a:lnTo>
                    <a:pt x="1892693" y="457200"/>
                  </a:lnTo>
                  <a:lnTo>
                    <a:pt x="1895335" y="444500"/>
                  </a:lnTo>
                  <a:lnTo>
                    <a:pt x="1897507" y="431800"/>
                  </a:lnTo>
                  <a:lnTo>
                    <a:pt x="1898192" y="419100"/>
                  </a:lnTo>
                  <a:lnTo>
                    <a:pt x="1900212" y="406400"/>
                  </a:lnTo>
                  <a:lnTo>
                    <a:pt x="1902117" y="393700"/>
                  </a:lnTo>
                  <a:lnTo>
                    <a:pt x="1902396" y="393700"/>
                  </a:lnTo>
                  <a:lnTo>
                    <a:pt x="1902714" y="381000"/>
                  </a:lnTo>
                  <a:lnTo>
                    <a:pt x="1904441" y="368300"/>
                  </a:lnTo>
                  <a:lnTo>
                    <a:pt x="1905520" y="355600"/>
                  </a:lnTo>
                  <a:lnTo>
                    <a:pt x="1906270" y="355600"/>
                  </a:lnTo>
                  <a:lnTo>
                    <a:pt x="1906536" y="342900"/>
                  </a:lnTo>
                  <a:lnTo>
                    <a:pt x="1907247" y="342900"/>
                  </a:lnTo>
                  <a:lnTo>
                    <a:pt x="1908136" y="330200"/>
                  </a:lnTo>
                  <a:lnTo>
                    <a:pt x="1909343" y="317500"/>
                  </a:lnTo>
                  <a:lnTo>
                    <a:pt x="1910067" y="304800"/>
                  </a:lnTo>
                  <a:lnTo>
                    <a:pt x="1910207" y="304800"/>
                  </a:lnTo>
                  <a:lnTo>
                    <a:pt x="1910715" y="292100"/>
                  </a:lnTo>
                  <a:lnTo>
                    <a:pt x="1911172" y="292100"/>
                  </a:lnTo>
                  <a:lnTo>
                    <a:pt x="1911692" y="279400"/>
                  </a:lnTo>
                  <a:lnTo>
                    <a:pt x="1912035" y="266700"/>
                  </a:lnTo>
                  <a:lnTo>
                    <a:pt x="1912416" y="254000"/>
                  </a:lnTo>
                  <a:lnTo>
                    <a:pt x="1912708" y="254000"/>
                  </a:lnTo>
                  <a:lnTo>
                    <a:pt x="1912924" y="241300"/>
                  </a:lnTo>
                  <a:lnTo>
                    <a:pt x="1913013" y="228600"/>
                  </a:lnTo>
                  <a:lnTo>
                    <a:pt x="1913039" y="215900"/>
                  </a:lnTo>
                  <a:lnTo>
                    <a:pt x="1912772" y="215900"/>
                  </a:lnTo>
                  <a:lnTo>
                    <a:pt x="1912531" y="203200"/>
                  </a:lnTo>
                  <a:lnTo>
                    <a:pt x="1911870" y="203200"/>
                  </a:lnTo>
                  <a:lnTo>
                    <a:pt x="1911578" y="190500"/>
                  </a:lnTo>
                  <a:lnTo>
                    <a:pt x="1910041" y="190500"/>
                  </a:lnTo>
                  <a:lnTo>
                    <a:pt x="1909394" y="177800"/>
                  </a:lnTo>
                  <a:lnTo>
                    <a:pt x="1907184" y="177800"/>
                  </a:lnTo>
                  <a:lnTo>
                    <a:pt x="1906968" y="165100"/>
                  </a:lnTo>
                  <a:lnTo>
                    <a:pt x="1903793" y="165100"/>
                  </a:lnTo>
                  <a:lnTo>
                    <a:pt x="1902548" y="152400"/>
                  </a:lnTo>
                  <a:lnTo>
                    <a:pt x="1898243" y="152400"/>
                  </a:lnTo>
                  <a:lnTo>
                    <a:pt x="1896618" y="139700"/>
                  </a:lnTo>
                  <a:lnTo>
                    <a:pt x="1892604" y="139700"/>
                  </a:lnTo>
                  <a:lnTo>
                    <a:pt x="1895030" y="127000"/>
                  </a:lnTo>
                  <a:lnTo>
                    <a:pt x="1899691" y="127000"/>
                  </a:lnTo>
                  <a:lnTo>
                    <a:pt x="1902828" y="114300"/>
                  </a:lnTo>
                  <a:lnTo>
                    <a:pt x="1910765" y="101600"/>
                  </a:lnTo>
                  <a:lnTo>
                    <a:pt x="1915591" y="88900"/>
                  </a:lnTo>
                  <a:lnTo>
                    <a:pt x="1923757" y="76200"/>
                  </a:lnTo>
                  <a:lnTo>
                    <a:pt x="1925408" y="63500"/>
                  </a:lnTo>
                  <a:lnTo>
                    <a:pt x="1932139" y="50800"/>
                  </a:lnTo>
                  <a:lnTo>
                    <a:pt x="1942604" y="38100"/>
                  </a:lnTo>
                  <a:lnTo>
                    <a:pt x="1944344" y="25400"/>
                  </a:lnTo>
                  <a:lnTo>
                    <a:pt x="1948129" y="25400"/>
                  </a:lnTo>
                  <a:lnTo>
                    <a:pt x="1951139" y="38100"/>
                  </a:lnTo>
                  <a:lnTo>
                    <a:pt x="1961946" y="38100"/>
                  </a:lnTo>
                  <a:lnTo>
                    <a:pt x="1965909" y="50800"/>
                  </a:lnTo>
                  <a:lnTo>
                    <a:pt x="1977872" y="50800"/>
                  </a:lnTo>
                  <a:lnTo>
                    <a:pt x="1981835" y="63500"/>
                  </a:lnTo>
                  <a:lnTo>
                    <a:pt x="1987359" y="63500"/>
                  </a:lnTo>
                  <a:lnTo>
                    <a:pt x="1992807" y="76200"/>
                  </a:lnTo>
                  <a:lnTo>
                    <a:pt x="1998916" y="76200"/>
                  </a:lnTo>
                  <a:lnTo>
                    <a:pt x="2004898" y="88900"/>
                  </a:lnTo>
                  <a:lnTo>
                    <a:pt x="2014880" y="88900"/>
                  </a:lnTo>
                  <a:lnTo>
                    <a:pt x="2017598" y="101600"/>
                  </a:lnTo>
                  <a:lnTo>
                    <a:pt x="2025446" y="101600"/>
                  </a:lnTo>
                  <a:lnTo>
                    <a:pt x="2029129" y="114300"/>
                  </a:lnTo>
                  <a:lnTo>
                    <a:pt x="2038997" y="114300"/>
                  </a:lnTo>
                  <a:lnTo>
                    <a:pt x="2043201" y="127000"/>
                  </a:lnTo>
                  <a:lnTo>
                    <a:pt x="2048675" y="127000"/>
                  </a:lnTo>
                  <a:lnTo>
                    <a:pt x="2051367" y="139700"/>
                  </a:lnTo>
                  <a:lnTo>
                    <a:pt x="2061845" y="139700"/>
                  </a:lnTo>
                  <a:lnTo>
                    <a:pt x="2067915" y="152400"/>
                  </a:lnTo>
                  <a:lnTo>
                    <a:pt x="2071522" y="152400"/>
                  </a:lnTo>
                  <a:lnTo>
                    <a:pt x="2073871" y="165100"/>
                  </a:lnTo>
                  <a:lnTo>
                    <a:pt x="2078469" y="165100"/>
                  </a:lnTo>
                  <a:lnTo>
                    <a:pt x="2082901" y="177800"/>
                  </a:lnTo>
                  <a:lnTo>
                    <a:pt x="2091385" y="177800"/>
                  </a:lnTo>
                  <a:lnTo>
                    <a:pt x="2093429" y="190500"/>
                  </a:lnTo>
                  <a:lnTo>
                    <a:pt x="2100249" y="190500"/>
                  </a:lnTo>
                  <a:lnTo>
                    <a:pt x="2103031" y="203200"/>
                  </a:lnTo>
                  <a:lnTo>
                    <a:pt x="2105749" y="203200"/>
                  </a:lnTo>
                  <a:lnTo>
                    <a:pt x="2109228" y="215900"/>
                  </a:lnTo>
                  <a:lnTo>
                    <a:pt x="2114994" y="215900"/>
                  </a:lnTo>
                  <a:lnTo>
                    <a:pt x="2116582" y="228600"/>
                  </a:lnTo>
                  <a:lnTo>
                    <a:pt x="2121801" y="228600"/>
                  </a:lnTo>
                  <a:lnTo>
                    <a:pt x="2125256" y="241300"/>
                  </a:lnTo>
                  <a:lnTo>
                    <a:pt x="2127224" y="241300"/>
                  </a:lnTo>
                  <a:lnTo>
                    <a:pt x="2129117" y="254000"/>
                  </a:lnTo>
                  <a:lnTo>
                    <a:pt x="2132647" y="254000"/>
                  </a:lnTo>
                  <a:lnTo>
                    <a:pt x="2133231" y="266700"/>
                  </a:lnTo>
                  <a:lnTo>
                    <a:pt x="2136419" y="266700"/>
                  </a:lnTo>
                  <a:lnTo>
                    <a:pt x="2138375" y="279400"/>
                  </a:lnTo>
                  <a:lnTo>
                    <a:pt x="2140191" y="279400"/>
                  </a:lnTo>
                  <a:lnTo>
                    <a:pt x="2141461" y="292100"/>
                  </a:lnTo>
                  <a:lnTo>
                    <a:pt x="2144128" y="292100"/>
                  </a:lnTo>
                  <a:lnTo>
                    <a:pt x="2145144" y="304800"/>
                  </a:lnTo>
                  <a:lnTo>
                    <a:pt x="2146947" y="304800"/>
                  </a:lnTo>
                  <a:lnTo>
                    <a:pt x="2147735" y="317500"/>
                  </a:lnTo>
                  <a:lnTo>
                    <a:pt x="2148865" y="317500"/>
                  </a:lnTo>
                  <a:lnTo>
                    <a:pt x="2149640" y="330200"/>
                  </a:lnTo>
                  <a:lnTo>
                    <a:pt x="2150262" y="330200"/>
                  </a:lnTo>
                  <a:lnTo>
                    <a:pt x="2150745" y="342900"/>
                  </a:lnTo>
                  <a:lnTo>
                    <a:pt x="2150935" y="342900"/>
                  </a:lnTo>
                  <a:lnTo>
                    <a:pt x="2151215" y="355600"/>
                  </a:lnTo>
                  <a:lnTo>
                    <a:pt x="2151215" y="230085"/>
                  </a:lnTo>
                  <a:lnTo>
                    <a:pt x="2150961" y="228600"/>
                  </a:lnTo>
                  <a:lnTo>
                    <a:pt x="2147925" y="228600"/>
                  </a:lnTo>
                  <a:lnTo>
                    <a:pt x="2144763" y="215900"/>
                  </a:lnTo>
                  <a:lnTo>
                    <a:pt x="2138845" y="215900"/>
                  </a:lnTo>
                  <a:lnTo>
                    <a:pt x="2135276" y="203200"/>
                  </a:lnTo>
                  <a:lnTo>
                    <a:pt x="2131568" y="203200"/>
                  </a:lnTo>
                  <a:lnTo>
                    <a:pt x="2128685" y="190500"/>
                  </a:lnTo>
                  <a:lnTo>
                    <a:pt x="2125738" y="190500"/>
                  </a:lnTo>
                  <a:lnTo>
                    <a:pt x="2121674" y="177800"/>
                  </a:lnTo>
                  <a:lnTo>
                    <a:pt x="2114232" y="177800"/>
                  </a:lnTo>
                  <a:lnTo>
                    <a:pt x="2112022" y="165100"/>
                  </a:lnTo>
                  <a:lnTo>
                    <a:pt x="2105202" y="165100"/>
                  </a:lnTo>
                  <a:lnTo>
                    <a:pt x="2101672" y="152400"/>
                  </a:lnTo>
                  <a:lnTo>
                    <a:pt x="2095614" y="152400"/>
                  </a:lnTo>
                  <a:lnTo>
                    <a:pt x="2091867" y="139700"/>
                  </a:lnTo>
                  <a:lnTo>
                    <a:pt x="2088045" y="139700"/>
                  </a:lnTo>
                  <a:lnTo>
                    <a:pt x="2082838" y="127000"/>
                  </a:lnTo>
                  <a:lnTo>
                    <a:pt x="2076157" y="127000"/>
                  </a:lnTo>
                  <a:lnTo>
                    <a:pt x="2072055" y="114300"/>
                  </a:lnTo>
                  <a:lnTo>
                    <a:pt x="2065032" y="114300"/>
                  </a:lnTo>
                  <a:lnTo>
                    <a:pt x="2059254" y="101600"/>
                  </a:lnTo>
                  <a:lnTo>
                    <a:pt x="2053361" y="101600"/>
                  </a:lnTo>
                  <a:lnTo>
                    <a:pt x="2046757" y="88900"/>
                  </a:lnTo>
                  <a:lnTo>
                    <a:pt x="2041423" y="88900"/>
                  </a:lnTo>
                  <a:lnTo>
                    <a:pt x="2032203" y="76200"/>
                  </a:lnTo>
                  <a:lnTo>
                    <a:pt x="2023554" y="63500"/>
                  </a:lnTo>
                  <a:lnTo>
                    <a:pt x="2015896" y="63500"/>
                  </a:lnTo>
                  <a:lnTo>
                    <a:pt x="2011133" y="50800"/>
                  </a:lnTo>
                  <a:lnTo>
                    <a:pt x="2001291" y="50800"/>
                  </a:lnTo>
                  <a:lnTo>
                    <a:pt x="1996249" y="38100"/>
                  </a:lnTo>
                  <a:lnTo>
                    <a:pt x="1987689" y="38100"/>
                  </a:lnTo>
                  <a:lnTo>
                    <a:pt x="1984209" y="25400"/>
                  </a:lnTo>
                  <a:lnTo>
                    <a:pt x="1970138" y="25400"/>
                  </a:lnTo>
                  <a:lnTo>
                    <a:pt x="1965667" y="12700"/>
                  </a:lnTo>
                  <a:lnTo>
                    <a:pt x="1950173" y="12700"/>
                  </a:lnTo>
                  <a:lnTo>
                    <a:pt x="1947849" y="0"/>
                  </a:lnTo>
                  <a:lnTo>
                    <a:pt x="1932787" y="0"/>
                  </a:lnTo>
                  <a:lnTo>
                    <a:pt x="1932012" y="12700"/>
                  </a:lnTo>
                  <a:lnTo>
                    <a:pt x="1925320" y="12700"/>
                  </a:lnTo>
                  <a:lnTo>
                    <a:pt x="1923135" y="25400"/>
                  </a:lnTo>
                  <a:lnTo>
                    <a:pt x="1918665" y="25400"/>
                  </a:lnTo>
                  <a:lnTo>
                    <a:pt x="1911819" y="38100"/>
                  </a:lnTo>
                  <a:lnTo>
                    <a:pt x="1908429" y="50800"/>
                  </a:lnTo>
                  <a:lnTo>
                    <a:pt x="1904568" y="63500"/>
                  </a:lnTo>
                  <a:lnTo>
                    <a:pt x="1903361" y="63500"/>
                  </a:lnTo>
                  <a:lnTo>
                    <a:pt x="1893252" y="76200"/>
                  </a:lnTo>
                  <a:lnTo>
                    <a:pt x="1886623" y="88900"/>
                  </a:lnTo>
                  <a:lnTo>
                    <a:pt x="1884756" y="94716"/>
                  </a:lnTo>
                  <a:lnTo>
                    <a:pt x="1884756" y="190500"/>
                  </a:lnTo>
                  <a:lnTo>
                    <a:pt x="1884222" y="241300"/>
                  </a:lnTo>
                  <a:lnTo>
                    <a:pt x="1883930" y="241300"/>
                  </a:lnTo>
                  <a:lnTo>
                    <a:pt x="1883473" y="254000"/>
                  </a:lnTo>
                  <a:lnTo>
                    <a:pt x="1882775" y="266700"/>
                  </a:lnTo>
                  <a:lnTo>
                    <a:pt x="1882609" y="266700"/>
                  </a:lnTo>
                  <a:lnTo>
                    <a:pt x="1882470" y="279400"/>
                  </a:lnTo>
                  <a:lnTo>
                    <a:pt x="1881771" y="279400"/>
                  </a:lnTo>
                  <a:lnTo>
                    <a:pt x="1880997" y="292100"/>
                  </a:lnTo>
                  <a:lnTo>
                    <a:pt x="1880349" y="304800"/>
                  </a:lnTo>
                  <a:lnTo>
                    <a:pt x="1879650" y="304800"/>
                  </a:lnTo>
                  <a:lnTo>
                    <a:pt x="1878647" y="317500"/>
                  </a:lnTo>
                  <a:lnTo>
                    <a:pt x="1877275" y="330200"/>
                  </a:lnTo>
                  <a:lnTo>
                    <a:pt x="1876120" y="342900"/>
                  </a:lnTo>
                  <a:lnTo>
                    <a:pt x="1874253" y="355600"/>
                  </a:lnTo>
                  <a:lnTo>
                    <a:pt x="1872564" y="368300"/>
                  </a:lnTo>
                  <a:lnTo>
                    <a:pt x="1871878" y="368300"/>
                  </a:lnTo>
                  <a:lnTo>
                    <a:pt x="1870075" y="381000"/>
                  </a:lnTo>
                  <a:lnTo>
                    <a:pt x="1867789" y="406400"/>
                  </a:lnTo>
                  <a:lnTo>
                    <a:pt x="1864982" y="419100"/>
                  </a:lnTo>
                  <a:lnTo>
                    <a:pt x="1863293" y="431800"/>
                  </a:lnTo>
                  <a:lnTo>
                    <a:pt x="1861134" y="444500"/>
                  </a:lnTo>
                  <a:lnTo>
                    <a:pt x="1856625" y="469900"/>
                  </a:lnTo>
                  <a:lnTo>
                    <a:pt x="1854746" y="482600"/>
                  </a:lnTo>
                  <a:lnTo>
                    <a:pt x="1850885" y="495300"/>
                  </a:lnTo>
                  <a:lnTo>
                    <a:pt x="1848904" y="508000"/>
                  </a:lnTo>
                  <a:lnTo>
                    <a:pt x="1844878" y="533400"/>
                  </a:lnTo>
                  <a:lnTo>
                    <a:pt x="1840763" y="546100"/>
                  </a:lnTo>
                  <a:lnTo>
                    <a:pt x="1833397" y="584200"/>
                  </a:lnTo>
                  <a:lnTo>
                    <a:pt x="1824748" y="622300"/>
                  </a:lnTo>
                  <a:lnTo>
                    <a:pt x="1816074" y="673100"/>
                  </a:lnTo>
                  <a:lnTo>
                    <a:pt x="1809686" y="698500"/>
                  </a:lnTo>
                  <a:lnTo>
                    <a:pt x="1807591" y="711200"/>
                  </a:lnTo>
                  <a:lnTo>
                    <a:pt x="1801418" y="736600"/>
                  </a:lnTo>
                  <a:lnTo>
                    <a:pt x="1796478" y="762000"/>
                  </a:lnTo>
                  <a:lnTo>
                    <a:pt x="1794548" y="774700"/>
                  </a:lnTo>
                  <a:lnTo>
                    <a:pt x="1791741" y="787400"/>
                  </a:lnTo>
                  <a:lnTo>
                    <a:pt x="1789010" y="800100"/>
                  </a:lnTo>
                  <a:lnTo>
                    <a:pt x="1788134" y="812800"/>
                  </a:lnTo>
                  <a:lnTo>
                    <a:pt x="1787677" y="812800"/>
                  </a:lnTo>
                  <a:lnTo>
                    <a:pt x="1785950" y="825500"/>
                  </a:lnTo>
                  <a:lnTo>
                    <a:pt x="1785112" y="825500"/>
                  </a:lnTo>
                  <a:lnTo>
                    <a:pt x="1784299" y="838200"/>
                  </a:lnTo>
                  <a:lnTo>
                    <a:pt x="1782660" y="838200"/>
                  </a:lnTo>
                  <a:lnTo>
                    <a:pt x="1781848" y="850900"/>
                  </a:lnTo>
                  <a:lnTo>
                    <a:pt x="1779930" y="863600"/>
                  </a:lnTo>
                  <a:lnTo>
                    <a:pt x="1777377" y="876300"/>
                  </a:lnTo>
                  <a:lnTo>
                    <a:pt x="1774621" y="901700"/>
                  </a:lnTo>
                  <a:lnTo>
                    <a:pt x="1773605" y="901700"/>
                  </a:lnTo>
                  <a:lnTo>
                    <a:pt x="1771662" y="927100"/>
                  </a:lnTo>
                  <a:lnTo>
                    <a:pt x="1769783" y="939800"/>
                  </a:lnTo>
                  <a:lnTo>
                    <a:pt x="1767382" y="952500"/>
                  </a:lnTo>
                  <a:lnTo>
                    <a:pt x="1765084" y="977900"/>
                  </a:lnTo>
                  <a:lnTo>
                    <a:pt x="1763395" y="990600"/>
                  </a:lnTo>
                  <a:lnTo>
                    <a:pt x="1760080" y="1028700"/>
                  </a:lnTo>
                  <a:lnTo>
                    <a:pt x="1758188" y="1054100"/>
                  </a:lnTo>
                  <a:lnTo>
                    <a:pt x="1752104" y="1066800"/>
                  </a:lnTo>
                  <a:lnTo>
                    <a:pt x="1745767" y="1079500"/>
                  </a:lnTo>
                  <a:lnTo>
                    <a:pt x="1743684" y="1079500"/>
                  </a:lnTo>
                  <a:lnTo>
                    <a:pt x="1742643" y="1092200"/>
                  </a:lnTo>
                  <a:lnTo>
                    <a:pt x="1741589" y="1092200"/>
                  </a:lnTo>
                  <a:lnTo>
                    <a:pt x="1734362" y="1104900"/>
                  </a:lnTo>
                  <a:lnTo>
                    <a:pt x="1730273" y="1117600"/>
                  </a:lnTo>
                  <a:lnTo>
                    <a:pt x="1724228" y="1143000"/>
                  </a:lnTo>
                  <a:lnTo>
                    <a:pt x="1720240" y="1143000"/>
                  </a:lnTo>
                  <a:lnTo>
                    <a:pt x="1715389" y="1155700"/>
                  </a:lnTo>
                  <a:lnTo>
                    <a:pt x="1710055" y="1181100"/>
                  </a:lnTo>
                  <a:lnTo>
                    <a:pt x="1706549" y="1181100"/>
                  </a:lnTo>
                  <a:lnTo>
                    <a:pt x="1701355" y="1206500"/>
                  </a:lnTo>
                  <a:lnTo>
                    <a:pt x="1697951" y="1206500"/>
                  </a:lnTo>
                  <a:lnTo>
                    <a:pt x="1693748" y="1219200"/>
                  </a:lnTo>
                  <a:lnTo>
                    <a:pt x="1692922" y="1231900"/>
                  </a:lnTo>
                  <a:lnTo>
                    <a:pt x="1692084" y="1231900"/>
                  </a:lnTo>
                  <a:lnTo>
                    <a:pt x="1688045" y="1244600"/>
                  </a:lnTo>
                  <a:lnTo>
                    <a:pt x="1687791" y="1231900"/>
                  </a:lnTo>
                  <a:lnTo>
                    <a:pt x="1685759" y="1206500"/>
                  </a:lnTo>
                  <a:lnTo>
                    <a:pt x="1672577" y="1041400"/>
                  </a:lnTo>
                  <a:lnTo>
                    <a:pt x="1661464" y="914400"/>
                  </a:lnTo>
                  <a:lnTo>
                    <a:pt x="1655000" y="825500"/>
                  </a:lnTo>
                  <a:lnTo>
                    <a:pt x="1651063" y="787400"/>
                  </a:lnTo>
                  <a:lnTo>
                    <a:pt x="1646186" y="736600"/>
                  </a:lnTo>
                  <a:lnTo>
                    <a:pt x="1644548" y="724242"/>
                  </a:lnTo>
                  <a:lnTo>
                    <a:pt x="1644472" y="723480"/>
                  </a:lnTo>
                  <a:lnTo>
                    <a:pt x="1643684" y="711200"/>
                  </a:lnTo>
                  <a:lnTo>
                    <a:pt x="1642008" y="698500"/>
                  </a:lnTo>
                  <a:lnTo>
                    <a:pt x="1636864" y="635000"/>
                  </a:lnTo>
                  <a:lnTo>
                    <a:pt x="1632826" y="596900"/>
                  </a:lnTo>
                  <a:lnTo>
                    <a:pt x="1632089" y="596900"/>
                  </a:lnTo>
                  <a:lnTo>
                    <a:pt x="1630883" y="571500"/>
                  </a:lnTo>
                  <a:lnTo>
                    <a:pt x="1629689" y="558800"/>
                  </a:lnTo>
                  <a:lnTo>
                    <a:pt x="1625498" y="495300"/>
                  </a:lnTo>
                  <a:lnTo>
                    <a:pt x="1624355" y="482600"/>
                  </a:lnTo>
                  <a:lnTo>
                    <a:pt x="1624037" y="469900"/>
                  </a:lnTo>
                  <a:lnTo>
                    <a:pt x="1623745" y="469900"/>
                  </a:lnTo>
                  <a:lnTo>
                    <a:pt x="1623123" y="457200"/>
                  </a:lnTo>
                  <a:lnTo>
                    <a:pt x="1622793" y="453021"/>
                  </a:lnTo>
                  <a:lnTo>
                    <a:pt x="1622793" y="1117600"/>
                  </a:lnTo>
                  <a:lnTo>
                    <a:pt x="1622145" y="1117600"/>
                  </a:lnTo>
                  <a:lnTo>
                    <a:pt x="1619288" y="1155700"/>
                  </a:lnTo>
                  <a:lnTo>
                    <a:pt x="1622793" y="1206500"/>
                  </a:lnTo>
                  <a:lnTo>
                    <a:pt x="1598752" y="1131760"/>
                  </a:lnTo>
                  <a:lnTo>
                    <a:pt x="1598752" y="1447800"/>
                  </a:lnTo>
                  <a:lnTo>
                    <a:pt x="1581404" y="1469301"/>
                  </a:lnTo>
                  <a:lnTo>
                    <a:pt x="1581404" y="1587500"/>
                  </a:lnTo>
                  <a:lnTo>
                    <a:pt x="1580159" y="1587500"/>
                  </a:lnTo>
                  <a:lnTo>
                    <a:pt x="1580159" y="1879600"/>
                  </a:lnTo>
                  <a:lnTo>
                    <a:pt x="1565960" y="2006600"/>
                  </a:lnTo>
                  <a:lnTo>
                    <a:pt x="1488694" y="2120900"/>
                  </a:lnTo>
                  <a:lnTo>
                    <a:pt x="1484249" y="2133600"/>
                  </a:lnTo>
                  <a:lnTo>
                    <a:pt x="1480883" y="2133600"/>
                  </a:lnTo>
                  <a:lnTo>
                    <a:pt x="1474114" y="2146300"/>
                  </a:lnTo>
                  <a:lnTo>
                    <a:pt x="1467243" y="2159000"/>
                  </a:lnTo>
                  <a:lnTo>
                    <a:pt x="1461477" y="2171700"/>
                  </a:lnTo>
                  <a:lnTo>
                    <a:pt x="1456791" y="2171700"/>
                  </a:lnTo>
                  <a:lnTo>
                    <a:pt x="1455635" y="2184400"/>
                  </a:lnTo>
                  <a:lnTo>
                    <a:pt x="1449730" y="2184400"/>
                  </a:lnTo>
                  <a:lnTo>
                    <a:pt x="1446174" y="2197100"/>
                  </a:lnTo>
                  <a:lnTo>
                    <a:pt x="1435341" y="2209800"/>
                  </a:lnTo>
                  <a:lnTo>
                    <a:pt x="1432915" y="2209800"/>
                  </a:lnTo>
                  <a:lnTo>
                    <a:pt x="1425562" y="2222500"/>
                  </a:lnTo>
                  <a:lnTo>
                    <a:pt x="1412760" y="2247900"/>
                  </a:lnTo>
                  <a:lnTo>
                    <a:pt x="1404810" y="2260600"/>
                  </a:lnTo>
                  <a:lnTo>
                    <a:pt x="1396809" y="2260600"/>
                  </a:lnTo>
                  <a:lnTo>
                    <a:pt x="1387157" y="2273300"/>
                  </a:lnTo>
                  <a:lnTo>
                    <a:pt x="1385519" y="2286000"/>
                  </a:lnTo>
                  <a:lnTo>
                    <a:pt x="1379042" y="2286000"/>
                  </a:lnTo>
                  <a:lnTo>
                    <a:pt x="1374140" y="2298700"/>
                  </a:lnTo>
                  <a:lnTo>
                    <a:pt x="1372476" y="2298700"/>
                  </a:lnTo>
                  <a:lnTo>
                    <a:pt x="1367586" y="2311400"/>
                  </a:lnTo>
                  <a:lnTo>
                    <a:pt x="1359319" y="2311400"/>
                  </a:lnTo>
                  <a:lnTo>
                    <a:pt x="1357680" y="2324100"/>
                  </a:lnTo>
                  <a:lnTo>
                    <a:pt x="1347698" y="2336800"/>
                  </a:lnTo>
                  <a:lnTo>
                    <a:pt x="1339329" y="2336800"/>
                  </a:lnTo>
                  <a:lnTo>
                    <a:pt x="1322425" y="2362200"/>
                  </a:lnTo>
                  <a:lnTo>
                    <a:pt x="1308785" y="2387600"/>
                  </a:lnTo>
                  <a:lnTo>
                    <a:pt x="1296720" y="2400300"/>
                  </a:lnTo>
                  <a:lnTo>
                    <a:pt x="1289786" y="2400300"/>
                  </a:lnTo>
                  <a:lnTo>
                    <a:pt x="1286319" y="2413000"/>
                  </a:lnTo>
                  <a:lnTo>
                    <a:pt x="1270596" y="2425700"/>
                  </a:lnTo>
                  <a:lnTo>
                    <a:pt x="1263535" y="2438400"/>
                  </a:lnTo>
                  <a:lnTo>
                    <a:pt x="1249311" y="2451100"/>
                  </a:lnTo>
                  <a:lnTo>
                    <a:pt x="1238567" y="2463800"/>
                  </a:lnTo>
                  <a:lnTo>
                    <a:pt x="1231392" y="2476500"/>
                  </a:lnTo>
                  <a:lnTo>
                    <a:pt x="1220533" y="2489200"/>
                  </a:lnTo>
                  <a:lnTo>
                    <a:pt x="1206004" y="2501900"/>
                  </a:lnTo>
                  <a:lnTo>
                    <a:pt x="1195819" y="2514600"/>
                  </a:lnTo>
                  <a:lnTo>
                    <a:pt x="1183017" y="2527300"/>
                  </a:lnTo>
                  <a:lnTo>
                    <a:pt x="1179868" y="2540000"/>
                  </a:lnTo>
                  <a:lnTo>
                    <a:pt x="1176718" y="2540000"/>
                  </a:lnTo>
                  <a:lnTo>
                    <a:pt x="1164348" y="2552700"/>
                  </a:lnTo>
                  <a:lnTo>
                    <a:pt x="1143241" y="2578100"/>
                  </a:lnTo>
                  <a:lnTo>
                    <a:pt x="1131443" y="2590800"/>
                  </a:lnTo>
                  <a:lnTo>
                    <a:pt x="1125613" y="2590800"/>
                  </a:lnTo>
                  <a:lnTo>
                    <a:pt x="1118374" y="2603500"/>
                  </a:lnTo>
                  <a:lnTo>
                    <a:pt x="1114056" y="2603500"/>
                  </a:lnTo>
                  <a:lnTo>
                    <a:pt x="1106652" y="2616200"/>
                  </a:lnTo>
                  <a:lnTo>
                    <a:pt x="1098321" y="2628900"/>
                  </a:lnTo>
                  <a:lnTo>
                    <a:pt x="1091209" y="2628900"/>
                  </a:lnTo>
                  <a:lnTo>
                    <a:pt x="1085545" y="2641600"/>
                  </a:lnTo>
                  <a:lnTo>
                    <a:pt x="1078484" y="2641600"/>
                  </a:lnTo>
                  <a:lnTo>
                    <a:pt x="1075677" y="2654300"/>
                  </a:lnTo>
                  <a:lnTo>
                    <a:pt x="1064412" y="2654300"/>
                  </a:lnTo>
                  <a:lnTo>
                    <a:pt x="1057389" y="2667000"/>
                  </a:lnTo>
                  <a:lnTo>
                    <a:pt x="1051077" y="2667000"/>
                  </a:lnTo>
                  <a:lnTo>
                    <a:pt x="1046149" y="2679700"/>
                  </a:lnTo>
                  <a:lnTo>
                    <a:pt x="1029271" y="2679700"/>
                  </a:lnTo>
                  <a:lnTo>
                    <a:pt x="1028547" y="2692400"/>
                  </a:lnTo>
                  <a:lnTo>
                    <a:pt x="1007960" y="2692400"/>
                  </a:lnTo>
                  <a:lnTo>
                    <a:pt x="1003668" y="2705100"/>
                  </a:lnTo>
                  <a:lnTo>
                    <a:pt x="978230" y="2705100"/>
                  </a:lnTo>
                  <a:lnTo>
                    <a:pt x="974496" y="2717800"/>
                  </a:lnTo>
                  <a:lnTo>
                    <a:pt x="890968" y="2717800"/>
                  </a:lnTo>
                  <a:lnTo>
                    <a:pt x="888250" y="2705100"/>
                  </a:lnTo>
                  <a:lnTo>
                    <a:pt x="856132" y="2705100"/>
                  </a:lnTo>
                  <a:lnTo>
                    <a:pt x="850176" y="2692400"/>
                  </a:lnTo>
                  <a:lnTo>
                    <a:pt x="829716" y="2692400"/>
                  </a:lnTo>
                  <a:lnTo>
                    <a:pt x="825512" y="2679700"/>
                  </a:lnTo>
                  <a:lnTo>
                    <a:pt x="809396" y="2679700"/>
                  </a:lnTo>
                  <a:lnTo>
                    <a:pt x="803897" y="2667000"/>
                  </a:lnTo>
                  <a:lnTo>
                    <a:pt x="788860" y="2667000"/>
                  </a:lnTo>
                  <a:lnTo>
                    <a:pt x="785063" y="2654300"/>
                  </a:lnTo>
                  <a:lnTo>
                    <a:pt x="769899" y="2654300"/>
                  </a:lnTo>
                  <a:lnTo>
                    <a:pt x="762381" y="2641600"/>
                  </a:lnTo>
                  <a:lnTo>
                    <a:pt x="742111" y="2641600"/>
                  </a:lnTo>
                  <a:lnTo>
                    <a:pt x="731926" y="2628900"/>
                  </a:lnTo>
                  <a:lnTo>
                    <a:pt x="717588" y="2628900"/>
                  </a:lnTo>
                  <a:lnTo>
                    <a:pt x="711555" y="2616200"/>
                  </a:lnTo>
                  <a:lnTo>
                    <a:pt x="742670" y="2616200"/>
                  </a:lnTo>
                  <a:lnTo>
                    <a:pt x="751243" y="2603500"/>
                  </a:lnTo>
                  <a:lnTo>
                    <a:pt x="764768" y="2603500"/>
                  </a:lnTo>
                  <a:lnTo>
                    <a:pt x="771486" y="2590800"/>
                  </a:lnTo>
                  <a:lnTo>
                    <a:pt x="791311" y="2590800"/>
                  </a:lnTo>
                  <a:lnTo>
                    <a:pt x="792962" y="2578100"/>
                  </a:lnTo>
                  <a:lnTo>
                    <a:pt x="805954" y="2578100"/>
                  </a:lnTo>
                  <a:lnTo>
                    <a:pt x="814006" y="2565400"/>
                  </a:lnTo>
                  <a:lnTo>
                    <a:pt x="831443" y="2565400"/>
                  </a:lnTo>
                  <a:lnTo>
                    <a:pt x="833031" y="2552700"/>
                  </a:lnTo>
                  <a:lnTo>
                    <a:pt x="847026" y="2552700"/>
                  </a:lnTo>
                  <a:lnTo>
                    <a:pt x="859307" y="2540000"/>
                  </a:lnTo>
                  <a:lnTo>
                    <a:pt x="866876" y="2540000"/>
                  </a:lnTo>
                  <a:lnTo>
                    <a:pt x="872896" y="2527300"/>
                  </a:lnTo>
                  <a:lnTo>
                    <a:pt x="887742" y="2514600"/>
                  </a:lnTo>
                  <a:lnTo>
                    <a:pt x="899439" y="2514600"/>
                  </a:lnTo>
                  <a:lnTo>
                    <a:pt x="920102" y="2489200"/>
                  </a:lnTo>
                  <a:lnTo>
                    <a:pt x="930402" y="2489200"/>
                  </a:lnTo>
                  <a:lnTo>
                    <a:pt x="937272" y="2476500"/>
                  </a:lnTo>
                  <a:lnTo>
                    <a:pt x="947547" y="2476500"/>
                  </a:lnTo>
                  <a:lnTo>
                    <a:pt x="950963" y="2463800"/>
                  </a:lnTo>
                  <a:lnTo>
                    <a:pt x="964603" y="2463800"/>
                  </a:lnTo>
                  <a:lnTo>
                    <a:pt x="968019" y="2451100"/>
                  </a:lnTo>
                  <a:lnTo>
                    <a:pt x="978204" y="2451100"/>
                  </a:lnTo>
                  <a:lnTo>
                    <a:pt x="998423" y="2425700"/>
                  </a:lnTo>
                  <a:lnTo>
                    <a:pt x="1011834" y="2425700"/>
                  </a:lnTo>
                  <a:lnTo>
                    <a:pt x="1028471" y="2413000"/>
                  </a:lnTo>
                  <a:lnTo>
                    <a:pt x="1041704" y="2400300"/>
                  </a:lnTo>
                  <a:lnTo>
                    <a:pt x="1044994" y="2387600"/>
                  </a:lnTo>
                  <a:lnTo>
                    <a:pt x="1058164" y="2387600"/>
                  </a:lnTo>
                  <a:lnTo>
                    <a:pt x="1061453" y="2374900"/>
                  </a:lnTo>
                  <a:lnTo>
                    <a:pt x="1341475" y="2108200"/>
                  </a:lnTo>
                  <a:lnTo>
                    <a:pt x="1357033" y="2095500"/>
                  </a:lnTo>
                  <a:lnTo>
                    <a:pt x="1363256" y="2095500"/>
                  </a:lnTo>
                  <a:lnTo>
                    <a:pt x="1384973" y="2070100"/>
                  </a:lnTo>
                  <a:lnTo>
                    <a:pt x="1397342" y="2057400"/>
                  </a:lnTo>
                  <a:lnTo>
                    <a:pt x="1406613" y="2044700"/>
                  </a:lnTo>
                  <a:lnTo>
                    <a:pt x="1422006" y="2032000"/>
                  </a:lnTo>
                  <a:lnTo>
                    <a:pt x="1431213" y="2019300"/>
                  </a:lnTo>
                  <a:lnTo>
                    <a:pt x="1434261" y="2019300"/>
                  </a:lnTo>
                  <a:lnTo>
                    <a:pt x="1437335" y="2006600"/>
                  </a:lnTo>
                  <a:lnTo>
                    <a:pt x="1458760" y="1993900"/>
                  </a:lnTo>
                  <a:lnTo>
                    <a:pt x="1470964" y="1981200"/>
                  </a:lnTo>
                  <a:lnTo>
                    <a:pt x="1489163" y="1955800"/>
                  </a:lnTo>
                  <a:lnTo>
                    <a:pt x="1513230" y="1930400"/>
                  </a:lnTo>
                  <a:lnTo>
                    <a:pt x="1529118" y="1905000"/>
                  </a:lnTo>
                  <a:lnTo>
                    <a:pt x="1536801" y="1905000"/>
                  </a:lnTo>
                  <a:lnTo>
                    <a:pt x="1545234" y="1892300"/>
                  </a:lnTo>
                  <a:lnTo>
                    <a:pt x="1553667" y="1892300"/>
                  </a:lnTo>
                  <a:lnTo>
                    <a:pt x="1573263" y="1879600"/>
                  </a:lnTo>
                  <a:lnTo>
                    <a:pt x="1580159" y="1879600"/>
                  </a:lnTo>
                  <a:lnTo>
                    <a:pt x="1580159" y="1587500"/>
                  </a:lnTo>
                  <a:lnTo>
                    <a:pt x="1548879" y="1587500"/>
                  </a:lnTo>
                  <a:lnTo>
                    <a:pt x="1543291" y="1574800"/>
                  </a:lnTo>
                  <a:lnTo>
                    <a:pt x="1528445" y="1574800"/>
                  </a:lnTo>
                  <a:lnTo>
                    <a:pt x="1517345" y="1562100"/>
                  </a:lnTo>
                  <a:lnTo>
                    <a:pt x="1508125" y="1562100"/>
                  </a:lnTo>
                  <a:lnTo>
                    <a:pt x="1500771" y="1549400"/>
                  </a:lnTo>
                  <a:lnTo>
                    <a:pt x="1487347" y="1549400"/>
                  </a:lnTo>
                  <a:lnTo>
                    <a:pt x="1487347" y="1765300"/>
                  </a:lnTo>
                  <a:lnTo>
                    <a:pt x="1480451" y="1778000"/>
                  </a:lnTo>
                  <a:lnTo>
                    <a:pt x="1440573" y="1778000"/>
                  </a:lnTo>
                  <a:lnTo>
                    <a:pt x="1438173" y="1790700"/>
                  </a:lnTo>
                  <a:lnTo>
                    <a:pt x="1394345" y="1790700"/>
                  </a:lnTo>
                  <a:lnTo>
                    <a:pt x="1379423" y="1803400"/>
                  </a:lnTo>
                  <a:lnTo>
                    <a:pt x="1361478" y="1803400"/>
                  </a:lnTo>
                  <a:lnTo>
                    <a:pt x="1361478" y="1930400"/>
                  </a:lnTo>
                  <a:lnTo>
                    <a:pt x="1350721" y="1943100"/>
                  </a:lnTo>
                  <a:lnTo>
                    <a:pt x="1349590" y="1943100"/>
                  </a:lnTo>
                  <a:lnTo>
                    <a:pt x="1349590" y="2006600"/>
                  </a:lnTo>
                  <a:lnTo>
                    <a:pt x="1346758" y="2019300"/>
                  </a:lnTo>
                  <a:lnTo>
                    <a:pt x="1332471" y="2032000"/>
                  </a:lnTo>
                  <a:lnTo>
                    <a:pt x="1315224" y="2057400"/>
                  </a:lnTo>
                  <a:lnTo>
                    <a:pt x="1297901" y="2070100"/>
                  </a:lnTo>
                  <a:lnTo>
                    <a:pt x="1283512" y="2082800"/>
                  </a:lnTo>
                  <a:lnTo>
                    <a:pt x="1280731" y="2095500"/>
                  </a:lnTo>
                  <a:lnTo>
                    <a:pt x="1261008" y="2120900"/>
                  </a:lnTo>
                  <a:lnTo>
                    <a:pt x="1252499" y="2120900"/>
                  </a:lnTo>
                  <a:lnTo>
                    <a:pt x="1249692" y="2133600"/>
                  </a:lnTo>
                  <a:lnTo>
                    <a:pt x="1241171" y="2133600"/>
                  </a:lnTo>
                  <a:lnTo>
                    <a:pt x="1238313" y="2146300"/>
                  </a:lnTo>
                  <a:lnTo>
                    <a:pt x="1229753" y="2146300"/>
                  </a:lnTo>
                  <a:lnTo>
                    <a:pt x="1218323" y="2159000"/>
                  </a:lnTo>
                  <a:lnTo>
                    <a:pt x="1212583" y="2171700"/>
                  </a:lnTo>
                  <a:lnTo>
                    <a:pt x="1209700" y="2171700"/>
                  </a:lnTo>
                  <a:lnTo>
                    <a:pt x="1203960" y="2184400"/>
                  </a:lnTo>
                  <a:lnTo>
                    <a:pt x="1198194" y="2184400"/>
                  </a:lnTo>
                  <a:lnTo>
                    <a:pt x="1183132" y="2197100"/>
                  </a:lnTo>
                  <a:lnTo>
                    <a:pt x="1174940" y="2209800"/>
                  </a:lnTo>
                  <a:lnTo>
                    <a:pt x="1166152" y="2222500"/>
                  </a:lnTo>
                  <a:lnTo>
                    <a:pt x="1142542" y="2247900"/>
                  </a:lnTo>
                  <a:lnTo>
                    <a:pt x="1136586" y="2247900"/>
                  </a:lnTo>
                  <a:lnTo>
                    <a:pt x="1130655" y="2260600"/>
                  </a:lnTo>
                  <a:lnTo>
                    <a:pt x="1115707" y="2273300"/>
                  </a:lnTo>
                  <a:lnTo>
                    <a:pt x="1106703" y="2286000"/>
                  </a:lnTo>
                  <a:lnTo>
                    <a:pt x="1100670" y="2286000"/>
                  </a:lnTo>
                  <a:lnTo>
                    <a:pt x="1082522" y="2311400"/>
                  </a:lnTo>
                  <a:lnTo>
                    <a:pt x="1064209" y="2324100"/>
                  </a:lnTo>
                  <a:lnTo>
                    <a:pt x="1055230" y="2336800"/>
                  </a:lnTo>
                  <a:lnTo>
                    <a:pt x="1040790" y="2336800"/>
                  </a:lnTo>
                  <a:lnTo>
                    <a:pt x="1038580" y="2349500"/>
                  </a:lnTo>
                  <a:lnTo>
                    <a:pt x="1020889" y="2349500"/>
                  </a:lnTo>
                  <a:lnTo>
                    <a:pt x="1005217" y="2362200"/>
                  </a:lnTo>
                  <a:lnTo>
                    <a:pt x="996213" y="2374900"/>
                  </a:lnTo>
                  <a:lnTo>
                    <a:pt x="984897" y="2374900"/>
                  </a:lnTo>
                  <a:lnTo>
                    <a:pt x="971232" y="2387600"/>
                  </a:lnTo>
                  <a:lnTo>
                    <a:pt x="955167" y="2387600"/>
                  </a:lnTo>
                  <a:lnTo>
                    <a:pt x="952855" y="2400300"/>
                  </a:lnTo>
                  <a:lnTo>
                    <a:pt x="931989" y="2400300"/>
                  </a:lnTo>
                  <a:lnTo>
                    <a:pt x="922642" y="2413000"/>
                  </a:lnTo>
                  <a:lnTo>
                    <a:pt x="915631" y="2413000"/>
                  </a:lnTo>
                  <a:lnTo>
                    <a:pt x="901534" y="2425700"/>
                  </a:lnTo>
                  <a:lnTo>
                    <a:pt x="889736" y="2425700"/>
                  </a:lnTo>
                  <a:lnTo>
                    <a:pt x="880275" y="2438400"/>
                  </a:lnTo>
                  <a:lnTo>
                    <a:pt x="866025" y="2438400"/>
                  </a:lnTo>
                  <a:lnTo>
                    <a:pt x="854113" y="2451100"/>
                  </a:lnTo>
                  <a:lnTo>
                    <a:pt x="832599" y="2451100"/>
                  </a:lnTo>
                  <a:lnTo>
                    <a:pt x="822985" y="2463800"/>
                  </a:lnTo>
                  <a:lnTo>
                    <a:pt x="798944" y="2463800"/>
                  </a:lnTo>
                  <a:lnTo>
                    <a:pt x="786892" y="2476500"/>
                  </a:lnTo>
                  <a:lnTo>
                    <a:pt x="769950" y="2476500"/>
                  </a:lnTo>
                  <a:lnTo>
                    <a:pt x="765098" y="2489200"/>
                  </a:lnTo>
                  <a:lnTo>
                    <a:pt x="731113" y="2489200"/>
                  </a:lnTo>
                  <a:lnTo>
                    <a:pt x="718959" y="2501900"/>
                  </a:lnTo>
                  <a:lnTo>
                    <a:pt x="687374" y="2501900"/>
                  </a:lnTo>
                  <a:lnTo>
                    <a:pt x="680097" y="2514600"/>
                  </a:lnTo>
                  <a:lnTo>
                    <a:pt x="628015" y="2514600"/>
                  </a:lnTo>
                  <a:lnTo>
                    <a:pt x="623189" y="2527300"/>
                  </a:lnTo>
                  <a:lnTo>
                    <a:pt x="596150" y="2527300"/>
                  </a:lnTo>
                  <a:lnTo>
                    <a:pt x="594347" y="2514600"/>
                  </a:lnTo>
                  <a:lnTo>
                    <a:pt x="589445" y="2514600"/>
                  </a:lnTo>
                  <a:lnTo>
                    <a:pt x="586447" y="2501900"/>
                  </a:lnTo>
                  <a:lnTo>
                    <a:pt x="580466" y="2489200"/>
                  </a:lnTo>
                  <a:lnTo>
                    <a:pt x="574306" y="2489200"/>
                  </a:lnTo>
                  <a:lnTo>
                    <a:pt x="572439" y="2476500"/>
                  </a:lnTo>
                  <a:lnTo>
                    <a:pt x="563714" y="2476500"/>
                  </a:lnTo>
                  <a:lnTo>
                    <a:pt x="561746" y="2463800"/>
                  </a:lnTo>
                  <a:lnTo>
                    <a:pt x="560768" y="2463800"/>
                  </a:lnTo>
                  <a:lnTo>
                    <a:pt x="551154" y="2451100"/>
                  </a:lnTo>
                  <a:lnTo>
                    <a:pt x="540778" y="2451100"/>
                  </a:lnTo>
                  <a:lnTo>
                    <a:pt x="537248" y="2438400"/>
                  </a:lnTo>
                  <a:lnTo>
                    <a:pt x="532523" y="2438400"/>
                  </a:lnTo>
                  <a:lnTo>
                    <a:pt x="528993" y="2425700"/>
                  </a:lnTo>
                  <a:lnTo>
                    <a:pt x="523151" y="2425700"/>
                  </a:lnTo>
                  <a:lnTo>
                    <a:pt x="518591" y="2413000"/>
                  </a:lnTo>
                  <a:lnTo>
                    <a:pt x="510946" y="2413000"/>
                  </a:lnTo>
                  <a:lnTo>
                    <a:pt x="507873" y="2400300"/>
                  </a:lnTo>
                  <a:lnTo>
                    <a:pt x="503047" y="2400300"/>
                  </a:lnTo>
                  <a:lnTo>
                    <a:pt x="501675" y="2387600"/>
                  </a:lnTo>
                  <a:lnTo>
                    <a:pt x="494855" y="2387600"/>
                  </a:lnTo>
                  <a:lnTo>
                    <a:pt x="494157" y="2374900"/>
                  </a:lnTo>
                  <a:lnTo>
                    <a:pt x="489546" y="2374900"/>
                  </a:lnTo>
                  <a:lnTo>
                    <a:pt x="488683" y="2362200"/>
                  </a:lnTo>
                  <a:lnTo>
                    <a:pt x="486359" y="2362200"/>
                  </a:lnTo>
                  <a:lnTo>
                    <a:pt x="486232" y="2349500"/>
                  </a:lnTo>
                  <a:lnTo>
                    <a:pt x="486905" y="2349500"/>
                  </a:lnTo>
                  <a:lnTo>
                    <a:pt x="487045" y="2336800"/>
                  </a:lnTo>
                  <a:lnTo>
                    <a:pt x="493966" y="2336800"/>
                  </a:lnTo>
                  <a:lnTo>
                    <a:pt x="494830" y="2324100"/>
                  </a:lnTo>
                  <a:lnTo>
                    <a:pt x="507606" y="2324100"/>
                  </a:lnTo>
                  <a:lnTo>
                    <a:pt x="512419" y="2311400"/>
                  </a:lnTo>
                  <a:lnTo>
                    <a:pt x="529488" y="2311400"/>
                  </a:lnTo>
                  <a:lnTo>
                    <a:pt x="533793" y="2298700"/>
                  </a:lnTo>
                  <a:lnTo>
                    <a:pt x="554355" y="2298700"/>
                  </a:lnTo>
                  <a:lnTo>
                    <a:pt x="561251" y="2286000"/>
                  </a:lnTo>
                  <a:lnTo>
                    <a:pt x="587260" y="2286000"/>
                  </a:lnTo>
                  <a:lnTo>
                    <a:pt x="595160" y="2273300"/>
                  </a:lnTo>
                  <a:lnTo>
                    <a:pt x="636981" y="2273300"/>
                  </a:lnTo>
                  <a:lnTo>
                    <a:pt x="647255" y="2260600"/>
                  </a:lnTo>
                  <a:lnTo>
                    <a:pt x="702030" y="2260600"/>
                  </a:lnTo>
                  <a:lnTo>
                    <a:pt x="715670" y="2247900"/>
                  </a:lnTo>
                  <a:lnTo>
                    <a:pt x="752919" y="2247900"/>
                  </a:lnTo>
                  <a:lnTo>
                    <a:pt x="763016" y="2235200"/>
                  </a:lnTo>
                  <a:lnTo>
                    <a:pt x="806272" y="2235200"/>
                  </a:lnTo>
                  <a:lnTo>
                    <a:pt x="812850" y="2222500"/>
                  </a:lnTo>
                  <a:lnTo>
                    <a:pt x="832421" y="2222500"/>
                  </a:lnTo>
                  <a:lnTo>
                    <a:pt x="851763" y="2209800"/>
                  </a:lnTo>
                  <a:lnTo>
                    <a:pt x="889647" y="2209800"/>
                  </a:lnTo>
                  <a:lnTo>
                    <a:pt x="905065" y="2197100"/>
                  </a:lnTo>
                  <a:lnTo>
                    <a:pt x="923264" y="2197100"/>
                  </a:lnTo>
                  <a:lnTo>
                    <a:pt x="935228" y="2184400"/>
                  </a:lnTo>
                  <a:lnTo>
                    <a:pt x="964336" y="2184400"/>
                  </a:lnTo>
                  <a:lnTo>
                    <a:pt x="975702" y="2171700"/>
                  </a:lnTo>
                  <a:lnTo>
                    <a:pt x="1000493" y="2171700"/>
                  </a:lnTo>
                  <a:lnTo>
                    <a:pt x="1016444" y="2159000"/>
                  </a:lnTo>
                  <a:lnTo>
                    <a:pt x="1031913" y="2159000"/>
                  </a:lnTo>
                  <a:lnTo>
                    <a:pt x="1041920" y="2146300"/>
                  </a:lnTo>
                  <a:lnTo>
                    <a:pt x="1067625" y="2146300"/>
                  </a:lnTo>
                  <a:lnTo>
                    <a:pt x="1107833" y="2120900"/>
                  </a:lnTo>
                  <a:lnTo>
                    <a:pt x="1130744" y="2120900"/>
                  </a:lnTo>
                  <a:lnTo>
                    <a:pt x="1143889" y="2108200"/>
                  </a:lnTo>
                  <a:lnTo>
                    <a:pt x="1155877" y="2108200"/>
                  </a:lnTo>
                  <a:lnTo>
                    <a:pt x="1167841" y="2095500"/>
                  </a:lnTo>
                  <a:lnTo>
                    <a:pt x="1183754" y="2095500"/>
                  </a:lnTo>
                  <a:lnTo>
                    <a:pt x="1195679" y="2082800"/>
                  </a:lnTo>
                  <a:lnTo>
                    <a:pt x="1211529" y="2082800"/>
                  </a:lnTo>
                  <a:lnTo>
                    <a:pt x="1219428" y="2070100"/>
                  </a:lnTo>
                  <a:lnTo>
                    <a:pt x="1243088" y="2070100"/>
                  </a:lnTo>
                  <a:lnTo>
                    <a:pt x="1247000" y="2057400"/>
                  </a:lnTo>
                  <a:lnTo>
                    <a:pt x="1258798" y="2057400"/>
                  </a:lnTo>
                  <a:lnTo>
                    <a:pt x="1274457" y="2044700"/>
                  </a:lnTo>
                  <a:lnTo>
                    <a:pt x="1290066" y="2044700"/>
                  </a:lnTo>
                  <a:lnTo>
                    <a:pt x="1305610" y="2032000"/>
                  </a:lnTo>
                  <a:lnTo>
                    <a:pt x="1313395" y="2032000"/>
                  </a:lnTo>
                  <a:lnTo>
                    <a:pt x="1328864" y="2019300"/>
                  </a:lnTo>
                  <a:lnTo>
                    <a:pt x="1348130" y="2006600"/>
                  </a:lnTo>
                  <a:lnTo>
                    <a:pt x="1349590" y="2006600"/>
                  </a:lnTo>
                  <a:lnTo>
                    <a:pt x="1349590" y="1943100"/>
                  </a:lnTo>
                  <a:lnTo>
                    <a:pt x="1332661" y="1943100"/>
                  </a:lnTo>
                  <a:lnTo>
                    <a:pt x="1325410" y="1955800"/>
                  </a:lnTo>
                  <a:lnTo>
                    <a:pt x="1314500" y="1955800"/>
                  </a:lnTo>
                  <a:lnTo>
                    <a:pt x="1307198" y="1968500"/>
                  </a:lnTo>
                  <a:lnTo>
                    <a:pt x="1296200" y="1968500"/>
                  </a:lnTo>
                  <a:lnTo>
                    <a:pt x="1285189" y="1981200"/>
                  </a:lnTo>
                  <a:lnTo>
                    <a:pt x="1270419" y="1981200"/>
                  </a:lnTo>
                  <a:lnTo>
                    <a:pt x="1268044" y="1993900"/>
                  </a:lnTo>
                  <a:lnTo>
                    <a:pt x="1246136" y="1993900"/>
                  </a:lnTo>
                  <a:lnTo>
                    <a:pt x="1243253" y="2006600"/>
                  </a:lnTo>
                  <a:lnTo>
                    <a:pt x="1228699" y="2006600"/>
                  </a:lnTo>
                  <a:lnTo>
                    <a:pt x="1214120" y="2019300"/>
                  </a:lnTo>
                  <a:lnTo>
                    <a:pt x="1205331" y="2019300"/>
                  </a:lnTo>
                  <a:lnTo>
                    <a:pt x="1190650" y="2032000"/>
                  </a:lnTo>
                  <a:lnTo>
                    <a:pt x="1164094" y="2032000"/>
                  </a:lnTo>
                  <a:lnTo>
                    <a:pt x="1152194" y="2044700"/>
                  </a:lnTo>
                  <a:lnTo>
                    <a:pt x="1140282" y="2044700"/>
                  </a:lnTo>
                  <a:lnTo>
                    <a:pt x="1128318" y="2057400"/>
                  </a:lnTo>
                  <a:lnTo>
                    <a:pt x="1116342" y="2057400"/>
                  </a:lnTo>
                  <a:lnTo>
                    <a:pt x="1104328" y="2070100"/>
                  </a:lnTo>
                  <a:lnTo>
                    <a:pt x="1080160" y="2070100"/>
                  </a:lnTo>
                  <a:lnTo>
                    <a:pt x="1068057" y="2082800"/>
                  </a:lnTo>
                  <a:lnTo>
                    <a:pt x="1049807" y="2082800"/>
                  </a:lnTo>
                  <a:lnTo>
                    <a:pt x="1043698" y="2095500"/>
                  </a:lnTo>
                  <a:lnTo>
                    <a:pt x="1025347" y="2095500"/>
                  </a:lnTo>
                  <a:lnTo>
                    <a:pt x="1006957" y="2108200"/>
                  </a:lnTo>
                  <a:lnTo>
                    <a:pt x="988453" y="2108200"/>
                  </a:lnTo>
                  <a:lnTo>
                    <a:pt x="965428" y="2120900"/>
                  </a:lnTo>
                  <a:lnTo>
                    <a:pt x="952741" y="2120900"/>
                  </a:lnTo>
                  <a:lnTo>
                    <a:pt x="934948" y="2133600"/>
                  </a:lnTo>
                  <a:lnTo>
                    <a:pt x="914641" y="2133600"/>
                  </a:lnTo>
                  <a:lnTo>
                    <a:pt x="888276" y="2146300"/>
                  </a:lnTo>
                  <a:lnTo>
                    <a:pt x="810641" y="2171700"/>
                  </a:lnTo>
                  <a:lnTo>
                    <a:pt x="787361" y="2184400"/>
                  </a:lnTo>
                  <a:lnTo>
                    <a:pt x="754176" y="2184400"/>
                  </a:lnTo>
                  <a:lnTo>
                    <a:pt x="739813" y="2197100"/>
                  </a:lnTo>
                  <a:lnTo>
                    <a:pt x="725449" y="2197100"/>
                  </a:lnTo>
                  <a:lnTo>
                    <a:pt x="677862" y="2222500"/>
                  </a:lnTo>
                  <a:lnTo>
                    <a:pt x="652284" y="2222500"/>
                  </a:lnTo>
                  <a:lnTo>
                    <a:pt x="638594" y="2235200"/>
                  </a:lnTo>
                  <a:lnTo>
                    <a:pt x="614210" y="2235200"/>
                  </a:lnTo>
                  <a:lnTo>
                    <a:pt x="607720" y="2247900"/>
                  </a:lnTo>
                  <a:lnTo>
                    <a:pt x="554037" y="2247900"/>
                  </a:lnTo>
                  <a:lnTo>
                    <a:pt x="547408" y="2260600"/>
                  </a:lnTo>
                  <a:lnTo>
                    <a:pt x="457771" y="2260600"/>
                  </a:lnTo>
                  <a:lnTo>
                    <a:pt x="456184" y="2273300"/>
                  </a:lnTo>
                  <a:lnTo>
                    <a:pt x="309118" y="2273300"/>
                  </a:lnTo>
                  <a:lnTo>
                    <a:pt x="303733" y="2260600"/>
                  </a:lnTo>
                  <a:lnTo>
                    <a:pt x="267677" y="2260600"/>
                  </a:lnTo>
                  <a:lnTo>
                    <a:pt x="267081" y="2247900"/>
                  </a:lnTo>
                  <a:lnTo>
                    <a:pt x="263334" y="2247900"/>
                  </a:lnTo>
                  <a:lnTo>
                    <a:pt x="263144" y="2235200"/>
                  </a:lnTo>
                  <a:lnTo>
                    <a:pt x="261366" y="2235200"/>
                  </a:lnTo>
                  <a:lnTo>
                    <a:pt x="260159" y="2222500"/>
                  </a:lnTo>
                  <a:lnTo>
                    <a:pt x="258508" y="2222500"/>
                  </a:lnTo>
                  <a:lnTo>
                    <a:pt x="257492" y="2209800"/>
                  </a:lnTo>
                  <a:lnTo>
                    <a:pt x="255689" y="2209800"/>
                  </a:lnTo>
                  <a:lnTo>
                    <a:pt x="255003" y="2197100"/>
                  </a:lnTo>
                  <a:lnTo>
                    <a:pt x="252450" y="2197100"/>
                  </a:lnTo>
                  <a:lnTo>
                    <a:pt x="247815" y="2184400"/>
                  </a:lnTo>
                  <a:lnTo>
                    <a:pt x="235496" y="2146300"/>
                  </a:lnTo>
                  <a:lnTo>
                    <a:pt x="227952" y="2133600"/>
                  </a:lnTo>
                  <a:lnTo>
                    <a:pt x="218846" y="2108200"/>
                  </a:lnTo>
                  <a:lnTo>
                    <a:pt x="214718" y="2095500"/>
                  </a:lnTo>
                  <a:lnTo>
                    <a:pt x="211620" y="2095500"/>
                  </a:lnTo>
                  <a:lnTo>
                    <a:pt x="209575" y="2082800"/>
                  </a:lnTo>
                  <a:lnTo>
                    <a:pt x="208521" y="2082800"/>
                  </a:lnTo>
                  <a:lnTo>
                    <a:pt x="204431" y="2070100"/>
                  </a:lnTo>
                  <a:lnTo>
                    <a:pt x="200418" y="2057400"/>
                  </a:lnTo>
                  <a:lnTo>
                    <a:pt x="198450" y="2057400"/>
                  </a:lnTo>
                  <a:lnTo>
                    <a:pt x="193675" y="2044700"/>
                  </a:lnTo>
                  <a:lnTo>
                    <a:pt x="190042" y="2032000"/>
                  </a:lnTo>
                  <a:lnTo>
                    <a:pt x="186639" y="2019300"/>
                  </a:lnTo>
                  <a:lnTo>
                    <a:pt x="183083" y="2006600"/>
                  </a:lnTo>
                  <a:lnTo>
                    <a:pt x="182333" y="2006600"/>
                  </a:lnTo>
                  <a:lnTo>
                    <a:pt x="179882" y="1993900"/>
                  </a:lnTo>
                  <a:lnTo>
                    <a:pt x="179235" y="1993900"/>
                  </a:lnTo>
                  <a:lnTo>
                    <a:pt x="177698" y="1981200"/>
                  </a:lnTo>
                  <a:lnTo>
                    <a:pt x="175056" y="1981200"/>
                  </a:lnTo>
                  <a:lnTo>
                    <a:pt x="174193" y="1968500"/>
                  </a:lnTo>
                  <a:lnTo>
                    <a:pt x="172491" y="1968500"/>
                  </a:lnTo>
                  <a:lnTo>
                    <a:pt x="172250" y="1955800"/>
                  </a:lnTo>
                  <a:lnTo>
                    <a:pt x="171246" y="1955800"/>
                  </a:lnTo>
                  <a:lnTo>
                    <a:pt x="171246" y="1943100"/>
                  </a:lnTo>
                  <a:lnTo>
                    <a:pt x="374662" y="1943100"/>
                  </a:lnTo>
                  <a:lnTo>
                    <a:pt x="385089" y="1955800"/>
                  </a:lnTo>
                  <a:lnTo>
                    <a:pt x="423494" y="1955800"/>
                  </a:lnTo>
                  <a:lnTo>
                    <a:pt x="430479" y="1968500"/>
                  </a:lnTo>
                  <a:lnTo>
                    <a:pt x="476211" y="1968500"/>
                  </a:lnTo>
                  <a:lnTo>
                    <a:pt x="483273" y="1981200"/>
                  </a:lnTo>
                  <a:lnTo>
                    <a:pt x="539991" y="1981200"/>
                  </a:lnTo>
                  <a:lnTo>
                    <a:pt x="550659" y="1993900"/>
                  </a:lnTo>
                  <a:lnTo>
                    <a:pt x="629297" y="1993900"/>
                  </a:lnTo>
                  <a:lnTo>
                    <a:pt x="640054" y="2006600"/>
                  </a:lnTo>
                  <a:lnTo>
                    <a:pt x="1037475" y="2006600"/>
                  </a:lnTo>
                  <a:lnTo>
                    <a:pt x="1044689" y="1993900"/>
                  </a:lnTo>
                  <a:lnTo>
                    <a:pt x="1124026" y="1993900"/>
                  </a:lnTo>
                  <a:lnTo>
                    <a:pt x="1135697" y="1981200"/>
                  </a:lnTo>
                  <a:lnTo>
                    <a:pt x="1186192" y="1981200"/>
                  </a:lnTo>
                  <a:lnTo>
                    <a:pt x="1205598" y="1968500"/>
                  </a:lnTo>
                  <a:lnTo>
                    <a:pt x="1242339" y="1968500"/>
                  </a:lnTo>
                  <a:lnTo>
                    <a:pt x="1246212" y="1955800"/>
                  </a:lnTo>
                  <a:lnTo>
                    <a:pt x="1282814" y="1955800"/>
                  </a:lnTo>
                  <a:lnTo>
                    <a:pt x="1298168" y="1943100"/>
                  </a:lnTo>
                  <a:lnTo>
                    <a:pt x="1323047" y="1943100"/>
                  </a:lnTo>
                  <a:lnTo>
                    <a:pt x="1334477" y="1930400"/>
                  </a:lnTo>
                  <a:lnTo>
                    <a:pt x="1361478" y="1930400"/>
                  </a:lnTo>
                  <a:lnTo>
                    <a:pt x="1361478" y="1803400"/>
                  </a:lnTo>
                  <a:lnTo>
                    <a:pt x="1349184" y="1803400"/>
                  </a:lnTo>
                  <a:lnTo>
                    <a:pt x="1333881" y="1816100"/>
                  </a:lnTo>
                  <a:lnTo>
                    <a:pt x="1329512" y="1816100"/>
                  </a:lnTo>
                  <a:lnTo>
                    <a:pt x="1329512" y="1866900"/>
                  </a:lnTo>
                  <a:lnTo>
                    <a:pt x="1324965" y="1879600"/>
                  </a:lnTo>
                  <a:lnTo>
                    <a:pt x="1319568" y="1879600"/>
                  </a:lnTo>
                  <a:lnTo>
                    <a:pt x="1329512" y="1866900"/>
                  </a:lnTo>
                  <a:lnTo>
                    <a:pt x="1329512" y="1816100"/>
                  </a:lnTo>
                  <a:lnTo>
                    <a:pt x="1290701" y="1816100"/>
                  </a:lnTo>
                  <a:lnTo>
                    <a:pt x="1290701" y="1879600"/>
                  </a:lnTo>
                  <a:lnTo>
                    <a:pt x="1287094" y="1892300"/>
                  </a:lnTo>
                  <a:lnTo>
                    <a:pt x="1257960" y="1892300"/>
                  </a:lnTo>
                  <a:lnTo>
                    <a:pt x="1250657" y="1905000"/>
                  </a:lnTo>
                  <a:lnTo>
                    <a:pt x="1212075" y="1905000"/>
                  </a:lnTo>
                  <a:lnTo>
                    <a:pt x="1201000" y="1917700"/>
                  </a:lnTo>
                  <a:lnTo>
                    <a:pt x="1163942" y="1917700"/>
                  </a:lnTo>
                  <a:lnTo>
                    <a:pt x="1160246" y="1930400"/>
                  </a:lnTo>
                  <a:lnTo>
                    <a:pt x="1113701" y="1930400"/>
                  </a:lnTo>
                  <a:lnTo>
                    <a:pt x="1099667" y="1943100"/>
                  </a:lnTo>
                  <a:lnTo>
                    <a:pt x="1047927" y="1943100"/>
                  </a:lnTo>
                  <a:lnTo>
                    <a:pt x="1040993" y="1955800"/>
                  </a:lnTo>
                  <a:lnTo>
                    <a:pt x="967867" y="1955800"/>
                  </a:lnTo>
                  <a:lnTo>
                    <a:pt x="950391" y="1968500"/>
                  </a:lnTo>
                  <a:lnTo>
                    <a:pt x="615454" y="1968500"/>
                  </a:lnTo>
                  <a:lnTo>
                    <a:pt x="601383" y="1955800"/>
                  </a:lnTo>
                  <a:lnTo>
                    <a:pt x="520649" y="1955800"/>
                  </a:lnTo>
                  <a:lnTo>
                    <a:pt x="506679" y="1943100"/>
                  </a:lnTo>
                  <a:lnTo>
                    <a:pt x="734326" y="1943100"/>
                  </a:lnTo>
                  <a:lnTo>
                    <a:pt x="761758" y="1930400"/>
                  </a:lnTo>
                  <a:lnTo>
                    <a:pt x="904455" y="1930400"/>
                  </a:lnTo>
                  <a:lnTo>
                    <a:pt x="935634" y="1917700"/>
                  </a:lnTo>
                  <a:lnTo>
                    <a:pt x="1047711" y="1917700"/>
                  </a:lnTo>
                  <a:lnTo>
                    <a:pt x="1058570" y="1905000"/>
                  </a:lnTo>
                  <a:lnTo>
                    <a:pt x="1156804" y="1905000"/>
                  </a:lnTo>
                  <a:lnTo>
                    <a:pt x="1178687" y="1892300"/>
                  </a:lnTo>
                  <a:lnTo>
                    <a:pt x="1246860" y="1892300"/>
                  </a:lnTo>
                  <a:lnTo>
                    <a:pt x="1249578" y="1879600"/>
                  </a:lnTo>
                  <a:lnTo>
                    <a:pt x="1290701" y="1879600"/>
                  </a:lnTo>
                  <a:lnTo>
                    <a:pt x="1290701" y="1816100"/>
                  </a:lnTo>
                  <a:lnTo>
                    <a:pt x="1289900" y="1816100"/>
                  </a:lnTo>
                  <a:lnTo>
                    <a:pt x="1282077" y="1828800"/>
                  </a:lnTo>
                  <a:lnTo>
                    <a:pt x="1237297" y="1828800"/>
                  </a:lnTo>
                  <a:lnTo>
                    <a:pt x="1221371" y="1841500"/>
                  </a:lnTo>
                  <a:lnTo>
                    <a:pt x="1154531" y="1841500"/>
                  </a:lnTo>
                  <a:lnTo>
                    <a:pt x="1127671" y="1854200"/>
                  </a:lnTo>
                  <a:lnTo>
                    <a:pt x="1079347" y="1854200"/>
                  </a:lnTo>
                  <a:lnTo>
                    <a:pt x="1057897" y="1866900"/>
                  </a:lnTo>
                  <a:lnTo>
                    <a:pt x="999312" y="1866900"/>
                  </a:lnTo>
                  <a:lnTo>
                    <a:pt x="978204" y="1879600"/>
                  </a:lnTo>
                  <a:lnTo>
                    <a:pt x="890193" y="1879600"/>
                  </a:lnTo>
                  <a:lnTo>
                    <a:pt x="864971" y="1892300"/>
                  </a:lnTo>
                  <a:lnTo>
                    <a:pt x="740791" y="1892300"/>
                  </a:lnTo>
                  <a:lnTo>
                    <a:pt x="729602" y="1905000"/>
                  </a:lnTo>
                  <a:lnTo>
                    <a:pt x="364312" y="1905000"/>
                  </a:lnTo>
                  <a:lnTo>
                    <a:pt x="347065" y="1917700"/>
                  </a:lnTo>
                  <a:lnTo>
                    <a:pt x="344258" y="1917700"/>
                  </a:lnTo>
                  <a:lnTo>
                    <a:pt x="337477" y="1905000"/>
                  </a:lnTo>
                  <a:lnTo>
                    <a:pt x="306908" y="1905000"/>
                  </a:lnTo>
                  <a:lnTo>
                    <a:pt x="293382" y="1892300"/>
                  </a:lnTo>
                  <a:lnTo>
                    <a:pt x="263067" y="1892300"/>
                  </a:lnTo>
                  <a:lnTo>
                    <a:pt x="259702" y="1879600"/>
                  </a:lnTo>
                  <a:lnTo>
                    <a:pt x="232994" y="1879600"/>
                  </a:lnTo>
                  <a:lnTo>
                    <a:pt x="219710" y="1866900"/>
                  </a:lnTo>
                  <a:lnTo>
                    <a:pt x="195287" y="1866900"/>
                  </a:lnTo>
                  <a:lnTo>
                    <a:pt x="194081" y="1854200"/>
                  </a:lnTo>
                  <a:lnTo>
                    <a:pt x="168744" y="1854200"/>
                  </a:lnTo>
                  <a:lnTo>
                    <a:pt x="159131" y="1841500"/>
                  </a:lnTo>
                  <a:lnTo>
                    <a:pt x="149529" y="1841500"/>
                  </a:lnTo>
                  <a:lnTo>
                    <a:pt x="127838" y="1828800"/>
                  </a:lnTo>
                  <a:lnTo>
                    <a:pt x="120561" y="1828800"/>
                  </a:lnTo>
                  <a:lnTo>
                    <a:pt x="113258" y="1816100"/>
                  </a:lnTo>
                  <a:lnTo>
                    <a:pt x="93662" y="1816100"/>
                  </a:lnTo>
                  <a:lnTo>
                    <a:pt x="86207" y="1803400"/>
                  </a:lnTo>
                  <a:lnTo>
                    <a:pt x="68529" y="1803400"/>
                  </a:lnTo>
                  <a:lnTo>
                    <a:pt x="68491" y="1790700"/>
                  </a:lnTo>
                  <a:lnTo>
                    <a:pt x="67525" y="1790700"/>
                  </a:lnTo>
                  <a:lnTo>
                    <a:pt x="67119" y="1778000"/>
                  </a:lnTo>
                  <a:lnTo>
                    <a:pt x="66738" y="1778000"/>
                  </a:lnTo>
                  <a:lnTo>
                    <a:pt x="66014" y="1765300"/>
                  </a:lnTo>
                  <a:lnTo>
                    <a:pt x="65633" y="1752600"/>
                  </a:lnTo>
                  <a:lnTo>
                    <a:pt x="64973" y="1739900"/>
                  </a:lnTo>
                  <a:lnTo>
                    <a:pt x="64719" y="1727200"/>
                  </a:lnTo>
                  <a:lnTo>
                    <a:pt x="64135" y="1714500"/>
                  </a:lnTo>
                  <a:lnTo>
                    <a:pt x="63563" y="1714500"/>
                  </a:lnTo>
                  <a:lnTo>
                    <a:pt x="63106" y="1701800"/>
                  </a:lnTo>
                  <a:lnTo>
                    <a:pt x="61976" y="1701800"/>
                  </a:lnTo>
                  <a:lnTo>
                    <a:pt x="61404" y="1689100"/>
                  </a:lnTo>
                  <a:lnTo>
                    <a:pt x="59791" y="1689100"/>
                  </a:lnTo>
                  <a:lnTo>
                    <a:pt x="58343" y="1676400"/>
                  </a:lnTo>
                  <a:lnTo>
                    <a:pt x="57581" y="1663700"/>
                  </a:lnTo>
                  <a:lnTo>
                    <a:pt x="55943" y="1663700"/>
                  </a:lnTo>
                  <a:lnTo>
                    <a:pt x="55079" y="1651000"/>
                  </a:lnTo>
                  <a:lnTo>
                    <a:pt x="53784" y="1651000"/>
                  </a:lnTo>
                  <a:lnTo>
                    <a:pt x="47726" y="1612900"/>
                  </a:lnTo>
                  <a:lnTo>
                    <a:pt x="41948" y="1587500"/>
                  </a:lnTo>
                  <a:lnTo>
                    <a:pt x="39116" y="1574800"/>
                  </a:lnTo>
                  <a:lnTo>
                    <a:pt x="36830" y="1562100"/>
                  </a:lnTo>
                  <a:lnTo>
                    <a:pt x="35966" y="1562100"/>
                  </a:lnTo>
                  <a:lnTo>
                    <a:pt x="35509" y="1549400"/>
                  </a:lnTo>
                  <a:lnTo>
                    <a:pt x="34239" y="1549400"/>
                  </a:lnTo>
                  <a:lnTo>
                    <a:pt x="33007" y="1536700"/>
                  </a:lnTo>
                  <a:lnTo>
                    <a:pt x="31470" y="1536700"/>
                  </a:lnTo>
                  <a:lnTo>
                    <a:pt x="30746" y="1524000"/>
                  </a:lnTo>
                  <a:lnTo>
                    <a:pt x="29400" y="1511300"/>
                  </a:lnTo>
                  <a:lnTo>
                    <a:pt x="28778" y="1511300"/>
                  </a:lnTo>
                  <a:lnTo>
                    <a:pt x="27914" y="1498600"/>
                  </a:lnTo>
                  <a:lnTo>
                    <a:pt x="26911" y="1498600"/>
                  </a:lnTo>
                  <a:lnTo>
                    <a:pt x="26479" y="1485900"/>
                  </a:lnTo>
                  <a:lnTo>
                    <a:pt x="25831" y="1485900"/>
                  </a:lnTo>
                  <a:lnTo>
                    <a:pt x="25539" y="1473200"/>
                  </a:lnTo>
                  <a:lnTo>
                    <a:pt x="25082" y="1473200"/>
                  </a:lnTo>
                  <a:lnTo>
                    <a:pt x="24968" y="1460500"/>
                  </a:lnTo>
                  <a:lnTo>
                    <a:pt x="25006" y="1447800"/>
                  </a:lnTo>
                  <a:lnTo>
                    <a:pt x="25374" y="1447800"/>
                  </a:lnTo>
                  <a:lnTo>
                    <a:pt x="25730" y="1435100"/>
                  </a:lnTo>
                  <a:lnTo>
                    <a:pt x="49314" y="1435100"/>
                  </a:lnTo>
                  <a:lnTo>
                    <a:pt x="51816" y="1447800"/>
                  </a:lnTo>
                  <a:lnTo>
                    <a:pt x="87007" y="1447800"/>
                  </a:lnTo>
                  <a:lnTo>
                    <a:pt x="97764" y="1460500"/>
                  </a:lnTo>
                  <a:lnTo>
                    <a:pt x="110426" y="1460500"/>
                  </a:lnTo>
                  <a:lnTo>
                    <a:pt x="125526" y="1473200"/>
                  </a:lnTo>
                  <a:lnTo>
                    <a:pt x="145948" y="1473200"/>
                  </a:lnTo>
                  <a:lnTo>
                    <a:pt x="165595" y="1485900"/>
                  </a:lnTo>
                  <a:lnTo>
                    <a:pt x="178714" y="1485900"/>
                  </a:lnTo>
                  <a:lnTo>
                    <a:pt x="218084" y="1498600"/>
                  </a:lnTo>
                  <a:lnTo>
                    <a:pt x="237769" y="1511300"/>
                  </a:lnTo>
                  <a:lnTo>
                    <a:pt x="283794" y="1524000"/>
                  </a:lnTo>
                  <a:lnTo>
                    <a:pt x="296964" y="1524000"/>
                  </a:lnTo>
                  <a:lnTo>
                    <a:pt x="310146" y="1536700"/>
                  </a:lnTo>
                  <a:lnTo>
                    <a:pt x="329933" y="1536700"/>
                  </a:lnTo>
                  <a:lnTo>
                    <a:pt x="349758" y="1549400"/>
                  </a:lnTo>
                  <a:lnTo>
                    <a:pt x="376224" y="1549400"/>
                  </a:lnTo>
                  <a:lnTo>
                    <a:pt x="399453" y="1562100"/>
                  </a:lnTo>
                  <a:lnTo>
                    <a:pt x="419392" y="1562100"/>
                  </a:lnTo>
                  <a:lnTo>
                    <a:pt x="442658" y="1574800"/>
                  </a:lnTo>
                  <a:lnTo>
                    <a:pt x="459333" y="1574800"/>
                  </a:lnTo>
                  <a:lnTo>
                    <a:pt x="482727" y="1587500"/>
                  </a:lnTo>
                  <a:lnTo>
                    <a:pt x="506171" y="1587500"/>
                  </a:lnTo>
                  <a:lnTo>
                    <a:pt x="519569" y="1600200"/>
                  </a:lnTo>
                  <a:lnTo>
                    <a:pt x="549833" y="1600200"/>
                  </a:lnTo>
                  <a:lnTo>
                    <a:pt x="559943" y="1612900"/>
                  </a:lnTo>
                  <a:lnTo>
                    <a:pt x="595884" y="1612900"/>
                  </a:lnTo>
                  <a:lnTo>
                    <a:pt x="625690" y="1625600"/>
                  </a:lnTo>
                  <a:lnTo>
                    <a:pt x="643610" y="1625600"/>
                  </a:lnTo>
                  <a:lnTo>
                    <a:pt x="652589" y="1638300"/>
                  </a:lnTo>
                  <a:lnTo>
                    <a:pt x="697585" y="1638300"/>
                  </a:lnTo>
                  <a:lnTo>
                    <a:pt x="715645" y="1651000"/>
                  </a:lnTo>
                  <a:lnTo>
                    <a:pt x="738251" y="1651000"/>
                  </a:lnTo>
                  <a:lnTo>
                    <a:pt x="756399" y="1663700"/>
                  </a:lnTo>
                  <a:lnTo>
                    <a:pt x="793013" y="1663700"/>
                  </a:lnTo>
                  <a:lnTo>
                    <a:pt x="808380" y="1676400"/>
                  </a:lnTo>
                  <a:lnTo>
                    <a:pt x="839177" y="1676400"/>
                  </a:lnTo>
                  <a:lnTo>
                    <a:pt x="850747" y="1689100"/>
                  </a:lnTo>
                  <a:lnTo>
                    <a:pt x="893318" y="1689100"/>
                  </a:lnTo>
                  <a:lnTo>
                    <a:pt x="908837" y="1701800"/>
                  </a:lnTo>
                  <a:lnTo>
                    <a:pt x="947648" y="1701800"/>
                  </a:lnTo>
                  <a:lnTo>
                    <a:pt x="959319" y="1714500"/>
                  </a:lnTo>
                  <a:lnTo>
                    <a:pt x="998258" y="1714500"/>
                  </a:lnTo>
                  <a:lnTo>
                    <a:pt x="1017739" y="1727200"/>
                  </a:lnTo>
                  <a:lnTo>
                    <a:pt x="1084084" y="1727200"/>
                  </a:lnTo>
                  <a:lnTo>
                    <a:pt x="1095806" y="1739900"/>
                  </a:lnTo>
                  <a:lnTo>
                    <a:pt x="1169974" y="1739900"/>
                  </a:lnTo>
                  <a:lnTo>
                    <a:pt x="1185557" y="1752600"/>
                  </a:lnTo>
                  <a:lnTo>
                    <a:pt x="1277099" y="1752600"/>
                  </a:lnTo>
                  <a:lnTo>
                    <a:pt x="1296454" y="1765300"/>
                  </a:lnTo>
                  <a:lnTo>
                    <a:pt x="1487347" y="1765300"/>
                  </a:lnTo>
                  <a:lnTo>
                    <a:pt x="1487347" y="1549400"/>
                  </a:lnTo>
                  <a:lnTo>
                    <a:pt x="1486065" y="1549400"/>
                  </a:lnTo>
                  <a:lnTo>
                    <a:pt x="1478762" y="1536700"/>
                  </a:lnTo>
                  <a:lnTo>
                    <a:pt x="1467789" y="1536700"/>
                  </a:lnTo>
                  <a:lnTo>
                    <a:pt x="1449603" y="1524000"/>
                  </a:lnTo>
                  <a:lnTo>
                    <a:pt x="1438757" y="1511300"/>
                  </a:lnTo>
                  <a:lnTo>
                    <a:pt x="1431518" y="1511300"/>
                  </a:lnTo>
                  <a:lnTo>
                    <a:pt x="1420710" y="1498600"/>
                  </a:lnTo>
                  <a:lnTo>
                    <a:pt x="1406347" y="1498600"/>
                  </a:lnTo>
                  <a:lnTo>
                    <a:pt x="1399197" y="1485900"/>
                  </a:lnTo>
                  <a:lnTo>
                    <a:pt x="1384947" y="1473200"/>
                  </a:lnTo>
                  <a:lnTo>
                    <a:pt x="1374279" y="1473200"/>
                  </a:lnTo>
                  <a:lnTo>
                    <a:pt x="1371447" y="1469821"/>
                  </a:lnTo>
                  <a:lnTo>
                    <a:pt x="1371447" y="1676400"/>
                  </a:lnTo>
                  <a:lnTo>
                    <a:pt x="1352981" y="1676400"/>
                  </a:lnTo>
                  <a:lnTo>
                    <a:pt x="1339621" y="1689100"/>
                  </a:lnTo>
                  <a:lnTo>
                    <a:pt x="1200404" y="1689100"/>
                  </a:lnTo>
                  <a:lnTo>
                    <a:pt x="1195895" y="1676400"/>
                  </a:lnTo>
                  <a:lnTo>
                    <a:pt x="1073416" y="1676400"/>
                  </a:lnTo>
                  <a:lnTo>
                    <a:pt x="1050671" y="1663700"/>
                  </a:lnTo>
                  <a:lnTo>
                    <a:pt x="975487" y="1663700"/>
                  </a:lnTo>
                  <a:lnTo>
                    <a:pt x="961821" y="1651000"/>
                  </a:lnTo>
                  <a:lnTo>
                    <a:pt x="902563" y="1651000"/>
                  </a:lnTo>
                  <a:lnTo>
                    <a:pt x="888898" y="1638300"/>
                  </a:lnTo>
                  <a:lnTo>
                    <a:pt x="847940" y="1638300"/>
                  </a:lnTo>
                  <a:lnTo>
                    <a:pt x="829741" y="1625600"/>
                  </a:lnTo>
                  <a:lnTo>
                    <a:pt x="779754" y="1625600"/>
                  </a:lnTo>
                  <a:lnTo>
                    <a:pt x="766152" y="1612900"/>
                  </a:lnTo>
                  <a:lnTo>
                    <a:pt x="735533" y="1612900"/>
                  </a:lnTo>
                  <a:lnTo>
                    <a:pt x="720445" y="1600200"/>
                  </a:lnTo>
                  <a:lnTo>
                    <a:pt x="686625" y="1600200"/>
                  </a:lnTo>
                  <a:lnTo>
                    <a:pt x="667918" y="1587500"/>
                  </a:lnTo>
                  <a:lnTo>
                    <a:pt x="645579" y="1587500"/>
                  </a:lnTo>
                  <a:lnTo>
                    <a:pt x="634428" y="1574800"/>
                  </a:lnTo>
                  <a:lnTo>
                    <a:pt x="608495" y="1574800"/>
                  </a:lnTo>
                  <a:lnTo>
                    <a:pt x="597420" y="1562100"/>
                  </a:lnTo>
                  <a:lnTo>
                    <a:pt x="571690" y="1562100"/>
                  </a:lnTo>
                  <a:lnTo>
                    <a:pt x="557047" y="1549400"/>
                  </a:lnTo>
                  <a:lnTo>
                    <a:pt x="531507" y="1549400"/>
                  </a:lnTo>
                  <a:lnTo>
                    <a:pt x="517004" y="1536700"/>
                  </a:lnTo>
                  <a:lnTo>
                    <a:pt x="498944" y="1536700"/>
                  </a:lnTo>
                  <a:lnTo>
                    <a:pt x="484530" y="1524000"/>
                  </a:lnTo>
                  <a:lnTo>
                    <a:pt x="473773" y="1524000"/>
                  </a:lnTo>
                  <a:lnTo>
                    <a:pt x="463054" y="1511300"/>
                  </a:lnTo>
                  <a:lnTo>
                    <a:pt x="448233" y="1511300"/>
                  </a:lnTo>
                  <a:lnTo>
                    <a:pt x="438150" y="1498600"/>
                  </a:lnTo>
                  <a:lnTo>
                    <a:pt x="420497" y="1498600"/>
                  </a:lnTo>
                  <a:lnTo>
                    <a:pt x="409943" y="1485900"/>
                  </a:lnTo>
                  <a:lnTo>
                    <a:pt x="388950" y="1485900"/>
                  </a:lnTo>
                  <a:lnTo>
                    <a:pt x="378523" y="1473200"/>
                  </a:lnTo>
                  <a:lnTo>
                    <a:pt x="371589" y="1473200"/>
                  </a:lnTo>
                  <a:lnTo>
                    <a:pt x="357759" y="1460500"/>
                  </a:lnTo>
                  <a:lnTo>
                    <a:pt x="343992" y="1460500"/>
                  </a:lnTo>
                  <a:lnTo>
                    <a:pt x="333705" y="1447800"/>
                  </a:lnTo>
                  <a:lnTo>
                    <a:pt x="316674" y="1447800"/>
                  </a:lnTo>
                  <a:lnTo>
                    <a:pt x="309905" y="1435100"/>
                  </a:lnTo>
                  <a:lnTo>
                    <a:pt x="296379" y="1435100"/>
                  </a:lnTo>
                  <a:lnTo>
                    <a:pt x="287972" y="1422400"/>
                  </a:lnTo>
                  <a:lnTo>
                    <a:pt x="269582" y="1422400"/>
                  </a:lnTo>
                  <a:lnTo>
                    <a:pt x="264579" y="1409700"/>
                  </a:lnTo>
                  <a:lnTo>
                    <a:pt x="227228" y="1384300"/>
                  </a:lnTo>
                  <a:lnTo>
                    <a:pt x="215887" y="1384300"/>
                  </a:lnTo>
                  <a:lnTo>
                    <a:pt x="199440" y="1371600"/>
                  </a:lnTo>
                  <a:lnTo>
                    <a:pt x="184048" y="1358900"/>
                  </a:lnTo>
                  <a:lnTo>
                    <a:pt x="170332" y="1358900"/>
                  </a:lnTo>
                  <a:lnTo>
                    <a:pt x="161010" y="1346200"/>
                  </a:lnTo>
                  <a:lnTo>
                    <a:pt x="149237" y="1346200"/>
                  </a:lnTo>
                  <a:lnTo>
                    <a:pt x="142151" y="1333500"/>
                  </a:lnTo>
                  <a:lnTo>
                    <a:pt x="132740" y="1333500"/>
                  </a:lnTo>
                  <a:lnTo>
                    <a:pt x="128079" y="1320800"/>
                  </a:lnTo>
                  <a:lnTo>
                    <a:pt x="116471" y="1320800"/>
                  </a:lnTo>
                  <a:lnTo>
                    <a:pt x="109651" y="1308100"/>
                  </a:lnTo>
                  <a:lnTo>
                    <a:pt x="98539" y="1308100"/>
                  </a:lnTo>
                  <a:lnTo>
                    <a:pt x="94183" y="1295400"/>
                  </a:lnTo>
                  <a:lnTo>
                    <a:pt x="82651" y="1295400"/>
                  </a:lnTo>
                  <a:lnTo>
                    <a:pt x="77660" y="1282700"/>
                  </a:lnTo>
                  <a:lnTo>
                    <a:pt x="66294" y="1282700"/>
                  </a:lnTo>
                  <a:lnTo>
                    <a:pt x="62763" y="1270000"/>
                  </a:lnTo>
                  <a:lnTo>
                    <a:pt x="56045" y="1270000"/>
                  </a:lnTo>
                  <a:lnTo>
                    <a:pt x="50634" y="1257300"/>
                  </a:lnTo>
                  <a:lnTo>
                    <a:pt x="41325" y="1257300"/>
                  </a:lnTo>
                  <a:lnTo>
                    <a:pt x="39065" y="1244600"/>
                  </a:lnTo>
                  <a:lnTo>
                    <a:pt x="33388" y="1244600"/>
                  </a:lnTo>
                  <a:lnTo>
                    <a:pt x="31902" y="1231900"/>
                  </a:lnTo>
                  <a:lnTo>
                    <a:pt x="29070" y="1231900"/>
                  </a:lnTo>
                  <a:lnTo>
                    <a:pt x="29908" y="1219200"/>
                  </a:lnTo>
                  <a:lnTo>
                    <a:pt x="31686" y="1219200"/>
                  </a:lnTo>
                  <a:lnTo>
                    <a:pt x="33680" y="1206500"/>
                  </a:lnTo>
                  <a:lnTo>
                    <a:pt x="34836" y="1206500"/>
                  </a:lnTo>
                  <a:lnTo>
                    <a:pt x="36918" y="1193800"/>
                  </a:lnTo>
                  <a:lnTo>
                    <a:pt x="38747" y="1193800"/>
                  </a:lnTo>
                  <a:lnTo>
                    <a:pt x="42202" y="1181100"/>
                  </a:lnTo>
                  <a:lnTo>
                    <a:pt x="44297" y="1181100"/>
                  </a:lnTo>
                  <a:lnTo>
                    <a:pt x="49771" y="1155700"/>
                  </a:lnTo>
                  <a:lnTo>
                    <a:pt x="54267" y="1143000"/>
                  </a:lnTo>
                  <a:lnTo>
                    <a:pt x="63995" y="1117600"/>
                  </a:lnTo>
                  <a:lnTo>
                    <a:pt x="71996" y="1092200"/>
                  </a:lnTo>
                  <a:lnTo>
                    <a:pt x="76200" y="1092200"/>
                  </a:lnTo>
                  <a:lnTo>
                    <a:pt x="78066" y="1079500"/>
                  </a:lnTo>
                  <a:lnTo>
                    <a:pt x="79438" y="1079500"/>
                  </a:lnTo>
                  <a:lnTo>
                    <a:pt x="82207" y="1066800"/>
                  </a:lnTo>
                  <a:lnTo>
                    <a:pt x="83591" y="1066800"/>
                  </a:lnTo>
                  <a:lnTo>
                    <a:pt x="85686" y="1054100"/>
                  </a:lnTo>
                  <a:lnTo>
                    <a:pt x="89890" y="1054100"/>
                  </a:lnTo>
                  <a:lnTo>
                    <a:pt x="92367" y="1041400"/>
                  </a:lnTo>
                  <a:lnTo>
                    <a:pt x="95199" y="1041400"/>
                  </a:lnTo>
                  <a:lnTo>
                    <a:pt x="97002" y="1028700"/>
                  </a:lnTo>
                  <a:lnTo>
                    <a:pt x="101295" y="1028700"/>
                  </a:lnTo>
                  <a:lnTo>
                    <a:pt x="102374" y="1016000"/>
                  </a:lnTo>
                  <a:lnTo>
                    <a:pt x="107442" y="1016000"/>
                  </a:lnTo>
                  <a:lnTo>
                    <a:pt x="109994" y="1003300"/>
                  </a:lnTo>
                  <a:lnTo>
                    <a:pt x="118402" y="1003300"/>
                  </a:lnTo>
                  <a:lnTo>
                    <a:pt x="120218" y="990600"/>
                  </a:lnTo>
                  <a:lnTo>
                    <a:pt x="133045" y="990600"/>
                  </a:lnTo>
                  <a:lnTo>
                    <a:pt x="134124" y="977900"/>
                  </a:lnTo>
                  <a:lnTo>
                    <a:pt x="196227" y="977900"/>
                  </a:lnTo>
                  <a:lnTo>
                    <a:pt x="200761" y="990600"/>
                  </a:lnTo>
                  <a:lnTo>
                    <a:pt x="221246" y="990600"/>
                  </a:lnTo>
                  <a:lnTo>
                    <a:pt x="225094" y="1003300"/>
                  </a:lnTo>
                  <a:lnTo>
                    <a:pt x="243852" y="1003300"/>
                  </a:lnTo>
                  <a:lnTo>
                    <a:pt x="250888" y="1016000"/>
                  </a:lnTo>
                  <a:lnTo>
                    <a:pt x="262559" y="1016000"/>
                  </a:lnTo>
                  <a:lnTo>
                    <a:pt x="267055" y="1028700"/>
                  </a:lnTo>
                  <a:lnTo>
                    <a:pt x="284086" y="1028700"/>
                  </a:lnTo>
                  <a:lnTo>
                    <a:pt x="293763" y="1041400"/>
                  </a:lnTo>
                  <a:lnTo>
                    <a:pt x="300393" y="1041400"/>
                  </a:lnTo>
                  <a:lnTo>
                    <a:pt x="346468" y="1079500"/>
                  </a:lnTo>
                  <a:lnTo>
                    <a:pt x="354025" y="1079500"/>
                  </a:lnTo>
                  <a:lnTo>
                    <a:pt x="371106" y="1092200"/>
                  </a:lnTo>
                  <a:lnTo>
                    <a:pt x="399643" y="1117600"/>
                  </a:lnTo>
                  <a:lnTo>
                    <a:pt x="434009" y="1143000"/>
                  </a:lnTo>
                  <a:lnTo>
                    <a:pt x="451281" y="1143000"/>
                  </a:lnTo>
                  <a:lnTo>
                    <a:pt x="457073" y="1155700"/>
                  </a:lnTo>
                  <a:lnTo>
                    <a:pt x="459955" y="1155700"/>
                  </a:lnTo>
                  <a:lnTo>
                    <a:pt x="471512" y="1168400"/>
                  </a:lnTo>
                  <a:lnTo>
                    <a:pt x="488924" y="1168400"/>
                  </a:lnTo>
                  <a:lnTo>
                    <a:pt x="491832" y="1181100"/>
                  </a:lnTo>
                  <a:lnTo>
                    <a:pt x="506387" y="1181100"/>
                  </a:lnTo>
                  <a:lnTo>
                    <a:pt x="512216" y="1193800"/>
                  </a:lnTo>
                  <a:lnTo>
                    <a:pt x="529755" y="1193800"/>
                  </a:lnTo>
                  <a:lnTo>
                    <a:pt x="544410" y="1206500"/>
                  </a:lnTo>
                  <a:lnTo>
                    <a:pt x="562063" y="1219200"/>
                  </a:lnTo>
                  <a:lnTo>
                    <a:pt x="567969" y="1219200"/>
                  </a:lnTo>
                  <a:lnTo>
                    <a:pt x="585724" y="1231900"/>
                  </a:lnTo>
                  <a:lnTo>
                    <a:pt x="597585" y="1244600"/>
                  </a:lnTo>
                  <a:lnTo>
                    <a:pt x="613460" y="1244600"/>
                  </a:lnTo>
                  <a:lnTo>
                    <a:pt x="622731" y="1257300"/>
                  </a:lnTo>
                  <a:lnTo>
                    <a:pt x="633564" y="1270000"/>
                  </a:lnTo>
                  <a:lnTo>
                    <a:pt x="640842" y="1270000"/>
                  </a:lnTo>
                  <a:lnTo>
                    <a:pt x="649973" y="1282700"/>
                  </a:lnTo>
                  <a:lnTo>
                    <a:pt x="659155" y="1282700"/>
                  </a:lnTo>
                  <a:lnTo>
                    <a:pt x="660971" y="1295400"/>
                  </a:lnTo>
                  <a:lnTo>
                    <a:pt x="675767" y="1295400"/>
                  </a:lnTo>
                  <a:lnTo>
                    <a:pt x="679475" y="1308100"/>
                  </a:lnTo>
                  <a:lnTo>
                    <a:pt x="692518" y="1308100"/>
                  </a:lnTo>
                  <a:lnTo>
                    <a:pt x="694410" y="1320800"/>
                  </a:lnTo>
                  <a:lnTo>
                    <a:pt x="702221" y="1320800"/>
                  </a:lnTo>
                  <a:lnTo>
                    <a:pt x="713168" y="1333500"/>
                  </a:lnTo>
                  <a:lnTo>
                    <a:pt x="728306" y="1346200"/>
                  </a:lnTo>
                  <a:lnTo>
                    <a:pt x="745451" y="1346200"/>
                  </a:lnTo>
                  <a:lnTo>
                    <a:pt x="755040" y="1358900"/>
                  </a:lnTo>
                  <a:lnTo>
                    <a:pt x="760806" y="1358900"/>
                  </a:lnTo>
                  <a:lnTo>
                    <a:pt x="776274" y="1371600"/>
                  </a:lnTo>
                  <a:lnTo>
                    <a:pt x="782078" y="1371600"/>
                  </a:lnTo>
                  <a:lnTo>
                    <a:pt x="797674" y="1384300"/>
                  </a:lnTo>
                  <a:lnTo>
                    <a:pt x="799642" y="1384300"/>
                  </a:lnTo>
                  <a:lnTo>
                    <a:pt x="801585" y="1397000"/>
                  </a:lnTo>
                  <a:lnTo>
                    <a:pt x="805497" y="1397000"/>
                  </a:lnTo>
                  <a:lnTo>
                    <a:pt x="821232" y="1409700"/>
                  </a:lnTo>
                  <a:lnTo>
                    <a:pt x="837057" y="1409700"/>
                  </a:lnTo>
                  <a:lnTo>
                    <a:pt x="854976" y="1422400"/>
                  </a:lnTo>
                  <a:lnTo>
                    <a:pt x="868984" y="1435100"/>
                  </a:lnTo>
                  <a:lnTo>
                    <a:pt x="875017" y="1435100"/>
                  </a:lnTo>
                  <a:lnTo>
                    <a:pt x="883056" y="1447800"/>
                  </a:lnTo>
                  <a:lnTo>
                    <a:pt x="901242" y="1447800"/>
                  </a:lnTo>
                  <a:lnTo>
                    <a:pt x="923607" y="1473200"/>
                  </a:lnTo>
                  <a:lnTo>
                    <a:pt x="944016" y="1473200"/>
                  </a:lnTo>
                  <a:lnTo>
                    <a:pt x="952207" y="1485900"/>
                  </a:lnTo>
                  <a:lnTo>
                    <a:pt x="960424" y="1485900"/>
                  </a:lnTo>
                  <a:lnTo>
                    <a:pt x="993495" y="1511300"/>
                  </a:lnTo>
                  <a:lnTo>
                    <a:pt x="997661" y="1511300"/>
                  </a:lnTo>
                  <a:lnTo>
                    <a:pt x="1014298" y="1524000"/>
                  </a:lnTo>
                  <a:lnTo>
                    <a:pt x="1022667" y="1524000"/>
                  </a:lnTo>
                  <a:lnTo>
                    <a:pt x="1039406" y="1536700"/>
                  </a:lnTo>
                  <a:lnTo>
                    <a:pt x="1060450" y="1536700"/>
                  </a:lnTo>
                  <a:lnTo>
                    <a:pt x="1064666" y="1549400"/>
                  </a:lnTo>
                  <a:lnTo>
                    <a:pt x="1077328" y="1549400"/>
                  </a:lnTo>
                  <a:lnTo>
                    <a:pt x="1090041" y="1562100"/>
                  </a:lnTo>
                  <a:lnTo>
                    <a:pt x="1107046" y="1562100"/>
                  </a:lnTo>
                  <a:lnTo>
                    <a:pt x="1115542" y="1574800"/>
                  </a:lnTo>
                  <a:lnTo>
                    <a:pt x="1136904" y="1574800"/>
                  </a:lnTo>
                  <a:lnTo>
                    <a:pt x="1149743" y="1587500"/>
                  </a:lnTo>
                  <a:lnTo>
                    <a:pt x="1162621" y="1587500"/>
                  </a:lnTo>
                  <a:lnTo>
                    <a:pt x="1175524" y="1600200"/>
                  </a:lnTo>
                  <a:lnTo>
                    <a:pt x="1192771" y="1600200"/>
                  </a:lnTo>
                  <a:lnTo>
                    <a:pt x="1201394" y="1612900"/>
                  </a:lnTo>
                  <a:lnTo>
                    <a:pt x="1218679" y="1612900"/>
                  </a:lnTo>
                  <a:lnTo>
                    <a:pt x="1236027" y="1625600"/>
                  </a:lnTo>
                  <a:lnTo>
                    <a:pt x="1249070" y="1625600"/>
                  </a:lnTo>
                  <a:lnTo>
                    <a:pt x="1262113" y="1638300"/>
                  </a:lnTo>
                  <a:lnTo>
                    <a:pt x="1288275" y="1638300"/>
                  </a:lnTo>
                  <a:lnTo>
                    <a:pt x="1297012" y="1651000"/>
                  </a:lnTo>
                  <a:lnTo>
                    <a:pt x="1314500" y="1651000"/>
                  </a:lnTo>
                  <a:lnTo>
                    <a:pt x="1331988" y="1663700"/>
                  </a:lnTo>
                  <a:lnTo>
                    <a:pt x="1358290" y="1663700"/>
                  </a:lnTo>
                  <a:lnTo>
                    <a:pt x="1371447" y="1676400"/>
                  </a:lnTo>
                  <a:lnTo>
                    <a:pt x="1371447" y="1469821"/>
                  </a:lnTo>
                  <a:lnTo>
                    <a:pt x="1363662" y="1460500"/>
                  </a:lnTo>
                  <a:lnTo>
                    <a:pt x="1349565" y="1447800"/>
                  </a:lnTo>
                  <a:lnTo>
                    <a:pt x="1332699" y="1435100"/>
                  </a:lnTo>
                  <a:lnTo>
                    <a:pt x="1327924" y="1435100"/>
                  </a:lnTo>
                  <a:lnTo>
                    <a:pt x="1327924" y="1524000"/>
                  </a:lnTo>
                  <a:lnTo>
                    <a:pt x="1306042" y="1524000"/>
                  </a:lnTo>
                  <a:lnTo>
                    <a:pt x="1299895" y="1511300"/>
                  </a:lnTo>
                  <a:lnTo>
                    <a:pt x="1278331" y="1511300"/>
                  </a:lnTo>
                  <a:lnTo>
                    <a:pt x="1259903" y="1498600"/>
                  </a:lnTo>
                  <a:lnTo>
                    <a:pt x="1243660" y="1498600"/>
                  </a:lnTo>
                  <a:lnTo>
                    <a:pt x="1243660" y="1562100"/>
                  </a:lnTo>
                  <a:lnTo>
                    <a:pt x="1242034" y="1562100"/>
                  </a:lnTo>
                  <a:lnTo>
                    <a:pt x="1224864" y="1549400"/>
                  </a:lnTo>
                  <a:lnTo>
                    <a:pt x="1237462" y="1549400"/>
                  </a:lnTo>
                  <a:lnTo>
                    <a:pt x="1243660" y="1562100"/>
                  </a:lnTo>
                  <a:lnTo>
                    <a:pt x="1243660" y="1498600"/>
                  </a:lnTo>
                  <a:lnTo>
                    <a:pt x="1235379" y="1498600"/>
                  </a:lnTo>
                  <a:lnTo>
                    <a:pt x="1222044" y="1487525"/>
                  </a:lnTo>
                  <a:lnTo>
                    <a:pt x="1222044" y="1549400"/>
                  </a:lnTo>
                  <a:lnTo>
                    <a:pt x="1211986" y="1549400"/>
                  </a:lnTo>
                  <a:lnTo>
                    <a:pt x="1199134" y="1536700"/>
                  </a:lnTo>
                  <a:lnTo>
                    <a:pt x="1209751" y="1536700"/>
                  </a:lnTo>
                  <a:lnTo>
                    <a:pt x="1222044" y="1549400"/>
                  </a:lnTo>
                  <a:lnTo>
                    <a:pt x="1222044" y="1487525"/>
                  </a:lnTo>
                  <a:lnTo>
                    <a:pt x="1220101" y="1485900"/>
                  </a:lnTo>
                  <a:lnTo>
                    <a:pt x="1198753" y="1485900"/>
                  </a:lnTo>
                  <a:lnTo>
                    <a:pt x="1195692" y="1473200"/>
                  </a:lnTo>
                  <a:lnTo>
                    <a:pt x="1191323" y="1473200"/>
                  </a:lnTo>
                  <a:lnTo>
                    <a:pt x="1191323" y="1536700"/>
                  </a:lnTo>
                  <a:lnTo>
                    <a:pt x="1177759" y="1536700"/>
                  </a:lnTo>
                  <a:lnTo>
                    <a:pt x="1173505" y="1524000"/>
                  </a:lnTo>
                  <a:lnTo>
                    <a:pt x="1176032" y="1524000"/>
                  </a:lnTo>
                  <a:lnTo>
                    <a:pt x="1191323" y="1536700"/>
                  </a:lnTo>
                  <a:lnTo>
                    <a:pt x="1191323" y="1473200"/>
                  </a:lnTo>
                  <a:lnTo>
                    <a:pt x="1168336" y="1473200"/>
                  </a:lnTo>
                  <a:lnTo>
                    <a:pt x="1162265" y="1460500"/>
                  </a:lnTo>
                  <a:lnTo>
                    <a:pt x="1160780" y="1460500"/>
                  </a:lnTo>
                  <a:lnTo>
                    <a:pt x="1160780" y="1524000"/>
                  </a:lnTo>
                  <a:lnTo>
                    <a:pt x="1143673" y="1511300"/>
                  </a:lnTo>
                  <a:lnTo>
                    <a:pt x="1145540" y="1511300"/>
                  </a:lnTo>
                  <a:lnTo>
                    <a:pt x="1160780" y="1524000"/>
                  </a:lnTo>
                  <a:lnTo>
                    <a:pt x="1160780" y="1460500"/>
                  </a:lnTo>
                  <a:lnTo>
                    <a:pt x="1135024" y="1460500"/>
                  </a:lnTo>
                  <a:lnTo>
                    <a:pt x="1133411" y="1457109"/>
                  </a:lnTo>
                  <a:lnTo>
                    <a:pt x="1133411" y="1511300"/>
                  </a:lnTo>
                  <a:lnTo>
                    <a:pt x="1130947" y="1511300"/>
                  </a:lnTo>
                  <a:lnTo>
                    <a:pt x="1121079" y="1503908"/>
                  </a:lnTo>
                  <a:lnTo>
                    <a:pt x="1133411" y="1511300"/>
                  </a:lnTo>
                  <a:lnTo>
                    <a:pt x="1133411" y="1457109"/>
                  </a:lnTo>
                  <a:lnTo>
                    <a:pt x="1128991" y="1447800"/>
                  </a:lnTo>
                  <a:lnTo>
                    <a:pt x="1106182" y="1447800"/>
                  </a:lnTo>
                  <a:lnTo>
                    <a:pt x="1106182" y="1498600"/>
                  </a:lnTo>
                  <a:lnTo>
                    <a:pt x="1092873" y="1498600"/>
                  </a:lnTo>
                  <a:lnTo>
                    <a:pt x="1084440" y="1485900"/>
                  </a:lnTo>
                  <a:lnTo>
                    <a:pt x="1085088" y="1485900"/>
                  </a:lnTo>
                  <a:lnTo>
                    <a:pt x="1106182" y="1498600"/>
                  </a:lnTo>
                  <a:lnTo>
                    <a:pt x="1106182" y="1447800"/>
                  </a:lnTo>
                  <a:lnTo>
                    <a:pt x="1104874" y="1447800"/>
                  </a:lnTo>
                  <a:lnTo>
                    <a:pt x="1092873" y="1435100"/>
                  </a:lnTo>
                  <a:lnTo>
                    <a:pt x="1076083" y="1435100"/>
                  </a:lnTo>
                  <a:lnTo>
                    <a:pt x="1076083" y="1485900"/>
                  </a:lnTo>
                  <a:lnTo>
                    <a:pt x="1067625" y="1485900"/>
                  </a:lnTo>
                  <a:lnTo>
                    <a:pt x="1055039" y="1473200"/>
                  </a:lnTo>
                  <a:lnTo>
                    <a:pt x="1058087" y="1473200"/>
                  </a:lnTo>
                  <a:lnTo>
                    <a:pt x="1076083" y="1485900"/>
                  </a:lnTo>
                  <a:lnTo>
                    <a:pt x="1076083" y="1435100"/>
                  </a:lnTo>
                  <a:lnTo>
                    <a:pt x="1074877" y="1435100"/>
                  </a:lnTo>
                  <a:lnTo>
                    <a:pt x="1062913" y="1422400"/>
                  </a:lnTo>
                  <a:lnTo>
                    <a:pt x="1049134" y="1422400"/>
                  </a:lnTo>
                  <a:lnTo>
                    <a:pt x="1049134" y="1473200"/>
                  </a:lnTo>
                  <a:lnTo>
                    <a:pt x="1042479" y="1473200"/>
                  </a:lnTo>
                  <a:lnTo>
                    <a:pt x="1036650" y="1467294"/>
                  </a:lnTo>
                  <a:lnTo>
                    <a:pt x="1049134" y="1473200"/>
                  </a:lnTo>
                  <a:lnTo>
                    <a:pt x="1049134" y="1422400"/>
                  </a:lnTo>
                  <a:lnTo>
                    <a:pt x="1048004" y="1422400"/>
                  </a:lnTo>
                  <a:lnTo>
                    <a:pt x="1021245" y="1409700"/>
                  </a:lnTo>
                  <a:lnTo>
                    <a:pt x="1003465" y="1397000"/>
                  </a:lnTo>
                  <a:lnTo>
                    <a:pt x="979881" y="1397000"/>
                  </a:lnTo>
                  <a:lnTo>
                    <a:pt x="972578" y="1384300"/>
                  </a:lnTo>
                  <a:lnTo>
                    <a:pt x="954354" y="1384300"/>
                  </a:lnTo>
                  <a:lnTo>
                    <a:pt x="936142" y="1371600"/>
                  </a:lnTo>
                  <a:lnTo>
                    <a:pt x="914311" y="1358900"/>
                  </a:lnTo>
                  <a:lnTo>
                    <a:pt x="899807" y="1358900"/>
                  </a:lnTo>
                  <a:lnTo>
                    <a:pt x="885291" y="1346200"/>
                  </a:lnTo>
                  <a:lnTo>
                    <a:pt x="881672" y="1346200"/>
                  </a:lnTo>
                  <a:lnTo>
                    <a:pt x="852728" y="1333500"/>
                  </a:lnTo>
                  <a:lnTo>
                    <a:pt x="827455" y="1320800"/>
                  </a:lnTo>
                  <a:lnTo>
                    <a:pt x="820254" y="1320800"/>
                  </a:lnTo>
                  <a:lnTo>
                    <a:pt x="798652" y="1308100"/>
                  </a:lnTo>
                  <a:lnTo>
                    <a:pt x="787869" y="1295400"/>
                  </a:lnTo>
                  <a:lnTo>
                    <a:pt x="784263" y="1295400"/>
                  </a:lnTo>
                  <a:lnTo>
                    <a:pt x="759167" y="1282700"/>
                  </a:lnTo>
                  <a:lnTo>
                    <a:pt x="739228" y="1282700"/>
                  </a:lnTo>
                  <a:lnTo>
                    <a:pt x="727024" y="1270000"/>
                  </a:lnTo>
                  <a:lnTo>
                    <a:pt x="708799" y="1257300"/>
                  </a:lnTo>
                  <a:lnTo>
                    <a:pt x="696671" y="1257300"/>
                  </a:lnTo>
                  <a:lnTo>
                    <a:pt x="681558" y="1244600"/>
                  </a:lnTo>
                  <a:lnTo>
                    <a:pt x="666496" y="1244600"/>
                  </a:lnTo>
                  <a:lnTo>
                    <a:pt x="654494" y="1231900"/>
                  </a:lnTo>
                  <a:lnTo>
                    <a:pt x="642505" y="1231900"/>
                  </a:lnTo>
                  <a:lnTo>
                    <a:pt x="628281" y="1219200"/>
                  </a:lnTo>
                  <a:lnTo>
                    <a:pt x="614349" y="1206500"/>
                  </a:lnTo>
                  <a:lnTo>
                    <a:pt x="600163" y="1193800"/>
                  </a:lnTo>
                  <a:lnTo>
                    <a:pt x="593090" y="1193800"/>
                  </a:lnTo>
                  <a:lnTo>
                    <a:pt x="572096" y="1168400"/>
                  </a:lnTo>
                  <a:lnTo>
                    <a:pt x="561721" y="1168400"/>
                  </a:lnTo>
                  <a:lnTo>
                    <a:pt x="549694" y="1155700"/>
                  </a:lnTo>
                  <a:lnTo>
                    <a:pt x="539457" y="1143000"/>
                  </a:lnTo>
                  <a:lnTo>
                    <a:pt x="532688" y="1143000"/>
                  </a:lnTo>
                  <a:lnTo>
                    <a:pt x="530987" y="1130300"/>
                  </a:lnTo>
                  <a:lnTo>
                    <a:pt x="519264" y="1130300"/>
                  </a:lnTo>
                  <a:lnTo>
                    <a:pt x="517575" y="1117600"/>
                  </a:lnTo>
                  <a:lnTo>
                    <a:pt x="505980" y="1117600"/>
                  </a:lnTo>
                  <a:lnTo>
                    <a:pt x="502691" y="1104900"/>
                  </a:lnTo>
                  <a:lnTo>
                    <a:pt x="494474" y="1104900"/>
                  </a:lnTo>
                  <a:lnTo>
                    <a:pt x="489597" y="1092200"/>
                  </a:lnTo>
                  <a:lnTo>
                    <a:pt x="479869" y="1092200"/>
                  </a:lnTo>
                  <a:lnTo>
                    <a:pt x="473405" y="1079500"/>
                  </a:lnTo>
                  <a:lnTo>
                    <a:pt x="468604" y="1079500"/>
                  </a:lnTo>
                  <a:lnTo>
                    <a:pt x="460362" y="1066800"/>
                  </a:lnTo>
                  <a:lnTo>
                    <a:pt x="455422" y="1066800"/>
                  </a:lnTo>
                  <a:lnTo>
                    <a:pt x="452107" y="1054100"/>
                  </a:lnTo>
                  <a:lnTo>
                    <a:pt x="443915" y="1054100"/>
                  </a:lnTo>
                  <a:lnTo>
                    <a:pt x="439039" y="1041400"/>
                  </a:lnTo>
                  <a:lnTo>
                    <a:pt x="427723" y="1028700"/>
                  </a:lnTo>
                  <a:lnTo>
                    <a:pt x="418134" y="1028700"/>
                  </a:lnTo>
                  <a:lnTo>
                    <a:pt x="405498" y="1003300"/>
                  </a:lnTo>
                  <a:lnTo>
                    <a:pt x="397725" y="1003300"/>
                  </a:lnTo>
                  <a:lnTo>
                    <a:pt x="389966" y="990600"/>
                  </a:lnTo>
                  <a:lnTo>
                    <a:pt x="379272" y="977900"/>
                  </a:lnTo>
                  <a:lnTo>
                    <a:pt x="376224" y="977900"/>
                  </a:lnTo>
                  <a:lnTo>
                    <a:pt x="370192" y="965200"/>
                  </a:lnTo>
                  <a:lnTo>
                    <a:pt x="364210" y="965200"/>
                  </a:lnTo>
                  <a:lnTo>
                    <a:pt x="356793" y="952500"/>
                  </a:lnTo>
                  <a:lnTo>
                    <a:pt x="349491" y="939800"/>
                  </a:lnTo>
                  <a:lnTo>
                    <a:pt x="342290" y="927100"/>
                  </a:lnTo>
                  <a:lnTo>
                    <a:pt x="336562" y="927100"/>
                  </a:lnTo>
                  <a:lnTo>
                    <a:pt x="332320" y="914400"/>
                  </a:lnTo>
                  <a:lnTo>
                    <a:pt x="325297" y="914400"/>
                  </a:lnTo>
                  <a:lnTo>
                    <a:pt x="322516" y="901700"/>
                  </a:lnTo>
                  <a:lnTo>
                    <a:pt x="318363" y="901700"/>
                  </a:lnTo>
                  <a:lnTo>
                    <a:pt x="310146" y="889000"/>
                  </a:lnTo>
                  <a:lnTo>
                    <a:pt x="307428" y="889000"/>
                  </a:lnTo>
                  <a:lnTo>
                    <a:pt x="299364" y="876300"/>
                  </a:lnTo>
                  <a:lnTo>
                    <a:pt x="294055" y="863600"/>
                  </a:lnTo>
                  <a:lnTo>
                    <a:pt x="287489" y="850900"/>
                  </a:lnTo>
                  <a:lnTo>
                    <a:pt x="284899" y="850900"/>
                  </a:lnTo>
                  <a:lnTo>
                    <a:pt x="279742" y="838200"/>
                  </a:lnTo>
                  <a:lnTo>
                    <a:pt x="274688" y="838200"/>
                  </a:lnTo>
                  <a:lnTo>
                    <a:pt x="267512" y="825500"/>
                  </a:lnTo>
                  <a:lnTo>
                    <a:pt x="258749" y="812800"/>
                  </a:lnTo>
                  <a:lnTo>
                    <a:pt x="256679" y="812800"/>
                  </a:lnTo>
                  <a:lnTo>
                    <a:pt x="247408" y="800100"/>
                  </a:lnTo>
                  <a:lnTo>
                    <a:pt x="246595" y="787400"/>
                  </a:lnTo>
                  <a:lnTo>
                    <a:pt x="239814" y="787400"/>
                  </a:lnTo>
                  <a:lnTo>
                    <a:pt x="237578" y="774700"/>
                  </a:lnTo>
                  <a:lnTo>
                    <a:pt x="233070" y="774700"/>
                  </a:lnTo>
                  <a:lnTo>
                    <a:pt x="232638" y="762000"/>
                  </a:lnTo>
                  <a:lnTo>
                    <a:pt x="228523" y="762000"/>
                  </a:lnTo>
                  <a:lnTo>
                    <a:pt x="228028" y="749300"/>
                  </a:lnTo>
                  <a:lnTo>
                    <a:pt x="227012" y="749300"/>
                  </a:lnTo>
                  <a:lnTo>
                    <a:pt x="227063" y="736600"/>
                  </a:lnTo>
                  <a:lnTo>
                    <a:pt x="228485" y="736600"/>
                  </a:lnTo>
                  <a:lnTo>
                    <a:pt x="228981" y="723900"/>
                  </a:lnTo>
                  <a:lnTo>
                    <a:pt x="231863" y="723900"/>
                  </a:lnTo>
                  <a:lnTo>
                    <a:pt x="232295" y="711200"/>
                  </a:lnTo>
                  <a:lnTo>
                    <a:pt x="237109" y="711200"/>
                  </a:lnTo>
                  <a:lnTo>
                    <a:pt x="237756" y="698500"/>
                  </a:lnTo>
                  <a:lnTo>
                    <a:pt x="242722" y="698500"/>
                  </a:lnTo>
                  <a:lnTo>
                    <a:pt x="244449" y="685800"/>
                  </a:lnTo>
                  <a:lnTo>
                    <a:pt x="247243" y="685800"/>
                  </a:lnTo>
                  <a:lnTo>
                    <a:pt x="251294" y="673100"/>
                  </a:lnTo>
                  <a:lnTo>
                    <a:pt x="254711" y="673100"/>
                  </a:lnTo>
                  <a:lnTo>
                    <a:pt x="274066" y="635000"/>
                  </a:lnTo>
                  <a:lnTo>
                    <a:pt x="277622" y="635000"/>
                  </a:lnTo>
                  <a:lnTo>
                    <a:pt x="278866" y="622300"/>
                  </a:lnTo>
                  <a:lnTo>
                    <a:pt x="282575" y="622300"/>
                  </a:lnTo>
                  <a:lnTo>
                    <a:pt x="287566" y="609600"/>
                  </a:lnTo>
                  <a:lnTo>
                    <a:pt x="290093" y="609600"/>
                  </a:lnTo>
                  <a:lnTo>
                    <a:pt x="292633" y="596900"/>
                  </a:lnTo>
                  <a:lnTo>
                    <a:pt x="299770" y="596900"/>
                  </a:lnTo>
                  <a:lnTo>
                    <a:pt x="302412" y="584200"/>
                  </a:lnTo>
                  <a:lnTo>
                    <a:pt x="307797" y="584200"/>
                  </a:lnTo>
                  <a:lnTo>
                    <a:pt x="311226" y="571500"/>
                  </a:lnTo>
                  <a:lnTo>
                    <a:pt x="316826" y="571500"/>
                  </a:lnTo>
                  <a:lnTo>
                    <a:pt x="318262" y="558800"/>
                  </a:lnTo>
                  <a:lnTo>
                    <a:pt x="324802" y="558800"/>
                  </a:lnTo>
                  <a:lnTo>
                    <a:pt x="328523" y="546100"/>
                  </a:lnTo>
                  <a:lnTo>
                    <a:pt x="335419" y="546100"/>
                  </a:lnTo>
                  <a:lnTo>
                    <a:pt x="337769" y="533400"/>
                  </a:lnTo>
                  <a:lnTo>
                    <a:pt x="348869" y="533400"/>
                  </a:lnTo>
                  <a:lnTo>
                    <a:pt x="350545" y="520700"/>
                  </a:lnTo>
                  <a:lnTo>
                    <a:pt x="428371" y="520700"/>
                  </a:lnTo>
                  <a:lnTo>
                    <a:pt x="431368" y="533400"/>
                  </a:lnTo>
                  <a:lnTo>
                    <a:pt x="449046" y="533400"/>
                  </a:lnTo>
                  <a:lnTo>
                    <a:pt x="452945" y="546100"/>
                  </a:lnTo>
                  <a:lnTo>
                    <a:pt x="460578" y="546100"/>
                  </a:lnTo>
                  <a:lnTo>
                    <a:pt x="469277" y="558800"/>
                  </a:lnTo>
                  <a:lnTo>
                    <a:pt x="489712" y="584200"/>
                  </a:lnTo>
                  <a:lnTo>
                    <a:pt x="497497" y="596900"/>
                  </a:lnTo>
                  <a:lnTo>
                    <a:pt x="500062" y="609600"/>
                  </a:lnTo>
                  <a:lnTo>
                    <a:pt x="518248" y="635000"/>
                  </a:lnTo>
                  <a:lnTo>
                    <a:pt x="523494" y="635000"/>
                  </a:lnTo>
                  <a:lnTo>
                    <a:pt x="526084" y="647700"/>
                  </a:lnTo>
                  <a:lnTo>
                    <a:pt x="539178" y="660400"/>
                  </a:lnTo>
                  <a:lnTo>
                    <a:pt x="549694" y="673100"/>
                  </a:lnTo>
                  <a:lnTo>
                    <a:pt x="565543" y="698500"/>
                  </a:lnTo>
                  <a:lnTo>
                    <a:pt x="568210" y="698500"/>
                  </a:lnTo>
                  <a:lnTo>
                    <a:pt x="570852" y="711200"/>
                  </a:lnTo>
                  <a:lnTo>
                    <a:pt x="578853" y="711200"/>
                  </a:lnTo>
                  <a:lnTo>
                    <a:pt x="581494" y="723900"/>
                  </a:lnTo>
                  <a:lnTo>
                    <a:pt x="594868" y="736600"/>
                  </a:lnTo>
                  <a:lnTo>
                    <a:pt x="597560" y="749300"/>
                  </a:lnTo>
                  <a:lnTo>
                    <a:pt x="605612" y="749300"/>
                  </a:lnTo>
                  <a:lnTo>
                    <a:pt x="608330" y="762000"/>
                  </a:lnTo>
                  <a:lnTo>
                    <a:pt x="613702" y="762000"/>
                  </a:lnTo>
                  <a:lnTo>
                    <a:pt x="621817" y="774700"/>
                  </a:lnTo>
                  <a:lnTo>
                    <a:pt x="630516" y="787400"/>
                  </a:lnTo>
                  <a:lnTo>
                    <a:pt x="638111" y="800100"/>
                  </a:lnTo>
                  <a:lnTo>
                    <a:pt x="651700" y="812800"/>
                  </a:lnTo>
                  <a:lnTo>
                    <a:pt x="662660" y="838200"/>
                  </a:lnTo>
                  <a:lnTo>
                    <a:pt x="670890" y="838200"/>
                  </a:lnTo>
                  <a:lnTo>
                    <a:pt x="687489" y="863600"/>
                  </a:lnTo>
                  <a:lnTo>
                    <a:pt x="701395" y="889000"/>
                  </a:lnTo>
                  <a:lnTo>
                    <a:pt x="709803" y="889000"/>
                  </a:lnTo>
                  <a:lnTo>
                    <a:pt x="721042" y="914400"/>
                  </a:lnTo>
                  <a:lnTo>
                    <a:pt x="726694" y="914400"/>
                  </a:lnTo>
                  <a:lnTo>
                    <a:pt x="738035" y="927100"/>
                  </a:lnTo>
                  <a:lnTo>
                    <a:pt x="743724" y="939800"/>
                  </a:lnTo>
                  <a:lnTo>
                    <a:pt x="755154" y="952500"/>
                  </a:lnTo>
                  <a:lnTo>
                    <a:pt x="760895" y="952500"/>
                  </a:lnTo>
                  <a:lnTo>
                    <a:pt x="778217" y="977900"/>
                  </a:lnTo>
                  <a:lnTo>
                    <a:pt x="792772" y="1003300"/>
                  </a:lnTo>
                  <a:lnTo>
                    <a:pt x="801535" y="1003300"/>
                  </a:lnTo>
                  <a:lnTo>
                    <a:pt x="803770" y="1016000"/>
                  </a:lnTo>
                  <a:lnTo>
                    <a:pt x="807427" y="1016000"/>
                  </a:lnTo>
                  <a:lnTo>
                    <a:pt x="816216" y="1028700"/>
                  </a:lnTo>
                  <a:lnTo>
                    <a:pt x="839927" y="1054100"/>
                  </a:lnTo>
                  <a:lnTo>
                    <a:pt x="848880" y="1066800"/>
                  </a:lnTo>
                  <a:lnTo>
                    <a:pt x="863917" y="1079500"/>
                  </a:lnTo>
                  <a:lnTo>
                    <a:pt x="891273" y="1117600"/>
                  </a:lnTo>
                  <a:lnTo>
                    <a:pt x="900493" y="1117600"/>
                  </a:lnTo>
                  <a:lnTo>
                    <a:pt x="912850" y="1143000"/>
                  </a:lnTo>
                  <a:lnTo>
                    <a:pt x="925283" y="1155700"/>
                  </a:lnTo>
                  <a:lnTo>
                    <a:pt x="934656" y="1155700"/>
                  </a:lnTo>
                  <a:lnTo>
                    <a:pt x="950391" y="1181100"/>
                  </a:lnTo>
                  <a:lnTo>
                    <a:pt x="963066" y="1193800"/>
                  </a:lnTo>
                  <a:lnTo>
                    <a:pt x="979068" y="1206500"/>
                  </a:lnTo>
                  <a:lnTo>
                    <a:pt x="998372" y="1231900"/>
                  </a:lnTo>
                  <a:lnTo>
                    <a:pt x="1014615" y="1244600"/>
                  </a:lnTo>
                  <a:lnTo>
                    <a:pt x="1017879" y="1244600"/>
                  </a:lnTo>
                  <a:lnTo>
                    <a:pt x="1027709" y="1257300"/>
                  </a:lnTo>
                  <a:lnTo>
                    <a:pt x="1054176" y="1282700"/>
                  </a:lnTo>
                  <a:lnTo>
                    <a:pt x="1060856" y="1295400"/>
                  </a:lnTo>
                  <a:lnTo>
                    <a:pt x="1074280" y="1308100"/>
                  </a:lnTo>
                  <a:lnTo>
                    <a:pt x="1081024" y="1308100"/>
                  </a:lnTo>
                  <a:lnTo>
                    <a:pt x="1087805" y="1320800"/>
                  </a:lnTo>
                  <a:lnTo>
                    <a:pt x="1098016" y="1320800"/>
                  </a:lnTo>
                  <a:lnTo>
                    <a:pt x="1125512" y="1346200"/>
                  </a:lnTo>
                  <a:lnTo>
                    <a:pt x="1132484" y="1358900"/>
                  </a:lnTo>
                  <a:lnTo>
                    <a:pt x="1135938" y="1358900"/>
                  </a:lnTo>
                  <a:lnTo>
                    <a:pt x="1142923" y="1371600"/>
                  </a:lnTo>
                  <a:lnTo>
                    <a:pt x="1156957" y="1384300"/>
                  </a:lnTo>
                  <a:lnTo>
                    <a:pt x="1171105" y="1384300"/>
                  </a:lnTo>
                  <a:lnTo>
                    <a:pt x="1184313" y="1397000"/>
                  </a:lnTo>
                  <a:lnTo>
                    <a:pt x="1194282" y="1409700"/>
                  </a:lnTo>
                  <a:lnTo>
                    <a:pt x="1197597" y="1409700"/>
                  </a:lnTo>
                  <a:lnTo>
                    <a:pt x="1210945" y="1422400"/>
                  </a:lnTo>
                  <a:lnTo>
                    <a:pt x="1231125" y="1435100"/>
                  </a:lnTo>
                  <a:lnTo>
                    <a:pt x="1244676" y="1447800"/>
                  </a:lnTo>
                  <a:lnTo>
                    <a:pt x="1248079" y="1460500"/>
                  </a:lnTo>
                  <a:lnTo>
                    <a:pt x="1254887" y="1460500"/>
                  </a:lnTo>
                  <a:lnTo>
                    <a:pt x="1271981" y="1473200"/>
                  </a:lnTo>
                  <a:lnTo>
                    <a:pt x="1282319" y="1485900"/>
                  </a:lnTo>
                  <a:lnTo>
                    <a:pt x="1296149" y="1498600"/>
                  </a:lnTo>
                  <a:lnTo>
                    <a:pt x="1303083" y="1498600"/>
                  </a:lnTo>
                  <a:lnTo>
                    <a:pt x="1317040" y="1511300"/>
                  </a:lnTo>
                  <a:lnTo>
                    <a:pt x="1327924" y="1524000"/>
                  </a:lnTo>
                  <a:lnTo>
                    <a:pt x="1327924" y="1435100"/>
                  </a:lnTo>
                  <a:lnTo>
                    <a:pt x="1324229" y="1435100"/>
                  </a:lnTo>
                  <a:lnTo>
                    <a:pt x="1315770" y="1422400"/>
                  </a:lnTo>
                  <a:lnTo>
                    <a:pt x="1307312" y="1422400"/>
                  </a:lnTo>
                  <a:lnTo>
                    <a:pt x="1284935" y="1397000"/>
                  </a:lnTo>
                  <a:lnTo>
                    <a:pt x="1271028" y="1384300"/>
                  </a:lnTo>
                  <a:lnTo>
                    <a:pt x="1265478" y="1371600"/>
                  </a:lnTo>
                  <a:lnTo>
                    <a:pt x="1259928" y="1371600"/>
                  </a:lnTo>
                  <a:lnTo>
                    <a:pt x="1232369" y="1346200"/>
                  </a:lnTo>
                  <a:lnTo>
                    <a:pt x="1221397" y="1333500"/>
                  </a:lnTo>
                  <a:lnTo>
                    <a:pt x="1202309" y="1320800"/>
                  </a:lnTo>
                  <a:lnTo>
                    <a:pt x="1188707" y="1295400"/>
                  </a:lnTo>
                  <a:lnTo>
                    <a:pt x="1180592" y="1295400"/>
                  </a:lnTo>
                  <a:lnTo>
                    <a:pt x="1175156" y="1282700"/>
                  </a:lnTo>
                  <a:lnTo>
                    <a:pt x="1161681" y="1270000"/>
                  </a:lnTo>
                  <a:lnTo>
                    <a:pt x="1145540" y="1257300"/>
                  </a:lnTo>
                  <a:lnTo>
                    <a:pt x="1142885" y="1257300"/>
                  </a:lnTo>
                  <a:lnTo>
                    <a:pt x="1137500" y="1244600"/>
                  </a:lnTo>
                  <a:lnTo>
                    <a:pt x="1132166" y="1244600"/>
                  </a:lnTo>
                  <a:lnTo>
                    <a:pt x="1126807" y="1231900"/>
                  </a:lnTo>
                  <a:lnTo>
                    <a:pt x="1105484" y="1219200"/>
                  </a:lnTo>
                  <a:lnTo>
                    <a:pt x="1089558" y="1193800"/>
                  </a:lnTo>
                  <a:lnTo>
                    <a:pt x="1078992" y="1193800"/>
                  </a:lnTo>
                  <a:lnTo>
                    <a:pt x="1063129" y="1168400"/>
                  </a:lnTo>
                  <a:lnTo>
                    <a:pt x="1057871" y="1168400"/>
                  </a:lnTo>
                  <a:lnTo>
                    <a:pt x="1042136" y="1143000"/>
                  </a:lnTo>
                  <a:lnTo>
                    <a:pt x="1002969" y="1104900"/>
                  </a:lnTo>
                  <a:lnTo>
                    <a:pt x="989952" y="1092200"/>
                  </a:lnTo>
                  <a:lnTo>
                    <a:pt x="977290" y="1076718"/>
                  </a:lnTo>
                  <a:lnTo>
                    <a:pt x="917879" y="1076718"/>
                  </a:lnTo>
                  <a:lnTo>
                    <a:pt x="921181" y="1079500"/>
                  </a:lnTo>
                  <a:lnTo>
                    <a:pt x="926223" y="1079500"/>
                  </a:lnTo>
                  <a:lnTo>
                    <a:pt x="930402" y="1090066"/>
                  </a:lnTo>
                  <a:lnTo>
                    <a:pt x="919924" y="1079500"/>
                  </a:lnTo>
                  <a:lnTo>
                    <a:pt x="917879" y="1076718"/>
                  </a:lnTo>
                  <a:lnTo>
                    <a:pt x="906119" y="1066800"/>
                  </a:lnTo>
                  <a:lnTo>
                    <a:pt x="901217" y="1066800"/>
                  </a:lnTo>
                  <a:lnTo>
                    <a:pt x="882650" y="1041400"/>
                  </a:lnTo>
                  <a:lnTo>
                    <a:pt x="870356" y="1028700"/>
                  </a:lnTo>
                  <a:lnTo>
                    <a:pt x="852055" y="1003300"/>
                  </a:lnTo>
                  <a:lnTo>
                    <a:pt x="839927" y="990600"/>
                  </a:lnTo>
                  <a:lnTo>
                    <a:pt x="833145" y="990600"/>
                  </a:lnTo>
                  <a:lnTo>
                    <a:pt x="821905" y="977900"/>
                  </a:lnTo>
                  <a:lnTo>
                    <a:pt x="818934" y="965200"/>
                  </a:lnTo>
                  <a:lnTo>
                    <a:pt x="809993" y="965200"/>
                  </a:lnTo>
                  <a:lnTo>
                    <a:pt x="804037" y="952500"/>
                  </a:lnTo>
                  <a:lnTo>
                    <a:pt x="789266" y="939800"/>
                  </a:lnTo>
                  <a:lnTo>
                    <a:pt x="786333" y="927100"/>
                  </a:lnTo>
                  <a:lnTo>
                    <a:pt x="783374" y="927100"/>
                  </a:lnTo>
                  <a:lnTo>
                    <a:pt x="771652" y="914400"/>
                  </a:lnTo>
                  <a:lnTo>
                    <a:pt x="754176" y="889000"/>
                  </a:lnTo>
                  <a:lnTo>
                    <a:pt x="751293" y="889000"/>
                  </a:lnTo>
                  <a:lnTo>
                    <a:pt x="742594" y="876300"/>
                  </a:lnTo>
                  <a:lnTo>
                    <a:pt x="731062" y="863600"/>
                  </a:lnTo>
                  <a:lnTo>
                    <a:pt x="728205" y="863600"/>
                  </a:lnTo>
                  <a:lnTo>
                    <a:pt x="716724" y="850900"/>
                  </a:lnTo>
                  <a:lnTo>
                    <a:pt x="713892" y="838200"/>
                  </a:lnTo>
                  <a:lnTo>
                    <a:pt x="705319" y="838200"/>
                  </a:lnTo>
                  <a:lnTo>
                    <a:pt x="696810" y="825500"/>
                  </a:lnTo>
                  <a:lnTo>
                    <a:pt x="674204" y="800100"/>
                  </a:lnTo>
                  <a:lnTo>
                    <a:pt x="657402" y="774700"/>
                  </a:lnTo>
                  <a:lnTo>
                    <a:pt x="654608" y="774700"/>
                  </a:lnTo>
                  <a:lnTo>
                    <a:pt x="646303" y="762000"/>
                  </a:lnTo>
                  <a:lnTo>
                    <a:pt x="632485" y="736600"/>
                  </a:lnTo>
                  <a:lnTo>
                    <a:pt x="627011" y="736600"/>
                  </a:lnTo>
                  <a:lnTo>
                    <a:pt x="624319" y="724242"/>
                  </a:lnTo>
                  <a:lnTo>
                    <a:pt x="656793" y="762000"/>
                  </a:lnTo>
                  <a:lnTo>
                    <a:pt x="664070" y="774700"/>
                  </a:lnTo>
                  <a:lnTo>
                    <a:pt x="670699" y="774700"/>
                  </a:lnTo>
                  <a:lnTo>
                    <a:pt x="675957" y="787400"/>
                  </a:lnTo>
                  <a:lnTo>
                    <a:pt x="676681" y="787400"/>
                  </a:lnTo>
                  <a:lnTo>
                    <a:pt x="691667" y="800100"/>
                  </a:lnTo>
                  <a:lnTo>
                    <a:pt x="696696" y="812800"/>
                  </a:lnTo>
                  <a:lnTo>
                    <a:pt x="741591" y="863600"/>
                  </a:lnTo>
                  <a:lnTo>
                    <a:pt x="766495" y="889000"/>
                  </a:lnTo>
                  <a:lnTo>
                    <a:pt x="807085" y="939800"/>
                  </a:lnTo>
                  <a:lnTo>
                    <a:pt x="846162" y="990600"/>
                  </a:lnTo>
                  <a:lnTo>
                    <a:pt x="906119" y="1066800"/>
                  </a:lnTo>
                  <a:lnTo>
                    <a:pt x="910564" y="1066800"/>
                  </a:lnTo>
                  <a:lnTo>
                    <a:pt x="969187" y="1066800"/>
                  </a:lnTo>
                  <a:lnTo>
                    <a:pt x="927811" y="1016000"/>
                  </a:lnTo>
                  <a:lnTo>
                    <a:pt x="922667" y="1016000"/>
                  </a:lnTo>
                  <a:lnTo>
                    <a:pt x="912342" y="1003300"/>
                  </a:lnTo>
                  <a:lnTo>
                    <a:pt x="886587" y="977900"/>
                  </a:lnTo>
                  <a:lnTo>
                    <a:pt x="835939" y="914400"/>
                  </a:lnTo>
                  <a:lnTo>
                    <a:pt x="804443" y="876300"/>
                  </a:lnTo>
                  <a:lnTo>
                    <a:pt x="768553" y="838200"/>
                  </a:lnTo>
                  <a:lnTo>
                    <a:pt x="717181" y="787400"/>
                  </a:lnTo>
                  <a:lnTo>
                    <a:pt x="699744" y="762000"/>
                  </a:lnTo>
                  <a:lnTo>
                    <a:pt x="695401" y="762000"/>
                  </a:lnTo>
                  <a:lnTo>
                    <a:pt x="693013" y="749300"/>
                  </a:lnTo>
                  <a:lnTo>
                    <a:pt x="684250" y="749300"/>
                  </a:lnTo>
                  <a:lnTo>
                    <a:pt x="676351" y="736600"/>
                  </a:lnTo>
                  <a:lnTo>
                    <a:pt x="658482" y="711200"/>
                  </a:lnTo>
                  <a:lnTo>
                    <a:pt x="643420" y="698500"/>
                  </a:lnTo>
                  <a:lnTo>
                    <a:pt x="635419" y="685800"/>
                  </a:lnTo>
                  <a:lnTo>
                    <a:pt x="623697" y="673900"/>
                  </a:lnTo>
                  <a:lnTo>
                    <a:pt x="623697" y="723480"/>
                  </a:lnTo>
                  <a:lnTo>
                    <a:pt x="607822" y="711200"/>
                  </a:lnTo>
                  <a:lnTo>
                    <a:pt x="594220" y="685800"/>
                  </a:lnTo>
                  <a:lnTo>
                    <a:pt x="580656" y="673100"/>
                  </a:lnTo>
                  <a:lnTo>
                    <a:pt x="569874" y="660400"/>
                  </a:lnTo>
                  <a:lnTo>
                    <a:pt x="553732" y="635000"/>
                  </a:lnTo>
                  <a:lnTo>
                    <a:pt x="558914" y="635000"/>
                  </a:lnTo>
                  <a:lnTo>
                    <a:pt x="563460" y="647700"/>
                  </a:lnTo>
                  <a:lnTo>
                    <a:pt x="570903" y="647700"/>
                  </a:lnTo>
                  <a:lnTo>
                    <a:pt x="578256" y="660400"/>
                  </a:lnTo>
                  <a:lnTo>
                    <a:pt x="582599" y="673100"/>
                  </a:lnTo>
                  <a:lnTo>
                    <a:pt x="588314" y="673100"/>
                  </a:lnTo>
                  <a:lnTo>
                    <a:pt x="595299" y="685800"/>
                  </a:lnTo>
                  <a:lnTo>
                    <a:pt x="603478" y="698500"/>
                  </a:lnTo>
                  <a:lnTo>
                    <a:pt x="613994" y="711200"/>
                  </a:lnTo>
                  <a:lnTo>
                    <a:pt x="623697" y="723480"/>
                  </a:lnTo>
                  <a:lnTo>
                    <a:pt x="623697" y="673900"/>
                  </a:lnTo>
                  <a:lnTo>
                    <a:pt x="622909" y="673100"/>
                  </a:lnTo>
                  <a:lnTo>
                    <a:pt x="621461" y="673100"/>
                  </a:lnTo>
                  <a:lnTo>
                    <a:pt x="618604" y="660400"/>
                  </a:lnTo>
                  <a:lnTo>
                    <a:pt x="608330" y="647700"/>
                  </a:lnTo>
                  <a:lnTo>
                    <a:pt x="602348" y="647700"/>
                  </a:lnTo>
                  <a:lnTo>
                    <a:pt x="597776" y="635000"/>
                  </a:lnTo>
                  <a:lnTo>
                    <a:pt x="590067" y="635000"/>
                  </a:lnTo>
                  <a:lnTo>
                    <a:pt x="580656" y="622300"/>
                  </a:lnTo>
                  <a:lnTo>
                    <a:pt x="575868" y="609600"/>
                  </a:lnTo>
                  <a:lnTo>
                    <a:pt x="567829" y="609600"/>
                  </a:lnTo>
                  <a:lnTo>
                    <a:pt x="559663" y="596900"/>
                  </a:lnTo>
                  <a:lnTo>
                    <a:pt x="553059" y="584200"/>
                  </a:lnTo>
                  <a:lnTo>
                    <a:pt x="544741" y="584200"/>
                  </a:lnTo>
                  <a:lnTo>
                    <a:pt x="539699" y="571500"/>
                  </a:lnTo>
                  <a:lnTo>
                    <a:pt x="527888" y="571500"/>
                  </a:lnTo>
                  <a:lnTo>
                    <a:pt x="521055" y="558800"/>
                  </a:lnTo>
                  <a:lnTo>
                    <a:pt x="513346" y="558800"/>
                  </a:lnTo>
                  <a:lnTo>
                    <a:pt x="509917" y="546100"/>
                  </a:lnTo>
                  <a:lnTo>
                    <a:pt x="501269" y="546100"/>
                  </a:lnTo>
                  <a:lnTo>
                    <a:pt x="496951" y="533400"/>
                  </a:lnTo>
                  <a:lnTo>
                    <a:pt x="481304" y="533400"/>
                  </a:lnTo>
                  <a:lnTo>
                    <a:pt x="477824" y="520700"/>
                  </a:lnTo>
                  <a:lnTo>
                    <a:pt x="471754" y="520700"/>
                  </a:lnTo>
                  <a:lnTo>
                    <a:pt x="469125" y="508000"/>
                  </a:lnTo>
                  <a:lnTo>
                    <a:pt x="450977" y="482600"/>
                  </a:lnTo>
                  <a:lnTo>
                    <a:pt x="440626" y="469900"/>
                  </a:lnTo>
                  <a:lnTo>
                    <a:pt x="435698" y="469900"/>
                  </a:lnTo>
                  <a:lnTo>
                    <a:pt x="435025" y="457200"/>
                  </a:lnTo>
                  <a:lnTo>
                    <a:pt x="425704" y="457200"/>
                  </a:lnTo>
                  <a:lnTo>
                    <a:pt x="424954" y="444500"/>
                  </a:lnTo>
                  <a:lnTo>
                    <a:pt x="419430" y="444500"/>
                  </a:lnTo>
                  <a:lnTo>
                    <a:pt x="400989" y="419100"/>
                  </a:lnTo>
                  <a:lnTo>
                    <a:pt x="393344" y="419100"/>
                  </a:lnTo>
                  <a:lnTo>
                    <a:pt x="390855" y="406400"/>
                  </a:lnTo>
                  <a:lnTo>
                    <a:pt x="384314" y="406400"/>
                  </a:lnTo>
                  <a:lnTo>
                    <a:pt x="381939" y="393700"/>
                  </a:lnTo>
                  <a:lnTo>
                    <a:pt x="373024" y="393700"/>
                  </a:lnTo>
                  <a:lnTo>
                    <a:pt x="370319" y="381000"/>
                  </a:lnTo>
                  <a:lnTo>
                    <a:pt x="364769" y="381000"/>
                  </a:lnTo>
                  <a:lnTo>
                    <a:pt x="363105" y="368300"/>
                  </a:lnTo>
                  <a:lnTo>
                    <a:pt x="358254" y="368300"/>
                  </a:lnTo>
                  <a:lnTo>
                    <a:pt x="358038" y="355600"/>
                  </a:lnTo>
                  <a:lnTo>
                    <a:pt x="366687" y="355600"/>
                  </a:lnTo>
                  <a:lnTo>
                    <a:pt x="377253" y="342900"/>
                  </a:lnTo>
                  <a:lnTo>
                    <a:pt x="394220" y="342900"/>
                  </a:lnTo>
                  <a:lnTo>
                    <a:pt x="407733" y="330200"/>
                  </a:lnTo>
                  <a:lnTo>
                    <a:pt x="434682" y="330200"/>
                  </a:lnTo>
                  <a:lnTo>
                    <a:pt x="454888" y="317500"/>
                  </a:lnTo>
                  <a:lnTo>
                    <a:pt x="471703" y="304800"/>
                  </a:lnTo>
                  <a:lnTo>
                    <a:pt x="495236" y="304800"/>
                  </a:lnTo>
                  <a:lnTo>
                    <a:pt x="505358" y="292100"/>
                  </a:lnTo>
                  <a:lnTo>
                    <a:pt x="532371" y="292100"/>
                  </a:lnTo>
                  <a:lnTo>
                    <a:pt x="544245" y="279400"/>
                  </a:lnTo>
                  <a:lnTo>
                    <a:pt x="584593" y="279400"/>
                  </a:lnTo>
                  <a:lnTo>
                    <a:pt x="589495" y="266700"/>
                  </a:lnTo>
                  <a:lnTo>
                    <a:pt x="722388" y="266700"/>
                  </a:lnTo>
                  <a:lnTo>
                    <a:pt x="724509" y="279400"/>
                  </a:lnTo>
                  <a:lnTo>
                    <a:pt x="760806" y="279400"/>
                  </a:lnTo>
                  <a:lnTo>
                    <a:pt x="765873" y="292100"/>
                  </a:lnTo>
                  <a:lnTo>
                    <a:pt x="792772" y="292100"/>
                  </a:lnTo>
                  <a:lnTo>
                    <a:pt x="797674" y="304800"/>
                  </a:lnTo>
                  <a:lnTo>
                    <a:pt x="815086" y="304800"/>
                  </a:lnTo>
                  <a:lnTo>
                    <a:pt x="819861" y="317500"/>
                  </a:lnTo>
                  <a:lnTo>
                    <a:pt x="834085" y="317500"/>
                  </a:lnTo>
                  <a:lnTo>
                    <a:pt x="834872" y="330200"/>
                  </a:lnTo>
                  <a:lnTo>
                    <a:pt x="837488" y="330200"/>
                  </a:lnTo>
                  <a:lnTo>
                    <a:pt x="840854" y="342900"/>
                  </a:lnTo>
                  <a:lnTo>
                    <a:pt x="845731" y="355600"/>
                  </a:lnTo>
                  <a:lnTo>
                    <a:pt x="848614" y="368300"/>
                  </a:lnTo>
                  <a:lnTo>
                    <a:pt x="849312" y="368300"/>
                  </a:lnTo>
                  <a:lnTo>
                    <a:pt x="852982" y="381000"/>
                  </a:lnTo>
                  <a:lnTo>
                    <a:pt x="859015" y="393700"/>
                  </a:lnTo>
                  <a:lnTo>
                    <a:pt x="863676" y="406400"/>
                  </a:lnTo>
                  <a:lnTo>
                    <a:pt x="865263" y="406400"/>
                  </a:lnTo>
                  <a:lnTo>
                    <a:pt x="869975" y="419100"/>
                  </a:lnTo>
                  <a:lnTo>
                    <a:pt x="873163" y="431800"/>
                  </a:lnTo>
                  <a:lnTo>
                    <a:pt x="878039" y="444500"/>
                  </a:lnTo>
                  <a:lnTo>
                    <a:pt x="883018" y="457200"/>
                  </a:lnTo>
                  <a:lnTo>
                    <a:pt x="886371" y="469900"/>
                  </a:lnTo>
                  <a:lnTo>
                    <a:pt x="893216" y="482600"/>
                  </a:lnTo>
                  <a:lnTo>
                    <a:pt x="896683" y="495300"/>
                  </a:lnTo>
                  <a:lnTo>
                    <a:pt x="903719" y="508000"/>
                  </a:lnTo>
                  <a:lnTo>
                    <a:pt x="912698" y="533400"/>
                  </a:lnTo>
                  <a:lnTo>
                    <a:pt x="916330" y="546100"/>
                  </a:lnTo>
                  <a:lnTo>
                    <a:pt x="923696" y="558800"/>
                  </a:lnTo>
                  <a:lnTo>
                    <a:pt x="927404" y="571500"/>
                  </a:lnTo>
                  <a:lnTo>
                    <a:pt x="934897" y="584200"/>
                  </a:lnTo>
                  <a:lnTo>
                    <a:pt x="944384" y="609600"/>
                  </a:lnTo>
                  <a:lnTo>
                    <a:pt x="946302" y="609600"/>
                  </a:lnTo>
                  <a:lnTo>
                    <a:pt x="950125" y="622300"/>
                  </a:lnTo>
                  <a:lnTo>
                    <a:pt x="955890" y="635000"/>
                  </a:lnTo>
                  <a:lnTo>
                    <a:pt x="959751" y="647700"/>
                  </a:lnTo>
                  <a:lnTo>
                    <a:pt x="961694" y="647700"/>
                  </a:lnTo>
                  <a:lnTo>
                    <a:pt x="971308" y="673100"/>
                  </a:lnTo>
                  <a:lnTo>
                    <a:pt x="979043" y="685800"/>
                  </a:lnTo>
                  <a:lnTo>
                    <a:pt x="982929" y="698500"/>
                  </a:lnTo>
                  <a:lnTo>
                    <a:pt x="984859" y="698500"/>
                  </a:lnTo>
                  <a:lnTo>
                    <a:pt x="1004265" y="749300"/>
                  </a:lnTo>
                  <a:lnTo>
                    <a:pt x="1033157" y="800100"/>
                  </a:lnTo>
                  <a:lnTo>
                    <a:pt x="1055789" y="850900"/>
                  </a:lnTo>
                  <a:lnTo>
                    <a:pt x="1072261" y="889000"/>
                  </a:lnTo>
                  <a:lnTo>
                    <a:pt x="1077595" y="889000"/>
                  </a:lnTo>
                  <a:lnTo>
                    <a:pt x="1088085" y="914400"/>
                  </a:lnTo>
                  <a:lnTo>
                    <a:pt x="1091552" y="927100"/>
                  </a:lnTo>
                  <a:lnTo>
                    <a:pt x="1096645" y="927100"/>
                  </a:lnTo>
                  <a:lnTo>
                    <a:pt x="1098296" y="939800"/>
                  </a:lnTo>
                  <a:lnTo>
                    <a:pt x="1108189" y="952500"/>
                  </a:lnTo>
                  <a:lnTo>
                    <a:pt x="1111415" y="965200"/>
                  </a:lnTo>
                  <a:lnTo>
                    <a:pt x="1117727" y="965200"/>
                  </a:lnTo>
                  <a:lnTo>
                    <a:pt x="1125397" y="990600"/>
                  </a:lnTo>
                  <a:lnTo>
                    <a:pt x="1132738" y="1003300"/>
                  </a:lnTo>
                  <a:lnTo>
                    <a:pt x="1135595" y="1003300"/>
                  </a:lnTo>
                  <a:lnTo>
                    <a:pt x="1142517" y="1016000"/>
                  </a:lnTo>
                  <a:lnTo>
                    <a:pt x="1150391" y="1028700"/>
                  </a:lnTo>
                  <a:lnTo>
                    <a:pt x="1154150" y="1041400"/>
                  </a:lnTo>
                  <a:lnTo>
                    <a:pt x="1163561" y="1054100"/>
                  </a:lnTo>
                  <a:lnTo>
                    <a:pt x="1168311" y="1066800"/>
                  </a:lnTo>
                  <a:lnTo>
                    <a:pt x="1177899" y="1079500"/>
                  </a:lnTo>
                  <a:lnTo>
                    <a:pt x="1187577" y="1092200"/>
                  </a:lnTo>
                  <a:lnTo>
                    <a:pt x="1190028" y="1092200"/>
                  </a:lnTo>
                  <a:lnTo>
                    <a:pt x="1194879" y="1104900"/>
                  </a:lnTo>
                  <a:lnTo>
                    <a:pt x="1204683" y="1117600"/>
                  </a:lnTo>
                  <a:lnTo>
                    <a:pt x="1212100" y="1130300"/>
                  </a:lnTo>
                  <a:lnTo>
                    <a:pt x="1219568" y="1143000"/>
                  </a:lnTo>
                  <a:lnTo>
                    <a:pt x="1227112" y="1155700"/>
                  </a:lnTo>
                  <a:lnTo>
                    <a:pt x="1237246" y="1168400"/>
                  </a:lnTo>
                  <a:lnTo>
                    <a:pt x="1242339" y="1181100"/>
                  </a:lnTo>
                  <a:lnTo>
                    <a:pt x="1247482" y="1181100"/>
                  </a:lnTo>
                  <a:lnTo>
                    <a:pt x="1252651" y="1193800"/>
                  </a:lnTo>
                  <a:lnTo>
                    <a:pt x="1263027" y="1206500"/>
                  </a:lnTo>
                  <a:lnTo>
                    <a:pt x="1268260" y="1219200"/>
                  </a:lnTo>
                  <a:lnTo>
                    <a:pt x="1278801" y="1231900"/>
                  </a:lnTo>
                  <a:lnTo>
                    <a:pt x="1284109" y="1244600"/>
                  </a:lnTo>
                  <a:lnTo>
                    <a:pt x="1294803" y="1257300"/>
                  </a:lnTo>
                  <a:lnTo>
                    <a:pt x="1300187" y="1257300"/>
                  </a:lnTo>
                  <a:lnTo>
                    <a:pt x="1308303" y="1270000"/>
                  </a:lnTo>
                  <a:lnTo>
                    <a:pt x="1313751" y="1282700"/>
                  </a:lnTo>
                  <a:lnTo>
                    <a:pt x="1321968" y="1295400"/>
                  </a:lnTo>
                  <a:lnTo>
                    <a:pt x="1335786" y="1308100"/>
                  </a:lnTo>
                  <a:lnTo>
                    <a:pt x="1346949" y="1333500"/>
                  </a:lnTo>
                  <a:lnTo>
                    <a:pt x="1358214" y="1346200"/>
                  </a:lnTo>
                  <a:lnTo>
                    <a:pt x="1372438" y="1358900"/>
                  </a:lnTo>
                  <a:lnTo>
                    <a:pt x="1378178" y="1371600"/>
                  </a:lnTo>
                  <a:lnTo>
                    <a:pt x="1389710" y="1384300"/>
                  </a:lnTo>
                  <a:lnTo>
                    <a:pt x="1404264" y="1397000"/>
                  </a:lnTo>
                  <a:lnTo>
                    <a:pt x="1421942" y="1422400"/>
                  </a:lnTo>
                  <a:lnTo>
                    <a:pt x="1430845" y="1435100"/>
                  </a:lnTo>
                  <a:lnTo>
                    <a:pt x="1439837" y="1447800"/>
                  </a:lnTo>
                  <a:lnTo>
                    <a:pt x="1454899" y="1460500"/>
                  </a:lnTo>
                  <a:lnTo>
                    <a:pt x="1460944" y="1473200"/>
                  </a:lnTo>
                  <a:lnTo>
                    <a:pt x="1467027" y="1473200"/>
                  </a:lnTo>
                  <a:lnTo>
                    <a:pt x="1473123" y="1485900"/>
                  </a:lnTo>
                  <a:lnTo>
                    <a:pt x="1497761" y="1511300"/>
                  </a:lnTo>
                  <a:lnTo>
                    <a:pt x="1504010" y="1524000"/>
                  </a:lnTo>
                  <a:lnTo>
                    <a:pt x="1513433" y="1524000"/>
                  </a:lnTo>
                  <a:lnTo>
                    <a:pt x="1517611" y="1536700"/>
                  </a:lnTo>
                  <a:lnTo>
                    <a:pt x="1527670" y="1536700"/>
                  </a:lnTo>
                  <a:lnTo>
                    <a:pt x="1532064" y="1549400"/>
                  </a:lnTo>
                  <a:lnTo>
                    <a:pt x="1538046" y="1549400"/>
                  </a:lnTo>
                  <a:lnTo>
                    <a:pt x="1544104" y="1562100"/>
                  </a:lnTo>
                  <a:lnTo>
                    <a:pt x="1551787" y="1562100"/>
                  </a:lnTo>
                  <a:lnTo>
                    <a:pt x="1562646" y="1574800"/>
                  </a:lnTo>
                  <a:lnTo>
                    <a:pt x="1581404" y="1587500"/>
                  </a:lnTo>
                  <a:lnTo>
                    <a:pt x="1581404" y="1469301"/>
                  </a:lnTo>
                  <a:lnTo>
                    <a:pt x="1568005" y="1485900"/>
                  </a:lnTo>
                  <a:lnTo>
                    <a:pt x="1553298" y="1460500"/>
                  </a:lnTo>
                  <a:lnTo>
                    <a:pt x="1543913" y="1460500"/>
                  </a:lnTo>
                  <a:lnTo>
                    <a:pt x="1524889" y="1435100"/>
                  </a:lnTo>
                  <a:lnTo>
                    <a:pt x="1512303" y="1422400"/>
                  </a:lnTo>
                  <a:lnTo>
                    <a:pt x="1503387" y="1409700"/>
                  </a:lnTo>
                  <a:lnTo>
                    <a:pt x="1490535" y="1397000"/>
                  </a:lnTo>
                  <a:lnTo>
                    <a:pt x="1484388" y="1397000"/>
                  </a:lnTo>
                  <a:lnTo>
                    <a:pt x="1466037" y="1371600"/>
                  </a:lnTo>
                  <a:lnTo>
                    <a:pt x="1453908" y="1358900"/>
                  </a:lnTo>
                  <a:lnTo>
                    <a:pt x="1444879" y="1346200"/>
                  </a:lnTo>
                  <a:lnTo>
                    <a:pt x="1429931" y="1333500"/>
                  </a:lnTo>
                  <a:lnTo>
                    <a:pt x="1418069" y="1320800"/>
                  </a:lnTo>
                  <a:lnTo>
                    <a:pt x="1415135" y="1308100"/>
                  </a:lnTo>
                  <a:lnTo>
                    <a:pt x="1406296" y="1308100"/>
                  </a:lnTo>
                  <a:lnTo>
                    <a:pt x="1394625" y="1295400"/>
                  </a:lnTo>
                  <a:lnTo>
                    <a:pt x="1391742" y="1282700"/>
                  </a:lnTo>
                  <a:lnTo>
                    <a:pt x="1385938" y="1282700"/>
                  </a:lnTo>
                  <a:lnTo>
                    <a:pt x="1377289" y="1270000"/>
                  </a:lnTo>
                  <a:lnTo>
                    <a:pt x="1360131" y="1244600"/>
                  </a:lnTo>
                  <a:lnTo>
                    <a:pt x="1348828" y="1231900"/>
                  </a:lnTo>
                  <a:lnTo>
                    <a:pt x="1334820" y="1219200"/>
                  </a:lnTo>
                  <a:lnTo>
                    <a:pt x="1320939" y="1193800"/>
                  </a:lnTo>
                  <a:lnTo>
                    <a:pt x="1315440" y="1193800"/>
                  </a:lnTo>
                  <a:lnTo>
                    <a:pt x="1304480" y="1181100"/>
                  </a:lnTo>
                  <a:lnTo>
                    <a:pt x="1296339" y="1168400"/>
                  </a:lnTo>
                  <a:lnTo>
                    <a:pt x="1293647" y="1155700"/>
                  </a:lnTo>
                  <a:lnTo>
                    <a:pt x="1290929" y="1155700"/>
                  </a:lnTo>
                  <a:lnTo>
                    <a:pt x="1280198" y="1143000"/>
                  </a:lnTo>
                  <a:lnTo>
                    <a:pt x="1272197" y="1130300"/>
                  </a:lnTo>
                  <a:lnTo>
                    <a:pt x="1266913" y="1117600"/>
                  </a:lnTo>
                  <a:lnTo>
                    <a:pt x="1258989" y="1117600"/>
                  </a:lnTo>
                  <a:lnTo>
                    <a:pt x="1253756" y="1104900"/>
                  </a:lnTo>
                  <a:lnTo>
                    <a:pt x="1251153" y="1104900"/>
                  </a:lnTo>
                  <a:lnTo>
                    <a:pt x="1248537" y="1092200"/>
                  </a:lnTo>
                  <a:lnTo>
                    <a:pt x="1238186" y="1079500"/>
                  </a:lnTo>
                  <a:lnTo>
                    <a:pt x="1230477" y="1066800"/>
                  </a:lnTo>
                  <a:lnTo>
                    <a:pt x="1225384" y="1066800"/>
                  </a:lnTo>
                  <a:lnTo>
                    <a:pt x="1215301" y="1041400"/>
                  </a:lnTo>
                  <a:lnTo>
                    <a:pt x="1202829" y="1028700"/>
                  </a:lnTo>
                  <a:lnTo>
                    <a:pt x="1195412" y="1016000"/>
                  </a:lnTo>
                  <a:lnTo>
                    <a:pt x="1191691" y="1016000"/>
                  </a:lnTo>
                  <a:lnTo>
                    <a:pt x="1187767" y="1003300"/>
                  </a:lnTo>
                  <a:lnTo>
                    <a:pt x="1185087" y="1003300"/>
                  </a:lnTo>
                  <a:lnTo>
                    <a:pt x="1182344" y="990600"/>
                  </a:lnTo>
                  <a:lnTo>
                    <a:pt x="1180922" y="990600"/>
                  </a:lnTo>
                  <a:lnTo>
                    <a:pt x="1175181" y="977900"/>
                  </a:lnTo>
                  <a:lnTo>
                    <a:pt x="1172210" y="977900"/>
                  </a:lnTo>
                  <a:lnTo>
                    <a:pt x="1164539" y="965200"/>
                  </a:lnTo>
                  <a:lnTo>
                    <a:pt x="1154912" y="952500"/>
                  </a:lnTo>
                  <a:lnTo>
                    <a:pt x="1151597" y="939800"/>
                  </a:lnTo>
                  <a:lnTo>
                    <a:pt x="1143114" y="927100"/>
                  </a:lnTo>
                  <a:lnTo>
                    <a:pt x="1134376" y="914400"/>
                  </a:lnTo>
                  <a:lnTo>
                    <a:pt x="1127175" y="901700"/>
                  </a:lnTo>
                  <a:lnTo>
                    <a:pt x="1112354" y="876300"/>
                  </a:lnTo>
                  <a:lnTo>
                    <a:pt x="1104760" y="863600"/>
                  </a:lnTo>
                  <a:lnTo>
                    <a:pt x="1102842" y="863600"/>
                  </a:lnTo>
                  <a:lnTo>
                    <a:pt x="1098994" y="850900"/>
                  </a:lnTo>
                  <a:lnTo>
                    <a:pt x="1091260" y="838200"/>
                  </a:lnTo>
                  <a:lnTo>
                    <a:pt x="1089291" y="838200"/>
                  </a:lnTo>
                  <a:lnTo>
                    <a:pt x="1079449" y="812800"/>
                  </a:lnTo>
                  <a:lnTo>
                    <a:pt x="1073467" y="800100"/>
                  </a:lnTo>
                  <a:lnTo>
                    <a:pt x="1065441" y="787400"/>
                  </a:lnTo>
                  <a:lnTo>
                    <a:pt x="1057351" y="774700"/>
                  </a:lnTo>
                  <a:lnTo>
                    <a:pt x="1045121" y="749300"/>
                  </a:lnTo>
                  <a:lnTo>
                    <a:pt x="1041031" y="736600"/>
                  </a:lnTo>
                  <a:lnTo>
                    <a:pt x="1036929" y="736600"/>
                  </a:lnTo>
                  <a:lnTo>
                    <a:pt x="1034884" y="723900"/>
                  </a:lnTo>
                  <a:lnTo>
                    <a:pt x="1032827" y="723900"/>
                  </a:lnTo>
                  <a:lnTo>
                    <a:pt x="1024610" y="711200"/>
                  </a:lnTo>
                  <a:lnTo>
                    <a:pt x="1016368" y="685800"/>
                  </a:lnTo>
                  <a:lnTo>
                    <a:pt x="999934" y="660400"/>
                  </a:lnTo>
                  <a:lnTo>
                    <a:pt x="989444" y="635000"/>
                  </a:lnTo>
                  <a:lnTo>
                    <a:pt x="987717" y="635000"/>
                  </a:lnTo>
                  <a:lnTo>
                    <a:pt x="981659" y="622300"/>
                  </a:lnTo>
                  <a:lnTo>
                    <a:pt x="977646" y="609600"/>
                  </a:lnTo>
                  <a:lnTo>
                    <a:pt x="971664" y="596900"/>
                  </a:lnTo>
                  <a:lnTo>
                    <a:pt x="967701" y="584200"/>
                  </a:lnTo>
                  <a:lnTo>
                    <a:pt x="957859" y="571500"/>
                  </a:lnTo>
                  <a:lnTo>
                    <a:pt x="950074" y="546100"/>
                  </a:lnTo>
                  <a:lnTo>
                    <a:pt x="942390" y="533400"/>
                  </a:lnTo>
                  <a:lnTo>
                    <a:pt x="936701" y="520700"/>
                  </a:lnTo>
                  <a:lnTo>
                    <a:pt x="929195" y="508000"/>
                  </a:lnTo>
                  <a:lnTo>
                    <a:pt x="925499" y="495300"/>
                  </a:lnTo>
                  <a:lnTo>
                    <a:pt x="923671" y="495300"/>
                  </a:lnTo>
                  <a:lnTo>
                    <a:pt x="921829" y="482600"/>
                  </a:lnTo>
                  <a:lnTo>
                    <a:pt x="918197" y="482600"/>
                  </a:lnTo>
                  <a:lnTo>
                    <a:pt x="914603" y="469900"/>
                  </a:lnTo>
                  <a:lnTo>
                    <a:pt x="911047" y="457200"/>
                  </a:lnTo>
                  <a:lnTo>
                    <a:pt x="905776" y="444500"/>
                  </a:lnTo>
                  <a:lnTo>
                    <a:pt x="898893" y="431800"/>
                  </a:lnTo>
                  <a:lnTo>
                    <a:pt x="893838" y="419100"/>
                  </a:lnTo>
                  <a:lnTo>
                    <a:pt x="889444" y="406400"/>
                  </a:lnTo>
                  <a:lnTo>
                    <a:pt x="884123" y="393700"/>
                  </a:lnTo>
                  <a:lnTo>
                    <a:pt x="882561" y="381000"/>
                  </a:lnTo>
                  <a:lnTo>
                    <a:pt x="879462" y="381000"/>
                  </a:lnTo>
                  <a:lnTo>
                    <a:pt x="873429" y="355600"/>
                  </a:lnTo>
                  <a:lnTo>
                    <a:pt x="871220" y="355600"/>
                  </a:lnTo>
                  <a:lnTo>
                    <a:pt x="867803" y="342900"/>
                  </a:lnTo>
                  <a:lnTo>
                    <a:pt x="868070" y="342900"/>
                  </a:lnTo>
                  <a:lnTo>
                    <a:pt x="855827" y="304800"/>
                  </a:lnTo>
                  <a:lnTo>
                    <a:pt x="852944" y="304800"/>
                  </a:lnTo>
                  <a:lnTo>
                    <a:pt x="850303" y="292100"/>
                  </a:lnTo>
                  <a:lnTo>
                    <a:pt x="847267" y="279400"/>
                  </a:lnTo>
                  <a:lnTo>
                    <a:pt x="843788" y="266700"/>
                  </a:lnTo>
                  <a:lnTo>
                    <a:pt x="840447" y="254000"/>
                  </a:lnTo>
                  <a:lnTo>
                    <a:pt x="837780" y="254000"/>
                  </a:lnTo>
                  <a:lnTo>
                    <a:pt x="835240" y="241300"/>
                  </a:lnTo>
                  <a:lnTo>
                    <a:pt x="832332" y="228600"/>
                  </a:lnTo>
                  <a:lnTo>
                    <a:pt x="829589" y="215900"/>
                  </a:lnTo>
                  <a:lnTo>
                    <a:pt x="827455" y="215900"/>
                  </a:lnTo>
                  <a:lnTo>
                    <a:pt x="824280" y="190500"/>
                  </a:lnTo>
                  <a:lnTo>
                    <a:pt x="822820" y="190500"/>
                  </a:lnTo>
                  <a:lnTo>
                    <a:pt x="820775" y="177800"/>
                  </a:lnTo>
                  <a:lnTo>
                    <a:pt x="819531" y="177800"/>
                  </a:lnTo>
                  <a:lnTo>
                    <a:pt x="818692" y="165100"/>
                  </a:lnTo>
                  <a:lnTo>
                    <a:pt x="817626" y="165100"/>
                  </a:lnTo>
                  <a:lnTo>
                    <a:pt x="816889" y="152400"/>
                  </a:lnTo>
                  <a:lnTo>
                    <a:pt x="815568" y="152400"/>
                  </a:lnTo>
                  <a:lnTo>
                    <a:pt x="814793" y="139700"/>
                  </a:lnTo>
                  <a:lnTo>
                    <a:pt x="813816" y="127000"/>
                  </a:lnTo>
                  <a:lnTo>
                    <a:pt x="813041" y="127000"/>
                  </a:lnTo>
                  <a:lnTo>
                    <a:pt x="812660" y="114300"/>
                  </a:lnTo>
                  <a:lnTo>
                    <a:pt x="812419" y="114300"/>
                  </a:lnTo>
                  <a:lnTo>
                    <a:pt x="812152" y="101600"/>
                  </a:lnTo>
                  <a:lnTo>
                    <a:pt x="947966" y="101600"/>
                  </a:lnTo>
                  <a:lnTo>
                    <a:pt x="956271" y="114300"/>
                  </a:lnTo>
                  <a:lnTo>
                    <a:pt x="1005128" y="114300"/>
                  </a:lnTo>
                  <a:lnTo>
                    <a:pt x="1014056" y="127000"/>
                  </a:lnTo>
                  <a:lnTo>
                    <a:pt x="1045552" y="127000"/>
                  </a:lnTo>
                  <a:lnTo>
                    <a:pt x="1051077" y="139700"/>
                  </a:lnTo>
                  <a:lnTo>
                    <a:pt x="1075143" y="139700"/>
                  </a:lnTo>
                  <a:lnTo>
                    <a:pt x="1076464" y="152400"/>
                  </a:lnTo>
                  <a:lnTo>
                    <a:pt x="1096860" y="152400"/>
                  </a:lnTo>
                  <a:lnTo>
                    <a:pt x="1100582" y="165100"/>
                  </a:lnTo>
                  <a:lnTo>
                    <a:pt x="1115237" y="165100"/>
                  </a:lnTo>
                  <a:lnTo>
                    <a:pt x="1121219" y="177800"/>
                  </a:lnTo>
                  <a:lnTo>
                    <a:pt x="1131785" y="177800"/>
                  </a:lnTo>
                  <a:lnTo>
                    <a:pt x="1136675" y="190500"/>
                  </a:lnTo>
                  <a:lnTo>
                    <a:pt x="1146975" y="190500"/>
                  </a:lnTo>
                  <a:lnTo>
                    <a:pt x="1152245" y="203200"/>
                  </a:lnTo>
                  <a:lnTo>
                    <a:pt x="1155268" y="203200"/>
                  </a:lnTo>
                  <a:lnTo>
                    <a:pt x="1167498" y="215900"/>
                  </a:lnTo>
                  <a:lnTo>
                    <a:pt x="1178369" y="228600"/>
                  </a:lnTo>
                  <a:lnTo>
                    <a:pt x="1186891" y="241300"/>
                  </a:lnTo>
                  <a:lnTo>
                    <a:pt x="1192022" y="241300"/>
                  </a:lnTo>
                  <a:lnTo>
                    <a:pt x="1194308" y="254000"/>
                  </a:lnTo>
                  <a:lnTo>
                    <a:pt x="1200505" y="254000"/>
                  </a:lnTo>
                  <a:lnTo>
                    <a:pt x="1203579" y="266700"/>
                  </a:lnTo>
                  <a:lnTo>
                    <a:pt x="1209675" y="266700"/>
                  </a:lnTo>
                  <a:lnTo>
                    <a:pt x="1211694" y="279400"/>
                  </a:lnTo>
                  <a:lnTo>
                    <a:pt x="1218704" y="279400"/>
                  </a:lnTo>
                  <a:lnTo>
                    <a:pt x="1222667" y="292100"/>
                  </a:lnTo>
                  <a:lnTo>
                    <a:pt x="1227569" y="304800"/>
                  </a:lnTo>
                  <a:lnTo>
                    <a:pt x="1233335" y="304800"/>
                  </a:lnTo>
                  <a:lnTo>
                    <a:pt x="1236167" y="317500"/>
                  </a:lnTo>
                  <a:lnTo>
                    <a:pt x="1241844" y="317500"/>
                  </a:lnTo>
                  <a:lnTo>
                    <a:pt x="1244625" y="330200"/>
                  </a:lnTo>
                  <a:lnTo>
                    <a:pt x="1246047" y="330200"/>
                  </a:lnTo>
                  <a:lnTo>
                    <a:pt x="1252931" y="342900"/>
                  </a:lnTo>
                  <a:lnTo>
                    <a:pt x="1257046" y="355600"/>
                  </a:lnTo>
                  <a:lnTo>
                    <a:pt x="1259763" y="355600"/>
                  </a:lnTo>
                  <a:lnTo>
                    <a:pt x="1265135" y="368300"/>
                  </a:lnTo>
                  <a:lnTo>
                    <a:pt x="1267802" y="368300"/>
                  </a:lnTo>
                  <a:lnTo>
                    <a:pt x="1271765" y="381000"/>
                  </a:lnTo>
                  <a:lnTo>
                    <a:pt x="1275702" y="381000"/>
                  </a:lnTo>
                  <a:lnTo>
                    <a:pt x="1280896" y="393700"/>
                  </a:lnTo>
                  <a:lnTo>
                    <a:pt x="1283462" y="393700"/>
                  </a:lnTo>
                  <a:lnTo>
                    <a:pt x="1289824" y="406400"/>
                  </a:lnTo>
                  <a:lnTo>
                    <a:pt x="1294853" y="419100"/>
                  </a:lnTo>
                  <a:lnTo>
                    <a:pt x="1299819" y="431800"/>
                  </a:lnTo>
                  <a:lnTo>
                    <a:pt x="1305953" y="444500"/>
                  </a:lnTo>
                  <a:lnTo>
                    <a:pt x="1309573" y="444500"/>
                  </a:lnTo>
                  <a:lnTo>
                    <a:pt x="1310805" y="457200"/>
                  </a:lnTo>
                  <a:lnTo>
                    <a:pt x="1315580" y="457200"/>
                  </a:lnTo>
                  <a:lnTo>
                    <a:pt x="1317955" y="469900"/>
                  </a:lnTo>
                  <a:lnTo>
                    <a:pt x="1321460" y="469900"/>
                  </a:lnTo>
                  <a:lnTo>
                    <a:pt x="1323822" y="482600"/>
                  </a:lnTo>
                  <a:lnTo>
                    <a:pt x="1326146" y="482600"/>
                  </a:lnTo>
                  <a:lnTo>
                    <a:pt x="1331912" y="495300"/>
                  </a:lnTo>
                  <a:lnTo>
                    <a:pt x="1337576" y="508000"/>
                  </a:lnTo>
                  <a:lnTo>
                    <a:pt x="1342072" y="520700"/>
                  </a:lnTo>
                  <a:lnTo>
                    <a:pt x="1346517" y="533400"/>
                  </a:lnTo>
                  <a:lnTo>
                    <a:pt x="1347597" y="533400"/>
                  </a:lnTo>
                  <a:lnTo>
                    <a:pt x="1351991" y="546100"/>
                  </a:lnTo>
                  <a:lnTo>
                    <a:pt x="1358480" y="558800"/>
                  </a:lnTo>
                  <a:lnTo>
                    <a:pt x="1359535" y="558800"/>
                  </a:lnTo>
                  <a:lnTo>
                    <a:pt x="1360614" y="571500"/>
                  </a:lnTo>
                  <a:lnTo>
                    <a:pt x="1366951" y="584200"/>
                  </a:lnTo>
                  <a:lnTo>
                    <a:pt x="1371117" y="596900"/>
                  </a:lnTo>
                  <a:lnTo>
                    <a:pt x="1377264" y="609600"/>
                  </a:lnTo>
                  <a:lnTo>
                    <a:pt x="1383309" y="622300"/>
                  </a:lnTo>
                  <a:lnTo>
                    <a:pt x="1385303" y="622300"/>
                  </a:lnTo>
                  <a:lnTo>
                    <a:pt x="1392224" y="647700"/>
                  </a:lnTo>
                  <a:lnTo>
                    <a:pt x="1395158" y="647700"/>
                  </a:lnTo>
                  <a:lnTo>
                    <a:pt x="1398041" y="660400"/>
                  </a:lnTo>
                  <a:lnTo>
                    <a:pt x="1399984" y="660400"/>
                  </a:lnTo>
                  <a:lnTo>
                    <a:pt x="1400924" y="673100"/>
                  </a:lnTo>
                  <a:lnTo>
                    <a:pt x="1403807" y="673100"/>
                  </a:lnTo>
                  <a:lnTo>
                    <a:pt x="1410411" y="698500"/>
                  </a:lnTo>
                  <a:lnTo>
                    <a:pt x="1414132" y="711200"/>
                  </a:lnTo>
                  <a:lnTo>
                    <a:pt x="1418742" y="723900"/>
                  </a:lnTo>
                  <a:lnTo>
                    <a:pt x="1422400" y="723900"/>
                  </a:lnTo>
                  <a:lnTo>
                    <a:pt x="1427822" y="749300"/>
                  </a:lnTo>
                  <a:lnTo>
                    <a:pt x="1436712" y="774700"/>
                  </a:lnTo>
                  <a:lnTo>
                    <a:pt x="1440218" y="787400"/>
                  </a:lnTo>
                  <a:lnTo>
                    <a:pt x="1447139" y="800100"/>
                  </a:lnTo>
                  <a:lnTo>
                    <a:pt x="1452270" y="825500"/>
                  </a:lnTo>
                  <a:lnTo>
                    <a:pt x="1462392" y="850900"/>
                  </a:lnTo>
                  <a:lnTo>
                    <a:pt x="1466380" y="863600"/>
                  </a:lnTo>
                  <a:lnTo>
                    <a:pt x="1470240" y="889000"/>
                  </a:lnTo>
                  <a:lnTo>
                    <a:pt x="1472336" y="901700"/>
                  </a:lnTo>
                  <a:lnTo>
                    <a:pt x="1472831" y="914400"/>
                  </a:lnTo>
                  <a:lnTo>
                    <a:pt x="1474952" y="927100"/>
                  </a:lnTo>
                  <a:lnTo>
                    <a:pt x="1479296" y="952500"/>
                  </a:lnTo>
                  <a:lnTo>
                    <a:pt x="1482636" y="977900"/>
                  </a:lnTo>
                  <a:lnTo>
                    <a:pt x="1486052" y="990600"/>
                  </a:lnTo>
                  <a:lnTo>
                    <a:pt x="1491805" y="1028700"/>
                  </a:lnTo>
                  <a:lnTo>
                    <a:pt x="1495323" y="1041400"/>
                  </a:lnTo>
                  <a:lnTo>
                    <a:pt x="1504734" y="1104900"/>
                  </a:lnTo>
                  <a:lnTo>
                    <a:pt x="1512608" y="1143000"/>
                  </a:lnTo>
                  <a:lnTo>
                    <a:pt x="1515884" y="1168400"/>
                  </a:lnTo>
                  <a:lnTo>
                    <a:pt x="1516722" y="1168400"/>
                  </a:lnTo>
                  <a:lnTo>
                    <a:pt x="1598752" y="1447800"/>
                  </a:lnTo>
                  <a:lnTo>
                    <a:pt x="1598752" y="1131760"/>
                  </a:lnTo>
                  <a:lnTo>
                    <a:pt x="1553349" y="990600"/>
                  </a:lnTo>
                  <a:lnTo>
                    <a:pt x="1494523" y="812800"/>
                  </a:lnTo>
                  <a:lnTo>
                    <a:pt x="1444472" y="673100"/>
                  </a:lnTo>
                  <a:lnTo>
                    <a:pt x="1440980" y="660400"/>
                  </a:lnTo>
                  <a:lnTo>
                    <a:pt x="1438897" y="660400"/>
                  </a:lnTo>
                  <a:lnTo>
                    <a:pt x="1437843" y="647700"/>
                  </a:lnTo>
                  <a:lnTo>
                    <a:pt x="1435747" y="647700"/>
                  </a:lnTo>
                  <a:lnTo>
                    <a:pt x="1430464" y="635000"/>
                  </a:lnTo>
                  <a:lnTo>
                    <a:pt x="1429385" y="635000"/>
                  </a:lnTo>
                  <a:lnTo>
                    <a:pt x="1428330" y="622300"/>
                  </a:lnTo>
                  <a:lnTo>
                    <a:pt x="1425105" y="622300"/>
                  </a:lnTo>
                  <a:lnTo>
                    <a:pt x="1420787" y="609600"/>
                  </a:lnTo>
                  <a:lnTo>
                    <a:pt x="1416418" y="596900"/>
                  </a:lnTo>
                  <a:lnTo>
                    <a:pt x="1409788" y="584200"/>
                  </a:lnTo>
                  <a:lnTo>
                    <a:pt x="1407553" y="584200"/>
                  </a:lnTo>
                  <a:lnTo>
                    <a:pt x="1400797" y="558800"/>
                  </a:lnTo>
                  <a:lnTo>
                    <a:pt x="1396263" y="558800"/>
                  </a:lnTo>
                  <a:lnTo>
                    <a:pt x="1392821" y="546100"/>
                  </a:lnTo>
                  <a:lnTo>
                    <a:pt x="1390523" y="546100"/>
                  </a:lnTo>
                  <a:lnTo>
                    <a:pt x="1389341" y="533400"/>
                  </a:lnTo>
                  <a:lnTo>
                    <a:pt x="1387043" y="533400"/>
                  </a:lnTo>
                  <a:lnTo>
                    <a:pt x="1383512" y="520700"/>
                  </a:lnTo>
                  <a:lnTo>
                    <a:pt x="1382356" y="520700"/>
                  </a:lnTo>
                  <a:lnTo>
                    <a:pt x="1377619" y="508000"/>
                  </a:lnTo>
                  <a:lnTo>
                    <a:pt x="1374038" y="508000"/>
                  </a:lnTo>
                  <a:lnTo>
                    <a:pt x="1371638" y="495300"/>
                  </a:lnTo>
                  <a:lnTo>
                    <a:pt x="1370418" y="495300"/>
                  </a:lnTo>
                  <a:lnTo>
                    <a:pt x="1366786" y="482600"/>
                  </a:lnTo>
                  <a:lnTo>
                    <a:pt x="1360665" y="469900"/>
                  </a:lnTo>
                  <a:lnTo>
                    <a:pt x="1358188" y="469900"/>
                  </a:lnTo>
                  <a:lnTo>
                    <a:pt x="1351940" y="457200"/>
                  </a:lnTo>
                  <a:lnTo>
                    <a:pt x="1346873" y="444500"/>
                  </a:lnTo>
                  <a:lnTo>
                    <a:pt x="1343063" y="444500"/>
                  </a:lnTo>
                  <a:lnTo>
                    <a:pt x="1341780" y="431800"/>
                  </a:lnTo>
                  <a:lnTo>
                    <a:pt x="1336624" y="431800"/>
                  </a:lnTo>
                  <a:lnTo>
                    <a:pt x="1331379" y="419100"/>
                  </a:lnTo>
                  <a:lnTo>
                    <a:pt x="1328762" y="419100"/>
                  </a:lnTo>
                  <a:lnTo>
                    <a:pt x="1324775" y="406400"/>
                  </a:lnTo>
                  <a:lnTo>
                    <a:pt x="1322108" y="406400"/>
                  </a:lnTo>
                  <a:lnTo>
                    <a:pt x="1314018" y="381000"/>
                  </a:lnTo>
                  <a:lnTo>
                    <a:pt x="1305775" y="368300"/>
                  </a:lnTo>
                  <a:lnTo>
                    <a:pt x="1298816" y="355600"/>
                  </a:lnTo>
                  <a:lnTo>
                    <a:pt x="1296009" y="355600"/>
                  </a:lnTo>
                  <a:lnTo>
                    <a:pt x="1293164" y="342900"/>
                  </a:lnTo>
                  <a:lnTo>
                    <a:pt x="1288897" y="342900"/>
                  </a:lnTo>
                  <a:lnTo>
                    <a:pt x="1281684" y="330200"/>
                  </a:lnTo>
                  <a:lnTo>
                    <a:pt x="1278763" y="317500"/>
                  </a:lnTo>
                  <a:lnTo>
                    <a:pt x="1272895" y="317500"/>
                  </a:lnTo>
                  <a:lnTo>
                    <a:pt x="1268450" y="304800"/>
                  </a:lnTo>
                  <a:lnTo>
                    <a:pt x="1263967" y="304800"/>
                  </a:lnTo>
                  <a:lnTo>
                    <a:pt x="1253350" y="279400"/>
                  </a:lnTo>
                  <a:lnTo>
                    <a:pt x="1248016" y="279400"/>
                  </a:lnTo>
                  <a:lnTo>
                    <a:pt x="1243711" y="266700"/>
                  </a:lnTo>
                  <a:lnTo>
                    <a:pt x="1242631" y="266700"/>
                  </a:lnTo>
                  <a:lnTo>
                    <a:pt x="1237234" y="254000"/>
                  </a:lnTo>
                  <a:lnTo>
                    <a:pt x="1231773" y="254000"/>
                  </a:lnTo>
                  <a:lnTo>
                    <a:pt x="1227353" y="241300"/>
                  </a:lnTo>
                  <a:lnTo>
                    <a:pt x="1220698" y="241300"/>
                  </a:lnTo>
                  <a:lnTo>
                    <a:pt x="1218463" y="228600"/>
                  </a:lnTo>
                  <a:lnTo>
                    <a:pt x="1213954" y="228600"/>
                  </a:lnTo>
                  <a:lnTo>
                    <a:pt x="1209408" y="215900"/>
                  </a:lnTo>
                  <a:lnTo>
                    <a:pt x="1199057" y="215900"/>
                  </a:lnTo>
                  <a:lnTo>
                    <a:pt x="1195552" y="203200"/>
                  </a:lnTo>
                  <a:lnTo>
                    <a:pt x="1187310" y="203200"/>
                  </a:lnTo>
                  <a:lnTo>
                    <a:pt x="1186116" y="190500"/>
                  </a:lnTo>
                  <a:lnTo>
                    <a:pt x="1174699" y="190500"/>
                  </a:lnTo>
                  <a:lnTo>
                    <a:pt x="1173378" y="177800"/>
                  </a:lnTo>
                  <a:lnTo>
                    <a:pt x="1172044" y="177800"/>
                  </a:lnTo>
                  <a:lnTo>
                    <a:pt x="1170736" y="165100"/>
                  </a:lnTo>
                  <a:lnTo>
                    <a:pt x="1170279" y="165100"/>
                  </a:lnTo>
                  <a:lnTo>
                    <a:pt x="1167765" y="152400"/>
                  </a:lnTo>
                  <a:lnTo>
                    <a:pt x="1166533" y="152400"/>
                  </a:lnTo>
                  <a:lnTo>
                    <a:pt x="1164107" y="139700"/>
                  </a:lnTo>
                  <a:lnTo>
                    <a:pt x="1162329" y="127000"/>
                  </a:lnTo>
                  <a:lnTo>
                    <a:pt x="1161376" y="127000"/>
                  </a:lnTo>
                  <a:lnTo>
                    <a:pt x="1163637" y="114300"/>
                  </a:lnTo>
                  <a:lnTo>
                    <a:pt x="1214462" y="114300"/>
                  </a:lnTo>
                  <a:lnTo>
                    <a:pt x="1223606" y="101600"/>
                  </a:lnTo>
                  <a:lnTo>
                    <a:pt x="1308811" y="101600"/>
                  </a:lnTo>
                  <a:lnTo>
                    <a:pt x="1315796" y="88900"/>
                  </a:lnTo>
                  <a:lnTo>
                    <a:pt x="1443507" y="88900"/>
                  </a:lnTo>
                  <a:lnTo>
                    <a:pt x="1449222" y="101600"/>
                  </a:lnTo>
                  <a:lnTo>
                    <a:pt x="1492796" y="101600"/>
                  </a:lnTo>
                  <a:lnTo>
                    <a:pt x="1496250" y="114300"/>
                  </a:lnTo>
                  <a:lnTo>
                    <a:pt x="1510906" y="114300"/>
                  </a:lnTo>
                  <a:lnTo>
                    <a:pt x="1520888" y="127000"/>
                  </a:lnTo>
                  <a:lnTo>
                    <a:pt x="1533588" y="139700"/>
                  </a:lnTo>
                  <a:lnTo>
                    <a:pt x="1545831" y="177800"/>
                  </a:lnTo>
                  <a:lnTo>
                    <a:pt x="1548587" y="177800"/>
                  </a:lnTo>
                  <a:lnTo>
                    <a:pt x="1550631" y="190500"/>
                  </a:lnTo>
                  <a:lnTo>
                    <a:pt x="1552917" y="190500"/>
                  </a:lnTo>
                  <a:lnTo>
                    <a:pt x="1554289" y="203200"/>
                  </a:lnTo>
                  <a:lnTo>
                    <a:pt x="1557451" y="203200"/>
                  </a:lnTo>
                  <a:lnTo>
                    <a:pt x="1558975" y="215900"/>
                  </a:lnTo>
                  <a:lnTo>
                    <a:pt x="1560436" y="215900"/>
                  </a:lnTo>
                  <a:lnTo>
                    <a:pt x="1561846" y="228600"/>
                  </a:lnTo>
                  <a:lnTo>
                    <a:pt x="1563674" y="228600"/>
                  </a:lnTo>
                  <a:lnTo>
                    <a:pt x="1565833" y="241300"/>
                  </a:lnTo>
                  <a:lnTo>
                    <a:pt x="1566659" y="254000"/>
                  </a:lnTo>
                  <a:lnTo>
                    <a:pt x="1568284" y="254000"/>
                  </a:lnTo>
                  <a:lnTo>
                    <a:pt x="1569440" y="266700"/>
                  </a:lnTo>
                  <a:lnTo>
                    <a:pt x="1570888" y="266700"/>
                  </a:lnTo>
                  <a:lnTo>
                    <a:pt x="1571599" y="279400"/>
                  </a:lnTo>
                  <a:lnTo>
                    <a:pt x="1572590" y="279400"/>
                  </a:lnTo>
                  <a:lnTo>
                    <a:pt x="1573263" y="292100"/>
                  </a:lnTo>
                  <a:lnTo>
                    <a:pt x="1574825" y="304800"/>
                  </a:lnTo>
                  <a:lnTo>
                    <a:pt x="1575993" y="304800"/>
                  </a:lnTo>
                  <a:lnTo>
                    <a:pt x="1577098" y="317500"/>
                  </a:lnTo>
                  <a:lnTo>
                    <a:pt x="1578165" y="330200"/>
                  </a:lnTo>
                  <a:lnTo>
                    <a:pt x="1578902" y="330200"/>
                  </a:lnTo>
                  <a:lnTo>
                    <a:pt x="1579626" y="342900"/>
                  </a:lnTo>
                  <a:lnTo>
                    <a:pt x="1580083" y="342900"/>
                  </a:lnTo>
                  <a:lnTo>
                    <a:pt x="1581594" y="355600"/>
                  </a:lnTo>
                  <a:lnTo>
                    <a:pt x="1582178" y="368300"/>
                  </a:lnTo>
                  <a:lnTo>
                    <a:pt x="1582559" y="368300"/>
                  </a:lnTo>
                  <a:lnTo>
                    <a:pt x="1583131" y="381000"/>
                  </a:lnTo>
                  <a:lnTo>
                    <a:pt x="1584477" y="393700"/>
                  </a:lnTo>
                  <a:lnTo>
                    <a:pt x="1585658" y="419100"/>
                  </a:lnTo>
                  <a:lnTo>
                    <a:pt x="1586204" y="431800"/>
                  </a:lnTo>
                  <a:lnTo>
                    <a:pt x="1587411" y="444500"/>
                  </a:lnTo>
                  <a:lnTo>
                    <a:pt x="1587842" y="457200"/>
                  </a:lnTo>
                  <a:lnTo>
                    <a:pt x="1588808" y="482600"/>
                  </a:lnTo>
                  <a:lnTo>
                    <a:pt x="1589646" y="495300"/>
                  </a:lnTo>
                  <a:lnTo>
                    <a:pt x="1590675" y="533400"/>
                  </a:lnTo>
                  <a:lnTo>
                    <a:pt x="1590941" y="533400"/>
                  </a:lnTo>
                  <a:lnTo>
                    <a:pt x="1592046" y="571500"/>
                  </a:lnTo>
                  <a:lnTo>
                    <a:pt x="1593049" y="584200"/>
                  </a:lnTo>
                  <a:lnTo>
                    <a:pt x="1593392" y="596900"/>
                  </a:lnTo>
                  <a:lnTo>
                    <a:pt x="1593697" y="596900"/>
                  </a:lnTo>
                  <a:lnTo>
                    <a:pt x="1594853" y="622300"/>
                  </a:lnTo>
                  <a:lnTo>
                    <a:pt x="1596085" y="635000"/>
                  </a:lnTo>
                  <a:lnTo>
                    <a:pt x="1598460" y="673100"/>
                  </a:lnTo>
                  <a:lnTo>
                    <a:pt x="1601343" y="711200"/>
                  </a:lnTo>
                  <a:lnTo>
                    <a:pt x="1604657" y="762000"/>
                  </a:lnTo>
                  <a:lnTo>
                    <a:pt x="1606791" y="800100"/>
                  </a:lnTo>
                  <a:lnTo>
                    <a:pt x="1607299" y="812800"/>
                  </a:lnTo>
                  <a:lnTo>
                    <a:pt x="1608353" y="825500"/>
                  </a:lnTo>
                  <a:lnTo>
                    <a:pt x="1610372" y="863600"/>
                  </a:lnTo>
                  <a:lnTo>
                    <a:pt x="1611350" y="876300"/>
                  </a:lnTo>
                  <a:lnTo>
                    <a:pt x="1614093" y="927100"/>
                  </a:lnTo>
                  <a:lnTo>
                    <a:pt x="1614982" y="952500"/>
                  </a:lnTo>
                  <a:lnTo>
                    <a:pt x="1616710" y="977900"/>
                  </a:lnTo>
                  <a:lnTo>
                    <a:pt x="1619567" y="1041400"/>
                  </a:lnTo>
                  <a:lnTo>
                    <a:pt x="1621497" y="1079500"/>
                  </a:lnTo>
                  <a:lnTo>
                    <a:pt x="1622209" y="1104900"/>
                  </a:lnTo>
                  <a:lnTo>
                    <a:pt x="1622602" y="1104900"/>
                  </a:lnTo>
                  <a:lnTo>
                    <a:pt x="1622793" y="1117600"/>
                  </a:lnTo>
                  <a:lnTo>
                    <a:pt x="1622793" y="453021"/>
                  </a:lnTo>
                  <a:lnTo>
                    <a:pt x="1622120" y="444500"/>
                  </a:lnTo>
                  <a:lnTo>
                    <a:pt x="1620672" y="431800"/>
                  </a:lnTo>
                  <a:lnTo>
                    <a:pt x="1619910" y="419100"/>
                  </a:lnTo>
                  <a:lnTo>
                    <a:pt x="1619084" y="406400"/>
                  </a:lnTo>
                  <a:lnTo>
                    <a:pt x="1617573" y="393700"/>
                  </a:lnTo>
                  <a:lnTo>
                    <a:pt x="1615681" y="368300"/>
                  </a:lnTo>
                  <a:lnTo>
                    <a:pt x="1613852" y="355600"/>
                  </a:lnTo>
                  <a:lnTo>
                    <a:pt x="1611884" y="342900"/>
                  </a:lnTo>
                  <a:lnTo>
                    <a:pt x="1611566" y="342900"/>
                  </a:lnTo>
                  <a:lnTo>
                    <a:pt x="1611287" y="330200"/>
                  </a:lnTo>
                  <a:lnTo>
                    <a:pt x="1609725" y="330200"/>
                  </a:lnTo>
                  <a:lnTo>
                    <a:pt x="1609407" y="317500"/>
                  </a:lnTo>
                  <a:lnTo>
                    <a:pt x="1608759" y="317500"/>
                  </a:lnTo>
                  <a:lnTo>
                    <a:pt x="1607756" y="304800"/>
                  </a:lnTo>
                  <a:lnTo>
                    <a:pt x="1606334" y="304800"/>
                  </a:lnTo>
                  <a:lnTo>
                    <a:pt x="1605254" y="292100"/>
                  </a:lnTo>
                  <a:lnTo>
                    <a:pt x="1602943" y="279400"/>
                  </a:lnTo>
                  <a:lnTo>
                    <a:pt x="1600911" y="266700"/>
                  </a:lnTo>
                  <a:lnTo>
                    <a:pt x="1599184" y="254000"/>
                  </a:lnTo>
                  <a:lnTo>
                    <a:pt x="1597418" y="254000"/>
                  </a:lnTo>
                  <a:lnTo>
                    <a:pt x="1596059" y="241300"/>
                  </a:lnTo>
                  <a:lnTo>
                    <a:pt x="1594637" y="241300"/>
                  </a:lnTo>
                  <a:lnTo>
                    <a:pt x="1593672" y="228600"/>
                  </a:lnTo>
                  <a:lnTo>
                    <a:pt x="1591665" y="228600"/>
                  </a:lnTo>
                  <a:lnTo>
                    <a:pt x="1590624" y="215900"/>
                  </a:lnTo>
                  <a:lnTo>
                    <a:pt x="1589570" y="215900"/>
                  </a:lnTo>
                  <a:lnTo>
                    <a:pt x="1587385" y="203200"/>
                  </a:lnTo>
                  <a:lnTo>
                    <a:pt x="1585099" y="203200"/>
                  </a:lnTo>
                  <a:lnTo>
                    <a:pt x="1582724" y="190500"/>
                  </a:lnTo>
                  <a:lnTo>
                    <a:pt x="1580565" y="190500"/>
                  </a:lnTo>
                  <a:lnTo>
                    <a:pt x="1579295" y="177800"/>
                  </a:lnTo>
                  <a:lnTo>
                    <a:pt x="1575993" y="177800"/>
                  </a:lnTo>
                  <a:lnTo>
                    <a:pt x="1574634" y="165100"/>
                  </a:lnTo>
                  <a:lnTo>
                    <a:pt x="1570355" y="165100"/>
                  </a:lnTo>
                  <a:lnTo>
                    <a:pt x="1569250" y="152400"/>
                  </a:lnTo>
                  <a:lnTo>
                    <a:pt x="1564640" y="152400"/>
                  </a:lnTo>
                  <a:lnTo>
                    <a:pt x="1563433" y="139700"/>
                  </a:lnTo>
                  <a:lnTo>
                    <a:pt x="1558036" y="139700"/>
                  </a:lnTo>
                  <a:lnTo>
                    <a:pt x="1555851" y="127000"/>
                  </a:lnTo>
                  <a:lnTo>
                    <a:pt x="1549895" y="127000"/>
                  </a:lnTo>
                  <a:lnTo>
                    <a:pt x="1547012" y="114300"/>
                  </a:lnTo>
                  <a:lnTo>
                    <a:pt x="1539875" y="114300"/>
                  </a:lnTo>
                  <a:lnTo>
                    <a:pt x="1536661" y="101600"/>
                  </a:lnTo>
                  <a:lnTo>
                    <a:pt x="1535671" y="101600"/>
                  </a:lnTo>
                  <a:lnTo>
                    <a:pt x="1539468" y="88900"/>
                  </a:lnTo>
                  <a:lnTo>
                    <a:pt x="1541983" y="88900"/>
                  </a:lnTo>
                  <a:lnTo>
                    <a:pt x="1545323" y="76200"/>
                  </a:lnTo>
                  <a:lnTo>
                    <a:pt x="1547825" y="76200"/>
                  </a:lnTo>
                  <a:lnTo>
                    <a:pt x="1551114" y="63500"/>
                  </a:lnTo>
                  <a:lnTo>
                    <a:pt x="1554353" y="50800"/>
                  </a:lnTo>
                  <a:lnTo>
                    <a:pt x="1557528" y="50800"/>
                  </a:lnTo>
                  <a:lnTo>
                    <a:pt x="1559445" y="38100"/>
                  </a:lnTo>
                  <a:lnTo>
                    <a:pt x="1561680" y="38100"/>
                  </a:lnTo>
                  <a:lnTo>
                    <a:pt x="1564208" y="25400"/>
                  </a:lnTo>
                  <a:lnTo>
                    <a:pt x="1570494" y="25400"/>
                  </a:lnTo>
                  <a:lnTo>
                    <a:pt x="1571028" y="12700"/>
                  </a:lnTo>
                  <a:lnTo>
                    <a:pt x="1592643" y="12700"/>
                  </a:lnTo>
                  <a:lnTo>
                    <a:pt x="1595501" y="25400"/>
                  </a:lnTo>
                  <a:lnTo>
                    <a:pt x="1631670" y="25400"/>
                  </a:lnTo>
                  <a:lnTo>
                    <a:pt x="1638427" y="38100"/>
                  </a:lnTo>
                  <a:lnTo>
                    <a:pt x="1661795" y="38100"/>
                  </a:lnTo>
                  <a:lnTo>
                    <a:pt x="1673085" y="50800"/>
                  </a:lnTo>
                  <a:lnTo>
                    <a:pt x="1691360" y="50800"/>
                  </a:lnTo>
                  <a:lnTo>
                    <a:pt x="1706829" y="63500"/>
                  </a:lnTo>
                  <a:lnTo>
                    <a:pt x="1731619" y="63500"/>
                  </a:lnTo>
                  <a:lnTo>
                    <a:pt x="1740839" y="76200"/>
                  </a:lnTo>
                  <a:lnTo>
                    <a:pt x="1758937" y="76200"/>
                  </a:lnTo>
                  <a:lnTo>
                    <a:pt x="1773516" y="88900"/>
                  </a:lnTo>
                  <a:lnTo>
                    <a:pt x="1781962" y="88900"/>
                  </a:lnTo>
                  <a:lnTo>
                    <a:pt x="1795437" y="101600"/>
                  </a:lnTo>
                  <a:lnTo>
                    <a:pt x="1805622" y="101600"/>
                  </a:lnTo>
                  <a:lnTo>
                    <a:pt x="1817471" y="114300"/>
                  </a:lnTo>
                  <a:lnTo>
                    <a:pt x="1834883" y="114300"/>
                  </a:lnTo>
                  <a:lnTo>
                    <a:pt x="1840064" y="127000"/>
                  </a:lnTo>
                  <a:lnTo>
                    <a:pt x="1856092" y="127000"/>
                  </a:lnTo>
                  <a:lnTo>
                    <a:pt x="1856498" y="139700"/>
                  </a:lnTo>
                  <a:lnTo>
                    <a:pt x="1861489" y="139700"/>
                  </a:lnTo>
                  <a:lnTo>
                    <a:pt x="1871256" y="152400"/>
                  </a:lnTo>
                  <a:lnTo>
                    <a:pt x="1879701" y="165100"/>
                  </a:lnTo>
                  <a:lnTo>
                    <a:pt x="1884756" y="190500"/>
                  </a:lnTo>
                  <a:lnTo>
                    <a:pt x="1884756" y="94716"/>
                  </a:lnTo>
                  <a:lnTo>
                    <a:pt x="1878457" y="114300"/>
                  </a:lnTo>
                  <a:lnTo>
                    <a:pt x="1867090" y="114300"/>
                  </a:lnTo>
                  <a:lnTo>
                    <a:pt x="1863661" y="101600"/>
                  </a:lnTo>
                  <a:lnTo>
                    <a:pt x="1847494" y="101600"/>
                  </a:lnTo>
                  <a:lnTo>
                    <a:pt x="1842452" y="88900"/>
                  </a:lnTo>
                  <a:lnTo>
                    <a:pt x="1821840" y="88900"/>
                  </a:lnTo>
                  <a:lnTo>
                    <a:pt x="1819338" y="76200"/>
                  </a:lnTo>
                  <a:lnTo>
                    <a:pt x="1806295" y="76200"/>
                  </a:lnTo>
                  <a:lnTo>
                    <a:pt x="1792389" y="63500"/>
                  </a:lnTo>
                  <a:lnTo>
                    <a:pt x="1771878" y="63500"/>
                  </a:lnTo>
                  <a:lnTo>
                    <a:pt x="1759699" y="50800"/>
                  </a:lnTo>
                  <a:lnTo>
                    <a:pt x="1744179" y="50800"/>
                  </a:lnTo>
                  <a:lnTo>
                    <a:pt x="1728431" y="38100"/>
                  </a:lnTo>
                  <a:lnTo>
                    <a:pt x="1706283" y="38100"/>
                  </a:lnTo>
                  <a:lnTo>
                    <a:pt x="1696847" y="25400"/>
                  </a:lnTo>
                  <a:lnTo>
                    <a:pt x="1672145" y="25400"/>
                  </a:lnTo>
                  <a:lnTo>
                    <a:pt x="1658721" y="12700"/>
                  </a:lnTo>
                  <a:lnTo>
                    <a:pt x="1637461" y="12700"/>
                  </a:lnTo>
                  <a:lnTo>
                    <a:pt x="1632038" y="0"/>
                  </a:lnTo>
                  <a:lnTo>
                    <a:pt x="1552651" y="0"/>
                  </a:lnTo>
                  <a:lnTo>
                    <a:pt x="1551838" y="12700"/>
                  </a:lnTo>
                  <a:lnTo>
                    <a:pt x="1544586" y="12700"/>
                  </a:lnTo>
                  <a:lnTo>
                    <a:pt x="1543354" y="25400"/>
                  </a:lnTo>
                  <a:lnTo>
                    <a:pt x="1539659" y="25400"/>
                  </a:lnTo>
                  <a:lnTo>
                    <a:pt x="1537131" y="38100"/>
                  </a:lnTo>
                  <a:lnTo>
                    <a:pt x="1534591" y="38100"/>
                  </a:lnTo>
                  <a:lnTo>
                    <a:pt x="1531150" y="50800"/>
                  </a:lnTo>
                  <a:lnTo>
                    <a:pt x="1527670" y="63500"/>
                  </a:lnTo>
                  <a:lnTo>
                    <a:pt x="1523276" y="63500"/>
                  </a:lnTo>
                  <a:lnTo>
                    <a:pt x="1517967" y="88900"/>
                  </a:lnTo>
                  <a:lnTo>
                    <a:pt x="1501851" y="88900"/>
                  </a:lnTo>
                  <a:lnTo>
                    <a:pt x="1498650" y="76200"/>
                  </a:lnTo>
                  <a:lnTo>
                    <a:pt x="1445171" y="76200"/>
                  </a:lnTo>
                  <a:lnTo>
                    <a:pt x="1438770" y="63500"/>
                  </a:lnTo>
                  <a:lnTo>
                    <a:pt x="1342199" y="63500"/>
                  </a:lnTo>
                  <a:lnTo>
                    <a:pt x="1331429" y="76200"/>
                  </a:lnTo>
                  <a:lnTo>
                    <a:pt x="1238885" y="76200"/>
                  </a:lnTo>
                  <a:lnTo>
                    <a:pt x="1232331" y="88900"/>
                  </a:lnTo>
                  <a:lnTo>
                    <a:pt x="1178496" y="88900"/>
                  </a:lnTo>
                  <a:lnTo>
                    <a:pt x="1168069" y="101600"/>
                  </a:lnTo>
                  <a:lnTo>
                    <a:pt x="1137450" y="101600"/>
                  </a:lnTo>
                  <a:lnTo>
                    <a:pt x="1137043" y="114300"/>
                  </a:lnTo>
                  <a:lnTo>
                    <a:pt x="1136269" y="114300"/>
                  </a:lnTo>
                  <a:lnTo>
                    <a:pt x="1136637" y="127000"/>
                  </a:lnTo>
                  <a:lnTo>
                    <a:pt x="1138008" y="127000"/>
                  </a:lnTo>
                  <a:lnTo>
                    <a:pt x="1139977" y="139700"/>
                  </a:lnTo>
                  <a:lnTo>
                    <a:pt x="1141361" y="139700"/>
                  </a:lnTo>
                  <a:lnTo>
                    <a:pt x="1142111" y="152400"/>
                  </a:lnTo>
                  <a:lnTo>
                    <a:pt x="1128344" y="152400"/>
                  </a:lnTo>
                  <a:lnTo>
                    <a:pt x="1125702" y="139700"/>
                  </a:lnTo>
                  <a:lnTo>
                    <a:pt x="1112227" y="139700"/>
                  </a:lnTo>
                  <a:lnTo>
                    <a:pt x="1106728" y="127000"/>
                  </a:lnTo>
                  <a:lnTo>
                    <a:pt x="1085710" y="127000"/>
                  </a:lnTo>
                  <a:lnTo>
                    <a:pt x="1079969" y="114300"/>
                  </a:lnTo>
                  <a:lnTo>
                    <a:pt x="1057973" y="114300"/>
                  </a:lnTo>
                  <a:lnTo>
                    <a:pt x="1051966" y="101600"/>
                  </a:lnTo>
                  <a:lnTo>
                    <a:pt x="1019492" y="101600"/>
                  </a:lnTo>
                  <a:lnTo>
                    <a:pt x="1014717" y="88900"/>
                  </a:lnTo>
                  <a:lnTo>
                    <a:pt x="954595" y="88900"/>
                  </a:lnTo>
                  <a:lnTo>
                    <a:pt x="944067" y="76200"/>
                  </a:lnTo>
                  <a:lnTo>
                    <a:pt x="789571" y="76200"/>
                  </a:lnTo>
                  <a:lnTo>
                    <a:pt x="789381" y="88900"/>
                  </a:lnTo>
                  <a:lnTo>
                    <a:pt x="789241" y="88900"/>
                  </a:lnTo>
                  <a:lnTo>
                    <a:pt x="789139" y="101600"/>
                  </a:lnTo>
                  <a:lnTo>
                    <a:pt x="789381" y="114300"/>
                  </a:lnTo>
                  <a:lnTo>
                    <a:pt x="789749" y="114300"/>
                  </a:lnTo>
                  <a:lnTo>
                    <a:pt x="790155" y="127000"/>
                  </a:lnTo>
                  <a:lnTo>
                    <a:pt x="790943" y="127000"/>
                  </a:lnTo>
                  <a:lnTo>
                    <a:pt x="791108" y="139700"/>
                  </a:lnTo>
                  <a:lnTo>
                    <a:pt x="792340" y="139700"/>
                  </a:lnTo>
                  <a:lnTo>
                    <a:pt x="792772" y="152400"/>
                  </a:lnTo>
                  <a:lnTo>
                    <a:pt x="792962" y="152400"/>
                  </a:lnTo>
                  <a:lnTo>
                    <a:pt x="794359" y="165100"/>
                  </a:lnTo>
                  <a:lnTo>
                    <a:pt x="795680" y="165100"/>
                  </a:lnTo>
                  <a:lnTo>
                    <a:pt x="797737" y="177800"/>
                  </a:lnTo>
                  <a:lnTo>
                    <a:pt x="799020" y="190500"/>
                  </a:lnTo>
                  <a:lnTo>
                    <a:pt x="800366" y="190500"/>
                  </a:lnTo>
                  <a:lnTo>
                    <a:pt x="802157" y="203200"/>
                  </a:lnTo>
                  <a:lnTo>
                    <a:pt x="804494" y="215900"/>
                  </a:lnTo>
                  <a:lnTo>
                    <a:pt x="805307" y="215900"/>
                  </a:lnTo>
                  <a:lnTo>
                    <a:pt x="807885" y="228600"/>
                  </a:lnTo>
                  <a:lnTo>
                    <a:pt x="808761" y="228600"/>
                  </a:lnTo>
                  <a:lnTo>
                    <a:pt x="812533" y="241300"/>
                  </a:lnTo>
                  <a:lnTo>
                    <a:pt x="815035" y="254000"/>
                  </a:lnTo>
                  <a:lnTo>
                    <a:pt x="818184" y="266700"/>
                  </a:lnTo>
                  <a:lnTo>
                    <a:pt x="820369" y="279400"/>
                  </a:lnTo>
                  <a:lnTo>
                    <a:pt x="805472" y="279400"/>
                  </a:lnTo>
                  <a:lnTo>
                    <a:pt x="799084" y="266700"/>
                  </a:lnTo>
                  <a:lnTo>
                    <a:pt x="771969" y="266700"/>
                  </a:lnTo>
                  <a:lnTo>
                    <a:pt x="770864" y="254000"/>
                  </a:lnTo>
                  <a:lnTo>
                    <a:pt x="728014" y="254000"/>
                  </a:lnTo>
                  <a:lnTo>
                    <a:pt x="722223" y="241300"/>
                  </a:lnTo>
                  <a:lnTo>
                    <a:pt x="593217" y="241300"/>
                  </a:lnTo>
                  <a:lnTo>
                    <a:pt x="590626" y="254000"/>
                  </a:lnTo>
                  <a:lnTo>
                    <a:pt x="551205" y="254000"/>
                  </a:lnTo>
                  <a:lnTo>
                    <a:pt x="542493" y="266700"/>
                  </a:lnTo>
                  <a:lnTo>
                    <a:pt x="507949" y="266700"/>
                  </a:lnTo>
                  <a:lnTo>
                    <a:pt x="506247" y="279400"/>
                  </a:lnTo>
                  <a:lnTo>
                    <a:pt x="473786" y="279400"/>
                  </a:lnTo>
                  <a:lnTo>
                    <a:pt x="463600" y="292100"/>
                  </a:lnTo>
                  <a:lnTo>
                    <a:pt x="439953" y="292100"/>
                  </a:lnTo>
                  <a:lnTo>
                    <a:pt x="409689" y="304800"/>
                  </a:lnTo>
                  <a:lnTo>
                    <a:pt x="389559" y="317500"/>
                  </a:lnTo>
                  <a:lnTo>
                    <a:pt x="372808" y="317500"/>
                  </a:lnTo>
                  <a:lnTo>
                    <a:pt x="369468" y="330200"/>
                  </a:lnTo>
                  <a:lnTo>
                    <a:pt x="340144" y="330200"/>
                  </a:lnTo>
                  <a:lnTo>
                    <a:pt x="338632" y="342900"/>
                  </a:lnTo>
                  <a:lnTo>
                    <a:pt x="331470" y="342900"/>
                  </a:lnTo>
                  <a:lnTo>
                    <a:pt x="331304" y="355600"/>
                  </a:lnTo>
                  <a:lnTo>
                    <a:pt x="333082" y="355600"/>
                  </a:lnTo>
                  <a:lnTo>
                    <a:pt x="333616" y="368300"/>
                  </a:lnTo>
                  <a:lnTo>
                    <a:pt x="338010" y="368300"/>
                  </a:lnTo>
                  <a:lnTo>
                    <a:pt x="339598" y="381000"/>
                  </a:lnTo>
                  <a:lnTo>
                    <a:pt x="342785" y="381000"/>
                  </a:lnTo>
                  <a:lnTo>
                    <a:pt x="345313" y="393700"/>
                  </a:lnTo>
                  <a:lnTo>
                    <a:pt x="351536" y="393700"/>
                  </a:lnTo>
                  <a:lnTo>
                    <a:pt x="355282" y="406400"/>
                  </a:lnTo>
                  <a:lnTo>
                    <a:pt x="360781" y="406400"/>
                  </a:lnTo>
                  <a:lnTo>
                    <a:pt x="364045" y="419100"/>
                  </a:lnTo>
                  <a:lnTo>
                    <a:pt x="371589" y="419100"/>
                  </a:lnTo>
                  <a:lnTo>
                    <a:pt x="377596" y="431800"/>
                  </a:lnTo>
                  <a:lnTo>
                    <a:pt x="382727" y="431800"/>
                  </a:lnTo>
                  <a:lnTo>
                    <a:pt x="400939" y="457200"/>
                  </a:lnTo>
                  <a:lnTo>
                    <a:pt x="404012" y="457200"/>
                  </a:lnTo>
                  <a:lnTo>
                    <a:pt x="405485" y="469900"/>
                  </a:lnTo>
                  <a:lnTo>
                    <a:pt x="413067" y="469900"/>
                  </a:lnTo>
                  <a:lnTo>
                    <a:pt x="415518" y="482600"/>
                  </a:lnTo>
                  <a:lnTo>
                    <a:pt x="419849" y="482600"/>
                  </a:lnTo>
                  <a:lnTo>
                    <a:pt x="429069" y="495300"/>
                  </a:lnTo>
                  <a:lnTo>
                    <a:pt x="344347" y="495300"/>
                  </a:lnTo>
                  <a:lnTo>
                    <a:pt x="343560" y="508000"/>
                  </a:lnTo>
                  <a:lnTo>
                    <a:pt x="327774" y="508000"/>
                  </a:lnTo>
                  <a:lnTo>
                    <a:pt x="324942" y="520700"/>
                  </a:lnTo>
                  <a:lnTo>
                    <a:pt x="317766" y="520700"/>
                  </a:lnTo>
                  <a:lnTo>
                    <a:pt x="312839" y="533400"/>
                  </a:lnTo>
                  <a:lnTo>
                    <a:pt x="307263" y="533400"/>
                  </a:lnTo>
                  <a:lnTo>
                    <a:pt x="301853" y="546100"/>
                  </a:lnTo>
                  <a:lnTo>
                    <a:pt x="299605" y="546100"/>
                  </a:lnTo>
                  <a:lnTo>
                    <a:pt x="296621" y="558800"/>
                  </a:lnTo>
                  <a:lnTo>
                    <a:pt x="290830" y="558800"/>
                  </a:lnTo>
                  <a:lnTo>
                    <a:pt x="287299" y="571500"/>
                  </a:lnTo>
                  <a:lnTo>
                    <a:pt x="282473" y="571500"/>
                  </a:lnTo>
                  <a:lnTo>
                    <a:pt x="276440" y="584200"/>
                  </a:lnTo>
                  <a:lnTo>
                    <a:pt x="275120" y="584200"/>
                  </a:lnTo>
                  <a:lnTo>
                    <a:pt x="268668" y="596900"/>
                  </a:lnTo>
                  <a:lnTo>
                    <a:pt x="262369" y="609600"/>
                  </a:lnTo>
                  <a:lnTo>
                    <a:pt x="256222" y="622300"/>
                  </a:lnTo>
                  <a:lnTo>
                    <a:pt x="253796" y="622300"/>
                  </a:lnTo>
                  <a:lnTo>
                    <a:pt x="247738" y="635000"/>
                  </a:lnTo>
                  <a:lnTo>
                    <a:pt x="238188" y="647700"/>
                  </a:lnTo>
                  <a:lnTo>
                    <a:pt x="230060" y="673100"/>
                  </a:lnTo>
                  <a:lnTo>
                    <a:pt x="224993" y="673100"/>
                  </a:lnTo>
                  <a:lnTo>
                    <a:pt x="224040" y="685800"/>
                  </a:lnTo>
                  <a:lnTo>
                    <a:pt x="218414" y="685800"/>
                  </a:lnTo>
                  <a:lnTo>
                    <a:pt x="216522" y="698500"/>
                  </a:lnTo>
                  <a:lnTo>
                    <a:pt x="214071" y="698500"/>
                  </a:lnTo>
                  <a:lnTo>
                    <a:pt x="212191" y="711200"/>
                  </a:lnTo>
                  <a:lnTo>
                    <a:pt x="208813" y="711200"/>
                  </a:lnTo>
                  <a:lnTo>
                    <a:pt x="207937" y="723900"/>
                  </a:lnTo>
                  <a:lnTo>
                    <a:pt x="205905" y="723900"/>
                  </a:lnTo>
                  <a:lnTo>
                    <a:pt x="205397" y="736600"/>
                  </a:lnTo>
                  <a:lnTo>
                    <a:pt x="204266" y="736600"/>
                  </a:lnTo>
                  <a:lnTo>
                    <a:pt x="204266" y="749300"/>
                  </a:lnTo>
                  <a:lnTo>
                    <a:pt x="204889" y="749300"/>
                  </a:lnTo>
                  <a:lnTo>
                    <a:pt x="205371" y="762000"/>
                  </a:lnTo>
                  <a:lnTo>
                    <a:pt x="208038" y="762000"/>
                  </a:lnTo>
                  <a:lnTo>
                    <a:pt x="208419" y="774700"/>
                  </a:lnTo>
                  <a:lnTo>
                    <a:pt x="213156" y="774700"/>
                  </a:lnTo>
                  <a:lnTo>
                    <a:pt x="213461" y="787400"/>
                  </a:lnTo>
                  <a:lnTo>
                    <a:pt x="219710" y="787400"/>
                  </a:lnTo>
                  <a:lnTo>
                    <a:pt x="221970" y="800100"/>
                  </a:lnTo>
                  <a:lnTo>
                    <a:pt x="225145" y="800100"/>
                  </a:lnTo>
                  <a:lnTo>
                    <a:pt x="228549" y="812800"/>
                  </a:lnTo>
                  <a:lnTo>
                    <a:pt x="245414" y="838200"/>
                  </a:lnTo>
                  <a:lnTo>
                    <a:pt x="253415" y="850900"/>
                  </a:lnTo>
                  <a:lnTo>
                    <a:pt x="259562" y="850900"/>
                  </a:lnTo>
                  <a:lnTo>
                    <a:pt x="264744" y="863600"/>
                  </a:lnTo>
                  <a:lnTo>
                    <a:pt x="268643" y="876300"/>
                  </a:lnTo>
                  <a:lnTo>
                    <a:pt x="273900" y="876300"/>
                  </a:lnTo>
                  <a:lnTo>
                    <a:pt x="277888" y="889000"/>
                  </a:lnTo>
                  <a:lnTo>
                    <a:pt x="285953" y="901700"/>
                  </a:lnTo>
                  <a:lnTo>
                    <a:pt x="288671" y="901700"/>
                  </a:lnTo>
                  <a:lnTo>
                    <a:pt x="295516" y="914400"/>
                  </a:lnTo>
                  <a:lnTo>
                    <a:pt x="299669" y="914400"/>
                  </a:lnTo>
                  <a:lnTo>
                    <a:pt x="308051" y="927100"/>
                  </a:lnTo>
                  <a:lnTo>
                    <a:pt x="310896" y="927100"/>
                  </a:lnTo>
                  <a:lnTo>
                    <a:pt x="312280" y="939800"/>
                  </a:lnTo>
                  <a:lnTo>
                    <a:pt x="319417" y="939800"/>
                  </a:lnTo>
                  <a:lnTo>
                    <a:pt x="326618" y="952500"/>
                  </a:lnTo>
                  <a:lnTo>
                    <a:pt x="331000" y="965200"/>
                  </a:lnTo>
                  <a:lnTo>
                    <a:pt x="332435" y="965200"/>
                  </a:lnTo>
                  <a:lnTo>
                    <a:pt x="344157" y="977900"/>
                  </a:lnTo>
                  <a:lnTo>
                    <a:pt x="351574" y="990600"/>
                  </a:lnTo>
                  <a:lnTo>
                    <a:pt x="357555" y="990600"/>
                  </a:lnTo>
                  <a:lnTo>
                    <a:pt x="360591" y="1003300"/>
                  </a:lnTo>
                  <a:lnTo>
                    <a:pt x="372745" y="1016000"/>
                  </a:lnTo>
                  <a:lnTo>
                    <a:pt x="380453" y="1016000"/>
                  </a:lnTo>
                  <a:lnTo>
                    <a:pt x="383552" y="1028700"/>
                  </a:lnTo>
                  <a:lnTo>
                    <a:pt x="389775" y="1028700"/>
                  </a:lnTo>
                  <a:lnTo>
                    <a:pt x="394500" y="1041400"/>
                  </a:lnTo>
                  <a:lnTo>
                    <a:pt x="397624" y="1041400"/>
                  </a:lnTo>
                  <a:lnTo>
                    <a:pt x="408749" y="1054100"/>
                  </a:lnTo>
                  <a:lnTo>
                    <a:pt x="413575" y="1054100"/>
                  </a:lnTo>
                  <a:lnTo>
                    <a:pt x="415163" y="1066800"/>
                  </a:lnTo>
                  <a:lnTo>
                    <a:pt x="421614" y="1066800"/>
                  </a:lnTo>
                  <a:lnTo>
                    <a:pt x="429768" y="1079500"/>
                  </a:lnTo>
                  <a:lnTo>
                    <a:pt x="437959" y="1079500"/>
                  </a:lnTo>
                  <a:lnTo>
                    <a:pt x="447827" y="1092200"/>
                  </a:lnTo>
                  <a:lnTo>
                    <a:pt x="455777" y="1104900"/>
                  </a:lnTo>
                  <a:lnTo>
                    <a:pt x="465429" y="1117600"/>
                  </a:lnTo>
                  <a:lnTo>
                    <a:pt x="470281" y="1117600"/>
                  </a:lnTo>
                  <a:lnTo>
                    <a:pt x="475157" y="1130300"/>
                  </a:lnTo>
                  <a:lnTo>
                    <a:pt x="471385" y="1130300"/>
                  </a:lnTo>
                  <a:lnTo>
                    <a:pt x="436587" y="1104900"/>
                  </a:lnTo>
                  <a:lnTo>
                    <a:pt x="433705" y="1104900"/>
                  </a:lnTo>
                  <a:lnTo>
                    <a:pt x="427913" y="1092200"/>
                  </a:lnTo>
                  <a:lnTo>
                    <a:pt x="416356" y="1092200"/>
                  </a:lnTo>
                  <a:lnTo>
                    <a:pt x="403415" y="1079500"/>
                  </a:lnTo>
                  <a:lnTo>
                    <a:pt x="393344" y="1079500"/>
                  </a:lnTo>
                  <a:lnTo>
                    <a:pt x="381863" y="1066800"/>
                  </a:lnTo>
                  <a:lnTo>
                    <a:pt x="366598" y="1054100"/>
                  </a:lnTo>
                  <a:lnTo>
                    <a:pt x="319608" y="1028700"/>
                  </a:lnTo>
                  <a:lnTo>
                    <a:pt x="302818" y="1016000"/>
                  </a:lnTo>
                  <a:lnTo>
                    <a:pt x="296291" y="1003300"/>
                  </a:lnTo>
                  <a:lnTo>
                    <a:pt x="281965" y="1003300"/>
                  </a:lnTo>
                  <a:lnTo>
                    <a:pt x="272719" y="990600"/>
                  </a:lnTo>
                  <a:lnTo>
                    <a:pt x="256298" y="990600"/>
                  </a:lnTo>
                  <a:lnTo>
                    <a:pt x="254825" y="977900"/>
                  </a:lnTo>
                  <a:lnTo>
                    <a:pt x="233565" y="977900"/>
                  </a:lnTo>
                  <a:lnTo>
                    <a:pt x="228092" y="965200"/>
                  </a:lnTo>
                  <a:lnTo>
                    <a:pt x="204241" y="965200"/>
                  </a:lnTo>
                  <a:lnTo>
                    <a:pt x="203593" y="952500"/>
                  </a:lnTo>
                  <a:lnTo>
                    <a:pt x="128651" y="952500"/>
                  </a:lnTo>
                  <a:lnTo>
                    <a:pt x="125945" y="965200"/>
                  </a:lnTo>
                  <a:lnTo>
                    <a:pt x="110083" y="965200"/>
                  </a:lnTo>
                  <a:lnTo>
                    <a:pt x="109588" y="977900"/>
                  </a:lnTo>
                  <a:lnTo>
                    <a:pt x="98894" y="977900"/>
                  </a:lnTo>
                  <a:lnTo>
                    <a:pt x="97548" y="990600"/>
                  </a:lnTo>
                  <a:lnTo>
                    <a:pt x="89789" y="990600"/>
                  </a:lnTo>
                  <a:lnTo>
                    <a:pt x="88950" y="1003300"/>
                  </a:lnTo>
                  <a:lnTo>
                    <a:pt x="82423" y="1003300"/>
                  </a:lnTo>
                  <a:lnTo>
                    <a:pt x="79248" y="1016000"/>
                  </a:lnTo>
                  <a:lnTo>
                    <a:pt x="77304" y="1016000"/>
                  </a:lnTo>
                  <a:lnTo>
                    <a:pt x="74231" y="1028700"/>
                  </a:lnTo>
                  <a:lnTo>
                    <a:pt x="70840" y="1028700"/>
                  </a:lnTo>
                  <a:lnTo>
                    <a:pt x="69354" y="1041400"/>
                  </a:lnTo>
                  <a:lnTo>
                    <a:pt x="66421" y="1041400"/>
                  </a:lnTo>
                  <a:lnTo>
                    <a:pt x="64262" y="1054100"/>
                  </a:lnTo>
                  <a:lnTo>
                    <a:pt x="61379" y="1054100"/>
                  </a:lnTo>
                  <a:lnTo>
                    <a:pt x="59956" y="1066800"/>
                  </a:lnTo>
                  <a:lnTo>
                    <a:pt x="57175" y="1066800"/>
                  </a:lnTo>
                  <a:lnTo>
                    <a:pt x="55079" y="1079500"/>
                  </a:lnTo>
                  <a:lnTo>
                    <a:pt x="52590" y="1079500"/>
                  </a:lnTo>
                  <a:lnTo>
                    <a:pt x="50139" y="1092200"/>
                  </a:lnTo>
                  <a:lnTo>
                    <a:pt x="41706" y="1117600"/>
                  </a:lnTo>
                  <a:lnTo>
                    <a:pt x="36017" y="1130300"/>
                  </a:lnTo>
                  <a:lnTo>
                    <a:pt x="30416" y="1143000"/>
                  </a:lnTo>
                  <a:lnTo>
                    <a:pt x="27025" y="1155700"/>
                  </a:lnTo>
                  <a:lnTo>
                    <a:pt x="23710" y="1168400"/>
                  </a:lnTo>
                  <a:lnTo>
                    <a:pt x="19989" y="1181100"/>
                  </a:lnTo>
                  <a:lnTo>
                    <a:pt x="17970" y="1181100"/>
                  </a:lnTo>
                  <a:lnTo>
                    <a:pt x="16052" y="1193800"/>
                  </a:lnTo>
                  <a:lnTo>
                    <a:pt x="14681" y="1193800"/>
                  </a:lnTo>
                  <a:lnTo>
                    <a:pt x="12153" y="1206500"/>
                  </a:lnTo>
                  <a:lnTo>
                    <a:pt x="9042" y="1206500"/>
                  </a:lnTo>
                  <a:lnTo>
                    <a:pt x="7937" y="1219200"/>
                  </a:lnTo>
                  <a:lnTo>
                    <a:pt x="6197" y="1219200"/>
                  </a:lnTo>
                  <a:lnTo>
                    <a:pt x="6159" y="1231900"/>
                  </a:lnTo>
                  <a:lnTo>
                    <a:pt x="6515" y="1231900"/>
                  </a:lnTo>
                  <a:lnTo>
                    <a:pt x="7086" y="1244600"/>
                  </a:lnTo>
                  <a:lnTo>
                    <a:pt x="11849" y="1244600"/>
                  </a:lnTo>
                  <a:lnTo>
                    <a:pt x="13500" y="1257300"/>
                  </a:lnTo>
                  <a:lnTo>
                    <a:pt x="20256" y="1257300"/>
                  </a:lnTo>
                  <a:lnTo>
                    <a:pt x="22174" y="1270000"/>
                  </a:lnTo>
                  <a:lnTo>
                    <a:pt x="28473" y="1270000"/>
                  </a:lnTo>
                  <a:lnTo>
                    <a:pt x="33083" y="1282700"/>
                  </a:lnTo>
                  <a:lnTo>
                    <a:pt x="41440" y="1282700"/>
                  </a:lnTo>
                  <a:lnTo>
                    <a:pt x="45935" y="1295400"/>
                  </a:lnTo>
                  <a:lnTo>
                    <a:pt x="56375" y="1295400"/>
                  </a:lnTo>
                  <a:lnTo>
                    <a:pt x="62407" y="1308100"/>
                  </a:lnTo>
                  <a:lnTo>
                    <a:pt x="72910" y="1308100"/>
                  </a:lnTo>
                  <a:lnTo>
                    <a:pt x="80543" y="1320800"/>
                  </a:lnTo>
                  <a:lnTo>
                    <a:pt x="89522" y="1320800"/>
                  </a:lnTo>
                  <a:lnTo>
                    <a:pt x="92938" y="1333500"/>
                  </a:lnTo>
                  <a:lnTo>
                    <a:pt x="102184" y="1333500"/>
                  </a:lnTo>
                  <a:lnTo>
                    <a:pt x="109220" y="1346200"/>
                  </a:lnTo>
                  <a:lnTo>
                    <a:pt x="113957" y="1346200"/>
                  </a:lnTo>
                  <a:lnTo>
                    <a:pt x="125844" y="1358900"/>
                  </a:lnTo>
                  <a:lnTo>
                    <a:pt x="135382" y="1358900"/>
                  </a:lnTo>
                  <a:lnTo>
                    <a:pt x="144894" y="1371600"/>
                  </a:lnTo>
                  <a:lnTo>
                    <a:pt x="156667" y="1371600"/>
                  </a:lnTo>
                  <a:lnTo>
                    <a:pt x="163601" y="1384300"/>
                  </a:lnTo>
                  <a:lnTo>
                    <a:pt x="179412" y="1384300"/>
                  </a:lnTo>
                  <a:lnTo>
                    <a:pt x="190195" y="1397000"/>
                  </a:lnTo>
                  <a:lnTo>
                    <a:pt x="202438" y="1409700"/>
                  </a:lnTo>
                  <a:lnTo>
                    <a:pt x="210108" y="1409700"/>
                  </a:lnTo>
                  <a:lnTo>
                    <a:pt x="223939" y="1422400"/>
                  </a:lnTo>
                  <a:lnTo>
                    <a:pt x="232829" y="1422400"/>
                  </a:lnTo>
                  <a:lnTo>
                    <a:pt x="242430" y="1435100"/>
                  </a:lnTo>
                  <a:lnTo>
                    <a:pt x="259080" y="1435100"/>
                  </a:lnTo>
                  <a:lnTo>
                    <a:pt x="270827" y="1447800"/>
                  </a:lnTo>
                  <a:lnTo>
                    <a:pt x="274218" y="1447800"/>
                  </a:lnTo>
                  <a:lnTo>
                    <a:pt x="280936" y="1460500"/>
                  </a:lnTo>
                  <a:lnTo>
                    <a:pt x="299605" y="1460500"/>
                  </a:lnTo>
                  <a:lnTo>
                    <a:pt x="306451" y="1473200"/>
                  </a:lnTo>
                  <a:lnTo>
                    <a:pt x="313270" y="1473200"/>
                  </a:lnTo>
                  <a:lnTo>
                    <a:pt x="327012" y="1485900"/>
                  </a:lnTo>
                  <a:lnTo>
                    <a:pt x="344271" y="1485900"/>
                  </a:lnTo>
                  <a:lnTo>
                    <a:pt x="351218" y="1498600"/>
                  </a:lnTo>
                  <a:lnTo>
                    <a:pt x="368655" y="1498600"/>
                  </a:lnTo>
                  <a:lnTo>
                    <a:pt x="379183" y="1511300"/>
                  </a:lnTo>
                  <a:lnTo>
                    <a:pt x="393255" y="1511300"/>
                  </a:lnTo>
                  <a:lnTo>
                    <a:pt x="403847" y="1524000"/>
                  </a:lnTo>
                  <a:lnTo>
                    <a:pt x="410933" y="1524000"/>
                  </a:lnTo>
                  <a:lnTo>
                    <a:pt x="421601" y="1536700"/>
                  </a:lnTo>
                  <a:lnTo>
                    <a:pt x="415683" y="1536700"/>
                  </a:lnTo>
                  <a:lnTo>
                    <a:pt x="395795" y="1524000"/>
                  </a:lnTo>
                  <a:lnTo>
                    <a:pt x="382536" y="1524000"/>
                  </a:lnTo>
                  <a:lnTo>
                    <a:pt x="365963" y="1511300"/>
                  </a:lnTo>
                  <a:lnTo>
                    <a:pt x="339496" y="1511300"/>
                  </a:lnTo>
                  <a:lnTo>
                    <a:pt x="273443" y="1485900"/>
                  </a:lnTo>
                  <a:lnTo>
                    <a:pt x="260261" y="1485900"/>
                  </a:lnTo>
                  <a:lnTo>
                    <a:pt x="240512" y="1473200"/>
                  </a:lnTo>
                  <a:lnTo>
                    <a:pt x="214185" y="1473200"/>
                  </a:lnTo>
                  <a:lnTo>
                    <a:pt x="187858" y="1460500"/>
                  </a:lnTo>
                  <a:lnTo>
                    <a:pt x="148132" y="1447800"/>
                  </a:lnTo>
                  <a:lnTo>
                    <a:pt x="135496" y="1447800"/>
                  </a:lnTo>
                  <a:lnTo>
                    <a:pt x="120103" y="1435100"/>
                  </a:lnTo>
                  <a:lnTo>
                    <a:pt x="98793" y="1435100"/>
                  </a:lnTo>
                  <a:lnTo>
                    <a:pt x="95961" y="1422400"/>
                  </a:lnTo>
                  <a:lnTo>
                    <a:pt x="57365" y="1422400"/>
                  </a:lnTo>
                  <a:lnTo>
                    <a:pt x="53276" y="1409700"/>
                  </a:lnTo>
                  <a:lnTo>
                    <a:pt x="8648" y="1409700"/>
                  </a:lnTo>
                  <a:lnTo>
                    <a:pt x="7480" y="1422400"/>
                  </a:lnTo>
                  <a:lnTo>
                    <a:pt x="1765" y="1422400"/>
                  </a:lnTo>
                  <a:lnTo>
                    <a:pt x="1155" y="1435100"/>
                  </a:lnTo>
                  <a:lnTo>
                    <a:pt x="533" y="1435100"/>
                  </a:lnTo>
                  <a:lnTo>
                    <a:pt x="342" y="1447800"/>
                  </a:lnTo>
                  <a:lnTo>
                    <a:pt x="0" y="1447800"/>
                  </a:lnTo>
                  <a:lnTo>
                    <a:pt x="0" y="1460500"/>
                  </a:lnTo>
                  <a:lnTo>
                    <a:pt x="241" y="1460500"/>
                  </a:lnTo>
                  <a:lnTo>
                    <a:pt x="266" y="1473200"/>
                  </a:lnTo>
                  <a:lnTo>
                    <a:pt x="914" y="1473200"/>
                  </a:lnTo>
                  <a:lnTo>
                    <a:pt x="1473" y="1485900"/>
                  </a:lnTo>
                  <a:lnTo>
                    <a:pt x="1905" y="1485900"/>
                  </a:lnTo>
                  <a:lnTo>
                    <a:pt x="2628" y="1498600"/>
                  </a:lnTo>
                  <a:lnTo>
                    <a:pt x="2882" y="1498600"/>
                  </a:lnTo>
                  <a:lnTo>
                    <a:pt x="3898" y="1511300"/>
                  </a:lnTo>
                  <a:lnTo>
                    <a:pt x="4864" y="1511300"/>
                  </a:lnTo>
                  <a:lnTo>
                    <a:pt x="6273" y="1524000"/>
                  </a:lnTo>
                  <a:lnTo>
                    <a:pt x="7429" y="1536700"/>
                  </a:lnTo>
                  <a:lnTo>
                    <a:pt x="9055" y="1536700"/>
                  </a:lnTo>
                  <a:lnTo>
                    <a:pt x="10363" y="1549400"/>
                  </a:lnTo>
                  <a:lnTo>
                    <a:pt x="12636" y="1562100"/>
                  </a:lnTo>
                  <a:lnTo>
                    <a:pt x="13576" y="1562100"/>
                  </a:lnTo>
                  <a:lnTo>
                    <a:pt x="15024" y="1574800"/>
                  </a:lnTo>
                  <a:lnTo>
                    <a:pt x="16002" y="1574800"/>
                  </a:lnTo>
                  <a:lnTo>
                    <a:pt x="18999" y="1587500"/>
                  </a:lnTo>
                  <a:lnTo>
                    <a:pt x="22034" y="1612900"/>
                  </a:lnTo>
                  <a:lnTo>
                    <a:pt x="23063" y="1612900"/>
                  </a:lnTo>
                  <a:lnTo>
                    <a:pt x="27051" y="1638300"/>
                  </a:lnTo>
                  <a:lnTo>
                    <a:pt x="30797" y="1651000"/>
                  </a:lnTo>
                  <a:lnTo>
                    <a:pt x="31661" y="1651000"/>
                  </a:lnTo>
                  <a:lnTo>
                    <a:pt x="32550" y="1663700"/>
                  </a:lnTo>
                  <a:lnTo>
                    <a:pt x="34213" y="1663700"/>
                  </a:lnTo>
                  <a:lnTo>
                    <a:pt x="35001" y="1676400"/>
                  </a:lnTo>
                  <a:lnTo>
                    <a:pt x="36131" y="1676400"/>
                  </a:lnTo>
                  <a:lnTo>
                    <a:pt x="37833" y="1689100"/>
                  </a:lnTo>
                  <a:lnTo>
                    <a:pt x="38455" y="1689100"/>
                  </a:lnTo>
                  <a:lnTo>
                    <a:pt x="39039" y="1701800"/>
                  </a:lnTo>
                  <a:lnTo>
                    <a:pt x="39827" y="1701800"/>
                  </a:lnTo>
                  <a:lnTo>
                    <a:pt x="40309" y="1714500"/>
                  </a:lnTo>
                  <a:lnTo>
                    <a:pt x="41363" y="1714500"/>
                  </a:lnTo>
                  <a:lnTo>
                    <a:pt x="41414" y="1727200"/>
                  </a:lnTo>
                  <a:lnTo>
                    <a:pt x="41605" y="1727200"/>
                  </a:lnTo>
                  <a:lnTo>
                    <a:pt x="42087" y="1739900"/>
                  </a:lnTo>
                  <a:lnTo>
                    <a:pt x="43573" y="1765300"/>
                  </a:lnTo>
                  <a:lnTo>
                    <a:pt x="43700" y="1778000"/>
                  </a:lnTo>
                  <a:lnTo>
                    <a:pt x="44246" y="1778000"/>
                  </a:lnTo>
                  <a:lnTo>
                    <a:pt x="44348" y="1790700"/>
                  </a:lnTo>
                  <a:lnTo>
                    <a:pt x="44996" y="1790700"/>
                  </a:lnTo>
                  <a:lnTo>
                    <a:pt x="45504" y="1803400"/>
                  </a:lnTo>
                  <a:lnTo>
                    <a:pt x="47015" y="1803400"/>
                  </a:lnTo>
                  <a:lnTo>
                    <a:pt x="47498" y="1816100"/>
                  </a:lnTo>
                  <a:lnTo>
                    <a:pt x="58547" y="1816100"/>
                  </a:lnTo>
                  <a:lnTo>
                    <a:pt x="63296" y="1828800"/>
                  </a:lnTo>
                  <a:lnTo>
                    <a:pt x="89484" y="1828800"/>
                  </a:lnTo>
                  <a:lnTo>
                    <a:pt x="90652" y="1841500"/>
                  </a:lnTo>
                  <a:lnTo>
                    <a:pt x="109677" y="1841500"/>
                  </a:lnTo>
                  <a:lnTo>
                    <a:pt x="140804" y="1866900"/>
                  </a:lnTo>
                  <a:lnTo>
                    <a:pt x="162737" y="1866900"/>
                  </a:lnTo>
                  <a:lnTo>
                    <a:pt x="167690" y="1879600"/>
                  </a:lnTo>
                  <a:lnTo>
                    <a:pt x="188963" y="1879600"/>
                  </a:lnTo>
                  <a:lnTo>
                    <a:pt x="191516" y="1892300"/>
                  </a:lnTo>
                  <a:lnTo>
                    <a:pt x="208229" y="1892300"/>
                  </a:lnTo>
                  <a:lnTo>
                    <a:pt x="224282" y="1905000"/>
                  </a:lnTo>
                  <a:lnTo>
                    <a:pt x="254635" y="1905000"/>
                  </a:lnTo>
                  <a:lnTo>
                    <a:pt x="261429" y="1917700"/>
                  </a:lnTo>
                  <a:lnTo>
                    <a:pt x="158584" y="1917700"/>
                  </a:lnTo>
                  <a:lnTo>
                    <a:pt x="156946" y="1930400"/>
                  </a:lnTo>
                  <a:lnTo>
                    <a:pt x="148209" y="1930400"/>
                  </a:lnTo>
                  <a:lnTo>
                    <a:pt x="147561" y="1943100"/>
                  </a:lnTo>
                  <a:lnTo>
                    <a:pt x="146240" y="1943100"/>
                  </a:lnTo>
                  <a:lnTo>
                    <a:pt x="146240" y="1955800"/>
                  </a:lnTo>
                  <a:lnTo>
                    <a:pt x="147053" y="1955800"/>
                  </a:lnTo>
                  <a:lnTo>
                    <a:pt x="147459" y="1968500"/>
                  </a:lnTo>
                  <a:lnTo>
                    <a:pt x="149745" y="1968500"/>
                  </a:lnTo>
                  <a:lnTo>
                    <a:pt x="150698" y="1981200"/>
                  </a:lnTo>
                  <a:lnTo>
                    <a:pt x="152679" y="1981200"/>
                  </a:lnTo>
                  <a:lnTo>
                    <a:pt x="153250" y="1993900"/>
                  </a:lnTo>
                  <a:lnTo>
                    <a:pt x="156222" y="1993900"/>
                  </a:lnTo>
                  <a:lnTo>
                    <a:pt x="156946" y="2006600"/>
                  </a:lnTo>
                  <a:lnTo>
                    <a:pt x="159613" y="2006600"/>
                  </a:lnTo>
                  <a:lnTo>
                    <a:pt x="162928" y="2019300"/>
                  </a:lnTo>
                  <a:lnTo>
                    <a:pt x="166484" y="2032000"/>
                  </a:lnTo>
                  <a:lnTo>
                    <a:pt x="169291" y="2044700"/>
                  </a:lnTo>
                  <a:lnTo>
                    <a:pt x="173189" y="2057400"/>
                  </a:lnTo>
                  <a:lnTo>
                    <a:pt x="176212" y="2057400"/>
                  </a:lnTo>
                  <a:lnTo>
                    <a:pt x="179311" y="2070100"/>
                  </a:lnTo>
                  <a:lnTo>
                    <a:pt x="183515" y="2082800"/>
                  </a:lnTo>
                  <a:lnTo>
                    <a:pt x="194208" y="2108200"/>
                  </a:lnTo>
                  <a:lnTo>
                    <a:pt x="199466" y="2120900"/>
                  </a:lnTo>
                  <a:lnTo>
                    <a:pt x="200520" y="2120900"/>
                  </a:lnTo>
                  <a:lnTo>
                    <a:pt x="202565" y="2133600"/>
                  </a:lnTo>
                  <a:lnTo>
                    <a:pt x="206603" y="2146300"/>
                  </a:lnTo>
                  <a:lnTo>
                    <a:pt x="212356" y="2159000"/>
                  </a:lnTo>
                  <a:lnTo>
                    <a:pt x="226555" y="2197100"/>
                  </a:lnTo>
                  <a:lnTo>
                    <a:pt x="228841" y="2197100"/>
                  </a:lnTo>
                  <a:lnTo>
                    <a:pt x="231813" y="2209800"/>
                  </a:lnTo>
                  <a:lnTo>
                    <a:pt x="233984" y="2209800"/>
                  </a:lnTo>
                  <a:lnTo>
                    <a:pt x="235153" y="2222500"/>
                  </a:lnTo>
                  <a:lnTo>
                    <a:pt x="238061" y="2235200"/>
                  </a:lnTo>
                  <a:lnTo>
                    <a:pt x="238975" y="2235200"/>
                  </a:lnTo>
                  <a:lnTo>
                    <a:pt x="239788" y="2247900"/>
                  </a:lnTo>
                  <a:lnTo>
                    <a:pt x="241833" y="2247900"/>
                  </a:lnTo>
                  <a:lnTo>
                    <a:pt x="243103" y="2260600"/>
                  </a:lnTo>
                  <a:lnTo>
                    <a:pt x="246735" y="2260600"/>
                  </a:lnTo>
                  <a:lnTo>
                    <a:pt x="247675" y="2273300"/>
                  </a:lnTo>
                  <a:lnTo>
                    <a:pt x="255930" y="2273300"/>
                  </a:lnTo>
                  <a:lnTo>
                    <a:pt x="257187" y="2286000"/>
                  </a:lnTo>
                  <a:lnTo>
                    <a:pt x="320662" y="2286000"/>
                  </a:lnTo>
                  <a:lnTo>
                    <a:pt x="327926" y="2298700"/>
                  </a:lnTo>
                  <a:lnTo>
                    <a:pt x="458228" y="2298700"/>
                  </a:lnTo>
                  <a:lnTo>
                    <a:pt x="463130" y="2286000"/>
                  </a:lnTo>
                  <a:lnTo>
                    <a:pt x="502932" y="2286000"/>
                  </a:lnTo>
                  <a:lnTo>
                    <a:pt x="498411" y="2298700"/>
                  </a:lnTo>
                  <a:lnTo>
                    <a:pt x="487362" y="2298700"/>
                  </a:lnTo>
                  <a:lnTo>
                    <a:pt x="484238" y="2311400"/>
                  </a:lnTo>
                  <a:lnTo>
                    <a:pt x="472033" y="2311400"/>
                  </a:lnTo>
                  <a:lnTo>
                    <a:pt x="471779" y="2324100"/>
                  </a:lnTo>
                  <a:lnTo>
                    <a:pt x="465213" y="2324100"/>
                  </a:lnTo>
                  <a:lnTo>
                    <a:pt x="464908" y="2336800"/>
                  </a:lnTo>
                  <a:lnTo>
                    <a:pt x="461899" y="2336800"/>
                  </a:lnTo>
                  <a:lnTo>
                    <a:pt x="461708" y="2349500"/>
                  </a:lnTo>
                  <a:lnTo>
                    <a:pt x="462026" y="2362200"/>
                  </a:lnTo>
                  <a:lnTo>
                    <a:pt x="463842" y="2362200"/>
                  </a:lnTo>
                  <a:lnTo>
                    <a:pt x="464540" y="2374900"/>
                  </a:lnTo>
                  <a:lnTo>
                    <a:pt x="467715" y="2374900"/>
                  </a:lnTo>
                  <a:lnTo>
                    <a:pt x="469087" y="2387600"/>
                  </a:lnTo>
                  <a:lnTo>
                    <a:pt x="472973" y="2387600"/>
                  </a:lnTo>
                  <a:lnTo>
                    <a:pt x="475615" y="2400300"/>
                  </a:lnTo>
                  <a:lnTo>
                    <a:pt x="479386" y="2400300"/>
                  </a:lnTo>
                  <a:lnTo>
                    <a:pt x="481914" y="2413000"/>
                  </a:lnTo>
                  <a:lnTo>
                    <a:pt x="488353" y="2413000"/>
                  </a:lnTo>
                  <a:lnTo>
                    <a:pt x="491185" y="2425700"/>
                  </a:lnTo>
                  <a:lnTo>
                    <a:pt x="498246" y="2425700"/>
                  </a:lnTo>
                  <a:lnTo>
                    <a:pt x="500049" y="2438400"/>
                  </a:lnTo>
                  <a:lnTo>
                    <a:pt x="509866" y="2438400"/>
                  </a:lnTo>
                  <a:lnTo>
                    <a:pt x="514845" y="2451100"/>
                  </a:lnTo>
                  <a:lnTo>
                    <a:pt x="519785" y="2451100"/>
                  </a:lnTo>
                  <a:lnTo>
                    <a:pt x="524662" y="2463800"/>
                  </a:lnTo>
                  <a:lnTo>
                    <a:pt x="531723" y="2463800"/>
                  </a:lnTo>
                  <a:lnTo>
                    <a:pt x="542556" y="2476500"/>
                  </a:lnTo>
                  <a:lnTo>
                    <a:pt x="547357" y="2489200"/>
                  </a:lnTo>
                  <a:lnTo>
                    <a:pt x="551611" y="2489200"/>
                  </a:lnTo>
                  <a:lnTo>
                    <a:pt x="555866" y="2501900"/>
                  </a:lnTo>
                  <a:lnTo>
                    <a:pt x="560120" y="2501900"/>
                  </a:lnTo>
                  <a:lnTo>
                    <a:pt x="567105" y="2514600"/>
                  </a:lnTo>
                  <a:lnTo>
                    <a:pt x="568159" y="2514600"/>
                  </a:lnTo>
                  <a:lnTo>
                    <a:pt x="570344" y="2527300"/>
                  </a:lnTo>
                  <a:lnTo>
                    <a:pt x="574268" y="2527300"/>
                  </a:lnTo>
                  <a:lnTo>
                    <a:pt x="575678" y="2540000"/>
                  </a:lnTo>
                  <a:lnTo>
                    <a:pt x="586054" y="2540000"/>
                  </a:lnTo>
                  <a:lnTo>
                    <a:pt x="586917" y="2552700"/>
                  </a:lnTo>
                  <a:lnTo>
                    <a:pt x="611835" y="2552700"/>
                  </a:lnTo>
                  <a:lnTo>
                    <a:pt x="613105" y="2540000"/>
                  </a:lnTo>
                  <a:lnTo>
                    <a:pt x="680796" y="2540000"/>
                  </a:lnTo>
                  <a:lnTo>
                    <a:pt x="690829" y="2527300"/>
                  </a:lnTo>
                  <a:lnTo>
                    <a:pt x="725944" y="2527300"/>
                  </a:lnTo>
                  <a:lnTo>
                    <a:pt x="735990" y="2514600"/>
                  </a:lnTo>
                  <a:lnTo>
                    <a:pt x="763511" y="2514600"/>
                  </a:lnTo>
                  <a:lnTo>
                    <a:pt x="773506" y="2501900"/>
                  </a:lnTo>
                  <a:lnTo>
                    <a:pt x="800989" y="2501900"/>
                  </a:lnTo>
                  <a:lnTo>
                    <a:pt x="813447" y="2489200"/>
                  </a:lnTo>
                  <a:lnTo>
                    <a:pt x="833335" y="2489200"/>
                  </a:lnTo>
                  <a:lnTo>
                    <a:pt x="848207" y="2476500"/>
                  </a:lnTo>
                  <a:lnTo>
                    <a:pt x="860552" y="2476500"/>
                  </a:lnTo>
                  <a:lnTo>
                    <a:pt x="870419" y="2463800"/>
                  </a:lnTo>
                  <a:lnTo>
                    <a:pt x="894969" y="2463800"/>
                  </a:lnTo>
                  <a:lnTo>
                    <a:pt x="902296" y="2451100"/>
                  </a:lnTo>
                  <a:lnTo>
                    <a:pt x="919353" y="2451100"/>
                  </a:lnTo>
                  <a:lnTo>
                    <a:pt x="924204" y="2438400"/>
                  </a:lnTo>
                  <a:lnTo>
                    <a:pt x="946162" y="2438400"/>
                  </a:lnTo>
                  <a:lnTo>
                    <a:pt x="931189" y="2451100"/>
                  </a:lnTo>
                  <a:lnTo>
                    <a:pt x="923912" y="2451100"/>
                  </a:lnTo>
                  <a:lnTo>
                    <a:pt x="914768" y="2463800"/>
                  </a:lnTo>
                  <a:lnTo>
                    <a:pt x="904824" y="2463800"/>
                  </a:lnTo>
                  <a:lnTo>
                    <a:pt x="881405" y="2489200"/>
                  </a:lnTo>
                  <a:lnTo>
                    <a:pt x="875753" y="2489200"/>
                  </a:lnTo>
                  <a:lnTo>
                    <a:pt x="858659" y="2501900"/>
                  </a:lnTo>
                  <a:lnTo>
                    <a:pt x="852893" y="2514600"/>
                  </a:lnTo>
                  <a:lnTo>
                    <a:pt x="841260" y="2514600"/>
                  </a:lnTo>
                  <a:lnTo>
                    <a:pt x="833945" y="2527300"/>
                  </a:lnTo>
                  <a:lnTo>
                    <a:pt x="826592" y="2527300"/>
                  </a:lnTo>
                  <a:lnTo>
                    <a:pt x="817676" y="2540000"/>
                  </a:lnTo>
                  <a:lnTo>
                    <a:pt x="804176" y="2540000"/>
                  </a:lnTo>
                  <a:lnTo>
                    <a:pt x="801154" y="2552700"/>
                  </a:lnTo>
                  <a:lnTo>
                    <a:pt x="789000" y="2552700"/>
                  </a:lnTo>
                  <a:lnTo>
                    <a:pt x="781316" y="2565400"/>
                  </a:lnTo>
                  <a:lnTo>
                    <a:pt x="765771" y="2565400"/>
                  </a:lnTo>
                  <a:lnTo>
                    <a:pt x="762622" y="2578100"/>
                  </a:lnTo>
                  <a:lnTo>
                    <a:pt x="740486" y="2578100"/>
                  </a:lnTo>
                  <a:lnTo>
                    <a:pt x="735672" y="2590800"/>
                  </a:lnTo>
                  <a:lnTo>
                    <a:pt x="712228" y="2590800"/>
                  </a:lnTo>
                  <a:lnTo>
                    <a:pt x="706488" y="2603500"/>
                  </a:lnTo>
                  <a:lnTo>
                    <a:pt x="675335" y="2603500"/>
                  </a:lnTo>
                  <a:lnTo>
                    <a:pt x="674954" y="2616200"/>
                  </a:lnTo>
                  <a:lnTo>
                    <a:pt x="674573" y="2616200"/>
                  </a:lnTo>
                  <a:lnTo>
                    <a:pt x="675309" y="2628900"/>
                  </a:lnTo>
                  <a:lnTo>
                    <a:pt x="687425" y="2628900"/>
                  </a:lnTo>
                  <a:lnTo>
                    <a:pt x="688860" y="2641600"/>
                  </a:lnTo>
                  <a:lnTo>
                    <a:pt x="709663" y="2641600"/>
                  </a:lnTo>
                  <a:lnTo>
                    <a:pt x="715645" y="2654300"/>
                  </a:lnTo>
                  <a:lnTo>
                    <a:pt x="723887" y="2654300"/>
                  </a:lnTo>
                  <a:lnTo>
                    <a:pt x="736498" y="2667000"/>
                  </a:lnTo>
                  <a:lnTo>
                    <a:pt x="760006" y="2667000"/>
                  </a:lnTo>
                  <a:lnTo>
                    <a:pt x="765073" y="2679700"/>
                  </a:lnTo>
                  <a:lnTo>
                    <a:pt x="780859" y="2679700"/>
                  </a:lnTo>
                  <a:lnTo>
                    <a:pt x="786714" y="2692400"/>
                  </a:lnTo>
                  <a:lnTo>
                    <a:pt x="801725" y="2692400"/>
                  </a:lnTo>
                  <a:lnTo>
                    <a:pt x="806246" y="2705100"/>
                  </a:lnTo>
                  <a:lnTo>
                    <a:pt x="826249" y="2705100"/>
                  </a:lnTo>
                  <a:lnTo>
                    <a:pt x="829538" y="2717800"/>
                  </a:lnTo>
                  <a:lnTo>
                    <a:pt x="851979" y="2717800"/>
                  </a:lnTo>
                  <a:lnTo>
                    <a:pt x="858266" y="2730500"/>
                  </a:lnTo>
                  <a:lnTo>
                    <a:pt x="893800" y="2730500"/>
                  </a:lnTo>
                  <a:lnTo>
                    <a:pt x="897737" y="2743200"/>
                  </a:lnTo>
                  <a:lnTo>
                    <a:pt x="975893" y="2743200"/>
                  </a:lnTo>
                  <a:lnTo>
                    <a:pt x="980262" y="2730500"/>
                  </a:lnTo>
                  <a:lnTo>
                    <a:pt x="1015022" y="2730500"/>
                  </a:lnTo>
                  <a:lnTo>
                    <a:pt x="1018311" y="2717800"/>
                  </a:lnTo>
                  <a:lnTo>
                    <a:pt x="1036955" y="2717800"/>
                  </a:lnTo>
                  <a:lnTo>
                    <a:pt x="1041704" y="2705100"/>
                  </a:lnTo>
                  <a:lnTo>
                    <a:pt x="1057465" y="2705100"/>
                  </a:lnTo>
                  <a:lnTo>
                    <a:pt x="1059789" y="2692400"/>
                  </a:lnTo>
                  <a:lnTo>
                    <a:pt x="1073708" y="2692400"/>
                  </a:lnTo>
                  <a:lnTo>
                    <a:pt x="1076782" y="2679700"/>
                  </a:lnTo>
                  <a:lnTo>
                    <a:pt x="1088974" y="2679700"/>
                  </a:lnTo>
                  <a:lnTo>
                    <a:pt x="1092034" y="2667000"/>
                  </a:lnTo>
                  <a:lnTo>
                    <a:pt x="1104163" y="2667000"/>
                  </a:lnTo>
                  <a:lnTo>
                    <a:pt x="1110208" y="2654300"/>
                  </a:lnTo>
                  <a:lnTo>
                    <a:pt x="1117752" y="2654300"/>
                  </a:lnTo>
                  <a:lnTo>
                    <a:pt x="1120787" y="2641600"/>
                  </a:lnTo>
                  <a:lnTo>
                    <a:pt x="1129880" y="2641600"/>
                  </a:lnTo>
                  <a:lnTo>
                    <a:pt x="1134452" y="2628900"/>
                  </a:lnTo>
                  <a:lnTo>
                    <a:pt x="1142085" y="2628900"/>
                  </a:lnTo>
                  <a:lnTo>
                    <a:pt x="1143622" y="2616200"/>
                  </a:lnTo>
                  <a:lnTo>
                    <a:pt x="1152829" y="2616200"/>
                  </a:lnTo>
                  <a:lnTo>
                    <a:pt x="1160551" y="2603500"/>
                  </a:lnTo>
                  <a:lnTo>
                    <a:pt x="1172997" y="2590800"/>
                  </a:lnTo>
                  <a:lnTo>
                    <a:pt x="1208138" y="2552700"/>
                  </a:lnTo>
                  <a:lnTo>
                    <a:pt x="1224635" y="2540000"/>
                  </a:lnTo>
                  <a:lnTo>
                    <a:pt x="1231823" y="2527300"/>
                  </a:lnTo>
                  <a:lnTo>
                    <a:pt x="1247051" y="2514600"/>
                  </a:lnTo>
                  <a:lnTo>
                    <a:pt x="1258417" y="2501900"/>
                  </a:lnTo>
                  <a:lnTo>
                    <a:pt x="1265961" y="2489200"/>
                  </a:lnTo>
                  <a:lnTo>
                    <a:pt x="1288415" y="2463800"/>
                  </a:lnTo>
                  <a:lnTo>
                    <a:pt x="1307007" y="2451100"/>
                  </a:lnTo>
                  <a:lnTo>
                    <a:pt x="1314399" y="2438400"/>
                  </a:lnTo>
                  <a:lnTo>
                    <a:pt x="1316228" y="2438400"/>
                  </a:lnTo>
                  <a:lnTo>
                    <a:pt x="1323606" y="2425700"/>
                  </a:lnTo>
                  <a:lnTo>
                    <a:pt x="1336433" y="2413000"/>
                  </a:lnTo>
                  <a:lnTo>
                    <a:pt x="1358188" y="2387600"/>
                  </a:lnTo>
                  <a:lnTo>
                    <a:pt x="1359992" y="2387600"/>
                  </a:lnTo>
                  <a:lnTo>
                    <a:pt x="1363599" y="2374900"/>
                  </a:lnTo>
                  <a:lnTo>
                    <a:pt x="1365377" y="2374900"/>
                  </a:lnTo>
                  <a:lnTo>
                    <a:pt x="1374330" y="2362200"/>
                  </a:lnTo>
                  <a:lnTo>
                    <a:pt x="1377911" y="2362200"/>
                  </a:lnTo>
                  <a:lnTo>
                    <a:pt x="1386801" y="2349500"/>
                  </a:lnTo>
                  <a:lnTo>
                    <a:pt x="1388554" y="2349500"/>
                  </a:lnTo>
                  <a:lnTo>
                    <a:pt x="1395641" y="2336800"/>
                  </a:lnTo>
                  <a:lnTo>
                    <a:pt x="1404429" y="2336800"/>
                  </a:lnTo>
                  <a:lnTo>
                    <a:pt x="1416659" y="2311400"/>
                  </a:lnTo>
                  <a:lnTo>
                    <a:pt x="1428788" y="2298700"/>
                  </a:lnTo>
                  <a:lnTo>
                    <a:pt x="1439087" y="2286000"/>
                  </a:lnTo>
                  <a:lnTo>
                    <a:pt x="1452727" y="2273300"/>
                  </a:lnTo>
                  <a:lnTo>
                    <a:pt x="1462214" y="2260600"/>
                  </a:lnTo>
                  <a:lnTo>
                    <a:pt x="1467599" y="2247900"/>
                  </a:lnTo>
                  <a:lnTo>
                    <a:pt x="1471612" y="2247900"/>
                  </a:lnTo>
                  <a:lnTo>
                    <a:pt x="1474254" y="2235200"/>
                  </a:lnTo>
                  <a:lnTo>
                    <a:pt x="1480858" y="2235200"/>
                  </a:lnTo>
                  <a:lnTo>
                    <a:pt x="1484820" y="2222500"/>
                  </a:lnTo>
                  <a:lnTo>
                    <a:pt x="1488732" y="2222500"/>
                  </a:lnTo>
                  <a:lnTo>
                    <a:pt x="1497787" y="2209800"/>
                  </a:lnTo>
                  <a:lnTo>
                    <a:pt x="1504175" y="2197100"/>
                  </a:lnTo>
                  <a:lnTo>
                    <a:pt x="1509268" y="2197100"/>
                  </a:lnTo>
                  <a:lnTo>
                    <a:pt x="1514322" y="2184400"/>
                  </a:lnTo>
                  <a:lnTo>
                    <a:pt x="1523060" y="2171700"/>
                  </a:lnTo>
                  <a:lnTo>
                    <a:pt x="1527987" y="2159000"/>
                  </a:lnTo>
                  <a:lnTo>
                    <a:pt x="1534134" y="2159000"/>
                  </a:lnTo>
                  <a:lnTo>
                    <a:pt x="1540205" y="2146300"/>
                  </a:lnTo>
                  <a:lnTo>
                    <a:pt x="1548612" y="2133600"/>
                  </a:lnTo>
                  <a:lnTo>
                    <a:pt x="1549793" y="2133600"/>
                  </a:lnTo>
                  <a:lnTo>
                    <a:pt x="1553375" y="2120900"/>
                  </a:lnTo>
                  <a:lnTo>
                    <a:pt x="1562785" y="2108200"/>
                  </a:lnTo>
                  <a:lnTo>
                    <a:pt x="1568602" y="2095500"/>
                  </a:lnTo>
                  <a:lnTo>
                    <a:pt x="1575498" y="2095500"/>
                  </a:lnTo>
                  <a:lnTo>
                    <a:pt x="1576628" y="2082800"/>
                  </a:lnTo>
                  <a:lnTo>
                    <a:pt x="1580057" y="2082800"/>
                  </a:lnTo>
                  <a:lnTo>
                    <a:pt x="1586826" y="2070100"/>
                  </a:lnTo>
                  <a:lnTo>
                    <a:pt x="1589062" y="2070100"/>
                  </a:lnTo>
                  <a:lnTo>
                    <a:pt x="1593507" y="2057400"/>
                  </a:lnTo>
                  <a:lnTo>
                    <a:pt x="1594637" y="2057400"/>
                  </a:lnTo>
                  <a:lnTo>
                    <a:pt x="1603425" y="2044700"/>
                  </a:lnTo>
                  <a:lnTo>
                    <a:pt x="1606702" y="2032000"/>
                  </a:lnTo>
                  <a:lnTo>
                    <a:pt x="1611020" y="2032000"/>
                  </a:lnTo>
                  <a:lnTo>
                    <a:pt x="1616379" y="2019300"/>
                  </a:lnTo>
                  <a:lnTo>
                    <a:pt x="1624825" y="2006600"/>
                  </a:lnTo>
                  <a:lnTo>
                    <a:pt x="1631099" y="1993900"/>
                  </a:lnTo>
                  <a:lnTo>
                    <a:pt x="1635226" y="1981200"/>
                  </a:lnTo>
                  <a:lnTo>
                    <a:pt x="1639341" y="1981200"/>
                  </a:lnTo>
                  <a:lnTo>
                    <a:pt x="1647431" y="1955800"/>
                  </a:lnTo>
                  <a:lnTo>
                    <a:pt x="1651444" y="1955800"/>
                  </a:lnTo>
                  <a:lnTo>
                    <a:pt x="1655406" y="1943100"/>
                  </a:lnTo>
                  <a:lnTo>
                    <a:pt x="1661312" y="1930400"/>
                  </a:lnTo>
                  <a:lnTo>
                    <a:pt x="1671015" y="1917700"/>
                  </a:lnTo>
                  <a:lnTo>
                    <a:pt x="1676755" y="1905000"/>
                  </a:lnTo>
                  <a:lnTo>
                    <a:pt x="1682432" y="1892300"/>
                  </a:lnTo>
                  <a:lnTo>
                    <a:pt x="1686179" y="1879600"/>
                  </a:lnTo>
                  <a:lnTo>
                    <a:pt x="1693570" y="1866900"/>
                  </a:lnTo>
                  <a:lnTo>
                    <a:pt x="1697228" y="1854200"/>
                  </a:lnTo>
                  <a:lnTo>
                    <a:pt x="1706232" y="1841500"/>
                  </a:lnTo>
                  <a:lnTo>
                    <a:pt x="1710347" y="1828800"/>
                  </a:lnTo>
                  <a:lnTo>
                    <a:pt x="1715236" y="1828800"/>
                  </a:lnTo>
                  <a:lnTo>
                    <a:pt x="1718119" y="1816100"/>
                  </a:lnTo>
                  <a:lnTo>
                    <a:pt x="1721840" y="1816100"/>
                  </a:lnTo>
                  <a:lnTo>
                    <a:pt x="1724558" y="1803400"/>
                  </a:lnTo>
                  <a:lnTo>
                    <a:pt x="1729752" y="1803400"/>
                  </a:lnTo>
                  <a:lnTo>
                    <a:pt x="1731810" y="1790700"/>
                  </a:lnTo>
                  <a:lnTo>
                    <a:pt x="1734235" y="1790700"/>
                  </a:lnTo>
                  <a:lnTo>
                    <a:pt x="1736928" y="1778000"/>
                  </a:lnTo>
                  <a:lnTo>
                    <a:pt x="1741881" y="1778000"/>
                  </a:lnTo>
                  <a:lnTo>
                    <a:pt x="1742287" y="1765300"/>
                  </a:lnTo>
                  <a:lnTo>
                    <a:pt x="1743710" y="1765300"/>
                  </a:lnTo>
                  <a:lnTo>
                    <a:pt x="1743849" y="1752600"/>
                  </a:lnTo>
                  <a:lnTo>
                    <a:pt x="1745742" y="1752600"/>
                  </a:lnTo>
                  <a:lnTo>
                    <a:pt x="1745361" y="1739900"/>
                  </a:lnTo>
                  <a:lnTo>
                    <a:pt x="1761477" y="1778000"/>
                  </a:lnTo>
                  <a:lnTo>
                    <a:pt x="1773301" y="1803400"/>
                  </a:lnTo>
                  <a:lnTo>
                    <a:pt x="1782089" y="1816100"/>
                  </a:lnTo>
                  <a:lnTo>
                    <a:pt x="1822704" y="1816100"/>
                  </a:lnTo>
                  <a:lnTo>
                    <a:pt x="1834349" y="1803400"/>
                  </a:lnTo>
                  <a:lnTo>
                    <a:pt x="1841373" y="1790700"/>
                  </a:lnTo>
                  <a:lnTo>
                    <a:pt x="1843189" y="1778000"/>
                  </a:lnTo>
                  <a:lnTo>
                    <a:pt x="1839252" y="1765300"/>
                  </a:lnTo>
                  <a:lnTo>
                    <a:pt x="1832965" y="1752600"/>
                  </a:lnTo>
                  <a:lnTo>
                    <a:pt x="1813712" y="1714500"/>
                  </a:lnTo>
                  <a:lnTo>
                    <a:pt x="1857819" y="1714500"/>
                  </a:lnTo>
                  <a:lnTo>
                    <a:pt x="1867255" y="1727200"/>
                  </a:lnTo>
                  <a:lnTo>
                    <a:pt x="1902091" y="1727200"/>
                  </a:lnTo>
                  <a:lnTo>
                    <a:pt x="1912734" y="1739900"/>
                  </a:lnTo>
                  <a:lnTo>
                    <a:pt x="1966264" y="1739900"/>
                  </a:lnTo>
                  <a:lnTo>
                    <a:pt x="1977339" y="1752600"/>
                  </a:lnTo>
                  <a:lnTo>
                    <a:pt x="2037461" y="1752600"/>
                  </a:lnTo>
                  <a:lnTo>
                    <a:pt x="2046401" y="1765300"/>
                  </a:lnTo>
                  <a:lnTo>
                    <a:pt x="2120252" y="1765300"/>
                  </a:lnTo>
                  <a:lnTo>
                    <a:pt x="2140432" y="1778000"/>
                  </a:lnTo>
                  <a:lnTo>
                    <a:pt x="2454656" y="1778000"/>
                  </a:lnTo>
                  <a:lnTo>
                    <a:pt x="2458123" y="1765300"/>
                  </a:lnTo>
                  <a:lnTo>
                    <a:pt x="2537066" y="1765300"/>
                  </a:lnTo>
                  <a:lnTo>
                    <a:pt x="2547328" y="1752600"/>
                  </a:lnTo>
                  <a:lnTo>
                    <a:pt x="2594927" y="1752600"/>
                  </a:lnTo>
                  <a:lnTo>
                    <a:pt x="2611844" y="1739900"/>
                  </a:lnTo>
                  <a:lnTo>
                    <a:pt x="2652191" y="1739900"/>
                  </a:lnTo>
                  <a:lnTo>
                    <a:pt x="2658491" y="1727200"/>
                  </a:lnTo>
                  <a:lnTo>
                    <a:pt x="2693746" y="1727200"/>
                  </a:lnTo>
                  <a:lnTo>
                    <a:pt x="2708351" y="1714500"/>
                  </a:lnTo>
                  <a:lnTo>
                    <a:pt x="2734538" y="1714500"/>
                  </a:lnTo>
                  <a:lnTo>
                    <a:pt x="2746108" y="1701800"/>
                  </a:lnTo>
                  <a:lnTo>
                    <a:pt x="2772105" y="1701800"/>
                  </a:lnTo>
                  <a:lnTo>
                    <a:pt x="2775559" y="1700276"/>
                  </a:lnTo>
                  <a:lnTo>
                    <a:pt x="2776880" y="1707756"/>
                  </a:lnTo>
                  <a:lnTo>
                    <a:pt x="2779090" y="1707756"/>
                  </a:lnTo>
                  <a:lnTo>
                    <a:pt x="2788031" y="1720456"/>
                  </a:lnTo>
                  <a:lnTo>
                    <a:pt x="2794800" y="1733156"/>
                  </a:lnTo>
                  <a:lnTo>
                    <a:pt x="2801620" y="1745856"/>
                  </a:lnTo>
                  <a:lnTo>
                    <a:pt x="2806204" y="1758556"/>
                  </a:lnTo>
                  <a:lnTo>
                    <a:pt x="2815450" y="1771256"/>
                  </a:lnTo>
                  <a:lnTo>
                    <a:pt x="2818269" y="1771256"/>
                  </a:lnTo>
                  <a:lnTo>
                    <a:pt x="2827083" y="1783956"/>
                  </a:lnTo>
                  <a:lnTo>
                    <a:pt x="2834119" y="1796656"/>
                  </a:lnTo>
                  <a:lnTo>
                    <a:pt x="2841231" y="1809356"/>
                  </a:lnTo>
                  <a:lnTo>
                    <a:pt x="2845981" y="1822056"/>
                  </a:lnTo>
                  <a:lnTo>
                    <a:pt x="2855595" y="1834756"/>
                  </a:lnTo>
                  <a:lnTo>
                    <a:pt x="2865323" y="1847456"/>
                  </a:lnTo>
                  <a:lnTo>
                    <a:pt x="2875191" y="1872856"/>
                  </a:lnTo>
                  <a:lnTo>
                    <a:pt x="2882633" y="1872856"/>
                  </a:lnTo>
                  <a:lnTo>
                    <a:pt x="2885135" y="1885556"/>
                  </a:lnTo>
                  <a:lnTo>
                    <a:pt x="2895219" y="1898256"/>
                  </a:lnTo>
                  <a:lnTo>
                    <a:pt x="2905429" y="1910956"/>
                  </a:lnTo>
                  <a:lnTo>
                    <a:pt x="2908008" y="1910956"/>
                  </a:lnTo>
                  <a:lnTo>
                    <a:pt x="2913164" y="1923656"/>
                  </a:lnTo>
                  <a:lnTo>
                    <a:pt x="2917063" y="1923656"/>
                  </a:lnTo>
                  <a:lnTo>
                    <a:pt x="2924911" y="1936356"/>
                  </a:lnTo>
                  <a:lnTo>
                    <a:pt x="2936341" y="1961756"/>
                  </a:lnTo>
                  <a:lnTo>
                    <a:pt x="2941434" y="1961756"/>
                  </a:lnTo>
                  <a:lnTo>
                    <a:pt x="2944850" y="1974456"/>
                  </a:lnTo>
                  <a:lnTo>
                    <a:pt x="2946577" y="1974456"/>
                  </a:lnTo>
                  <a:lnTo>
                    <a:pt x="2963684" y="1999856"/>
                  </a:lnTo>
                  <a:lnTo>
                    <a:pt x="2974060" y="2012556"/>
                  </a:lnTo>
                  <a:lnTo>
                    <a:pt x="2981020" y="2012556"/>
                  </a:lnTo>
                  <a:lnTo>
                    <a:pt x="2995079" y="2037956"/>
                  </a:lnTo>
                  <a:lnTo>
                    <a:pt x="2998609" y="2037956"/>
                  </a:lnTo>
                  <a:lnTo>
                    <a:pt x="3009265" y="2050656"/>
                  </a:lnTo>
                  <a:lnTo>
                    <a:pt x="3011068" y="2063356"/>
                  </a:lnTo>
                  <a:lnTo>
                    <a:pt x="3012846" y="2063356"/>
                  </a:lnTo>
                  <a:lnTo>
                    <a:pt x="3025432" y="2076056"/>
                  </a:lnTo>
                  <a:lnTo>
                    <a:pt x="3029064" y="2076056"/>
                  </a:lnTo>
                  <a:lnTo>
                    <a:pt x="3030880" y="2088756"/>
                  </a:lnTo>
                  <a:lnTo>
                    <a:pt x="3032683" y="2088756"/>
                  </a:lnTo>
                  <a:lnTo>
                    <a:pt x="3045472" y="2101456"/>
                  </a:lnTo>
                  <a:lnTo>
                    <a:pt x="3050997" y="2114156"/>
                  </a:lnTo>
                  <a:lnTo>
                    <a:pt x="3058388" y="2114156"/>
                  </a:lnTo>
                  <a:lnTo>
                    <a:pt x="3063938" y="2126856"/>
                  </a:lnTo>
                  <a:lnTo>
                    <a:pt x="3071406" y="2139556"/>
                  </a:lnTo>
                  <a:lnTo>
                    <a:pt x="3080778" y="2139556"/>
                  </a:lnTo>
                  <a:lnTo>
                    <a:pt x="3086443" y="2152256"/>
                  </a:lnTo>
                  <a:lnTo>
                    <a:pt x="3092107" y="2152256"/>
                  </a:lnTo>
                  <a:lnTo>
                    <a:pt x="3094037" y="2164956"/>
                  </a:lnTo>
                  <a:lnTo>
                    <a:pt x="3109264" y="2177656"/>
                  </a:lnTo>
                  <a:lnTo>
                    <a:pt x="3116923" y="2190356"/>
                  </a:lnTo>
                  <a:lnTo>
                    <a:pt x="3124631" y="2190356"/>
                  </a:lnTo>
                  <a:lnTo>
                    <a:pt x="3126575" y="2203056"/>
                  </a:lnTo>
                  <a:lnTo>
                    <a:pt x="3128505" y="2203056"/>
                  </a:lnTo>
                  <a:lnTo>
                    <a:pt x="3138233" y="2215756"/>
                  </a:lnTo>
                  <a:lnTo>
                    <a:pt x="3149993" y="2228456"/>
                  </a:lnTo>
                  <a:lnTo>
                    <a:pt x="3159874" y="2228456"/>
                  </a:lnTo>
                  <a:lnTo>
                    <a:pt x="3161842" y="2241156"/>
                  </a:lnTo>
                  <a:lnTo>
                    <a:pt x="3171812" y="2253856"/>
                  </a:lnTo>
                  <a:lnTo>
                    <a:pt x="3183813" y="2266556"/>
                  </a:lnTo>
                  <a:lnTo>
                    <a:pt x="3191916" y="2266556"/>
                  </a:lnTo>
                  <a:lnTo>
                    <a:pt x="3195955" y="2279256"/>
                  </a:lnTo>
                  <a:lnTo>
                    <a:pt x="3206127" y="2279256"/>
                  </a:lnTo>
                  <a:lnTo>
                    <a:pt x="3210217" y="2291956"/>
                  </a:lnTo>
                  <a:lnTo>
                    <a:pt x="3214319" y="2291956"/>
                  </a:lnTo>
                  <a:lnTo>
                    <a:pt x="3222561" y="2304656"/>
                  </a:lnTo>
                  <a:lnTo>
                    <a:pt x="3232912" y="2304656"/>
                  </a:lnTo>
                  <a:lnTo>
                    <a:pt x="3243338" y="2317356"/>
                  </a:lnTo>
                  <a:lnTo>
                    <a:pt x="3251720" y="2330056"/>
                  </a:lnTo>
                  <a:lnTo>
                    <a:pt x="3258045" y="2330056"/>
                  </a:lnTo>
                  <a:lnTo>
                    <a:pt x="3268586" y="2342756"/>
                  </a:lnTo>
                  <a:lnTo>
                    <a:pt x="3274949" y="2355456"/>
                  </a:lnTo>
                  <a:lnTo>
                    <a:pt x="3279203" y="2355456"/>
                  </a:lnTo>
                  <a:lnTo>
                    <a:pt x="3287750" y="2368156"/>
                  </a:lnTo>
                  <a:lnTo>
                    <a:pt x="3294189" y="2368156"/>
                  </a:lnTo>
                  <a:lnTo>
                    <a:pt x="3309315" y="2380856"/>
                  </a:lnTo>
                  <a:lnTo>
                    <a:pt x="3322383" y="2393556"/>
                  </a:lnTo>
                  <a:lnTo>
                    <a:pt x="3324593" y="2393556"/>
                  </a:lnTo>
                  <a:lnTo>
                    <a:pt x="3328974" y="2406256"/>
                  </a:lnTo>
                  <a:lnTo>
                    <a:pt x="3333369" y="2406256"/>
                  </a:lnTo>
                  <a:lnTo>
                    <a:pt x="3344418" y="2418956"/>
                  </a:lnTo>
                  <a:lnTo>
                    <a:pt x="3353295" y="2418956"/>
                  </a:lnTo>
                  <a:lnTo>
                    <a:pt x="3362236" y="2431656"/>
                  </a:lnTo>
                  <a:lnTo>
                    <a:pt x="3368979" y="2431656"/>
                  </a:lnTo>
                  <a:lnTo>
                    <a:pt x="3371215" y="2444356"/>
                  </a:lnTo>
                  <a:lnTo>
                    <a:pt x="3380244" y="2444356"/>
                  </a:lnTo>
                  <a:lnTo>
                    <a:pt x="3393871" y="2457056"/>
                  </a:lnTo>
                  <a:lnTo>
                    <a:pt x="3403015" y="2469756"/>
                  </a:lnTo>
                  <a:lnTo>
                    <a:pt x="3412223" y="2469756"/>
                  </a:lnTo>
                  <a:lnTo>
                    <a:pt x="3419144" y="2482456"/>
                  </a:lnTo>
                  <a:lnTo>
                    <a:pt x="3433064" y="2482456"/>
                  </a:lnTo>
                  <a:lnTo>
                    <a:pt x="3436556" y="2495156"/>
                  </a:lnTo>
                  <a:lnTo>
                    <a:pt x="3446881" y="2495156"/>
                  </a:lnTo>
                  <a:lnTo>
                    <a:pt x="3457117" y="2507856"/>
                  </a:lnTo>
                  <a:lnTo>
                    <a:pt x="3464344" y="2507856"/>
                  </a:lnTo>
                  <a:lnTo>
                    <a:pt x="3481159" y="2520556"/>
                  </a:lnTo>
                  <a:lnTo>
                    <a:pt x="3487407" y="2520556"/>
                  </a:lnTo>
                  <a:lnTo>
                    <a:pt x="3490645" y="2533256"/>
                  </a:lnTo>
                  <a:lnTo>
                    <a:pt x="3504260" y="2533256"/>
                  </a:lnTo>
                  <a:lnTo>
                    <a:pt x="3507841" y="2545956"/>
                  </a:lnTo>
                  <a:lnTo>
                    <a:pt x="3515169" y="2545956"/>
                  </a:lnTo>
                  <a:lnTo>
                    <a:pt x="3530536" y="2558656"/>
                  </a:lnTo>
                  <a:lnTo>
                    <a:pt x="3546754" y="2571356"/>
                  </a:lnTo>
                  <a:lnTo>
                    <a:pt x="3559391" y="2571356"/>
                  </a:lnTo>
                  <a:lnTo>
                    <a:pt x="3581222" y="2584056"/>
                  </a:lnTo>
                  <a:lnTo>
                    <a:pt x="3592893" y="2596756"/>
                  </a:lnTo>
                  <a:lnTo>
                    <a:pt x="3599218" y="2596756"/>
                  </a:lnTo>
                  <a:lnTo>
                    <a:pt x="3617569" y="2609456"/>
                  </a:lnTo>
                  <a:lnTo>
                    <a:pt x="3626840" y="2609456"/>
                  </a:lnTo>
                  <a:lnTo>
                    <a:pt x="3647871" y="2622156"/>
                  </a:lnTo>
                  <a:lnTo>
                    <a:pt x="3650234" y="2634856"/>
                  </a:lnTo>
                  <a:lnTo>
                    <a:pt x="3659594" y="2634856"/>
                  </a:lnTo>
                  <a:lnTo>
                    <a:pt x="3673678" y="2647556"/>
                  </a:lnTo>
                  <a:lnTo>
                    <a:pt x="3683038" y="2647556"/>
                  </a:lnTo>
                  <a:lnTo>
                    <a:pt x="3696995" y="2660256"/>
                  </a:lnTo>
                  <a:lnTo>
                    <a:pt x="3713137" y="2660256"/>
                  </a:lnTo>
                  <a:lnTo>
                    <a:pt x="3722243" y="2672956"/>
                  </a:lnTo>
                  <a:lnTo>
                    <a:pt x="3733508" y="2672956"/>
                  </a:lnTo>
                  <a:lnTo>
                    <a:pt x="3740188" y="2685656"/>
                  </a:lnTo>
                  <a:lnTo>
                    <a:pt x="3755504" y="2685656"/>
                  </a:lnTo>
                  <a:lnTo>
                    <a:pt x="3764064" y="2698356"/>
                  </a:lnTo>
                  <a:lnTo>
                    <a:pt x="3784816" y="2698356"/>
                  </a:lnTo>
                  <a:lnTo>
                    <a:pt x="3788803" y="2711056"/>
                  </a:lnTo>
                  <a:lnTo>
                    <a:pt x="3784333" y="2723756"/>
                  </a:lnTo>
                  <a:lnTo>
                    <a:pt x="3780942" y="2736456"/>
                  </a:lnTo>
                  <a:lnTo>
                    <a:pt x="3779786" y="2749156"/>
                  </a:lnTo>
                  <a:lnTo>
                    <a:pt x="3773119" y="2774556"/>
                  </a:lnTo>
                  <a:lnTo>
                    <a:pt x="3770947" y="2787256"/>
                  </a:lnTo>
                  <a:lnTo>
                    <a:pt x="3769842" y="2787256"/>
                  </a:lnTo>
                  <a:lnTo>
                    <a:pt x="3765575" y="2812656"/>
                  </a:lnTo>
                  <a:lnTo>
                    <a:pt x="3760292" y="2838056"/>
                  </a:lnTo>
                  <a:lnTo>
                    <a:pt x="3751999" y="2876156"/>
                  </a:lnTo>
                  <a:lnTo>
                    <a:pt x="3745928" y="2901556"/>
                  </a:lnTo>
                  <a:lnTo>
                    <a:pt x="3743934" y="2914256"/>
                  </a:lnTo>
                  <a:lnTo>
                    <a:pt x="3738892" y="2939656"/>
                  </a:lnTo>
                  <a:lnTo>
                    <a:pt x="3732657" y="2977756"/>
                  </a:lnTo>
                  <a:lnTo>
                    <a:pt x="3799738" y="2977756"/>
                  </a:lnTo>
                  <a:lnTo>
                    <a:pt x="3804094" y="2952356"/>
                  </a:lnTo>
                  <a:lnTo>
                    <a:pt x="3807917" y="2939656"/>
                  </a:lnTo>
                  <a:lnTo>
                    <a:pt x="3810482" y="2926956"/>
                  </a:lnTo>
                  <a:lnTo>
                    <a:pt x="3811790" y="2926956"/>
                  </a:lnTo>
                  <a:lnTo>
                    <a:pt x="3814432" y="2914256"/>
                  </a:lnTo>
                  <a:lnTo>
                    <a:pt x="3815727" y="2914256"/>
                  </a:lnTo>
                  <a:lnTo>
                    <a:pt x="3819690" y="2901556"/>
                  </a:lnTo>
                  <a:lnTo>
                    <a:pt x="3821036" y="2888856"/>
                  </a:lnTo>
                  <a:lnTo>
                    <a:pt x="3825024" y="2876156"/>
                  </a:lnTo>
                  <a:lnTo>
                    <a:pt x="3830396" y="2850756"/>
                  </a:lnTo>
                  <a:lnTo>
                    <a:pt x="3833114" y="2850756"/>
                  </a:lnTo>
                  <a:lnTo>
                    <a:pt x="3835857" y="2838056"/>
                  </a:lnTo>
                  <a:lnTo>
                    <a:pt x="3837203" y="2825356"/>
                  </a:lnTo>
                  <a:lnTo>
                    <a:pt x="3840200" y="2825356"/>
                  </a:lnTo>
                  <a:lnTo>
                    <a:pt x="3842486" y="2838056"/>
                  </a:lnTo>
                  <a:lnTo>
                    <a:pt x="3843807" y="2838056"/>
                  </a:lnTo>
                  <a:lnTo>
                    <a:pt x="3845623" y="2850756"/>
                  </a:lnTo>
                  <a:lnTo>
                    <a:pt x="3847528" y="2863456"/>
                  </a:lnTo>
                  <a:lnTo>
                    <a:pt x="3848036" y="2863456"/>
                  </a:lnTo>
                  <a:lnTo>
                    <a:pt x="3848989" y="2876156"/>
                  </a:lnTo>
                  <a:lnTo>
                    <a:pt x="3851516" y="2888856"/>
                  </a:lnTo>
                  <a:lnTo>
                    <a:pt x="3854132" y="2901556"/>
                  </a:lnTo>
                  <a:lnTo>
                    <a:pt x="3857955" y="2914256"/>
                  </a:lnTo>
                  <a:lnTo>
                    <a:pt x="3860762" y="2926956"/>
                  </a:lnTo>
                  <a:lnTo>
                    <a:pt x="3861358" y="2939656"/>
                  </a:lnTo>
                  <a:lnTo>
                    <a:pt x="3863086" y="2939656"/>
                  </a:lnTo>
                  <a:lnTo>
                    <a:pt x="3864241" y="2952356"/>
                  </a:lnTo>
                  <a:lnTo>
                    <a:pt x="3868420" y="2965056"/>
                  </a:lnTo>
                  <a:lnTo>
                    <a:pt x="3869042" y="2965056"/>
                  </a:lnTo>
                  <a:lnTo>
                    <a:pt x="3869525" y="2977756"/>
                  </a:lnTo>
                  <a:lnTo>
                    <a:pt x="3993146" y="2977756"/>
                  </a:lnTo>
                  <a:lnTo>
                    <a:pt x="3992130" y="2952483"/>
                  </a:lnTo>
                  <a:lnTo>
                    <a:pt x="4006989" y="2977756"/>
                  </a:lnTo>
                  <a:lnTo>
                    <a:pt x="4063466" y="2977756"/>
                  </a:lnTo>
                  <a:lnTo>
                    <a:pt x="4054894" y="2952356"/>
                  </a:lnTo>
                  <a:lnTo>
                    <a:pt x="4030688" y="2901556"/>
                  </a:lnTo>
                  <a:lnTo>
                    <a:pt x="4013606" y="2850756"/>
                  </a:lnTo>
                  <a:lnTo>
                    <a:pt x="4009339" y="2838056"/>
                  </a:lnTo>
                  <a:lnTo>
                    <a:pt x="4003662" y="2825356"/>
                  </a:lnTo>
                  <a:lnTo>
                    <a:pt x="3992308" y="2799956"/>
                  </a:lnTo>
                  <a:lnTo>
                    <a:pt x="3981081" y="2761856"/>
                  </a:lnTo>
                  <a:lnTo>
                    <a:pt x="3977170" y="2749156"/>
                  </a:lnTo>
                  <a:lnTo>
                    <a:pt x="3982034" y="2736456"/>
                  </a:lnTo>
                  <a:lnTo>
                    <a:pt x="4019258" y="2761856"/>
                  </a:lnTo>
                  <a:lnTo>
                    <a:pt x="4059694" y="2799956"/>
                  </a:lnTo>
                  <a:lnTo>
                    <a:pt x="4092181" y="2825356"/>
                  </a:lnTo>
                  <a:lnTo>
                    <a:pt x="4105491" y="2838056"/>
                  </a:lnTo>
                  <a:lnTo>
                    <a:pt x="4188028" y="2977756"/>
                  </a:lnTo>
                  <a:lnTo>
                    <a:pt x="4334230" y="2977756"/>
                  </a:lnTo>
                  <a:lnTo>
                    <a:pt x="4316527" y="2952356"/>
                  </a:lnTo>
                  <a:lnTo>
                    <a:pt x="4321594" y="2952356"/>
                  </a:lnTo>
                  <a:lnTo>
                    <a:pt x="4333710" y="2965056"/>
                  </a:lnTo>
                  <a:lnTo>
                    <a:pt x="4339780" y="2965056"/>
                  </a:lnTo>
                  <a:lnTo>
                    <a:pt x="4356582" y="2977756"/>
                  </a:lnTo>
                  <a:lnTo>
                    <a:pt x="4472597" y="2977756"/>
                  </a:lnTo>
                  <a:lnTo>
                    <a:pt x="4409846" y="2939656"/>
                  </a:lnTo>
                  <a:lnTo>
                    <a:pt x="4374108" y="2914256"/>
                  </a:lnTo>
                  <a:lnTo>
                    <a:pt x="4362221" y="2914256"/>
                  </a:lnTo>
                  <a:lnTo>
                    <a:pt x="4350321" y="2901556"/>
                  </a:lnTo>
                  <a:lnTo>
                    <a:pt x="4344390" y="2901556"/>
                  </a:lnTo>
                  <a:lnTo>
                    <a:pt x="4326572" y="2888856"/>
                  </a:lnTo>
                  <a:lnTo>
                    <a:pt x="4312590" y="2881363"/>
                  </a:lnTo>
                  <a:lnTo>
                    <a:pt x="4312590" y="2950299"/>
                  </a:lnTo>
                  <a:lnTo>
                    <a:pt x="4292130" y="2939656"/>
                  </a:lnTo>
                  <a:lnTo>
                    <a:pt x="4297362" y="2939656"/>
                  </a:lnTo>
                  <a:lnTo>
                    <a:pt x="4312590" y="2950299"/>
                  </a:lnTo>
                  <a:lnTo>
                    <a:pt x="4312590" y="2881363"/>
                  </a:lnTo>
                  <a:lnTo>
                    <a:pt x="4302887" y="2876156"/>
                  </a:lnTo>
                  <a:lnTo>
                    <a:pt x="4296981" y="2876156"/>
                  </a:lnTo>
                  <a:lnTo>
                    <a:pt x="4291050" y="2863456"/>
                  </a:lnTo>
                  <a:lnTo>
                    <a:pt x="4261548" y="2850756"/>
                  </a:lnTo>
                  <a:lnTo>
                    <a:pt x="4249788" y="2838056"/>
                  </a:lnTo>
                  <a:lnTo>
                    <a:pt x="4238041" y="2838056"/>
                  </a:lnTo>
                  <a:lnTo>
                    <a:pt x="4220451" y="2825356"/>
                  </a:lnTo>
                  <a:lnTo>
                    <a:pt x="4188358" y="2799956"/>
                  </a:lnTo>
                  <a:lnTo>
                    <a:pt x="4176738" y="2799956"/>
                  </a:lnTo>
                  <a:lnTo>
                    <a:pt x="4159377" y="2787256"/>
                  </a:lnTo>
                  <a:lnTo>
                    <a:pt x="4153585" y="2787256"/>
                  </a:lnTo>
                  <a:lnTo>
                    <a:pt x="4136313" y="2774556"/>
                  </a:lnTo>
                  <a:lnTo>
                    <a:pt x="4121975" y="2761856"/>
                  </a:lnTo>
                  <a:lnTo>
                    <a:pt x="4118038" y="2761856"/>
                  </a:lnTo>
                  <a:lnTo>
                    <a:pt x="4098848" y="2736456"/>
                  </a:lnTo>
                  <a:lnTo>
                    <a:pt x="4091686" y="2736456"/>
                  </a:lnTo>
                  <a:lnTo>
                    <a:pt x="4065549" y="2711056"/>
                  </a:lnTo>
                  <a:lnTo>
                    <a:pt x="4097363" y="2698356"/>
                  </a:lnTo>
                  <a:lnTo>
                    <a:pt x="4179646" y="2711056"/>
                  </a:lnTo>
                  <a:lnTo>
                    <a:pt x="4292714" y="2711056"/>
                  </a:lnTo>
                  <a:lnTo>
                    <a:pt x="4416857" y="2749156"/>
                  </a:lnTo>
                  <a:lnTo>
                    <a:pt x="4484459" y="2761856"/>
                  </a:lnTo>
                  <a:lnTo>
                    <a:pt x="4525048" y="2761856"/>
                  </a:lnTo>
                  <a:lnTo>
                    <a:pt x="4545368" y="2774556"/>
                  </a:lnTo>
                  <a:lnTo>
                    <a:pt x="4586008" y="2774556"/>
                  </a:lnTo>
                  <a:lnTo>
                    <a:pt x="4626673" y="2787256"/>
                  </a:lnTo>
                  <a:lnTo>
                    <a:pt x="4687773" y="2787256"/>
                  </a:lnTo>
                  <a:lnTo>
                    <a:pt x="4694580" y="2799956"/>
                  </a:lnTo>
                  <a:lnTo>
                    <a:pt x="4762551" y="2799956"/>
                  </a:lnTo>
                  <a:lnTo>
                    <a:pt x="4776165" y="2812656"/>
                  </a:lnTo>
                  <a:lnTo>
                    <a:pt x="4851158" y="2812656"/>
                  </a:lnTo>
                  <a:lnTo>
                    <a:pt x="4877054" y="2825356"/>
                  </a:lnTo>
                  <a:lnTo>
                    <a:pt x="4897082" y="2825356"/>
                  </a:lnTo>
                  <a:lnTo>
                    <a:pt x="4938560" y="2838056"/>
                  </a:lnTo>
                  <a:lnTo>
                    <a:pt x="5011267" y="2850756"/>
                  </a:lnTo>
                  <a:lnTo>
                    <a:pt x="5041417" y="2850756"/>
                  </a:lnTo>
                  <a:lnTo>
                    <a:pt x="5079771" y="2863456"/>
                  </a:lnTo>
                  <a:lnTo>
                    <a:pt x="5138458" y="2863456"/>
                  </a:lnTo>
                  <a:lnTo>
                    <a:pt x="5166195" y="2876156"/>
                  </a:lnTo>
                  <a:lnTo>
                    <a:pt x="5222113" y="2876156"/>
                  </a:lnTo>
                  <a:lnTo>
                    <a:pt x="5246154" y="2888856"/>
                  </a:lnTo>
                  <a:lnTo>
                    <a:pt x="5330342" y="2888856"/>
                  </a:lnTo>
                  <a:lnTo>
                    <a:pt x="5334355" y="2901556"/>
                  </a:lnTo>
                  <a:lnTo>
                    <a:pt x="5671185" y="2901556"/>
                  </a:lnTo>
                  <a:lnTo>
                    <a:pt x="5677624" y="2888856"/>
                  </a:lnTo>
                  <a:lnTo>
                    <a:pt x="5720981" y="2888856"/>
                  </a:lnTo>
                  <a:lnTo>
                    <a:pt x="5730583" y="2876156"/>
                  </a:lnTo>
                  <a:lnTo>
                    <a:pt x="5754992" y="2876156"/>
                  </a:lnTo>
                  <a:lnTo>
                    <a:pt x="5768340" y="2888856"/>
                  </a:lnTo>
                  <a:lnTo>
                    <a:pt x="5794553" y="2888856"/>
                  </a:lnTo>
                  <a:lnTo>
                    <a:pt x="5803239" y="2901556"/>
                  </a:lnTo>
                  <a:lnTo>
                    <a:pt x="5838406" y="2901556"/>
                  </a:lnTo>
                  <a:lnTo>
                    <a:pt x="5839726" y="2914256"/>
                  </a:lnTo>
                  <a:lnTo>
                    <a:pt x="5867451" y="2914256"/>
                  </a:lnTo>
                  <a:lnTo>
                    <a:pt x="5871553" y="2926956"/>
                  </a:lnTo>
                  <a:lnTo>
                    <a:pt x="5879262" y="2926956"/>
                  </a:lnTo>
                  <a:lnTo>
                    <a:pt x="5877636" y="2939656"/>
                  </a:lnTo>
                  <a:lnTo>
                    <a:pt x="5872111" y="2939656"/>
                  </a:lnTo>
                  <a:lnTo>
                    <a:pt x="5871146" y="2952356"/>
                  </a:lnTo>
                  <a:lnTo>
                    <a:pt x="5867908" y="2952356"/>
                  </a:lnTo>
                  <a:lnTo>
                    <a:pt x="5864707" y="2965056"/>
                  </a:lnTo>
                  <a:lnTo>
                    <a:pt x="5863361" y="2965056"/>
                  </a:lnTo>
                  <a:lnTo>
                    <a:pt x="5860796" y="2977756"/>
                  </a:lnTo>
                  <a:lnTo>
                    <a:pt x="5886170" y="2977756"/>
                  </a:lnTo>
                  <a:lnTo>
                    <a:pt x="5887885" y="2965056"/>
                  </a:lnTo>
                  <a:lnTo>
                    <a:pt x="5890984" y="2965056"/>
                  </a:lnTo>
                  <a:lnTo>
                    <a:pt x="5892330" y="2952356"/>
                  </a:lnTo>
                  <a:lnTo>
                    <a:pt x="5896394" y="2952356"/>
                  </a:lnTo>
                  <a:lnTo>
                    <a:pt x="5898921" y="2939656"/>
                  </a:lnTo>
                  <a:lnTo>
                    <a:pt x="5904077" y="2939656"/>
                  </a:lnTo>
                  <a:lnTo>
                    <a:pt x="5904395" y="2926956"/>
                  </a:lnTo>
                  <a:close/>
                </a:path>
              </a:pathLst>
            </a:custGeom>
            <a:solidFill>
              <a:srgbClr val="5357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1"/>
              <a:ext cx="9944100" cy="10287000"/>
            </a:xfrm>
            <a:custGeom>
              <a:avLst/>
              <a:gdLst/>
              <a:ahLst/>
              <a:cxnLst/>
              <a:rect l="l" t="t" r="r" b="b"/>
              <a:pathLst>
                <a:path w="9944100" h="10287000">
                  <a:moveTo>
                    <a:pt x="9944099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9944099" y="0"/>
                  </a:lnTo>
                  <a:lnTo>
                    <a:pt x="9944099" y="10286999"/>
                  </a:lnTo>
                  <a:close/>
                </a:path>
              </a:pathLst>
            </a:custGeom>
            <a:solidFill>
              <a:srgbClr val="B9CDF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28700" y="1028701"/>
              <a:ext cx="685799" cy="101917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05027" y="8241632"/>
              <a:ext cx="685799" cy="101917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617868" y="3260615"/>
              <a:ext cx="7324724" cy="4048124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1642012" y="1276685"/>
            <a:ext cx="6698615" cy="642620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900"/>
              </a:spcBef>
            </a:pPr>
            <a:r>
              <a:rPr sz="9000" b="1" spc="204" dirty="0">
                <a:solidFill>
                  <a:srgbClr val="535794"/>
                </a:solidFill>
                <a:latin typeface="Tahoma"/>
                <a:cs typeface="Tahoma"/>
              </a:rPr>
              <a:t>Faktor</a:t>
            </a:r>
            <a:endParaRPr sz="9000">
              <a:latin typeface="Tahoma"/>
              <a:cs typeface="Tahoma"/>
            </a:endParaRPr>
          </a:p>
          <a:p>
            <a:pPr marL="12700" marR="5080" algn="ctr">
              <a:lnSpc>
                <a:spcPts val="12600"/>
              </a:lnSpc>
              <a:spcBef>
                <a:spcPts val="520"/>
              </a:spcBef>
            </a:pPr>
            <a:r>
              <a:rPr sz="9000" b="1" spc="145" dirty="0">
                <a:solidFill>
                  <a:srgbClr val="535794"/>
                </a:solidFill>
                <a:latin typeface="Tahoma"/>
                <a:cs typeface="Tahoma"/>
              </a:rPr>
              <a:t>Pendukung  </a:t>
            </a:r>
            <a:r>
              <a:rPr sz="9000" b="1" spc="130" dirty="0">
                <a:solidFill>
                  <a:srgbClr val="535794"/>
                </a:solidFill>
                <a:latin typeface="Tahoma"/>
                <a:cs typeface="Tahoma"/>
              </a:rPr>
              <a:t>Terjadinya </a:t>
            </a:r>
            <a:r>
              <a:rPr sz="9000" b="1" spc="135" dirty="0">
                <a:solidFill>
                  <a:srgbClr val="535794"/>
                </a:solidFill>
                <a:latin typeface="Tahoma"/>
                <a:cs typeface="Tahoma"/>
              </a:rPr>
              <a:t> </a:t>
            </a:r>
            <a:r>
              <a:rPr sz="9000" b="1" spc="140" dirty="0">
                <a:solidFill>
                  <a:srgbClr val="535794"/>
                </a:solidFill>
                <a:latin typeface="Tahoma"/>
                <a:cs typeface="Tahoma"/>
              </a:rPr>
              <a:t>Bullying</a:t>
            </a:r>
            <a:endParaRPr sz="9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6000" y="900084"/>
            <a:ext cx="12622530" cy="648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sz="6550" b="1" spc="215" dirty="0" smtClean="0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6550" b="1" spc="-225" dirty="0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275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6550" b="1" spc="-270" dirty="0" smtClean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lang="en-US" sz="6550" b="1" spc="-270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6550" b="1" spc="-39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420" dirty="0" err="1" smtClean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6550" b="1" spc="-345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70" dirty="0" err="1" smtClean="0">
                <a:solidFill>
                  <a:srgbClr val="FFFFFF"/>
                </a:solidFill>
                <a:latin typeface="Verdana"/>
                <a:cs typeface="Verdana"/>
              </a:rPr>
              <a:t>mp</a:t>
            </a:r>
            <a:r>
              <a:rPr lang="en-US" sz="6550" b="1" spc="-70" dirty="0" err="1" smtClean="0">
                <a:solidFill>
                  <a:srgbClr val="FFFFFF"/>
                </a:solidFill>
                <a:latin typeface="Verdana"/>
                <a:cs typeface="Verdana"/>
              </a:rPr>
              <a:t>ai</a:t>
            </a:r>
            <a:r>
              <a:rPr sz="6550" b="1" spc="-39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4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6550" b="1" spc="-2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4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70" dirty="0" err="1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6550" b="1" spc="-225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275" dirty="0" err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6550" b="1" spc="-175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40" dirty="0" err="1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6550" b="1" spc="-4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150" dirty="0" err="1" smtClean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spc="-225" dirty="0" err="1" smtClean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70" dirty="0" err="1" smtClean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6550" b="1" spc="-170" dirty="0" err="1" smtClean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39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3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6550" b="1" spc="-2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6550" b="1" spc="-2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4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6550" b="1" spc="-2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6550" b="1" spc="-50" dirty="0">
                <a:solidFill>
                  <a:srgbClr val="FFFFFF"/>
                </a:solidFill>
                <a:latin typeface="Verdana"/>
                <a:cs typeface="Verdana"/>
              </a:rPr>
              <a:t>k  </a:t>
            </a:r>
            <a:r>
              <a:rPr sz="6550" b="1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m</a:t>
            </a:r>
            <a:r>
              <a:rPr sz="6550" b="1" spc="-3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6550" b="1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275" dirty="0">
                <a:solidFill>
                  <a:srgbClr val="FFFFFF"/>
                </a:solidFill>
                <a:latin typeface="Verdana"/>
                <a:cs typeface="Verdana"/>
              </a:rPr>
              <a:t>ll</a:t>
            </a:r>
            <a:r>
              <a:rPr sz="6550" b="1" spc="-3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6550" b="1" spc="-2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55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dirty="0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145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6550" b="1" spc="-175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145" dirty="0" err="1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345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70" dirty="0" err="1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550" b="1" spc="-229" dirty="0" err="1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lang="en-US" sz="6550" b="1" spc="-229" dirty="0" smtClean="0">
                <a:solidFill>
                  <a:srgbClr val="FFFFFF"/>
                </a:solidFill>
                <a:latin typeface="Verdana"/>
                <a:cs typeface="Verdana"/>
              </a:rPr>
              <a:t>,</a:t>
            </a:r>
            <a:r>
              <a:rPr sz="6550" b="1" spc="-229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4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6550" b="1" spc="-2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150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spc="-3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35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6550" b="1" spc="-3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4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6550" b="1" spc="-2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550" b="1" spc="-3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550" b="1" spc="-17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1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6550" b="1" spc="-275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550" b="1" spc="-42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6550" b="1" spc="-34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63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6550" b="1" spc="-270" dirty="0">
                <a:solidFill>
                  <a:srgbClr val="FFFFFF"/>
                </a:solidFill>
                <a:latin typeface="Verdana"/>
                <a:cs typeface="Verdana"/>
              </a:rPr>
              <a:t>i  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6550" b="1" spc="-22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6550" b="1" spc="-27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6550" b="1" spc="-170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1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635" dirty="0">
                <a:solidFill>
                  <a:srgbClr val="FFFFFF"/>
                </a:solidFill>
                <a:latin typeface="Verdana"/>
                <a:cs typeface="Verdana"/>
              </a:rPr>
              <a:t>j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6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6550" b="1" spc="-27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6550" b="1" spc="-39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6550" b="1" spc="-8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6550" b="1" spc="-21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6550" b="1" spc="-440" dirty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6550" b="1" spc="-70" dirty="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6550" b="1" spc="-34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6550" b="1" spc="-14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endParaRPr sz="655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2602652" y="4848"/>
            <a:ext cx="5685790" cy="4956175"/>
            <a:chOff x="12602652" y="4848"/>
            <a:chExt cx="5685790" cy="49561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602652" y="4848"/>
              <a:ext cx="5685347" cy="40195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177645" y="1862848"/>
              <a:ext cx="1190624" cy="11906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9299" y="3770018"/>
              <a:ext cx="1028699" cy="1190624"/>
            </a:xfrm>
            <a:prstGeom prst="rect">
              <a:avLst/>
            </a:prstGeom>
          </p:spPr>
        </p:pic>
      </p:grpSp>
      <p:grpSp>
        <p:nvGrpSpPr>
          <p:cNvPr id="7" name="object 7"/>
          <p:cNvGrpSpPr/>
          <p:nvPr/>
        </p:nvGrpSpPr>
        <p:grpSpPr>
          <a:xfrm>
            <a:off x="0" y="6564504"/>
            <a:ext cx="7668895" cy="3723004"/>
            <a:chOff x="0" y="6564504"/>
            <a:chExt cx="7668895" cy="3723004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6978339"/>
              <a:ext cx="7668815" cy="33086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8496243"/>
              <a:ext cx="595689" cy="11906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21168" y="6564504"/>
              <a:ext cx="1190624" cy="119062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94383" y="8496243"/>
              <a:ext cx="1190624" cy="11906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B9CDF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02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D</a:t>
            </a:r>
            <a:r>
              <a:rPr spc="-365" dirty="0"/>
              <a:t>a</a:t>
            </a:r>
            <a:r>
              <a:rPr spc="-70" dirty="0"/>
              <a:t>mp</a:t>
            </a:r>
            <a:r>
              <a:rPr spc="-365" dirty="0"/>
              <a:t>a</a:t>
            </a:r>
            <a:r>
              <a:rPr spc="-80" dirty="0"/>
              <a:t>k</a:t>
            </a:r>
            <a:r>
              <a:rPr spc="-415" dirty="0"/>
              <a:t> </a:t>
            </a:r>
            <a:r>
              <a:rPr spc="-280" dirty="0"/>
              <a:t>N</a:t>
            </a:r>
            <a:r>
              <a:rPr spc="-240" dirty="0"/>
              <a:t>e</a:t>
            </a:r>
            <a:r>
              <a:rPr dirty="0"/>
              <a:t>g</a:t>
            </a:r>
            <a:r>
              <a:rPr spc="-365" dirty="0"/>
              <a:t>a</a:t>
            </a:r>
            <a:r>
              <a:rPr spc="-150" dirty="0"/>
              <a:t>t</a:t>
            </a:r>
            <a:r>
              <a:rPr spc="-295" dirty="0"/>
              <a:t>i</a:t>
            </a:r>
            <a:r>
              <a:rPr spc="-250" dirty="0"/>
              <a:t>f</a:t>
            </a:r>
            <a:r>
              <a:rPr spc="-415" dirty="0"/>
              <a:t> </a:t>
            </a:r>
            <a:r>
              <a:rPr spc="-70" dirty="0"/>
              <a:t>b</a:t>
            </a:r>
            <a:r>
              <a:rPr spc="-365" dirty="0"/>
              <a:t>a</a:t>
            </a:r>
            <a:r>
              <a:rPr dirty="0"/>
              <a:t>g</a:t>
            </a:r>
            <a:r>
              <a:rPr spc="-290" dirty="0"/>
              <a:t>i</a:t>
            </a:r>
            <a:r>
              <a:rPr spc="-415" dirty="0"/>
              <a:t> </a:t>
            </a:r>
            <a:r>
              <a:rPr spc="-225" dirty="0"/>
              <a:t>K</a:t>
            </a:r>
            <a:r>
              <a:rPr spc="-229" dirty="0"/>
              <a:t>o</a:t>
            </a:r>
            <a:r>
              <a:rPr spc="-470" dirty="0"/>
              <a:t>r</a:t>
            </a:r>
            <a:r>
              <a:rPr spc="-70" dirty="0"/>
              <a:t>b</a:t>
            </a:r>
            <a:r>
              <a:rPr spc="-365" dirty="0"/>
              <a:t>a</a:t>
            </a:r>
            <a:r>
              <a:rPr spc="-150" dirty="0"/>
              <a:t>n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3524" y="1028703"/>
            <a:ext cx="685799" cy="101917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0"/>
            <a:ext cx="6721475" cy="3439795"/>
            <a:chOff x="0" y="0"/>
            <a:chExt cx="6721475" cy="343979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721285" cy="343919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3465" y="3"/>
              <a:ext cx="685799" cy="805996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0" y="5758604"/>
            <a:ext cx="8055609" cy="4528820"/>
            <a:chOff x="0" y="5758604"/>
            <a:chExt cx="8055609" cy="452882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58604"/>
              <a:ext cx="8055179" cy="452839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3465" y="7197274"/>
              <a:ext cx="685799" cy="10191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9815" y="7864024"/>
              <a:ext cx="685799" cy="1019174"/>
            </a:xfrm>
            <a:prstGeom prst="rect">
              <a:avLst/>
            </a:prstGeom>
          </p:spPr>
        </p:pic>
      </p:grpSp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8941" y="5619209"/>
            <a:ext cx="2400255" cy="107385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5911" y="5830067"/>
            <a:ext cx="5254100" cy="4456932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771722" y="0"/>
            <a:ext cx="5493140" cy="394522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188680" y="1028700"/>
            <a:ext cx="1047749" cy="155257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29664" y="3062233"/>
            <a:ext cx="438149" cy="64769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82513" y="1150578"/>
            <a:ext cx="438149" cy="647699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51528" y="7705635"/>
            <a:ext cx="1047749" cy="155257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820143" y="6576976"/>
            <a:ext cx="438149" cy="6476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67294" y="8488632"/>
            <a:ext cx="438149" cy="647699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7833" y="4013138"/>
            <a:ext cx="209550" cy="209549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7833" y="4898963"/>
            <a:ext cx="209550" cy="209549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7833" y="5784788"/>
            <a:ext cx="209550" cy="209549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7833" y="6670612"/>
            <a:ext cx="209550" cy="209549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527833" y="7556437"/>
            <a:ext cx="209550" cy="209549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4994508" y="3546400"/>
            <a:ext cx="9989185" cy="4454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33705">
              <a:lnSpc>
                <a:spcPct val="116300"/>
              </a:lnSpc>
              <a:spcBef>
                <a:spcPts val="95"/>
              </a:spcBef>
            </a:pPr>
            <a:r>
              <a:rPr sz="5000" b="1" spc="-95" dirty="0">
                <a:solidFill>
                  <a:srgbClr val="535794"/>
                </a:solidFill>
                <a:latin typeface="Verdana"/>
                <a:cs typeface="Verdana"/>
              </a:rPr>
              <a:t>Ketakutan </a:t>
            </a:r>
            <a:r>
              <a:rPr sz="5000" b="1" spc="-125" dirty="0">
                <a:solidFill>
                  <a:srgbClr val="535794"/>
                </a:solidFill>
                <a:latin typeface="Verdana"/>
                <a:cs typeface="Verdana"/>
              </a:rPr>
              <a:t>bersekolah </a:t>
            </a:r>
            <a:r>
              <a:rPr sz="5000" b="1" spc="-120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10" dirty="0">
                <a:solidFill>
                  <a:srgbClr val="535794"/>
                </a:solidFill>
                <a:latin typeface="Verdana"/>
                <a:cs typeface="Verdana"/>
              </a:rPr>
              <a:t>Gangguan</a:t>
            </a:r>
            <a:r>
              <a:rPr sz="5000" b="1" spc="148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00" dirty="0">
                <a:solidFill>
                  <a:srgbClr val="535794"/>
                </a:solidFill>
                <a:latin typeface="Verdana"/>
                <a:cs typeface="Verdana"/>
              </a:rPr>
              <a:t>Mental </a:t>
            </a:r>
            <a:r>
              <a:rPr sz="5000" b="1" spc="-9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65" dirty="0">
                <a:solidFill>
                  <a:srgbClr val="535794"/>
                </a:solidFill>
                <a:latin typeface="Verdana"/>
                <a:cs typeface="Verdana"/>
              </a:rPr>
              <a:t>H</a:t>
            </a:r>
            <a:r>
              <a:rPr sz="5000" b="1" spc="-150" dirty="0">
                <a:solidFill>
                  <a:srgbClr val="535794"/>
                </a:solidFill>
                <a:latin typeface="Verdana"/>
                <a:cs typeface="Verdana"/>
              </a:rPr>
              <a:t>il</a:t>
            </a:r>
            <a:r>
              <a:rPr sz="5000" b="1" spc="-204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5000" b="1" spc="-90" dirty="0">
                <a:solidFill>
                  <a:srgbClr val="535794"/>
                </a:solidFill>
                <a:latin typeface="Verdana"/>
                <a:cs typeface="Verdana"/>
              </a:rPr>
              <a:t>n</a:t>
            </a:r>
            <a:r>
              <a:rPr sz="5000" b="1" spc="20" dirty="0">
                <a:solidFill>
                  <a:srgbClr val="535794"/>
                </a:solidFill>
                <a:latin typeface="Verdana"/>
                <a:cs typeface="Verdana"/>
              </a:rPr>
              <a:t>g</a:t>
            </a:r>
            <a:r>
              <a:rPr sz="5000" b="1" spc="-90" dirty="0">
                <a:solidFill>
                  <a:srgbClr val="535794"/>
                </a:solidFill>
                <a:latin typeface="Verdana"/>
                <a:cs typeface="Verdana"/>
              </a:rPr>
              <a:t>n</a:t>
            </a:r>
            <a:r>
              <a:rPr sz="5000" b="1" spc="-160" dirty="0">
                <a:solidFill>
                  <a:srgbClr val="535794"/>
                </a:solidFill>
                <a:latin typeface="Verdana"/>
                <a:cs typeface="Verdana"/>
              </a:rPr>
              <a:t>y</a:t>
            </a:r>
            <a:r>
              <a:rPr sz="5000" b="1" spc="-200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5000" b="1" spc="-254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220" dirty="0">
                <a:solidFill>
                  <a:srgbClr val="535794"/>
                </a:solidFill>
                <a:latin typeface="Verdana"/>
                <a:cs typeface="Verdana"/>
              </a:rPr>
              <a:t>R</a:t>
            </a:r>
            <a:r>
              <a:rPr sz="5000" b="1" spc="-204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5000" b="1" spc="-240" dirty="0">
                <a:solidFill>
                  <a:srgbClr val="535794"/>
                </a:solidFill>
                <a:latin typeface="Verdana"/>
                <a:cs typeface="Verdana"/>
              </a:rPr>
              <a:t>s</a:t>
            </a:r>
            <a:r>
              <a:rPr sz="5000" b="1" spc="-200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5000" b="1" spc="-254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15" dirty="0">
                <a:solidFill>
                  <a:srgbClr val="535794"/>
                </a:solidFill>
                <a:latin typeface="Verdana"/>
                <a:cs typeface="Verdana"/>
              </a:rPr>
              <a:t>P</a:t>
            </a:r>
            <a:r>
              <a:rPr sz="5000" b="1" spc="-120" dirty="0">
                <a:solidFill>
                  <a:srgbClr val="535794"/>
                </a:solidFill>
                <a:latin typeface="Verdana"/>
                <a:cs typeface="Verdana"/>
              </a:rPr>
              <a:t>e</a:t>
            </a:r>
            <a:r>
              <a:rPr sz="5000" b="1" spc="-280" dirty="0">
                <a:solidFill>
                  <a:srgbClr val="535794"/>
                </a:solidFill>
                <a:latin typeface="Verdana"/>
                <a:cs typeface="Verdana"/>
              </a:rPr>
              <a:t>r</a:t>
            </a:r>
            <a:r>
              <a:rPr sz="5000" b="1" spc="65" dirty="0">
                <a:solidFill>
                  <a:srgbClr val="535794"/>
                </a:solidFill>
                <a:latin typeface="Verdana"/>
                <a:cs typeface="Verdana"/>
              </a:rPr>
              <a:t>c</a:t>
            </a:r>
            <a:r>
              <a:rPr sz="5000" b="1" spc="-204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5000" b="1" spc="-160" dirty="0">
                <a:solidFill>
                  <a:srgbClr val="535794"/>
                </a:solidFill>
                <a:latin typeface="Verdana"/>
                <a:cs typeface="Verdana"/>
              </a:rPr>
              <a:t>y</a:t>
            </a:r>
            <a:r>
              <a:rPr sz="5000" b="1" spc="-200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5000" b="1" spc="-254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30" dirty="0">
                <a:solidFill>
                  <a:srgbClr val="535794"/>
                </a:solidFill>
                <a:latin typeface="Verdana"/>
                <a:cs typeface="Verdana"/>
              </a:rPr>
              <a:t>D</a:t>
            </a:r>
            <a:r>
              <a:rPr sz="5000" b="1" spc="-150" dirty="0">
                <a:solidFill>
                  <a:srgbClr val="535794"/>
                </a:solidFill>
                <a:latin typeface="Verdana"/>
                <a:cs typeface="Verdana"/>
              </a:rPr>
              <a:t>i</a:t>
            </a:r>
            <a:r>
              <a:rPr sz="5000" b="1" spc="-280" dirty="0">
                <a:solidFill>
                  <a:srgbClr val="535794"/>
                </a:solidFill>
                <a:latin typeface="Verdana"/>
                <a:cs typeface="Verdana"/>
              </a:rPr>
              <a:t>r</a:t>
            </a:r>
            <a:r>
              <a:rPr sz="5000" b="1" spc="-145" dirty="0">
                <a:solidFill>
                  <a:srgbClr val="535794"/>
                </a:solidFill>
                <a:latin typeface="Verdana"/>
                <a:cs typeface="Verdana"/>
              </a:rPr>
              <a:t>i  </a:t>
            </a:r>
            <a:r>
              <a:rPr sz="5000" b="1" spc="-135" dirty="0">
                <a:solidFill>
                  <a:srgbClr val="535794"/>
                </a:solidFill>
                <a:latin typeface="Verdana"/>
                <a:cs typeface="Verdana"/>
              </a:rPr>
              <a:t>Depresi</a:t>
            </a:r>
            <a:endParaRPr sz="5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75"/>
              </a:spcBef>
            </a:pPr>
            <a:r>
              <a:rPr sz="5000" b="1" spc="-75" dirty="0">
                <a:solidFill>
                  <a:srgbClr val="535794"/>
                </a:solidFill>
                <a:latin typeface="Verdana"/>
                <a:cs typeface="Verdana"/>
              </a:rPr>
              <a:t>Bunuh</a:t>
            </a:r>
            <a:r>
              <a:rPr sz="5000" b="1" spc="-26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50" dirty="0">
                <a:solidFill>
                  <a:srgbClr val="535794"/>
                </a:solidFill>
                <a:latin typeface="Verdana"/>
                <a:cs typeface="Verdana"/>
              </a:rPr>
              <a:t>Diri</a:t>
            </a:r>
            <a:r>
              <a:rPr sz="5000" b="1" spc="-26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10" dirty="0">
                <a:solidFill>
                  <a:srgbClr val="535794"/>
                </a:solidFill>
                <a:latin typeface="Verdana"/>
                <a:cs typeface="Verdana"/>
              </a:rPr>
              <a:t>yang</a:t>
            </a:r>
            <a:r>
              <a:rPr sz="5000" b="1" spc="-260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00" dirty="0">
                <a:solidFill>
                  <a:srgbClr val="535794"/>
                </a:solidFill>
                <a:latin typeface="Verdana"/>
                <a:cs typeface="Verdana"/>
              </a:rPr>
              <a:t>paling</a:t>
            </a:r>
            <a:r>
              <a:rPr sz="5000" b="1" spc="-26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5000" b="1" spc="-160" dirty="0">
                <a:solidFill>
                  <a:srgbClr val="535794"/>
                </a:solidFill>
                <a:latin typeface="Verdana"/>
                <a:cs typeface="Verdana"/>
              </a:rPr>
              <a:t>parah</a:t>
            </a:r>
            <a:endParaRPr sz="5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3649" y="4006199"/>
            <a:ext cx="645731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b="1" spc="-51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8000" b="1" spc="-245" dirty="0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8000" b="1" spc="-90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8000" b="1" spc="-315" dirty="0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8000" b="1" spc="-250" dirty="0">
                <a:solidFill>
                  <a:srgbClr val="FFFFFF"/>
                </a:solidFill>
                <a:latin typeface="Verdana"/>
                <a:cs typeface="Verdana"/>
              </a:rPr>
              <a:t>K</a:t>
            </a:r>
            <a:r>
              <a:rPr sz="8000" b="1" spc="-4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8000" b="1" spc="-495" dirty="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8000" b="1" spc="-55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8000" b="1" spc="-195" dirty="0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endParaRPr sz="80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63649" y="5691256"/>
            <a:ext cx="386461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85" dirty="0">
                <a:solidFill>
                  <a:srgbClr val="535794"/>
                </a:solidFill>
                <a:latin typeface="Verdana"/>
                <a:cs typeface="Verdana"/>
              </a:rPr>
              <a:t>F</a:t>
            </a:r>
            <a:r>
              <a:rPr sz="3200" spc="80" dirty="0">
                <a:solidFill>
                  <a:srgbClr val="535794"/>
                </a:solidFill>
                <a:latin typeface="Verdana"/>
                <a:cs typeface="Verdana"/>
              </a:rPr>
              <a:t>o</a:t>
            </a:r>
            <a:r>
              <a:rPr sz="3200" spc="-55" dirty="0">
                <a:solidFill>
                  <a:srgbClr val="535794"/>
                </a:solidFill>
                <a:latin typeface="Verdana"/>
                <a:cs typeface="Verdana"/>
              </a:rPr>
              <a:t>r</a:t>
            </a:r>
            <a:r>
              <a:rPr sz="3200" spc="-26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3200" spc="95" dirty="0">
                <a:solidFill>
                  <a:srgbClr val="535794"/>
                </a:solidFill>
                <a:latin typeface="Verdana"/>
                <a:cs typeface="Verdana"/>
              </a:rPr>
              <a:t>Y</a:t>
            </a:r>
            <a:r>
              <a:rPr sz="3200" spc="80" dirty="0">
                <a:solidFill>
                  <a:srgbClr val="535794"/>
                </a:solidFill>
                <a:latin typeface="Verdana"/>
                <a:cs typeface="Verdana"/>
              </a:rPr>
              <a:t>o</a:t>
            </a:r>
            <a:r>
              <a:rPr sz="3200" spc="135" dirty="0">
                <a:solidFill>
                  <a:srgbClr val="535794"/>
                </a:solidFill>
                <a:latin typeface="Verdana"/>
                <a:cs typeface="Verdana"/>
              </a:rPr>
              <a:t>u</a:t>
            </a:r>
            <a:r>
              <a:rPr sz="3200" spc="-55" dirty="0">
                <a:solidFill>
                  <a:srgbClr val="535794"/>
                </a:solidFill>
                <a:latin typeface="Verdana"/>
                <a:cs typeface="Verdana"/>
              </a:rPr>
              <a:t>r</a:t>
            </a:r>
            <a:r>
              <a:rPr sz="3200" spc="-265" dirty="0">
                <a:solidFill>
                  <a:srgbClr val="535794"/>
                </a:solidFill>
                <a:latin typeface="Verdana"/>
                <a:cs typeface="Verdana"/>
              </a:rPr>
              <a:t> </a:t>
            </a:r>
            <a:r>
              <a:rPr sz="3200" spc="145" dirty="0">
                <a:solidFill>
                  <a:srgbClr val="535794"/>
                </a:solidFill>
                <a:latin typeface="Verdana"/>
                <a:cs typeface="Verdana"/>
              </a:rPr>
              <a:t>A</a:t>
            </a:r>
            <a:r>
              <a:rPr sz="3200" spc="55" dirty="0">
                <a:solidFill>
                  <a:srgbClr val="535794"/>
                </a:solidFill>
                <a:latin typeface="Verdana"/>
                <a:cs typeface="Verdana"/>
              </a:rPr>
              <a:t>tt</a:t>
            </a:r>
            <a:r>
              <a:rPr sz="3200" spc="45" dirty="0">
                <a:solidFill>
                  <a:srgbClr val="535794"/>
                </a:solidFill>
                <a:latin typeface="Verdana"/>
                <a:cs typeface="Verdana"/>
              </a:rPr>
              <a:t>e</a:t>
            </a:r>
            <a:r>
              <a:rPr sz="3200" spc="145" dirty="0">
                <a:solidFill>
                  <a:srgbClr val="535794"/>
                </a:solidFill>
                <a:latin typeface="Verdana"/>
                <a:cs typeface="Verdana"/>
              </a:rPr>
              <a:t>n</a:t>
            </a:r>
            <a:r>
              <a:rPr sz="3200" spc="55" dirty="0">
                <a:solidFill>
                  <a:srgbClr val="535794"/>
                </a:solidFill>
                <a:latin typeface="Verdana"/>
                <a:cs typeface="Verdana"/>
              </a:rPr>
              <a:t>t</a:t>
            </a:r>
            <a:r>
              <a:rPr sz="3200" spc="5" dirty="0">
                <a:solidFill>
                  <a:srgbClr val="535794"/>
                </a:solidFill>
                <a:latin typeface="Verdana"/>
                <a:cs typeface="Verdana"/>
              </a:rPr>
              <a:t>i</a:t>
            </a:r>
            <a:r>
              <a:rPr sz="3200" spc="80" dirty="0">
                <a:solidFill>
                  <a:srgbClr val="535794"/>
                </a:solidFill>
                <a:latin typeface="Verdana"/>
                <a:cs typeface="Verdana"/>
              </a:rPr>
              <a:t>o</a:t>
            </a:r>
            <a:r>
              <a:rPr sz="3200" spc="150" dirty="0">
                <a:solidFill>
                  <a:srgbClr val="535794"/>
                </a:solidFill>
                <a:latin typeface="Verdana"/>
                <a:cs typeface="Verdana"/>
              </a:rPr>
              <a:t>n</a:t>
            </a:r>
            <a:endParaRPr sz="32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808548" y="1130051"/>
            <a:ext cx="6479540" cy="8489315"/>
            <a:chOff x="11808548" y="1130051"/>
            <a:chExt cx="6479540" cy="848931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808548" y="1130051"/>
              <a:ext cx="6479451" cy="8118741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191999" y="1570654"/>
              <a:ext cx="847724" cy="84772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837358" y="8257204"/>
              <a:ext cx="847724" cy="8477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613940" y="8257204"/>
              <a:ext cx="1362074" cy="1362074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158241" y="0"/>
            <a:ext cx="1362074" cy="55147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69</Words>
  <Application>Microsoft Office PowerPoint</Application>
  <PresentationFormat>Custom</PresentationFormat>
  <Paragraphs>10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Lucida Sans Unicode</vt:lpstr>
      <vt:lpstr>Tahoma</vt:lpstr>
      <vt:lpstr>Verdana</vt:lpstr>
      <vt:lpstr>Office Theme</vt:lpstr>
      <vt:lpstr>STOP  BULLYING</vt:lpstr>
      <vt:lpstr>PowerPoint Presentation</vt:lpstr>
      <vt:lpstr>PowerPoint Presentation</vt:lpstr>
      <vt:lpstr>PowerPoint Presentation</vt:lpstr>
      <vt:lpstr>Dampak Negatif bagi Korban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Stop Bullying</dc:title>
  <dc:creator>Yohanna Christmastuti</dc:creator>
  <cp:keywords>DAEo0MKfmZw,BAEgqrz4sok</cp:keywords>
  <cp:lastModifiedBy>Asus</cp:lastModifiedBy>
  <cp:revision>1</cp:revision>
  <dcterms:created xsi:type="dcterms:W3CDTF">2021-09-02T01:39:50Z</dcterms:created>
  <dcterms:modified xsi:type="dcterms:W3CDTF">2021-09-02T01:41:11Z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2021-09-02T00:00:00Z</vt:filetime>
  </property>
  <property fmtid="{D5CDD505-2E9C-101B-9397-08002B2CF9AE}" pid="3" name="Creator">
    <vt:lpwstr>Canva</vt:lpwstr>
  </property>
  <property fmtid="{D5CDD505-2E9C-101B-9397-08002B2CF9AE}" pid="4" name="LastSaved">
    <vt:filetime>2021-09-02T00:00:00Z</vt:filetime>
  </property>
</Properties>
</file>