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2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D7D93-856A-4EA0-8D41-7D8EBAACA235}" type="datetimeFigureOut">
              <a:rPr lang="en-US" smtClean="0"/>
              <a:pPr/>
              <a:t>4/7/2019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D98CBE-D070-4DCD-9C5D-6FE015287A2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649"/>
            <a:ext cx="9144000" cy="6845351"/>
          </a:xfrm>
          <a:prstGeom prst="rect">
            <a:avLst/>
          </a:prstGeom>
        </p:spPr>
      </p:pic>
      <p:pic>
        <p:nvPicPr>
          <p:cNvPr id="7" name="Picture 6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2743200" y="3733800"/>
            <a:ext cx="1676400" cy="2001148"/>
          </a:xfrm>
          <a:prstGeom prst="rect">
            <a:avLst/>
          </a:prstGeom>
        </p:spPr>
      </p:pic>
      <p:pic>
        <p:nvPicPr>
          <p:cNvPr id="8" name="Picture 7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3429000" y="1905000"/>
            <a:ext cx="1600200" cy="1910186"/>
          </a:xfrm>
          <a:prstGeom prst="rect">
            <a:avLst/>
          </a:prstGeom>
        </p:spPr>
      </p:pic>
      <p:pic>
        <p:nvPicPr>
          <p:cNvPr id="9" name="Picture 8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990601" y="3919114"/>
            <a:ext cx="1600200" cy="1910186"/>
          </a:xfrm>
          <a:prstGeom prst="rect">
            <a:avLst/>
          </a:prstGeom>
        </p:spPr>
      </p:pic>
      <p:pic>
        <p:nvPicPr>
          <p:cNvPr id="10" name="Picture 9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0" y="2133600"/>
            <a:ext cx="1819275" cy="2171700"/>
          </a:xfrm>
          <a:prstGeom prst="rect">
            <a:avLst/>
          </a:prstGeom>
        </p:spPr>
      </p:pic>
      <p:pic>
        <p:nvPicPr>
          <p:cNvPr id="11" name="Picture 10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4724400" y="3581400"/>
            <a:ext cx="1752600" cy="2092109"/>
          </a:xfrm>
          <a:prstGeom prst="rect">
            <a:avLst/>
          </a:prstGeom>
        </p:spPr>
      </p:pic>
      <p:pic>
        <p:nvPicPr>
          <p:cNvPr id="12" name="Picture 11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7086600" y="3276600"/>
            <a:ext cx="1819275" cy="2171700"/>
          </a:xfrm>
          <a:prstGeom prst="rect">
            <a:avLst/>
          </a:prstGeom>
        </p:spPr>
      </p:pic>
      <p:pic>
        <p:nvPicPr>
          <p:cNvPr id="13" name="Picture 12" descr="s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5791200" y="1828800"/>
            <a:ext cx="1819275" cy="21717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600200" y="762000"/>
            <a:ext cx="41905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Anak</a:t>
            </a:r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 </a:t>
            </a:r>
            <a:r>
              <a:rPr lang="en-US" sz="54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entury Gothic" pitchFamily="34" charset="0"/>
              </a:rPr>
              <a:t>ayam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Century Gothic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33600" y="1828800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7200" y="838200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28600" y="4876800"/>
            <a:ext cx="70404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4</a:t>
            </a:r>
            <a:endParaRPr lang="en-US" sz="80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76400" y="3657600"/>
            <a:ext cx="104324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2590800" y="3581400"/>
            <a:ext cx="567784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-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276600" y="3657600"/>
            <a:ext cx="8146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191000" y="39624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4800600" y="3657600"/>
            <a:ext cx="8146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96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96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083 0.00046 L -0.32083 0.00046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29167 -0.0125 L -0.54167 -0.0125 " pathEditMode="relative" rAng="0" ptsTypes="AA">
                                      <p:cBhvr>
                                        <p:cTn id="6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52083 -0.01921 L -0.77083 -0.01921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xit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9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0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1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8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8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5" grpId="1"/>
      <p:bldP spid="16" grpId="0"/>
      <p:bldP spid="16" grpId="2"/>
      <p:bldP spid="17" grpId="0"/>
      <p:bldP spid="17" grpId="1"/>
      <p:bldP spid="19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5" name="Picture 4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3429000" y="2286000"/>
            <a:ext cx="1287490" cy="866775"/>
          </a:xfrm>
          <a:prstGeom prst="rect">
            <a:avLst/>
          </a:prstGeom>
        </p:spPr>
      </p:pic>
      <p:pic>
        <p:nvPicPr>
          <p:cNvPr id="6" name="Picture 5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4114800" y="3810000"/>
            <a:ext cx="1287490" cy="866775"/>
          </a:xfrm>
          <a:prstGeom prst="rect">
            <a:avLst/>
          </a:prstGeom>
        </p:spPr>
      </p:pic>
      <p:pic>
        <p:nvPicPr>
          <p:cNvPr id="7" name="Picture 6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762000" y="4419600"/>
            <a:ext cx="1287490" cy="866775"/>
          </a:xfrm>
          <a:prstGeom prst="rect">
            <a:avLst/>
          </a:prstGeom>
        </p:spPr>
      </p:pic>
      <p:pic>
        <p:nvPicPr>
          <p:cNvPr id="8" name="Picture 7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7467600" y="4267200"/>
            <a:ext cx="1287490" cy="866775"/>
          </a:xfrm>
          <a:prstGeom prst="rect">
            <a:avLst/>
          </a:prstGeom>
        </p:spPr>
      </p:pic>
      <p:pic>
        <p:nvPicPr>
          <p:cNvPr id="9" name="Picture 8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533400" y="2057400"/>
            <a:ext cx="1287490" cy="866775"/>
          </a:xfrm>
          <a:prstGeom prst="rect">
            <a:avLst/>
          </a:prstGeom>
        </p:spPr>
      </p:pic>
      <p:pic>
        <p:nvPicPr>
          <p:cNvPr id="10" name="Picture 9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5791200" y="2514600"/>
            <a:ext cx="1287490" cy="866775"/>
          </a:xfrm>
          <a:prstGeom prst="rect">
            <a:avLst/>
          </a:prstGeom>
        </p:spPr>
      </p:pic>
      <p:pic>
        <p:nvPicPr>
          <p:cNvPr id="11" name="Picture 10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4114800" y="228600"/>
            <a:ext cx="1287490" cy="866775"/>
          </a:xfrm>
          <a:prstGeom prst="rect">
            <a:avLst/>
          </a:prstGeom>
        </p:spPr>
      </p:pic>
      <p:pic>
        <p:nvPicPr>
          <p:cNvPr id="12" name="Picture 11" descr="v.pn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b="13636"/>
          <a:stretch>
            <a:fillRect/>
          </a:stretch>
        </p:blipFill>
        <p:spPr>
          <a:xfrm>
            <a:off x="1524000" y="457200"/>
            <a:ext cx="1287490" cy="866775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2590800" y="4648200"/>
            <a:ext cx="3273653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cap="none" spc="50" dirty="0" err="1" smtClean="0">
                <a:ln w="11430"/>
                <a:solidFill>
                  <a:srgbClr val="7030A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burung</a:t>
            </a:r>
            <a:endParaRPr lang="en-US" sz="8000" b="1" cap="none" spc="50" dirty="0">
              <a:ln w="11430"/>
              <a:solidFill>
                <a:srgbClr val="7030A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696200" y="152400"/>
            <a:ext cx="7104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8</a:t>
            </a:r>
            <a:endParaRPr lang="en-U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2971800" y="533400"/>
            <a:ext cx="7104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cap="none" spc="50" dirty="0" smtClean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80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228600"/>
            <a:ext cx="71045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1219200" y="2895600"/>
            <a:ext cx="808235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8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2286000" y="2895600"/>
            <a:ext cx="561372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-</a:t>
            </a:r>
            <a:endParaRPr lang="en-US" sz="9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048000" y="3048000"/>
            <a:ext cx="7633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962400" y="3276600"/>
            <a:ext cx="53572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=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2000" y="3048000"/>
            <a:ext cx="7633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en-US" sz="88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3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3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3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56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531 0.00347 L -0.35365 0.00347 " pathEditMode="relative" rAng="0" ptsTypes="AA">
                                      <p:cBhvr>
                                        <p:cTn id="6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5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5E-6 1.11022E-16 L -0.61198 -0.00764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06" y="-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8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6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in)">
                                      <p:cBhvr>
                                        <p:cTn id="8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7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1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5" dur="2000" fill="hold"/>
                                        <p:tgtEl>
                                          <p:spTgt spid="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9" dur="2000" fill="hold"/>
                                        <p:tgtEl>
                                          <p:spTgt spid="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4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5" grpId="1"/>
      <p:bldP spid="16" grpId="0"/>
      <p:bldP spid="16" grpId="1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489</TotalTime>
  <Words>19</Words>
  <Application>Microsoft Office PowerPoint</Application>
  <PresentationFormat>On-screen Show (4:3)</PresentationFormat>
  <Paragraphs>18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ismail - [2010]</dc:creator>
  <cp:lastModifiedBy>ismail - [2010]</cp:lastModifiedBy>
  <cp:revision>25</cp:revision>
  <dcterms:created xsi:type="dcterms:W3CDTF">2019-03-28T13:09:42Z</dcterms:created>
  <dcterms:modified xsi:type="dcterms:W3CDTF">2019-04-07T17:20:59Z</dcterms:modified>
</cp:coreProperties>
</file>