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7D93-856A-4EA0-8D41-7D8EBAACA235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8CBE-D070-4DCD-9C5D-6FE015287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49"/>
            <a:ext cx="9144000" cy="6845351"/>
          </a:xfrm>
          <a:prstGeom prst="rect">
            <a:avLst/>
          </a:prstGeom>
        </p:spPr>
      </p:pic>
      <p:pic>
        <p:nvPicPr>
          <p:cNvPr id="7" name="Picture 6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2743200" y="3733800"/>
            <a:ext cx="1676400" cy="2001148"/>
          </a:xfrm>
          <a:prstGeom prst="rect">
            <a:avLst/>
          </a:prstGeom>
        </p:spPr>
      </p:pic>
      <p:pic>
        <p:nvPicPr>
          <p:cNvPr id="8" name="Picture 7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3429000" y="1905000"/>
            <a:ext cx="1600200" cy="1910186"/>
          </a:xfrm>
          <a:prstGeom prst="rect">
            <a:avLst/>
          </a:prstGeom>
        </p:spPr>
      </p:pic>
      <p:pic>
        <p:nvPicPr>
          <p:cNvPr id="9" name="Picture 8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990601" y="3919114"/>
            <a:ext cx="1600200" cy="1910186"/>
          </a:xfrm>
          <a:prstGeom prst="rect">
            <a:avLst/>
          </a:prstGeom>
        </p:spPr>
      </p:pic>
      <p:pic>
        <p:nvPicPr>
          <p:cNvPr id="10" name="Picture 9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0" y="2133600"/>
            <a:ext cx="1819275" cy="2171700"/>
          </a:xfrm>
          <a:prstGeom prst="rect">
            <a:avLst/>
          </a:prstGeom>
        </p:spPr>
      </p:pic>
      <p:pic>
        <p:nvPicPr>
          <p:cNvPr id="11" name="Picture 10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4724400" y="3581400"/>
            <a:ext cx="1752600" cy="2092109"/>
          </a:xfrm>
          <a:prstGeom prst="rect">
            <a:avLst/>
          </a:prstGeom>
        </p:spPr>
      </p:pic>
      <p:pic>
        <p:nvPicPr>
          <p:cNvPr id="12" name="Picture 11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7086600" y="3276600"/>
            <a:ext cx="1819275" cy="2171700"/>
          </a:xfrm>
          <a:prstGeom prst="rect">
            <a:avLst/>
          </a:prstGeom>
        </p:spPr>
      </p:pic>
      <p:pic>
        <p:nvPicPr>
          <p:cNvPr id="13" name="Picture 12" descr="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5791200" y="1828800"/>
            <a:ext cx="1819275" cy="21717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00200" y="762000"/>
            <a:ext cx="4190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Anak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ayam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182880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83820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4876800"/>
            <a:ext cx="704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76400" y="3657600"/>
            <a:ext cx="104324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3581400"/>
            <a:ext cx="5677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3657600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91000" y="39624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00600" y="3657600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0046 L -0.32083 0.0004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167 -0.0125 L -0.54167 -0.012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83 -0.01921 L -0.77083 -0.0192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  <p:bldP spid="16" grpId="0"/>
      <p:bldP spid="16" grpId="2"/>
      <p:bldP spid="17" grpId="0"/>
      <p:bldP spid="17" grpId="1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3429000" y="2286000"/>
            <a:ext cx="1287490" cy="866775"/>
          </a:xfrm>
          <a:prstGeom prst="rect">
            <a:avLst/>
          </a:prstGeom>
        </p:spPr>
      </p:pic>
      <p:pic>
        <p:nvPicPr>
          <p:cNvPr id="6" name="Picture 5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4114800" y="3810000"/>
            <a:ext cx="1287490" cy="866775"/>
          </a:xfrm>
          <a:prstGeom prst="rect">
            <a:avLst/>
          </a:prstGeom>
        </p:spPr>
      </p:pic>
      <p:pic>
        <p:nvPicPr>
          <p:cNvPr id="7" name="Picture 6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762000" y="4419600"/>
            <a:ext cx="1287490" cy="866775"/>
          </a:xfrm>
          <a:prstGeom prst="rect">
            <a:avLst/>
          </a:prstGeom>
        </p:spPr>
      </p:pic>
      <p:pic>
        <p:nvPicPr>
          <p:cNvPr id="8" name="Picture 7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7467600" y="4267200"/>
            <a:ext cx="1287490" cy="866775"/>
          </a:xfrm>
          <a:prstGeom prst="rect">
            <a:avLst/>
          </a:prstGeom>
        </p:spPr>
      </p:pic>
      <p:pic>
        <p:nvPicPr>
          <p:cNvPr id="9" name="Picture 8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533400" y="2057400"/>
            <a:ext cx="1287490" cy="866775"/>
          </a:xfrm>
          <a:prstGeom prst="rect">
            <a:avLst/>
          </a:prstGeom>
        </p:spPr>
      </p:pic>
      <p:pic>
        <p:nvPicPr>
          <p:cNvPr id="10" name="Picture 9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5791200" y="2514600"/>
            <a:ext cx="1287490" cy="866775"/>
          </a:xfrm>
          <a:prstGeom prst="rect">
            <a:avLst/>
          </a:prstGeom>
        </p:spPr>
      </p:pic>
      <p:pic>
        <p:nvPicPr>
          <p:cNvPr id="11" name="Picture 10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4114800" y="228600"/>
            <a:ext cx="1287490" cy="866775"/>
          </a:xfrm>
          <a:prstGeom prst="rect">
            <a:avLst/>
          </a:prstGeom>
        </p:spPr>
      </p:pic>
      <p:pic>
        <p:nvPicPr>
          <p:cNvPr id="12" name="Picture 11" descr="v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636"/>
          <a:stretch>
            <a:fillRect/>
          </a:stretch>
        </p:blipFill>
        <p:spPr>
          <a:xfrm>
            <a:off x="1524000" y="457200"/>
            <a:ext cx="1287490" cy="8667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590800" y="4648200"/>
            <a:ext cx="32736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burung</a:t>
            </a:r>
            <a:endParaRPr lang="en-US" sz="8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96200" y="152400"/>
            <a:ext cx="7104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800" y="533400"/>
            <a:ext cx="7104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228600"/>
            <a:ext cx="7104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289560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0" y="2895600"/>
            <a:ext cx="5613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3048000"/>
            <a:ext cx="7633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62400" y="32766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0" y="3048000"/>
            <a:ext cx="7633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0.00347 L -0.35365 0.0034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-0.61198 -0.0076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5" grpId="1"/>
      <p:bldP spid="16" grpId="0"/>
      <p:bldP spid="16" grpId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25</cp:revision>
  <dcterms:created xsi:type="dcterms:W3CDTF">2019-03-28T13:09:42Z</dcterms:created>
  <dcterms:modified xsi:type="dcterms:W3CDTF">2019-04-07T17:20:59Z</dcterms:modified>
</cp:coreProperties>
</file>