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Nunito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Montserrat" charset="0"/>
      <p:regular r:id="rId42"/>
    </p:embeddedFont>
    <p:embeddedFont>
      <p:font typeface="Nunito Bold" charset="0"/>
      <p:regular r:id="rId43"/>
    </p:embeddedFont>
    <p:embeddedFont>
      <p:font typeface="Montserrat Bold" charset="0"/>
      <p:regular r:id="rId44"/>
    </p:embeddedFont>
    <p:embeddedFont>
      <p:font typeface="Arimo Bold" charset="0"/>
      <p:regular r:id="rId45"/>
    </p:embeddedFont>
    <p:embeddedFont>
      <p:font typeface="Arimo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03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20:27.9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2CDB73-8A95-4332-8EF9-EA1F7CA287C3}" emma:medium="tactile" emma:mode="ink">
          <msink:context xmlns:msink="http://schemas.microsoft.com/ink/2010/main" type="writingRegion" rotatedBoundingBox="25526,6759 16749,6426 16877,3038 25654,3371"/>
        </emma:interpretation>
      </emma:emma>
    </inkml:annotationXML>
    <inkml:traceGroup>
      <inkml:annotationXML>
        <emma:emma xmlns:emma="http://www.w3.org/2003/04/emma" version="1.0">
          <emma:interpretation id="{94692885-C246-44F3-BD54-6A01F6DD079A}" emma:medium="tactile" emma:mode="ink">
            <msink:context xmlns:msink="http://schemas.microsoft.com/ink/2010/main" type="paragraph" rotatedBoundingBox="25526,6759 16749,6426 16877,3038 25654,3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BC637-D85D-4B4A-B33E-65599987F73D}" emma:medium="tactile" emma:mode="ink">
              <msink:context xmlns:msink="http://schemas.microsoft.com/ink/2010/main" type="line" rotatedBoundingBox="25526,6759 16749,6426 16877,3038 25654,3371"/>
            </emma:interpretation>
          </emma:emma>
        </inkml:annotationXML>
        <inkml:traceGroup>
          <inkml:annotationXML>
            <emma:emma xmlns:emma="http://www.w3.org/2003/04/emma" version="1.0">
              <emma:interpretation id="{22EACB9D-C4F5-47FB-9039-5926EFBFC639}" emma:medium="tactile" emma:mode="ink">
                <msink:context xmlns:msink="http://schemas.microsoft.com/ink/2010/main" type="inkWord" rotatedBoundingBox="15915,4972 18993,2530 20913,4950 17834,7392"/>
              </emma:interpretation>
              <emma:one-of disjunction-type="recognition" id="oneOf0">
                <emma:interpretation id="interp0" emma:lang="en-US" emma:confidence="0">
                  <emma:literal>00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80</emma:literal>
                </emma:interpretation>
                <emma:interpretation id="interp3" emma:lang="en-US" emma:confidence="0">
                  <emma:literal>8,</emma:literal>
                </emma:interpretation>
                <emma:interpretation id="interp4" emma:lang="en-US" emma:confidence="0">
                  <emma:literal>85</emma:literal>
                </emma:interpretation>
              </emma:one-of>
            </emma:emma>
          </inkml:annotationXML>
          <inkml:trace contextRef="#ctx0" brushRef="#br0">-3185 1145 67,'0'0'340,"0"0"-308,0 0 30,0 0 24,0 0-46,-170-203-3,145 162-12,0 3 2,-6-7 14,6-1-10,-6 2 8,-2-1 11,-4 0-31,-7-2 3,-6-13-14,0-6-2,-1 4 32,1-4-37,3 6 2,-3-1-2,-6 3-1,-3 5 0,4 12 0,-9 7 0,5 7 0,-8 8-3,-2 5 1,2 8-1,-6 3 3,-2 0 1,0-2 0,2 3-1,1-4 0,5 5 2,9-6-4,2 7 3,0-4-1,11 4 0,-7-2 1,1 2-1,7 0 0,-12 0 1,0 0-2,1 0 1,2 0 0,-11 14 0,8 5-1,-3 6 1,4-3 0,10 1 1,-8 3-2,8 3 1,1 9 0,-1 14 1,4 6 0,4 9 14,12-1-15,8 0 3,6 7-1,6 1-1,5-2 0,0 14 0,-3 0 0,3 3 0,0 2-1,0-8 4,17-3-2,11-1-1,2-3 0,1 3 4,5-4-5,3-5 2,3-4 0,5-9 1,3-7-2,9-8 3,8-9 2,11-2 0,11-9 3,17-1 1,8-10-2,3-5-4,6 0 2,-9-6-6,-8 0 2,-6 0-2,-2 0 0,-12 0 2,-8 0-2,9 0 1,-7 0 2,-2 0-3,9 0 1,-4-6-1,-2-8 0,3-5-1,-3 0 0,2-8 2,-5-5 0,-11-6-1,-11-9-12,-14-14 12,-9-13-7,-11-20 6,-19-15 1,-3-18-4,0-13 2,-42-9 2,-25-3-2,-27 2 0,-37 0-2,-42 20-12,-42 31 3,-38 33-87,-40 46 5,-27 20-48,-40 15-185</inkml:trace>
          <inkml:trace contextRef="#ctx0" brushRef="#br0" timeOffset="-2813.1609">-3938 2560 440,'0'0'61,"0"0"-28,0 0 18,0 0-1,-150-204-50,114 160 1,-6-3 13,-6 2 13,-2-1 4,-5 6-1,-10-4 1,4 6 4,-11 1-17,8-1-4,-3 2 9,3-2-13,0 6-8,5 2 4,-5 2-5,5 4 2,-5 5 5,6 8 23,-1 2-25,-10 9-4,2 0 1,-6 0-3,-2 0 0,0 0 0,2 0 0,1 0 0,8 0 1,5 0 0,-5 0 2,3 0-1,-3 0-2,-3 0-1,3 1 1,-3 6 0,11-1 2,1 0-2,4 1 0,1-1-1,3 6 1,-1-2 0,4 5 0,-3 7-2,-4 2 2,4 4 0,5-3 1,0 2-1,9 4-1,8-1 0,-3 7-1,9 3 2,2 11-2,0 7 3,9 11-1,8 5 1,0-8 2,0 12-2,0-8 0,0-2-1,16 1 8,4-8-7,5-9 1,11-1-1,9-10 2,8-2-3,8-6 9,12-9-2,10-4 2,20-6-1,14-6 0,14-8 2,0 0-10,0 0 0,-8 0 1,-12 0-1,-13-8 0,-6-4 0,-11-6 0,8 3 0,-8-10-7,-3-1 5,2-8-9,-2-7 3,-2-4-8,-4-8 3,-2-9-2,-9 5 7,-11-6 0,-16 5 1,-12 0 6,-14 5 1,-8-4-1,0 2 1,-5-3 0,-34-6 0,-3 11-5,-17 1 4,-13 4-1,-3 12 0,-17 14-7,-6 14-19,1 8 5,-1 0 4,9 37-28,17 15-18,7 8-41,12 9-25,3 14-33</inkml:trace>
        </inkml:traceGroup>
        <inkml:traceGroup>
          <inkml:annotationXML>
            <emma:emma xmlns:emma="http://www.w3.org/2003/04/emma" version="1.0">
              <emma:interpretation id="{8F53FA60-9223-4EAF-8278-4800E3EA2653}" emma:medium="tactile" emma:mode="ink">
                <msink:context xmlns:msink="http://schemas.microsoft.com/ink/2010/main" type="inkWord" rotatedBoundingBox="25238,3265 25844,6663 24027,6987 23421,3589"/>
              </emma:interpretation>
              <emma:one-of disjunction-type="recognition" id="oneOf1">
                <emma:interpretation id="interp5" emma:lang="en-US" emma:confidence="0">
                  <emma:literal>eat.</emma:literal>
                </emma:interpretation>
                <emma:interpretation id="interp6" emma:lang="en-US" emma:confidence="0">
                  <emma:literal>ea.</emma:literal>
                </emma:interpretation>
                <emma:interpretation id="interp7" emma:lang="en-US" emma:confidence="0">
                  <emma:literal>ed.</emma:literal>
                </emma:interpretation>
                <emma:interpretation id="interp8" emma:lang="en-US" emma:confidence="0">
                  <emma:literal>Ga.</emma:literal>
                </emma:interpretation>
                <emma:interpretation id="interp9" emma:lang="en-US" emma:confidence="0">
                  <emma:literal>e.</emma:literal>
                </emma:interpretation>
              </emma:one-of>
            </emma:emma>
          </inkml:annotationXML>
          <inkml:trace contextRef="#ctx0" brushRef="#br0" timeOffset="-154929.8614">28 1639 374,'0'0'22,"0"0"51,0 0 13,0 0-35,0 0-21,0 0-9,0 0 1,-28-44 7,28 42-3,0-9 8,0 10 1,8-10-2,31-3-1,20-18-8,30-8-10,31-7 6,11-11-17,2-7 5,-5-2-8,-11-2 1,-13-5-6,-18-1 5,-5-6-3,-12 4 1,-2-8-1,-11 6 3,-6 0-7,-8 1-3,-9 7 5,-2 6-4,-6 3 3,-8 14 2,-6-5 4,-11 6 0,0 6 0,0 3-5,0 2-6,-8 7-3,-20 5-16,-11 10 17,-3 6 5,-8 5 8,0 3-1,-6 0 1,-3 0 0,4 3 0,-4 17 1,3 2-3,1 2 4,13 1-2,0 3 0,3 10 3,6 7-3,2 10 5,3 16 2,6 1 8,2 7-6,6 11-1,6-4 2,5-1-9,3 9 8,0-8-4,0 1 1,20-4 16,19-6-6,5-9 4,9-10-3,0-5-13,3-9 5,0-11-9,-1-7 1,-2-7 2,-2-6-1,-4-13 1,3 0-3,6 0-43,-6 0-23,6-13-20,-1-10-47,-10-7-126</inkml:trace>
          <inkml:trace contextRef="#ctx0" brushRef="#br0" timeOffset="-158266.0523">1911 1874 294,'0'0'81,"0"0"-30,0 0 31,0 0 4,0 0-32,0 0-32,9-26 17,-9 26 5,-34 0-25,-13 0 2,-3 9 4,-14 15-7,-6 2 3,-11 7-6,0 3 7,6-3-4,-3 0-5,17-6-1,-1 1-6,9-3-3,6 3 1,0-11-2,5 4-2,8-1 0,1-3 2,0 4-2,-4-3 0,1 3 3,3-4-2,-1 3 1,4-6 4,5 2-5,8-8 1,3 1-1,6-2-1,8-6 0,-3 4 0,3-5 4,0 6 0,0-1 0,0 10-1,11 4 4,22 13 3,20 2-6,6 5 17,8 0-13,5 5 7,-5 2-5,-3-4-10,-8 7 6,-6-2-6,-3 0 2,-13-5 1,-1-5-1,-5-7-2,3-2 2,-1-10-2,4 0 0,-1-5-2,1-5-2,7-3 2,-1-5-8,-7 0 0,6 0-2,-14 0-15,-5 0-13,-4 0-26,-2 0-15,-11 0 9,3 0-19,-6 0-59,0 0-30</inkml:trace>
          <inkml:trace contextRef="#ctx0" brushRef="#br0" timeOffset="-157802.0257">1725 1848 95,'0'0'299,"0"0"-235,0 0 36,0 0-22,0 0-49,0 0-13,33 0 7,-22 62 19,-8 37 10,-3 25 14,0 14-9,0 14-22,-22 3-2,-3-5-15,5-7-4,-2-20-6,5-11 0,9-21-7,-1-24-1,9-9 0,0-21 0,0-8 0,0-6-1,0-18-2,0-5-9,6 0-25,2 0 0,9 0-27,-6 0-27,6-16-6,-3-14-130</inkml:trace>
          <inkml:trace contextRef="#ctx0" brushRef="#br0" timeOffset="-157666.0179">1856 3277 394,'0'0'0,"0"0"-169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05.35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32EA1E-0C1F-4338-8853-E558C2F0ECD0}" emma:medium="tactile" emma:mode="ink">
          <msink:context xmlns:msink="http://schemas.microsoft.com/ink/2010/main" type="inkDrawing" rotatedBoundingBox="8981,1990 9937,2980 9832,3081 8876,2092" semanticType="callout" shapeName="Other">
            <msink:sourceLink direction="with" ref="{1E6B28C2-968D-49E5-B3BD-368EB24AD612}"/>
            <msink:sourceLink direction="with" ref="{9ECB70C4-64A4-4101-B4AB-2DFD1852DD6C}"/>
          </msink:context>
        </emma:interpretation>
      </emma:emma>
    </inkml:annotationXML>
    <inkml:trace contextRef="#ctx0" brushRef="#br0">0 0 576,'0'0'110,"0"0"-60,0 0 7,0 0 40,0 0-5,221 249-12,-129-144-31,2 11-14,-2-5-12,-3-6-21,-8-8-1,-8-22-1,-20-14-17,-6-18-15,-14-20-29,1-23-22,-1 0-42,-2-12-49,-6-42-134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05.0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F6915E-5D44-4DB9-95F7-FA510FA23871}" emma:medium="tactile" emma:mode="ink">
          <msink:context xmlns:msink="http://schemas.microsoft.com/ink/2010/main" type="inkDrawing" rotatedBoundingBox="9469,3221 9680,-1729 9911,-1719 9700,3231" semanticType="callout" shapeName="Other">
            <msink:sourceLink direction="with" ref="{9ECB70C4-64A4-4101-B4AB-2DFD1852DD6C}"/>
          </msink:context>
        </emma:interpretation>
      </emma:emma>
    </inkml:annotationXML>
    <inkml:trace contextRef="#ctx0" brushRef="#br0">309-3 352,'0'0'89,"0"0"-19,0 0 32,0 0-31,0 0-26,0 0 14,6-21-5,-6 21-6,0 0-19,0 0-7,0 0 5,0 10-9,0 38 3,0 20 14,-6 24-10,3 29 8,3 20-1,0 20-16,0 27 6,0 16-12,0 18 3,0 1 4,0-9-2,0-12-2,0-12-5,0-18-6,0-7 5,0-12-5,0 4-2,0-5 7,-16-3-7,-12-5 0,11-11 3,0-9-1,6 0-4,3-18 2,2-12 0,6 2-1,0-1 2,0-1-1,-3 2 0,-2-1 2,-3-1-2,5-3 0,-11-1 0,11-12 0,-5-8 2,2-16-2,6-7-1,0-10-2,0-5 3,0 0 0,0-11-1,0-7 1,0 6-6,0-9-4,0 3 1,0-6-16,-3-3 14,-8-5-5,3 0 2,-3 0 2,-3-5-26,-3-29-23,0-18-17,-2-14-64,-4-9-56,-7-13-273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3.4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D1450F-6DBB-4164-8360-B4CCC9A5A968}" emma:medium="tactile" emma:mode="ink">
          <msink:context xmlns:msink="http://schemas.microsoft.com/ink/2010/main" type="inkDrawing" rotatedBoundingBox="-6684,5632 -2106,5426 -2096,5650 -6673,5856" semanticType="underline" shapeName="Other">
            <msink:sourceLink direction="with" ref="{FDF7911F-1C3F-4F93-BB12-7C6F8ABB011D}"/>
          </msink:context>
        </emma:interpretation>
      </emma:emma>
    </inkml:annotationXML>
    <inkml:trace contextRef="#ctx0" brushRef="#br0">112 135 500,'0'0'34,"0"0"43,0 0-6,0 0-27,0 0 3,0 0-16,-112 11-15,112 11 4,0-2-6,0-1 2,6-5-9,24-1-5,4-2 11,10-7-2,12-4 8,8 0 2,9 0-11,-4 0 1,9 0 4,-11 0-15,8 0 11,3 0-10,0 0 2,12 0 0,-10 8 4,15-6-3,0-2 3,11 0 7,5 0-2,6 0-5,-2 0-5,-4 0 4,-2 0-5,2-2 2,-2-6-3,5 1 2,3-1-2,6 6 3,-1 2-3,-2 0 4,-3 0-2,3 0-2,-6 0 1,9-12 0,-9-4 6,-5-4-5,11 10 0,-6-13 7,8 5-7,4-5-2,-4-2 0,-2 9 0,-19 4 0,-4 7 0,-13-3 0,-12 0 0,-5-4 0,-11 7 0,-17 3-2,-14-4 5,-14 6-8,-3-1 5,-8 1 0,0 0 3,0 0-1,0 0-2,0 0 0,0 0 0,0 0-5,0 0 5,0 0-5,0 0-8,-11 0-35,-31 0-66,-13 0-71,-18-11-240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2.48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1992E1-A695-466D-B83B-1F5A7222CBB3}" emma:medium="tactile" emma:mode="ink">
          <msink:context xmlns:msink="http://schemas.microsoft.com/ink/2010/main" type="inkDrawing" rotatedBoundingBox="-6004,7232 -5627,7114 -5612,7160 -5990,7278" semanticType="callout" shapeName="Other">
            <msink:sourceLink direction="with" ref="{AF40642A-BE26-4D0F-8C78-17E2B0B1B8D1}"/>
          </msink:context>
        </emma:interpretation>
      </emma:emma>
    </inkml:annotationXML>
    <inkml:trace contextRef="#ctx0" brushRef="#br0">380 0 701,'0'0'15,"0"0"-9,0 0-5,-236 28 8,202-15 13,12-5 17,11-4-21,-1 4-12,4-6 6,0 4 22,-3 0-4,2 2 12,1 0-13,0-5-8,2 3 2,-2-6-18,8 7 0,0-7-3,0 0 3,0 0-5,0 0 0,0 0 1,0 0-3,0 0 5,0 0-3,0 0 0,0 0 1,0 0 0,0 0-1,0 0 1,0 0-1,0 0 2,0 0 0,0 0-2,0 0 1,0 0 6,0 0-5,0 0-1,0 0 1,0 0-2,0 0-1,0 0 0,0 0-38,0 0-48,8 0-20,17 0-57,-3 0-132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5.7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B4D42F-211F-4653-9E01-A8D67EC32BA0}" emma:medium="tactile" emma:mode="ink">
          <msink:context xmlns:msink="http://schemas.microsoft.com/ink/2010/main" type="inkDrawing" rotatedBoundingBox="-5859,5394 2733,4888 2754,5231 -5839,5737" shapeName="Other">
            <msink:destinationLink direction="with" ref="{E1439352-4CFD-41A7-920C-DE8AF04AE560}"/>
          </msink:context>
        </emma:interpretation>
      </emma:emma>
    </inkml:annotationXML>
    <inkml:trace contextRef="#ctx0" brushRef="#br0">-1 612 258,'0'0'78,"0"0"2,0 0-13,0 0-11,0 0 8,0 0-21,-19-25-14,19 17-4,11 4-10,28 0 11,20 4 10,21 0-11,18 0-2,19 0-3,14 0-8,14 0 14,2 0-19,1-1-6,-11-23 9,-15 15-6,-13 1-4,-14 8 6,-9 0-4,0 0 5,-2 0 3,8-3-1,6-24 14,5-4-8,5-7-6,15-10-4,8 6-4,8 4 0,6 2 2,-6 19 3,-2 1-7,-6 8 1,-20 3 0,4-2 0,5-3 0,-6-2 0,17-6 0,2-2 0,18-3 6,5 1-5,0-2 1,-5-4-2,-1 11 7,-2 1-10,-15 2 3,-2 14 0,-11 0 1,-6 0-1,-13 0 0,-1 0 0,-2 2 0,-1 5 0,1 4 0,-1-11 3,4 0-4,10 0 2,-2 0 3,5 0-4,6 0 0,-6-6-2,3 1 2,-11 4 0,5 1-2,-8 0 1,1 0 1,-4 0 0,3 0 5,3 0-6,3 0 1,-1 0 0,4 0 0,-4 0 0,-2 0 0,-3 6 0,-13 8 3,-15 3-10,-11-1 7,-14-2 0,-8-1 0,-9-2 1,-2-3-1,-6-4 1,3-2 1,0 4-2,-3-4 7,0-2 0,-6 0 12,6 0-13,-2 0 1,-9 0-3,-3 0-3,-6 0-1,-2 0 4,3 0-2,-3 0-2,2 0 0,3 0-4,4 0 0,-4 0-28,0 0-21,-8 0-72,0 0-108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6.39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439352-4CFD-41A7-920C-DE8AF04AE560}" emma:medium="tactile" emma:mode="ink">
          <msink:context xmlns:msink="http://schemas.microsoft.com/ink/2010/main" type="inkDrawing" rotatedBoundingBox="1432,5134 2725,4144 3413,5044 2120,6033" semanticType="callout" shapeName="Other">
            <msink:sourceLink direction="with" ref="{5CB4D42F-211F-4653-9E01-A8D67EC32BA0}"/>
            <msink:sourceLink direction="with" ref="{1E6B28C2-968D-49E5-B3BD-368EB24AD612}"/>
          </msink:context>
        </emma:interpretation>
      </emma:emma>
    </inkml:annotationXML>
    <inkml:trace contextRef="#ctx0" brushRef="#br0">209 26 681,'0'0'48,"0"0"28,0 0 30,0 0-26,0 0-53,0 0-12,-14-29-9,28 29 2,27 7 23,15 23-8,14 8 4,11 6 1,8 3-16,14 6 8,0 5-13,9-10-3,-7-2 4,-4-9-8,-12 0 0,-8-16-1,-17-5 6,-22-2-10,-15-8 3,-13-6-9,-8 2 11,-6-2-11,0 0 6,0 5 3,-11 1-5,-23 8 7,-7 6 0,-18 12 1,-5 7 1,-17 13-1,3 13 4,-11-2-5,0 5 4,0 5-1,-3-2-1,-6 1-1,-5-5 2,6-14 0,5-4-3,8-7 0,12-12-2,13-10 2,20-9 0,22-9-8,9-2-11,8 0-30,0 0-41,0 0-123,0-8-149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20.7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F7911F-1C3F-4F93-BB12-7C6F8ABB011D}" emma:medium="tactile" emma:mode="ink">
          <msink:context xmlns:msink="http://schemas.microsoft.com/ink/2010/main" type="writingRegion" rotatedBoundingBox="-8607,2558 -205,2020 -68,4159 -8470,4696">
            <msink:destinationLink direction="with" ref="{77D1450F-6DBB-4164-8360-B4CCC9A5A968}"/>
          </msink:context>
        </emma:interpretation>
      </emma:emma>
    </inkml:annotationXML>
    <inkml:traceGroup>
      <inkml:annotationXML>
        <emma:emma xmlns:emma="http://www.w3.org/2003/04/emma" version="1.0">
          <emma:interpretation id="{FA4DA440-B20A-47EE-A597-7927E365E5BD}" emma:medium="tactile" emma:mode="ink">
            <msink:context xmlns:msink="http://schemas.microsoft.com/ink/2010/main" type="paragraph" rotatedBoundingBox="-8607,2558 -205,2020 -68,4159 -8470,4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BDFBF6-2778-47FB-BFFC-4F47401CEC26}" emma:medium="tactile" emma:mode="ink">
              <msink:context xmlns:msink="http://schemas.microsoft.com/ink/2010/main" type="line" rotatedBoundingBox="-8607,2558 -205,2020 -68,4159 -8470,4696"/>
            </emma:interpretation>
          </emma:emma>
        </inkml:annotationXML>
        <inkml:traceGroup>
          <inkml:annotationXML>
            <emma:emma xmlns:emma="http://www.w3.org/2003/04/emma" version="1.0">
              <emma:interpretation id="{15ADE40C-0436-4C1C-98E7-740AD9A73D82}" emma:medium="tactile" emma:mode="ink">
                <msink:context xmlns:msink="http://schemas.microsoft.com/ink/2010/main" type="inkWord" rotatedBoundingBox="-8607,2558 -205,2020 -68,4159 -8470,4696"/>
              </emma:interpretation>
              <emma:one-of disjunction-type="recognition" id="oneOf0">
                <emma:interpretation id="interp0" emma:lang="en-US" emma:confidence="0">
                  <emma:literal>Periodef</emma:literal>
                </emma:interpretation>
                <emma:interpretation id="interp1" emma:lang="en-US" emma:confidence="0">
                  <emma:literal>Period 1</emma:literal>
                </emma:interpretation>
                <emma:interpretation id="interp2" emma:lang="en-US" emma:confidence="0">
                  <emma:literal>Period it</emma:literal>
                </emma:interpretation>
                <emma:interpretation id="interp3" emma:lang="en-US" emma:confidence="0">
                  <emma:literal>Period l</emma:literal>
                </emma:interpretation>
                <emma:interpretation id="interp4" emma:lang="en-US" emma:confidence="0">
                  <emma:literal>Period 11</emma:literal>
                </emma:interpretation>
              </emma:one-of>
            </emma:emma>
          </inkml:annotationXML>
          <inkml:trace contextRef="#ctx0" brushRef="#br0">-1 746 122,'0'0'101,"0"0"-26,0-234-13,39 162 17,11 3-23,14-4-4,6-3-6,8 14-10,-8-2-14,2 18-9,-13 13 8,2 19-10,-16 14 5,2 0 3,0 13-12,-10 40 15,-7 17 22,-7 17-21,-15 8 10,-8 4-4,0-4-3,-8-4 6,-31-9-23,-3-15 2,0-6-7,-5-15-2,-4-12 5,1-14-3,-5-12-3,4-8-1,-4 0-13,4 0 1,-1-9 1,7-22-32,11-2 0,12-7-8,14 9-13,8 6-10,0 9-72,8 4-36</inkml:trace>
          <inkml:trace contextRef="#ctx0" brushRef="#br0" timeOffset="-365.0209">205 356 483,'0'0'70,"0"0"63,0 0-65,0 0-11,0 0-25,0 0-14,0-66-18,0 66-2,0 6 2,0 33 27,0 25 22,0 23 5,0 18-15,0 21 4,6 11-20,11-9-12,-1 2 1,1-14-7,-3-11-5,-3-11 1,-2-19 5,-9-1-6,0-16 0,0-9 0,0-7-3,-12-11 3,-2-14-6,1-1-3,10-14-17,-3-2-7,-5 0 2,3-18-48,-6-30 12,-3-23-8,0-2-19,-2-6-66,-9-4-10,3 8-82</inkml:trace>
          <inkml:trace contextRef="#ctx0" brushRef="#br0" timeOffset="449.0256">1019 1155 328,'0'0'354,"0"0"-319,0 0 20,0 0-19,0 0-31,0 0-4,248-149-1,-206 117-9,-9 0-2,-8-3 0,-5 5-5,-17-3 14,-3-7-3,0 7 1,0-5-3,-25-1 5,-1 9 2,-4 2 0,-6 8-9,-12 10 8,-2 2 1,-6 8 0,1 0 3,4 0 2,1 16-4,8 6 9,9 9-10,11 12 13,13 10-6,9 10 6,0 15 16,0 8-16,42-3 4,14 2 0,8-5-3,6-11-3,8-16-9,-11-16 4,5-15-5,-11-22-1,1 0-7,-9-20-41,2-33-32,-5-2-74,-8-8-85</inkml:trace>
          <inkml:trace contextRef="#ctx0" brushRef="#br0" timeOffset="833.0476">1894 758 515,'0'0'108,"0"0"-23,0 0-43,0 0-14,0 0 3,0 0-12,42 194 3,-17-118 18,3 0-17,-6-3-10,-8-8-4,-3-16-8,-5-19 1,-6-10-2,0-17-7,0-3-11,-14 0-1,-17-17-30,6-27 23,6-1 12,-4-2 9,15-7 1,8 6-5,0 2 9,14 1-2,30 3 2,18-7 8,13-1 13,0 1 2,6-1 10,-9 9-14,-7 12-8,-13 16-11,4 13 0,-8 0-1,-7 0 1,-10 27-105,-11 4-10,-4-6-226</inkml:trace>
          <inkml:trace contextRef="#ctx0" brushRef="#br0" timeOffset="1068.061">2903 710 219,'0'0'440,"0"0"-392,0 0 0,0 0-1,-17 214-29,17-131-1,14 7-3,3-3-12,-1-16 4,1-5-6,-6-21-4,6-14 3,0-18-34,2-13-55,-2 0-17,2-28-85</inkml:trace>
          <inkml:trace contextRef="#ctx0" brushRef="#br0" timeOffset="1482.0847">3468 846 552,'0'0'76,"0"0"0,0 0 8,0 0-46,98 255-13,-59-192-3,8 1-4,-5-17 21,0-8-16,-9-17-22,-2-14 8,-6-8-1,0 0-5,6-25 15,2-33-16,1-12 1,-9-17-3,-9 3-19,-2 1-1,-14 3-12,0 9-2,0 10 7,-5 5 19,-26 17 7,-2 12-1,-3 8-5,-9 11 7,3 8-4,0 0 4,1 0-3,2 15 2,5 28 1,6 4-3,6 11 6,16-11-6,6-1 3,6-16-24,44-2-17,23-14-37,10-14-95,15 0-162</inkml:trace>
          <inkml:trace contextRef="#ctx0" brushRef="#br0" timeOffset="2066.1181">4859 713 231,'0'0'401,"0"0"-346,0 0 33,0 0-29,0 0-13,-215-122-13,182 109 6,-6 5 14,5-1-8,1 9-16,2 0-7,12 0-4,-3 0-18,10 42 2,12 11-2,0 16 0,0 7-1,17 0 4,19-4 1,12-7-4,-1-14 0,9-4-4,-6-17 4,-5-10-1,-1-10-7,-2-10-15,0 0 12,0-41-3,5-29-17,-5-9-12,-1-12-17,-2-7 7,-13-7 12,-1-5 20,-11-3 12,-6 7 3,0 7 6,-5 8 1,5 8-1,1 14 9,-4 11 4,-2 25-11,3 11 18,-3 10-6,-3 12-10,0 0 13,0 20-17,0 32 14,0 26 20,0 27-24,0 16 21,0 18-5,0-1-11,13-2 3,4 1-14,8-13-4,0-23 0,6-13-5,5-27-33,17-17-31,-8-31-26,2-13-24,0 0-129</inkml:trace>
          <inkml:trace contextRef="#ctx0" brushRef="#br0" timeOffset="2515.1438">6010 937 749,'0'0'72,"0"0"9,0 0-31,0 0-33,0 0-13,0 0-5,189-224 1,-136 175-12,-11-4 9,-14 0-8,-6-5 11,-14 0-1,-8 3 2,0-1 1,0 10-1,-16 5-1,-9 16 5,2 3 0,-5 4-3,-2 16 7,5 2-5,-6 0-1,-2 0 3,-6 30-5,-6 20 8,-2 11-4,5 16-2,3 7 28,11 7-9,20 6-2,8 7 8,0-4-8,2 3 3,46-4-11,16-10-5,3-9 4,22-14-11,11-2 2,12-17-2,13-9 6,-2-15-7,-1-7 1,-2-3-2,-25-12-6,-14-1-17,-26 0-20,-24 0-65,-23 0-56,-8 0-118</inkml:trace>
          <inkml:trace contextRef="#ctx0" brushRef="#br0" timeOffset="6397.3659">7570-50 426,'0'0'121,"0"0"20,0 0-56,0 0-14,0 0-12,0 0-16,0 0-22,-17-11 5,17 11-6,0-2 6,0 2-5,17-8-12,8-3 8,14-7-12,6-14-2,8-2-1,5-12-1,-13 6 1,-1-4-4,-7-2-2,-15 7-3,-5-8-6,-9 2-1,-8 3 10,0-1-3,0 4 2,0 6 3,0 11 1,0 5 0,0 6 0,-6 3-3,4 8 2,-4 0-1,-2 0 1,-3 0-3,-6 27 4,-5 10 0,-3 9 0,2 9 1,4 10 9,2 17-3,0 9 7,9 9 4,0 11-6,8 4-2,0-4 3,0-6-7,0-6 7,0-9-9,0-3 1,-6-9-4,6-9 3,0-2-3,0-6 0,0-7 2,0-6-5,0-13 2,0-10-2,0-6-10,0-13-13,0-6-14,0 0-7,0 0-28,0 0 4,8-13-26,-2-9-84,-6-1-62</inkml:trace>
          <inkml:trace contextRef="#ctx0" brushRef="#br0" timeOffset="6953.3977">7319 1097 383,'0'0'83,"0"0"19,0 0-3,0 0-34,0 0-13,0 0-17,-11 20 7,53-11 5,25 4 8,28 3 8,19-1-20,8-1-10,1-3-7,0 2-4,-9-12-9,-14-1-11,-11 7 6,-22-7-5,-19 0-3,-20 0 4,-12 0-4,-7 0 4,-9 0-4,0 0 0,0 0 4,0 0 0,0 0-1,0 0 0,0 0-3,-9-7-15,-7 1-8,-1 3-10,0 3-6,6 0-10,-3 0-20,-3 0 8,6 9-8,-3 10 0,0-5-21,6-1-73,5 1-46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7.3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40642A-BE26-4D0F-8C78-17E2B0B1B8D1}" emma:medium="tactile" emma:mode="ink">
          <msink:context xmlns:msink="http://schemas.microsoft.com/ink/2010/main" type="inkDrawing" rotatedBoundingBox="-4938,7093 2126,7482 2118,7631 -4946,7242" shapeName="Other">
            <msink:destinationLink direction="with" ref="{281992E1-A695-466D-B83B-1F5A7222CBB3}"/>
          </msink:context>
        </emma:interpretation>
      </emma:emma>
    </inkml:annotationXML>
    <inkml:trace contextRef="#ctx0" brushRef="#br0">167 73 173,'0'0'140,"0"0"-109,0 0 9,0 0 10,0 0 8,0 0 5,-198-65-17,193 57-13,2 7 25,3 1-16,0 0 8,0 0-24,0 0-22,39 0 19,22 0 14,20 14 2,17 0-5,10-5-10,20 7 9,17-2-12,23-3-17,24-6 20,17-2-13,28-3 0,22 0 2,19 0-7,9 0 2,0 0-8,-19 0 1,-20 20-1,-11-1 0,-17 2 0,0 4 0,0-7 0,0 4 0,1-6 2,-10 0-1,-13 4 0,-3-6 3,-11 10-4,8 1 0,-11-3 0,-11 1-2,-19-1 2,-15-3 0,-10-13-2,-6-3 6,-6-3-4,-5 0 0,-3 0 1,-15-15-1,-4-4 0,-15 3 1,-19 5-3,-14 5 0,-16 6-5,-15 0-4,-8 0-5,0 0-2,0 0-2,0 0-3,0 0 12,0 0-21,0 0 2,8 0 1,3 0-18,6 0-6,5 0-23,-10 0-92,-12-16-108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7.8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05F1E2-854D-4BB9-BEB5-70F74C230253}" emma:medium="tactile" emma:mode="ink">
          <msink:context xmlns:msink="http://schemas.microsoft.com/ink/2010/main" type="inkDrawing" rotatedBoundingBox="1116,7312 2697,6633 3093,7556 1512,8235" shapeName="Other"/>
        </emma:interpretation>
      </emma:emma>
    </inkml:annotationXML>
    <inkml:trace contextRef="#ctx0" brushRef="#br0">488 0 689,'0'0'34,"0"0"-33,0 0 28,0 0 28,0 0-15,0 0-26,290 145-7,-193-115 3,9 1-11,-8 2 11,-9-6-12,-8 4 1,-17 2-1,-14-6 0,-8 6-4,-9-2 4,-2-6-8,-3 5 5,-6-2-16,3 0-12,-3-15 28,-10 1 3,2 0 0,-12-2-1,-2-2-8,0 6 6,-33 5 3,-31 5 11,-20 5 10,-13 2 9,-12 0-4,-5 1-1,-9-1-13,1 5 2,-1 1-13,-5 6-2,-3 5-14,5 4-59,4 11-38,8-5-87,10-7-53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8.5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2C49C9-DFE7-4230-90DC-EC0D12E7F207}" emma:medium="tactile" emma:mode="ink">
          <msink:context xmlns:msink="http://schemas.microsoft.com/ink/2010/main" type="inkDrawing" rotatedBoundingBox="-4712,9569 2777,9608 2776,9839 -4714,9801" shapeName="Other"/>
        </emma:interpretation>
      </emma:emma>
    </inkml:annotationXML>
    <inkml:trace contextRef="#ctx0" brushRef="#br0">0 232 567,'0'0'33,"0"0"-32,0 0 2,0 0 31,0 0 28,262-99-7,-83 82-7,38-5-3,34-2-18,27 2 6,40 3-23,19 10 1,12 6-3,5 3-8,-17 0 5,-11 0-5,-11 12 0,-17 14-2,-11-6 1,-11-8 1,0 4-2,-3-3 6,-3-2-7,-3-5 3,-21 2 0,-18-8-1,-8 0-17,-5 0-3,-9 0-7,-5-8-6,-29-9 23,-24 4 0,-31 10 5,-31 3 2,-24 0-7,-18 0 3,-10 0 2,-9 0-17,-14 0-19,-5 0-66,-6 0-43,0 0-63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7:53.5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D78B45-DAE7-4CE3-9D67-1D96106E50FC}" emma:medium="tactile" emma:mode="ink">
          <msink:context xmlns:msink="http://schemas.microsoft.com/ink/2010/main" type="writingRegion" rotatedBoundingBox="24829,3565 41229,786 41915,4833 25514,7612"/>
        </emma:interpretation>
      </emma:emma>
    </inkml:annotationXML>
    <inkml:traceGroup>
      <inkml:annotationXML>
        <emma:emma xmlns:emma="http://www.w3.org/2003/04/emma" version="1.0">
          <emma:interpretation id="{2316C852-B233-4B91-8EDB-4F30A30BAF96}" emma:medium="tactile" emma:mode="ink">
            <msink:context xmlns:msink="http://schemas.microsoft.com/ink/2010/main" type="paragraph" rotatedBoundingBox="24829,3565 41229,786 41915,4833 25514,7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EA60D5-2B40-4E72-925E-40C8B5553ACD}" emma:medium="tactile" emma:mode="ink">
              <msink:context xmlns:msink="http://schemas.microsoft.com/ink/2010/main" type="line" rotatedBoundingBox="24829,3565 41229,786 41915,4833 25514,7612"/>
            </emma:interpretation>
          </emma:emma>
        </inkml:annotationXML>
        <inkml:traceGroup>
          <inkml:annotationXML>
            <emma:emma xmlns:emma="http://www.w3.org/2003/04/emma" version="1.0">
              <emma:interpretation id="{C8D951E0-73A1-4EC0-B5B1-E84FE084AB4C}" emma:medium="tactile" emma:mode="ink">
                <msink:context xmlns:msink="http://schemas.microsoft.com/ink/2010/main" type="inkWord" rotatedBoundingBox="24948,4272 30228,3378 30794,6717 25514,7612"/>
              </emma:interpretation>
              <emma:one-of disjunction-type="recognition" id="oneOf0">
                <emma:interpretation id="interp0" emma:lang="en-US" emma:confidence="0">
                  <emma:literal>fogram</emma:literal>
                </emma:interpretation>
                <emma:interpretation id="interp1" emma:lang="en-US" emma:confidence="0">
                  <emma:literal>Togami</emma:literal>
                </emma:interpretation>
                <emma:interpretation id="interp2" emma:lang="en-US" emma:confidence="0">
                  <emma:literal>Fogram</emma:literal>
                </emma:interpretation>
                <emma:interpretation id="interp3" emma:lang="en-US" emma:confidence="0">
                  <emma:literal>ogham</emma:literal>
                </emma:interpretation>
                <emma:interpretation id="interp4" emma:lang="en-US" emma:confidence="0">
                  <emma:literal>-ogham</emma:literal>
                </emma:interpretation>
              </emma:one-of>
            </emma:emma>
          </inkml:annotationXML>
          <inkml:trace contextRef="#ctx0" brushRef="#br0">221 125 372,'0'0'42,"0"0"37,0 0-7,0 0-21,0 0-26,0 0-1,-159 111 19,129-45-9,13 4 3,9-3 3,8 2-11,0-9-6,0-7-5,16-7-18,23-13 5,12-13-3,2-9 0,8-11 3,0 0-5,0-6 9,-8-32-9,0-3-6,-11-4-10,-6-7-6,1-1 2,-12-5-6,-6 5 10,-5-5 10,-11 6-5,-3 7-1,0-1 8,0 12-13,0-4 15,-20 5 2,-10 13-4,-9-8 1,5 15-2,-7 2 3,4 5-1,-7 6 5,7 0-2,-2 0 0,9 0-5,-4 14 5,9 6 0,9 5-18,7-1-25,9-2-29,0 3-33,0 1 13,31-5-31</inkml:trace>
          <inkml:trace contextRef="#ctx0" brushRef="#br0" timeOffset="854.0488">1355 295 286,'0'0'48,"0"0"14,0 0-19,0 0 5,0 0 11,0 0-32,-105-164 32,71 150-21,-8 1-9,3 1-7,0 5 1,3 7-6,0 0 0,2 0-15,1 29 5,13 2 0,1 7-4,11 2 2,8 7-5,0 10 0,0 2 2,0 7 3,14-5 6,11-12-2,-3-2-5,3-14-8,3-13 4,2-15 0,4-5-1,5 0 2,-3-25 1,9-8-2,-3-14-10,-1 6 7,-2-3-7,-5-1-4,-15 7 11,4-3-10,-12 7 13,-6-2-3,-5 3 6,0 6-5,0-4 2,0 9 0,0 11 9,0 3 2,0 8 6,-5 0-1,-6 0-15,-3 27 9,-3 23 5,6 9-5,5 23 14,6 1-2,0 20 9,0-1-6,0 5-13,0-2 2,0-7-5,0 4-9,-8-16 4,-17-7-3,-14-9-1,-3-15 0,-11-10 0,-11-12-1,0-9-2,-3-12-4,3-12 6,8 0-1,12 0 2,5-11-1,16-14-2,12-3-3,6-5 3,5-9-3,0-11 6,5-7 3,29-6-3,13-3 0,3 7 3,14 4-8,-3 5 5,9 7-6,-9 9-12,12 5-18,-1 4-5,1 14-11,8-2-31,-6 8-42,0-4-94</inkml:trace>
          <inkml:trace contextRef="#ctx0" brushRef="#br0" timeOffset="1478.0845">2420 522 402,'0'0'14,"0"0"52,0 0-39,0 0 3,0 0-10,0 0 32,-223-130 3,170 118-15,3 4 17,5 5-10,-2 3-10,0 0-5,5 0-23,-6 0 0,7 11 7,2 8-8,2 4-4,7 7 0,2 1-1,6 7-2,8 7 1,5 2 1,9 18 12,0-11-5,9 4 0,30-6-5,8-13-5,3-7 1,6-11-1,-6-5 0,6-16 0,-12 0-5,-2-3 0,3-36-10,-1-10-11,1-9-4,-9-3-14,-2 0-12,-4 9 16,-5-1-6,-8 9 35,0 11 5,-3 4 6,-12 11-3,7 0 3,-4 16 0,-5 2 5,0 0-1,0 0-2,0 9 3,0 35 13,0 14 3,0 2-7,3 4 3,3-4-2,5-7-12,3-9-3,3-11 0,-1-11-10,1-5-28,0-17-22,5 0-41,-3 0-45,4-13-35</inkml:trace>
          <inkml:trace contextRef="#ctx0" brushRef="#br0" timeOffset="2251.1287">2704 496 507,'0'0'76,"0"0"0,0 0-38,0 0-36,0 0-1,0 0 1,17 99 21,-9-40 1,1 7-6,-7-2 8,4-14-17,-6-9 0,0-11-4,0-13-3,0-6 1,0-11-2,0 0 5,0 0 17,0-11-10,0-22-8,0-9-5,0 1-1,11-9-2,-3 1-10,9-1 6,5 2 7,4-6-6,-1 4 5,0 5-7,-3 7-1,9 8 9,5-1-1,14-2-2,11 13 0,6-1 3,-8 9 0,-4 10 0,-4-1-3,-10 3 2,-2 0-1,-5 3-1,-9 35 3,-3 4-1,-2 7 1,-12 4 7,0 0-1,-8 1 5,0-4 4,0-8-8,0-1-1,0-11-3,0-7-2,-2-6 1,-4-6-2,3-11 1,3 0-1,0 0 3,0 0-3,0-23-21,0-12 16,0 2 3,25-6-1,6-3-1,5 0 1,6 1 1,5 5-10,1 3 4,-4 3-7,1 7 9,-12 4-14,1 8 19,-9 11-5,0 0 4,0 0 2,-3 0 0,-2 16 0,2 24 0,-5 12 0,-9 22 9,-2 2 9,-6 7 3,0 0 5,0-1-3,3-7-8,11-12-15,-3-7 4,5-15-11,1-7-27,0-4-51,5-19-142</inkml:trace>
          <inkml:trace contextRef="#ctx0" brushRef="#br0" timeOffset="-4792.2741">5418 2566 73,'0'0'102,"0"0"-73,0 0-3,0 0-11,0 0-2,0 0 0,0 0-10,-153-16 11,131 16 26,2-4 0,-2 4-12,5-8 5,6 6 19,3-4 1,2 4-4,3-2 5,3 4-19,-5-7 5,5 7 6,0-1 6,0-2 11,0-5-8,0-5-14,0 4-3,0-4-14,0 2 0,0-1-5,0 2-15,0-2 1,0-1 0,0 1-4,0-7 9,0 2-4,-17-7 0,-14-2 1,-5-7-6,-20 1 7,-8-5-8,-8-1 0,-15-2 4,-10-1-4,-15 3 0,-5 1 0,-11-6 1,-14 4-1,-11 8 0,-25-1 2,-15 3-6,-24 1 6,-23 6-2,-19 6 1,-20 5 1,-8-2-2,17 12 0,17-12 0,24 5 2,23 5-1,11-9 3,14 10 1,19-4-4,17 0 5,23-1-6,13 6 0,14 1 2,9 0-2,8 0 0,8 0 1,9 0 3,8 0-8,5-6 4,1 4 0,14-6-1,-1 8 3,9 0 1,8-3-3,3 3-1,6-5 1,5 5-13,-2 0-14,5 0-8,0 0-21,0 0-41,0 0-31,0 8-74,5-8-318</inkml:trace>
        </inkml:traceGroup>
        <inkml:traceGroup>
          <inkml:annotationXML>
            <emma:emma xmlns:emma="http://www.w3.org/2003/04/emma" version="1.0">
              <emma:interpretation id="{A658D2A8-5734-46F1-A0D5-21145EC86BC0}" emma:medium="tactile" emma:mode="ink">
                <msink:context xmlns:msink="http://schemas.microsoft.com/ink/2010/main" type="inkWord" rotatedBoundingBox="33884,2031 41229,786 41787,4078 34442,5323">
                  <msink:destinationLink direction="with" ref="{74204D58-77EA-4A52-8B92-8BB17759E747}"/>
                </msink:context>
              </emma:interpretation>
              <emma:one-of disjunction-type="recognition" id="oneOf1">
                <emma:interpretation id="interp5" emma:lang="en-US" emma:confidence="0">
                  <emma:literal>nonlegal</emma:literal>
                </emma:interpretation>
                <emma:interpretation id="interp6" emma:lang="en-US" emma:confidence="0">
                  <emma:literal>nonlawyer,</emma:literal>
                </emma:interpretation>
                <emma:interpretation id="interp7" emma:lang="en-US" emma:confidence="0">
                  <emma:literal>nonlegal,</emma:literal>
                </emma:interpretation>
                <emma:interpretation id="interp8" emma:lang="en-US" emma:confidence="0">
                  <emma:literal>nonlegal/</emma:literal>
                </emma:interpretation>
                <emma:interpretation id="interp9" emma:lang="en-US" emma:confidence="0">
                  <emma:literal>$nonloyam</emma:literal>
                </emma:interpretation>
              </emma:one-of>
            </emma:emma>
          </inkml:annotationXML>
          <inkml:trace contextRef="#ctx0" brushRef="#br0" timeOffset="12158.6954">11693-2431 624,'0'0'40,"0"0"-39,0 0 6,0 0 30,0 0-21,6 242 24,-6-130-1,0 23 7,0-5 14,-14 8-30,6-14-13,-1-24-3,7-6-5,-4-23-9,6-18 0,0-16-11,0-19 9,0-18-68,0 0 3,22-21 20,12-29-122,-1-5-122</inkml:trace>
          <inkml:trace contextRef="#ctx0" brushRef="#br0" timeOffset="12562.7185">12092-1798 701,'0'0'44,"0"0"-16,0 0 16,-81 220 25,73-137-37,8 0-12,0-2 5,0-15-10,8-7 4,17-13-19,9-18 4,13-8 5,3-15-6,6-5 2,2 0-5,-2-37-3,-6-14-5,-11-5-27,-14-8-17,-16-10 34,-9-3-29,0 7 30,-17 3 13,-25 15-3,-2 19 2,2 14 5,-3 11 0,1 8-4,7 0 4,4 0 0,2 13 0,15 7-5,2 7 4,11 6-15,3 3-22,0 1 14,11-12-55,42 0-50,17-17-71</inkml:trace>
          <inkml:trace contextRef="#ctx0" brushRef="#br0" timeOffset="13228.7566">13064-1713 576,'0'0'35,"0"0"29,0 0-23,0 0-32,0 0-8,0 0 4,-80-46-5,57 46 0,7 21 0,-4 15 5,3 11 16,1 6-14,10 8 7,6 2 2,0 1-13,14-12-3,22-5 0,6-16 4,3-11-13,-4-12 6,1-8-15,6 0-1,-7-22-6,-4-29-14,7-1 4,-2-9-39,-9 0 67,-7 0-30,-10 1 14,-2 10-2,-11 3 13,-3 9 12,0 13 18,0 5 3,0 20 47,0 0 0,0 11-47,-8 44 16,-4 15 0,4 21-2,3 27 5,5 5-14,0 26 20,0 16-28,0 1-10,0-2-2,0-18-4,-12-22-2,-27-26 0,-8-19 3,-12-15-6,1-26 3,-6-21-17,5-17 14,4 0-28,-1-3 2,6-40 13,11-7-25,14-8 19,14-7-7,11-1 29,0 2-7,8 4 7,36 2 0,12 5-2,11-1 6,14 6-6,16 2 2,15 1 0,13 11-4,12-10-15,-6 9-88,0-2-52,-14-3-70</inkml:trace>
          <inkml:trace contextRef="#ctx0" brushRef="#br0" timeOffset="13709.7841">14455-1488 532,'0'0'41,"0"0"53,0 0-44,0 0-23,0 0-17,0 0-10,-226-68 4,184 80 0,1 19-1,-1 2 3,8 13-5,4 4 24,10 3-11,6 8-5,12-1 21,2-2-14,0-2-3,11-10-13,22-14 9,6-11-14,0-9 5,3-12 0,-6 0 11,9-7-11,-3-39-2,-6-4-21,8-6-25,-16-6-1,6 3-14,-9 1-29,-3 5 68,-8 9-3,-11 14 27,-3 14 11,0 16 33,0 0 8,0 29-26,-11 24 8,-9 8 14,9 5-37,3 0 8,2-7-12,6-1-1,0-14 1,0-11-5,0-13-4,6-18-10,13-2-53,12 0 6,-1-30-76,4-11-108</inkml:trace>
          <inkml:trace contextRef="#ctx0" brushRef="#br0" timeOffset="9297.5317">14865-1257 321,'0'0'186,"0"0"-137,0 0 46,0 0-27,0 0-25,0 0-43,8 1 0,48 35 33,8-3-9,5 2-5,4 5 5,-1 4-23,4 6 7,10 4-8,-8 1 11,8 6-7,-10-7-4,-4 4 0,-5-4 0,-11-3 0,-9-11-9,-19-9 5,-11-4-18,-12-12 10,-5-4 7,0 3 5,-42 11-1,-38 0 3,-18 8-2,-22 11 0,3-2 5,-3 2-9,6-4 4,5 0 0,4 6 6,4-9-4,20-1-2,23-6 0,13-14-6,29-12-1,7-4-19,9 0-33,0 0-45,0-21-122,0-25-155</inkml:trace>
          <inkml:trace contextRef="#ctx0" brushRef="#br0" timeOffset="9606.5494">15001-1434 387,'0'0'46,"0"0"-36,0 0 5,0 0 71,0 301-3,0-157-37,-8 12 22,8 6-20,0-9-18,0-16-15,0-9-7,0-4-16,0-15-1,0-18-98,0-23-43,0-40-213</inkml:trace>
          <inkml:trace contextRef="#ctx0" brushRef="#br0" timeOffset="14381.8226">14937-1583 540,'0'0'120,"0"0"-106,0 0 70,-22 221-61,22-137 2,-3-4 9,-3-3-22,4-14 10,-4-13 4,3-19-25,-2-12 30,5-13-21,0-6 7,0 0 5,0 0-16,0-33-2,0-12-4,0-16-28,25-8 19,5-3-21,-2 1 3,8 6 9,1 19-7,-7 10 25,1 19-1,-12 6 1,4 11 4,-4 0 4,6 0 0,-2 0 1,-7 20 1,1 8-10,0 5 0,-9-3 1,-8 6 7,0-6-8,0-7 5,0-1 11,0-14-12,0-5 2,0-3-5,6 0 4,10 0 15,1-11-20,8-18 0,6-7-1,2 3 3,4-5-5,10 4-8,9-6-25,-3 1 29,8-5-38,-3 7 12,7-1 1,7 13-14,3 0 19,0 17-19,-8 8-16,-19 8 55,-15 52-52,-19 13 59,-14 18 85,0 5-21,0 1 19,0-6-16,0-16-21,0-13 3,0-8-35,0-17-7,0-4-6,0-22-1,0-3-8,0-8-64,0 0-41,0 0-67,0-6-403</inkml:trace>
          <inkml:trace contextRef="#ctx0" brushRef="#br0" timeOffset="10828.6193">8701-1942 371,'0'0'44,"0"0"73,0 0-33,0 0-29,0 0-3,0 0-12,-9-164-3,9 140 1,0 10-4,0 6 16,0 8-13,0 0-18,0 2-16,0 49 5,0 20-8,0 25 9,-2 10-5,-7-3 3,1-16-7,-6-9 1,6-25 2,-1-15 1,1-16-4,2-11 0,4-3 7,2-8-6,0 0 2,0 0-1,0-11 7,0-19-9,0-14 0,0-3 0,16-9-14,9-7 13,9-6-11,5 9 3,3-5 8,-1 11-8,10 4 8,10 9 0,0 4-16,3-2 16,-8 9-14,0 8 4,-12 9 10,-5 6-12,-5 7 8,-12 0 3,3 7-9,-14 39 6,3 12 1,-11 20 4,-3 7 0,0 1 1,0-3-1,0-9 0,0-10 1,-11-12-3,-3-4 2,3-7 0,-3 0 2,11-8 1,3-8-6,0-3 3,0-2-38,0-4-1,0-9-32,28-7-7,5 0-48,6 0-100</inkml:trace>
          <inkml:trace contextRef="#ctx0" brushRef="#br0" timeOffset="11299.6463">9944-2099 498,'0'0'91,"0"0"-3,0 0-42,0 0-4,0 0-9,-143 220-3,129-139-6,12-4 3,2 1 11,0-13-22,0-12-8,11-11 1,19-9-5,7-9-4,7-12 0,-2-10 4,3-2-2,2-2-2,0-42-7,-5-1-7,-8-10-14,-18-9 3,-7-2 5,-9-5-1,0 12 14,0-2 7,-3 12 0,-22 2-1,-14 8 2,0 6-1,-3 7 0,0 2-2,0 2-5,3 10 7,6 12-4,2 0-3,12 0-24,-3 17 5,5 28 12,14 4-7,3 2-17,0 9-65,11-15-27,31-7-2</inkml:trace>
          <inkml:trace contextRef="#ctx0" brushRef="#br0" timeOffset="11839.6772">10646-2073 655,'0'0'37,"0"0"-27,0 0-10,0 0 43,25 216-38,-25-107 1,0 7 13,0-1-15,0-10 14,-17-8-18,0-20 7,9-16-3,-6-17-3,11-18-1,-2-18 8,-4-8-3,7 0 7,2-5 4,0-35-9,0-18-9,0-10 4,0-9-2,8 2 0,17-6-3,8 13 3,1-1-1,5 7 0,3 5-9,0 10 10,-3 16 0,-6 6-2,0 17 4,1 7-5,-4 1 3,1 0-3,-6 0-6,-5 9 8,-4 32-1,-2 4-4,-11 16 6,3-1-4,-6 9 4,0-7 0,0 4-2,-9 0 2,-13-13 0,5-4 5,6-4-2,-3-18-6,14-7-4,0-9-42,0-11-5,14 0-93,14-25 1,14-27-267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9.04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4EE488-1EEB-469F-B3A0-7FAFC04C81FF}" emma:medium="tactile" emma:mode="ink">
          <msink:context xmlns:msink="http://schemas.microsoft.com/ink/2010/main" type="inkDrawing" rotatedBoundingBox="1959,9828 2991,8816 3731,9570 2699,10582" semanticType="enclosure" shapeName="Other">
            <msink:destinationLink direction="with" ref="{3B3AACCF-2BCB-4C0F-9E56-AFDF12D5F19F}"/>
          </msink:context>
        </emma:interpretation>
      </emma:emma>
    </inkml:annotationXML>
    <inkml:trace contextRef="#ctx0" brushRef="#br0">295 0 757,'0'0'49,"0"0"-43,0 0-6,0 0 8,282 20 5,-179 7-1,3-9-9,0 6-3,-12 4 2,-13-3 1,-19 8-5,-15 1 2,-14 6-5,-16 2 3,-11 3-22,-6 9 17,0 7 5,-6 3 4,-36 8-2,-16 0 1,-9 0 14,-19-8 6,-4 2-8,-7-13-4,2-7 1,0-13-8,6 3 19,6-8-14,2-11-3,6-7-4,8 1-9,3-11-28,13 0-37,4 0-73,8-21-72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19.2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3AACCF-2BCB-4C0F-9E56-AFDF12D5F19F}" emma:medium="tactile" emma:mode="ink">
          <msink:context xmlns:msink="http://schemas.microsoft.com/ink/2010/main" type="inkDrawing" rotatedBoundingBox="2712,10236 2731,9148 2809,9149 2789,10237" semanticType="callout" shapeName="Other">
            <msink:sourceLink direction="with" ref="{594EE488-1EEB-469F-B3A0-7FAFC04C81FF}"/>
          </msink:context>
        </emma:interpretation>
      </emma:emma>
    </inkml:annotationXML>
    <inkml:trace contextRef="#ctx0" brushRef="#br0">47 0 883,'0'0'23,"0"0"-23,0 0 33,25 288 10,-17-161-9,-8 1-32,0 1-2,0-15-9,0-13-41,0-15-39,-33-17-42,-14-24-113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42.39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C846A9-7FFD-4A64-A1E4-6150253C9CC6}" emma:medium="tactile" emma:mode="ink">
          <msink:context xmlns:msink="http://schemas.microsoft.com/ink/2010/main" type="inkDrawing" rotatedBoundingBox="8546,20310 13149,20696 12957,22986 8354,22600" hotPoints="12884,21899 10329,22796 7969,21466 10525,20569" semanticType="enclosure" shapeName="Ellipse"/>
        </emma:interpretation>
      </emma:emma>
    </inkml:annotationXML>
    <inkml:trace contextRef="#ctx0" brushRef="#br0">4255 1255 283,'0'0'67,"0"0"-49,0 0 5,0 0 8,0 0-4,0 0-4,0 0-4,0 0 4,-11-35 11,11 27-3,0 5 1,0-5 14,0-4-13,0-2-5,-6-10-16,-2-4-4,5-5 1,-11 3-2,6 1 10,-4-7 3,-2 11-13,-2-4 9,-7 4-1,7-3-8,-4 11 3,-5-5-4,-6 2-3,-2-4 1,0 2-2,2-3-2,-2-8 0,-7 2 2,-1-2 4,-1-2-6,0-1 0,0 2 9,-5-2-5,0-2-2,2 1 2,-2 4-1,-1-3-4,12 6 1,-9-1 0,4 4 1,4 7 1,-2-1-1,0 1-1,3 4 0,-8 2 4,-7 3 0,-2 3-1,-2 2 0,-1 0-3,0-7 7,3 4 7,-2 1 8,-4-1 4,12 1-24,-1-3-2,4 3 2,-4-1-1,1-2-1,2-2 0,-2 1 1,0 5 7,-1-4-6,-2 4 6,0-1 0,0 6-5,0-3-3,-3-1 0,8 5 1,3-6-4,-5 6 6,5 1-1,-5 0-1,-3 0 1,2 0-1,6 0-1,3 0 5,-2 0 0,4 0-1,-7 0 1,8 1-2,-3 7 1,5-2-2,1 1-2,2 1 1,3-4 1,-2 4-2,-4-2 0,-5-1 0,0 3 2,3-2-2,5 2 0,-2 0 0,-1 3 2,-5 1 0,-2-5 0,-1 0-2,8 1 0,-5 5-1,6-2 1,-14 3 0,-6 6 2,-3 4 33,0-2-32,9-4-3,5 1 0,8 0-3,1-5 4,2 7-1,6-6 4,6 2-4,-3 2 0,5 0-3,0 0 6,0 3-5,3 3 2,-2 0-3,-1 8 3,0 0 1,-2-2-1,2 4 0,-5 4 2,5-10-2,0 17 0,-8-9 1,3 7-4,2-4 3,-2-8 0,8 4-1,3-1 4,3-4-7,-1-1 4,1 6 0,2-11 0,4 5 0,2-5-2,0 3 0,0 8 1,0-3 1,0 2 0,0 2 2,0-4-1,0 3 1,2-3-2,4 8 0,2-8-5,1 0 5,-1 1 0,3 2 0,6-2 1,-3 3-1,3 0 0,-1 1-1,1-2 3,5 1-3,-2 1 1,8-2-3,0-8 3,11 4 0,-6-6 1,6-4-2,3 2 2,0-2-1,-1 1 0,7 2 0,2-8 1,-3-1 0,-2-3-1,8-4 0,-9-1 5,7 3-5,-4-5 0,0 0 0,-2 1 3,2-1-1,1 2-1,-1-4-2,6 1 4,-3 3-1,6 1-2,-6 10 7,-3-10-7,4 1 0,-4-2 0,3 3 0,-3-4 3,-5-5-3,6 3 0,-7-2 0,1-3 0,8 0 4,6 0-5,3 0 1,5 0 0,-6 5 1,-8-5-1,6 0 1,-6 0-1,6 0 0,0 0 0,2 0 0,1 0 2,2 0 0,-2 0 1,-1 0-3,1 0 1,-1 0-1,6 0 0,3 0 1,-3 0-1,0 0 0,0-8-1,0-5 2,-5-1-3,2-9 2,9 2 0,-3 4 3,-3 0-2,0 4-1,-14 1-1,0 4 1,0 0 4,-2 3-2,-1-2-2,3-4 0,-8 1 1,8-6-2,-8 7 2,6-3-1,-1-4 1,-3 3-1,1 4-1,-3-5 0,0 0 2,-3 6-2,-3-8 1,-3 4 0,1 2-1,2-5 2,0-1-1,6-6 0,-6 5-2,-2-4 1,-6 3 0,-6-1 1,-5 3-2,-6 1 1,3-6 1,-6 12-2,0-12 1,-2 4-1,-3 1 2,2-4-1,-5 3 0,3 1-1,-3-6-1,0-1 0,0-5-6,0-2 8,-3 2-3,-19 1 3,0-1 0,5 4 1,-3 2 0,4 2 0,-7 3-2,7-4 1,-4 1 0,-8-8-8,9 0 0,-12 3 4,6-4 3,-3 7 2,6-1-6,-3 1 6,3 5-1,-3-11 1,-1 4 0,-4 2-1,-6-1-12,-6-4-4,-6 0-6,-7 1 2,-4 1 6,1-7 6,-6-8-4,-1 7 0,7-5-8,-6-3-24,5-4 1,-8-2-15,-5-2-30,-12 7-41,-13 4-48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8:41.0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C00522-DCFA-4357-BC7B-EFB08E910B21}" emma:medium="tactile" emma:mode="ink">
          <msink:context xmlns:msink="http://schemas.microsoft.com/ink/2010/main" type="writingRegion" rotatedBoundingBox="10339,26742 12974,25942 13271,26923 10637,27723"/>
        </emma:interpretation>
      </emma:emma>
    </inkml:annotationXML>
    <inkml:traceGroup>
      <inkml:annotationXML>
        <emma:emma xmlns:emma="http://www.w3.org/2003/04/emma" version="1.0">
          <emma:interpretation id="{966AC3CC-7A8C-43C3-9883-8752E0520564}" emma:medium="tactile" emma:mode="ink">
            <msink:context xmlns:msink="http://schemas.microsoft.com/ink/2010/main" type="paragraph" rotatedBoundingBox="10339,26742 12974,25942 13271,26923 10637,27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DDDCB2-5E7C-4322-9C42-CB364503BFF8}" emma:medium="tactile" emma:mode="ink">
              <msink:context xmlns:msink="http://schemas.microsoft.com/ink/2010/main" type="line" rotatedBoundingBox="10339,26742 12974,25942 13271,26923 10637,27723"/>
            </emma:interpretation>
          </emma:emma>
        </inkml:annotationXML>
        <inkml:traceGroup>
          <inkml:annotationXML>
            <emma:emma xmlns:emma="http://www.w3.org/2003/04/emma" version="1.0">
              <emma:interpretation id="{9E4570D2-F8AD-4CED-9919-E5F1135997EF}" emma:medium="tactile" emma:mode="ink">
                <msink:context xmlns:msink="http://schemas.microsoft.com/ink/2010/main" type="inkWord" rotatedBoundingBox="10339,26742 12974,25942 13271,26923 10637,27723"/>
              </emma:interpretation>
              <emma:one-of disjunction-type="recognition" id="oneOf0">
                <emma:interpretation id="interp0" emma:lang="en-US" emma:confidence="0">
                  <emma:literal>ID.</emma:literal>
                </emma:interpretation>
                <emma:interpretation id="interp1" emma:lang="en-US" emma:confidence="0">
                  <emma:literal>ID</emma:literal>
                </emma:interpretation>
                <emma:interpretation id="interp2" emma:lang="en-US" emma:confidence="0">
                  <emma:literal>AD.</emma:literal>
                </emma:interpretation>
                <emma:interpretation id="interp3" emma:lang="en-US" emma:confidence="0">
                  <emma:literal>X.</emma:literal>
                </emma:interpretation>
                <emma:interpretation id="interp4" emma:lang="en-US" emma:confidence="0">
                  <emma:literal>It.</emma:literal>
                </emma:interpretation>
              </emma:one-of>
            </emma:emma>
          </inkml:annotationXML>
          <inkml:trace contextRef="#ctx0" brushRef="#br0">0 848 365,'0'0'143,"0"0"-120,0 0 32,0 0 7,0 0-23,0 0-9,0 0-21,0 0 3,187-77 5,-162 65-14,0 10 17,3-6-3,-3-4-6,3 1 17,5-2-5,6-7 1,3 3 4,8-7-15,6-2 1,11-6-2,14-7-7,8-6 9,17-9-9,2 3-2,-2 11 5,0-3-7,6 14 0,-7 4 4,4 5 19,-3 6-19,-14 1-4,-6 1-1,-10-4 2,-1 4 3,-6-6-5,-10-5 0,0 1 1,-9-6 3,-6 4-3,-2 2 1,-9 5-2,-13 3 2,5 1-2,-11 12 0,-6 1-7,-2 0 4,-6 0-14,0 0-2,0 0 8,0 0-12,0 0-5,-22 0-5,-3 0-24,-6 0 16,3 0-23,6 0-19,2 0-47,-2 0-33</inkml:trace>
          <inkml:trace contextRef="#ctx0" brushRef="#br0" timeOffset="519.0297">1984-264 470,'0'0'52,"0"0"16,0 0 22,0 0-10,0 0-36,0 0-14,-42-33-9,53 20-10,34-2 19,14 0-2,-1 11-14,9 4 6,5 0-18,-5 0 5,3 12-5,-17 18 1,-6 0-4,-8 7 1,-19-1 0,2 5 2,-19 2-2,-3 2 2,0 0 1,0 7 0,-17 0 1,-11-4-4,-11 1 1,0-10 7,6 0-8,-1-1 0,1-4-1,2-2 2,6-4-2,0-3 0,6-8-9,5-1-2,0-10-9,5 2-7,1-8-2,0 6-23,-1-6 2,1 0-14,8 0-61,0-19-54,-3-14-236</inkml:trace>
          <inkml:trace contextRef="#ctx0" brushRef="#br0" timeOffset="856.049">2107-274 305,'0'0'28,"0"0"4,0 0 30,0 0-14,0 0 4,0 0 13,-31-51-25,31 66 27,0 23-14,0 14-1,0 15-13,0 16-1,22 14-16,9 3-5,2 7-2,-5-7-8,6-9-3,2-14-3,-8-18-1,-6-18-12,-5-13-7,-6-20-22,-3-8-8,1 0-13,-1-25-27,3-20-80,0-13-151</inkml:trace>
          <inkml:trace contextRef="#ctx0" brushRef="#br0" timeOffset="1009.0577">2466 308 392,'0'0'114,"0"0"-31,0 0-9,0 0-41,0 0-23,0 0-10,9 0 0,-1 4 0,-5-2-22,2 4-42,1-6-34,2 0-18,-8 0-137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50.9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101E11-5CFE-4C38-89FC-008B7895FB07}" emma:medium="tactile" emma:mode="ink">
          <msink:context xmlns:msink="http://schemas.microsoft.com/ink/2010/main" type="writingRegion" rotatedBoundingBox="11768,15912 12629,15912 12629,16816 11768,16816"/>
        </emma:interpretation>
      </emma:emma>
    </inkml:annotationXML>
    <inkml:traceGroup>
      <inkml:annotationXML>
        <emma:emma xmlns:emma="http://www.w3.org/2003/04/emma" version="1.0">
          <emma:interpretation id="{51769549-950A-4839-A310-2F6F8F7AD86F}" emma:medium="tactile" emma:mode="ink">
            <msink:context xmlns:msink="http://schemas.microsoft.com/ink/2010/main" type="paragraph" rotatedBoundingBox="11768,15912 12629,15912 12629,16816 11768,16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8F03B-65D6-4EC6-AA8B-EE0F84F1FF31}" emma:medium="tactile" emma:mode="ink">
              <msink:context xmlns:msink="http://schemas.microsoft.com/ink/2010/main" type="line" rotatedBoundingBox="11768,15912 12629,15912 12629,16816 11768,16816"/>
            </emma:interpretation>
          </emma:emma>
        </inkml:annotationXML>
        <inkml:traceGroup>
          <inkml:annotationXML>
            <emma:emma xmlns:emma="http://www.w3.org/2003/04/emma" version="1.0">
              <emma:interpretation id="{81883044-743C-43AA-9FF7-EBC17A5424E0}" emma:medium="tactile" emma:mode="ink">
                <msink:context xmlns:msink="http://schemas.microsoft.com/ink/2010/main" type="inkWord" rotatedBoundingBox="11768,15912 12629,15912 12629,16816 11768,16816"/>
              </emma:interpretation>
              <emma:one-of disjunction-type="recognition" id="oneOf0">
                <emma:interpretation id="interp0" emma:lang="en-US" emma:confidence="0">
                  <emma:literal>r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0 0 26,'0'0'78,"0"0"-32,0 0 11,0 0-29,0 0-8,0 0 2,0 0-14,17 8-1,-12-8-7,-5 0 0,0 0 1,0 0 0,0 0 1,0 0 13,0 0-5,0 3 6,0-3-10,0 4-4,0 0 3,0-4-5,0 4 2,0-4-4,0 2 7,0 4-4,0 2-1,0-3 0,0-5-1,0 0 1,0 1-3,0-1 1,0 6-6,0-6 3,0 0 1,0 2 4,0-2-3,0 0 6,0 5-3,0-2 0,0 0 0,0-3-1,0 5-7,0-5 7,0 0 1,0 3 0,0-3 15,0 0 11,0 0-5,0 0-2,0 0-10,0 0-5,0 0 0,0 0-2,0 0-2,0 0 0,0 0 1,0 0-1,3 0 0,-3 0 0,6 5-1,-4-5 1,-2 0 0,9 1-1,-9-1-38,5 0-14,-2 0-13,3 0-179</inkml:trace>
          <inkml:trace contextRef="#ctx0" brushRef="#br0" timeOffset="2135.1221">-231-458 243,'0'0'14,"0"0"-14,0 0-19,0 0-15,0 0-3,228-149 37,-203 129 25,-5-5 14,-3 8 1,5 0-7,-5-2-3,5 5-1,-3 1-16,6 1-5,1-4-4,4 0-3,1 2-1,2-6 2,3 12-2,4 0 0,-7 8-8,6 0 7,-3 0-15,0 0-1,-2 8 10,-6 20-17,-3 2-13,-3 0-31,-5 1-145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05.57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9A1264-EF00-49FA-BAAD-788274F6FA10}" emma:medium="tactile" emma:mode="ink">
          <msink:context xmlns:msink="http://schemas.microsoft.com/ink/2010/main" type="writingRegion" rotatedBoundingBox="9357,2376 10079,2376 10079,3188 9357,3188">
            <msink:destinationLink direction="with" ref="{1E6B28C2-968D-49E5-B3BD-368EB24AD612}"/>
          </msink:context>
        </emma:interpretation>
      </emma:emma>
    </inkml:annotationXML>
    <inkml:traceGroup>
      <inkml:annotationXML>
        <emma:emma xmlns:emma="http://www.w3.org/2003/04/emma" version="1.0">
          <emma:interpretation id="{0E28AB5D-6E0B-4297-AC2C-F53F34816E25}" emma:medium="tactile" emma:mode="ink">
            <msink:context xmlns:msink="http://schemas.microsoft.com/ink/2010/main" type="paragraph" rotatedBoundingBox="9357,2376 10079,2376 10079,3188 9357,3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03A1D-F05B-4237-9AAB-232AE24821DF}" emma:medium="tactile" emma:mode="ink">
              <msink:context xmlns:msink="http://schemas.microsoft.com/ink/2010/main" type="line" rotatedBoundingBox="9357,2376 10079,2376 10079,3188 9357,3188"/>
            </emma:interpretation>
          </emma:emma>
        </inkml:annotationXML>
        <inkml:traceGroup>
          <inkml:annotationXML>
            <emma:emma xmlns:emma="http://www.w3.org/2003/04/emma" version="1.0">
              <emma:interpretation id="{2106373F-93C4-48FC-8C4D-DA14A2882D56}" emma:medium="tactile" emma:mode="ink">
                <msink:context xmlns:msink="http://schemas.microsoft.com/ink/2010/main" type="inkWord" rotatedBoundingBox="9357,2376 10079,2376 10079,3188 9357,3188"/>
              </emma:interpretation>
              <emma:one-of disjunction-type="recognition" id="oneOf0">
                <emma:interpretation id="interp0" emma:lang="en-US" emma:confidence="0">
                  <emma:literal>/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722 0 590,'0'0'129,"0"0"-45,0 0 14,0 0-43,-220 108-6,167-42-25,-11 11 8,0-2-9,5 0-11,4 4-5,10-7-7,0-8-9,12-3-19,5-5-72,-3-10-79,6-13-202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20:23.7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384EAF-AD9C-4315-98D9-6A08201C3E84}" emma:medium="tactile" emma:mode="ink">
          <msink:context xmlns:msink="http://schemas.microsoft.com/ink/2010/main" type="inkDrawing" rotatedBoundingBox="14543,3952 16603,2763 17617,4520 15557,5709" hotPoints="17133,4343 16064,5412 14994,4343 16064,3273" semanticType="enclosure" shapeName="Circle"/>
        </emma:interpretation>
      </emma:emma>
    </inkml:annotationXML>
    <inkml:trace contextRef="#ctx0" brushRef="#br0">1957 541 372,'0'0'67,"0"0"-13,0 0 36,0 0-39,0 0-6,0 0-29,0 0 3,-195-194 9,167 169 2,-11-5 8,0-1 14,-6-2-28,-8 0 5,9 6-12,-7-9-11,-2 6 10,3 2-12,-5 11-2,2 1 0,-9 1-1,1 2 0,-11 0 1,-4 12 4,4 1-4,-1 0-2,9 0 0,-3 0 0,3 8 3,-3 14-7,3 1 4,6 4 0,-1-8-1,12 6 0,5-5 1,0 7 0,3 4 0,-2 7-1,2 10 0,11 12-1,3 18 2,2 5 0,9 8 8,3 1-2,-3-7-5,6 9 2,0-11-3,-1 6 1,6-9 0,3 2 1,0-2-1,0-4 2,17-2-2,11-7 3,11-9 3,8 11-7,4-16 4,13 1 1,3-15-3,5 0 4,0-9-3,4-2 1,-1-11-3,0-7 1,-2 1 1,-1-10-1,3-1 1,6 0-3,-6 0 2,-2 0-1,-4-1 0,-7-15-1,-4-4 2,-2-1-2,-6 1 1,6-13 2,0 6-3,-6-10 2,0-7-2,0-6 0,3 4 0,-8-7 1,8 5-1,-12-3 0,-4 3-1,7-2-1,-10 3 2,-1-7-2,-8-4 2,0-6-1,-8 9 0,0 2 0,-3 0-1,-3-2 2,-3-3-1,6-3 1,-11-3-2,2 6 0,-5-8-1,0 2 2,0-5-9,-22-5 6,-11 8 0,-18-1-4,1 3 7,-14 17-10,0 9 8,-11 10-7,-14 17 0,-3 11-2,-6 0-21,1 0-1,13 31-16,12 10-31,5 17-24,11 9-51,6 2-38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20:26.3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99398C-F599-430A-BDB0-774324DDAB41}" emma:medium="tactile" emma:mode="ink">
          <msink:context xmlns:msink="http://schemas.microsoft.com/ink/2010/main" type="inkDrawing" rotatedBoundingBox="16515,6593 19744,6484 19797,8050 16568,8159" hotPoints="19893,7223 18254,8117 16472,7558 18111,6663" semanticType="enclosure" shapeName="Ellipse"/>
        </emma:interpretation>
      </emma:emma>
    </inkml:annotationXML>
    <inkml:trace contextRef="#ctx0" brushRef="#br0">2767 557 409,'0'0'87,"0"0"-44,0 0 21,0 0-10,0 0-42,0 0 0,-67-112 11,25 89 9,-6 1 20,-4-2-19,-10 3 18,4-9-13,-9-2-19,3-2-7,-3 1-12,-6 0 2,-2-3 2,-6 6-1,1-1-2,-1 6 1,6 8-1,-1 1 2,4 2-3,5 6 1,6 0 3,2 0 3,-5 8 3,-6 0-5,-2 0-2,-9 0 3,0 5-5,1 14 1,7-7-1,12 3-1,5-4 5,14-4-5,-5 1 1,8-2-2,5 10-3,-7 1 4,-1 12 3,0 0-2,-14 15 2,6 2-2,-6-6 1,6 3 2,3-7-4,5-10 0,3 7 1,3-8 1,5-1-2,3 6 1,0 1-1,12 7 2,-1 12 0,9 3-1,5 2 0,3 17 2,0-2-3,8 9 1,28-9 5,17 5 6,6-6 0,8-3-6,14 0 11,2-13-8,12-1 2,5-4-5,20-12-5,-3-10 0,11-6 3,-2-12-1,-6-8-5,2 0 4,1 0-1,-1-14-1,9-8 1,-8-2-2,-6-6-8,-6 8 2,-24 2 5,-6-5 1,-9 5-2,-5-5-1,3-4-4,-4-2 3,1 1-4,-3-3 2,3-7-1,-3 5-1,-5-10 7,-1-1-6,-5-5 5,-2 4 3,-7-3 0,1-4 0,-9 1-1,3-3 3,-8-4-2,-4 2 0,-4-8 2,-20 2-4,-3 1-5,0 2 5,-26 2 0,-24-1 3,-14 9-1,-17 7 4,-11 11-3,0 3 1,-5 14-2,2-4 0,12 11-1,7 1-1,7 8-41,7 0-40,7 0-29,-4 0-182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7:58.18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6B28C2-968D-49E5-B3BD-368EB24AD612}" emma:medium="tactile" emma:mode="ink">
          <msink:context xmlns:msink="http://schemas.microsoft.com/ink/2010/main" type="inkDrawing" rotatedBoundingBox="2389,2733 9840,499 11008,4394 3557,6629" hotPoints="10825,2507 7346,5535 2735,5372 6215,2343" semanticType="enclosure" shapeName="Ellipse">
            <msink:sourceLink direction="with" ref="{E19A1264-EF00-49FA-BAAD-788274F6FA10}"/>
            <msink:destinationLink direction="with" ref="{174DBF2E-95FA-4DF3-9D97-F32963338B63}"/>
            <msink:destinationLink direction="with" ref="{49889ABE-3950-4119-A0A6-2FC9221DDE69}"/>
            <msink:destinationLink direction="with" ref="{9432EA1E-0C1F-4338-8853-E558C2F0ECD0}"/>
            <msink:destinationLink direction="with" ref="{E1439352-4CFD-41A7-920C-DE8AF04AE560}"/>
          </msink:context>
        </emma:interpretation>
      </emma:emma>
    </inkml:annotationXML>
    <inkml:trace contextRef="#ctx0" brushRef="#br0">7163 2010 330,'0'0'41,"0"0"18,0 0 55,0 0-3,220-197-36,-189 139-18,-3-5-7,-6-10-14,-14-1 15,-8-4-4,0-5-36,-42-4-3,-36 0-8,-25-17 0,-39-2-4,-39-1-14,-47-6-11,-34 10-2,-28 4-2,-17 10 26,-8 19 2,-2 16 5,-18 7 3,-16 7 1,0 22-2,-8 7-2,24 11 0,12 21-3,-11 40 3,2 19-29,26 18-26,30 26 55,30 31 20,15 27-20,-22 36 8,-9 11-1,16 18 15,43 1 1,50 10 27,36-6-29,30 7 2,26-5-8,25-7-11,36-4 8,22-13-11,78-25-1,59-31 2,56-42-1,55-41-1,51-36 0,44-32 2,22-23-3,11-3 1,4-58-13,-12-19 8,-14-26-6,-8-39 5,-14-25 5,-17-32-9,-22-12 3,-42-10 6,-39-4-7,-45-7 2,-35-5-4,-51-4 0,-34-7 9,-41-4 1,-28-5 10,-28-2 21,-100-19 0,-58 15-17,-62 34-14,-62 43 5,-60 68 1,-48 55-6,-70 66-5,-61 25-64,-86 94-25,-109 80-174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8:02.32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204D58-77EA-4A52-8B92-8BB17759E747}" emma:medium="tactile" emma:mode="ink">
          <msink:context xmlns:msink="http://schemas.microsoft.com/ink/2010/main" type="inkDrawing" rotatedBoundingBox="32809,3775 40554,3463 40563,3687 32818,3999" semanticType="underline" shapeName="Other">
            <msink:sourceLink direction="with" ref="{A658D2A8-5734-46F1-A0D5-21145EC86BC0}"/>
          </msink:context>
        </emma:interpretation>
      </emma:emma>
    </inkml:annotationXML>
    <inkml:trace contextRef="#ctx0" brushRef="#br0">0 411 358,'0'0'78,"0"0"34,0 0-22,0 0-42,0 0-20,0 0-20,0 0-5,31 0 26,11 0-19,8-14 4,14 1 4,8 7-14,4-2 5,13 8 3,3 0-12,11 0 7,11 0-4,3-4 4,11-10 8,14-1-9,20 0 1,28-7 2,38-10-7,23-2 30,27-5-9,12 0-17,-6 3 1,1 7-4,-23 20-3,-14 9 0,-12 0 2,-10 0-3,-20 28 1,-8-1 0,-8 1-1,2-11 5,-3 2-4,1-19 0,-3 0 0,11 0 0,2 0 0,-2-11 1,-9 2-4,-19 1 7,-22 5-4,-22 3 0,-21-5 3,-1 4-7,-13-6 4,-7-5 0,-6 2 4,-14-5-3,-11-6-1,-3 7 0,-2 3 0,-9 2 0,2 1 0,-2-5 3,3 6-10,3-1 3,-1 0-8,1 0-2,-6 2-32,-6 0 25,-2 4-5,-14 2 4,-9 0-2,-8 0-46,0 0-59,0 0-38,-14 0-235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7:40.5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DCC1FC-436A-442D-A61F-B9FC9DC4C543}" emma:medium="tactile" emma:mode="ink">
          <msink:context xmlns:msink="http://schemas.microsoft.com/ink/2010/main" type="writingRegion" rotatedBoundingBox="32559,5089 44588,19337 38620,24376 26590,10128"/>
        </emma:interpretation>
      </emma:emma>
    </inkml:annotationXML>
    <inkml:traceGroup>
      <inkml:annotationXML>
        <emma:emma xmlns:emma="http://www.w3.org/2003/04/emma" version="1.0">
          <emma:interpretation id="{647760B1-CE38-4899-BF27-4D43167F9311}" emma:medium="tactile" emma:mode="ink">
            <msink:context xmlns:msink="http://schemas.microsoft.com/ink/2010/main" type="paragraph" rotatedBoundingBox="32559,5089 44588,19337 38620,24376 26590,10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C671D7-151F-466A-A6B1-630804CBDC46}" emma:medium="tactile" emma:mode="ink">
              <msink:context xmlns:msink="http://schemas.microsoft.com/ink/2010/main" type="line" rotatedBoundingBox="32559,5089 44588,19337 38620,24376 26590,10128"/>
            </emma:interpretation>
          </emma:emma>
        </inkml:annotationXML>
        <inkml:traceGroup>
          <inkml:annotationXML>
            <emma:emma xmlns:emma="http://www.w3.org/2003/04/emma" version="1.0">
              <emma:interpretation id="{106CEC3E-3204-4418-8199-98D832BECF89}" emma:medium="tactile" emma:mode="ink">
                <msink:context xmlns:msink="http://schemas.microsoft.com/ink/2010/main" type="inkWord" rotatedBoundingBox="32559,5089 44588,19337 38620,24376 26590,10128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174 621 114,'0'0'52,"0"0"-1,0 0-14,0 0-6,0 0-14,0 0-1,0 0 2,-8 16 1,8-16 9,0 0 12,0 0-13,0 0 15,0 0-20,0 0 2,0 0 6,0 0-10,0 0 6,0 0-3,0 0 0,0 0 5,-5 0-5,2 0 2,3 0-9,-6 0-12,3 0 11,3 0 1,-5 0-3,2 0 6,3 0-8,-8 0-3,-6 0-2,3-6-4,-3-4 2,0-1 0,-3 5-4,0-2 5,1-3-4,-4 3 0,-2 2 1,-3-2-1,-6 3-1,-2-2 0,-1-4-1,-5 3 1,6 6 0,-1-2 0,6 4 1,1-4 0,1 0-1,7 4 0,-3-3 1,2-2-2,-8 5 1,3 0 0,-8 0 0,-1 0 1,-7 0-1,-7 0 0,6 0 0,-8 0 4,3 0-3,-9 0 2,-2 5 1,-6 6-3,5-5 2,0 2 3,9-4 2,11 3 6,6-6-5,16 5 8,12-6-5,2 2-10,3-2 5,0 0-7,0 0 0,0 0-11,0 0-10,0 0-7,19 0-10,9 0-35,-8 0-16,5 0-67,-9 0-86</inkml:trace>
          <inkml:trace contextRef="#ctx0" brushRef="#br0" timeOffset="-10514.6014">110 148 99,'0'0'50,"0"0"-19,0 0-11,0 0-10,0 0 4,0 0 13,0 0 9,0 0 15,0-60-14,0 57-2,0-5-10,0 4-10,0-1-2,0 5-8,0-11 1,0 10-2,0-6 3,0 1 4,0 6 5,-2-8-6,2 0 9,0 8 0,0-3 1,0-5 2,0 4-10,0 2 1,0-4-3,0 4-2,0 2-3,0-4 8,-6 4-7,6 0 9,0 0 0,0 0-7,0 0 3,0 0-11,0 0 0,0 0 0,0 0 0,0 0 0,-3 0 1,3 0-1,-5 0 6,-1 14-2,6 1 6,-3 6-4,-2 1-6,-4-7 12,7 3-11,-7 2 6,4-3-1,-4 4-5,7-6 5,-4 9-5,-2-2 1,5 1 13,-3 4-9,3-7 2,3 0-5,0 4 0,0-4-1,0 2-2,0 6 0,-5-7 4,5 1 0,-3 6-2,-2 0-2,5-7 0,0 4 0,0-5 0,0 5 3,0-8-1,0 7-1,0-2 4,0-5-5,0 8 1,0-5 4,0 1-5,0-1 0,0 4-1,0-10 4,0 5-3,0 1 0,0-6 0,0 2 0,0 4 0,0-3 1,0 7-3,0-2 4,0 1 1,0-2-3,0 4 2,0-5-7,0-3 7,0 4-2,0-7 1,0 4 1,0 3-2,0-7 0,0 9 1,0-2-7,0-4 6,0 0 0,0 2-1,0 0 1,0 1 0,0-1 6,0 6-6,0-11-2,5 5 2,-5 1 0,3 1 1,5 4 0,-2-8-1,5 5-1,-5 1 0,2-1 2,-5 2-2,-3-2 3,5-2-5,-5-4 3,0 0 0,0-2 4,0 1-3,0-4-2,0 8 0,0-3 0,0 1 1,0 10-1,0-10 1,0 3 1,0 2 4,0 2-9,0-2 4,0-4 0,-5 4-1,5-1 1,-3 1 3,-3-4-2,6 4 0,0 2-2,0-2-2,0 3 3,0-5 0,0 5 4,0-6-5,0 1 1,0 1 0,0 4-1,0-8 1,0 11 0,0-3 0,0 4 5,0 0-6,0 0 1,0-9 0,0-1-4,0-4 3,0 1-3,0 6 4,0-3 3,6 6-2,-6 0 0,3-5 0,-3 2 2,0-3-3,0 0-2,0 0 1,0 3 1,0-2 3,0-3-2,0-3 1,0 0-2,0-3-2,0-4 2,0 0 0,0 0 1,0-7-1,0 0 0,0 0 2,0 0 5,0 0 3,0 0 0,0 0 9,0 0-8,0 0 6,0 0 2,0 0-17,0 0 4,5-14-6,6-4 5,12-4-4,2-9-1,5 4 2,-2-4 0,6 11 4,-6 3-5,-1 7-1,-4 2-2,-4-3 0,4 11 2,-1 0 0,-3-1 0,4-6 4,-4 1-5,6 0 3,-3 0-2,1-7 0,-4 5 2,4 2-1,-7 4-1,1 2 0,0-4-2,-6 4 2,8 0-3,-2-3 3,3 0 1,2-4 0,3 1 1,0 4-1,9 2-1,-1 0 0,6 0 2,0 0-2,3 0 6,-6 0-4,9 0-2,-9 0 3,-3 0 2,12 0-5,-12 0 0,1 0 0,-6 0 1,8 0-1,-8 2-3,11 6-1,-3 3 4,0-5 1,0 0 3,-5 2-1,2-8-3,-2 0 0,-3 0 1,-3 0 0,-3 0-1,1 0-1,-7 0-3,1 5 4,0-4-5,2 7 5,4-3 4,7-5-3,-5 0 1,3 0-2,6 0 0,2 0 2,-3 0-1,-5 0-1,3 0 0,-12 0 2,4 0-2,-1 0 0,3 0 0,3 0-1,8 0 2,-3 0 3,1 0-3,-9 0-1,0 0 0,-8 0 0,-9 0-6,6 0 4,-11 0 1,5 0-1,-2 0 2,2 0 0,-5 0 0,5 0 0,6 0 0,-5 0-1,7 0 2,-5 0-1,3 0 2,0 0-2,-5 0 1,2 0-4,-3 0 4,6 0-2,-3 0 1,-2 0 0,5 0 2,-6 0-1,-5 0 0,-3 0-1,0 0 0,0 0 0,0 0 0,0 0 0,0 0 3,0 0-3,0 0 3,0 0-3,0 0 1,-9 0 2,7 0-3,-4 0 1,3 0-1,-2 0 1,5 0-1,-3 0 0,3 0 0,0 0-1,-6 0 2,3 0 0,-5 0-1,3 11-1,-4 9 0,1-6 1,5 7 0,-3 7-2,4-5 3,-4-1-1,6 2 0,-3 1 0,3 0 0,0 3 0,0-3 0,0-3-1,0 2 1,0-4 0,-8-3 2,8 1-2,0 2-1,0-3 1,0 4 0,0 2 0,0-1 0,-6 6 1,6-11-2,0 12 2,0-6-2,0-1 1,0 2 0,0-4 1,0-1-1,0 1 0,0 4 0,0-4 0,0-6 0,0 5 0,0-5-1,0 9 0,0-1 2,0 7-1,0-6 0,0 2 1,0 3-1,0-6 0,0 2 0,0-2 0,0 1 0,0-1 0,0 3 0,0 3 0,0 2 0,0 8 0,0-5 0,6 11-1,-6-7 2,0-1-1,0-3 0,0 0 1,0-6-1,0 9 0,0-7 0,0 3-1,0-3 2,0 0-1,0-4 0,0 3-1,0-6 1,0-5 0,3 7 1,-3-2-1,0-2 0,0-1 0,0 0 1,0-1-1,0 3-1,5-7 0,-2 5 0,5-1 1,-8 3 0,6-2 0,-6 2 2,0 0 0,0-5-2,0 1 0,0-2 0,0-2 3,0-4-3,0-1 0,0 0 0,0 5-2,0-4 2,0 5-1,0-5 1,0 7 1,0-3 2,0 1-2,0 1-2,0 3 1,0 2 0,0-4 0,0 4 0,0-11-1,0 7 2,0-6-1,0 2 0,0 2 1,0-8-1,0 2 0,0-3 1,0 3-2,0-4 1,0-4 0,0 0 3,0 0-2,0 0-1,0 0 0,0 0 1,0 0 6,0 0-3,0 0 2,0 0-2,0 0-3,0 0 1,0 0-2,0 0 1,0 0 2,0 0-2,0 0 6,0 0-5,0 0-2,0 0 0,0 0-2,3 0-3,2 0 4,-2 0 2,6 0 1,-1 0-2,9 0 0,-1-4 0,7-4 0,7 6 1,-2-1-2,3 3 1,8 0 0,-3 0 0,11 0 3,-5 0-4,0 0 1,-9 0-1,1 0 1,-6 0 1,-3 0 0,0 0 1,3 0-2,8 0 2,-3 0-2,1 0 0,2 0 2,0 0-2,1 0 0,2 0 0,-6 0 0,6 0-1,-6 0-2,-5 0 1,3 0 2,0 0 0,-12 0 1,6 0-2,0 0 5,3 0-4,-3 0 0,0 0 0,3 0 0,-3 0 3,3 0-5,-3 0 2,0 0 0,3 0 1,3 0-1,-1 0 1,4 0-2,-1 0 2,1 0-1,-1 0 1,1 0-1,-4 0-1,-5 0-2,-2 0 1,-4 0-2,3 0 4,-2 3 0,2 5 1,1-6 1,-4-2-2,6 0 3,0 0-3,6 0 0,-6 0 0,0 0 0,0 0 1,0 0-1,-3 0 0,1 0-4,-4 0 1,4 0 3,-7 0 0,-5 0-5,3 0 3,-5 0 0,-6 0 1,2 0 2,3 0-1,-2 0 0,-3 0 0,2 0 0,-5 0 1,3 0 1,-3 0-2,0 0 3,6 0-3,-3 0-2,-3 0 0,0 0 2,0 0 0,0 0 2,0 4-4,0-4 2,0 0 0,0 7-2,0 1 2,0 1 0,0 4 3,0 4-3,0 3 3,0-1 0,0 3 1,-3-2-3,3 8 3,-6-7-4,6 12 0,-3-7 0,-2 6 0,2 10 1,-3 3-1,1 1 0,2 4-1,3-6 1,0-3 1,0-4 0,0 1-1,0-8 0,0-5 2,0 3-2,-5-3 0,2 3 2,-3-4-4,-2 2 3,8-1-1,-3 11 0,-3-3 1,4 8-2,-4-7 1,3 4 0,-2 3 0,2-1 5,-3-2-5,6 0 0,0-7-4,0 7 4,0-1 0,0-1 2,0 5-4,0 1 3,0 1-1,0-3 0,0-2 1,0-2-3,0-6 2,0-5 0,0 6 1,0-3 0,0-3-1,0 2 0,0 4 1,0-1 0,0 8-1,0 6-1,0 1-1,0 0 4,0 2-2,-2 5 0,-4-13 0,6 7 0,0-6 0,0-7 1,0 3-3,0-11 4,0-3-2,-3 2 0,3-12 2,0-2-2,-5 4 0,5-2 1,-3 1 1,3 1 0,0 5 4,0-10-6,0 7 0,0-8 4,0-2-4,0 0 2,0-4 8,0 3-8,0-2 4,0-3-2,0 3-3,0-3 6,0 0-1,0 0-6,0 0 10,0 5-5,0-5-3,0 0 4,0 0-5,0 0 6,0 0-4,0 0 0,0 0-2,0 0-1,0-5-6,-6-27-58,-2-13-94,-17-2-404</inkml:trace>
          <inkml:trace contextRef="#ctx0" brushRef="#br0" timeOffset="38416.1973">1615 1060 164,'0'0'87,"0"0"-17,0 0-10,0 0-20,0 0 12,0 0-14,0 0 4,0 0-7,-19-93-5,5 75 12,0-8-10,-3 5-6,0 3 2,-8 3-17,-8-3 4,-1-2-15,1 0 5,-6-4-6,11 7 2,-8-7-1,8 6 0,3-1 8,0 6-13,2 4 5,1-2 0,3 9-7,-4 2 7,-2 0 0,-8 0-4,-1 0 0,1 0 0,-6 0-2,6 2 0,2 4 3,6 0 2,5-6 1,-2 7 2,0-6 3,2 7-10,-5 5 4,-5-2 1,4 7-5,-4 1 5,5 3 0,-3 2 0,3-2 3,-3 1-5,8-1 2,-2 6-3,5-3 2,-2 7 2,2 2-1,3 4 0,6 6 1,5-4-3,3 6-2,0-1 4,0 7 0,0 1 3,0 4-3,0-12 2,0-3 4,3 2-6,22-6 2,6 2 3,5-7 8,11 0 0,3 2-4,14-10 8,9 0-10,8-13 7,-3 7-11,3-9-1,-1 2 8,-4-1-8,-4-3-1,0-2-1,-7 2 4,-7-3-4,-2-5 0,2 0 0,-2 0 5,-3 0-4,0-19 0,0-20-1,0 0 0,-9-15-3,4-10 2,-9-6-3,-6-17 2,-5 3 2,-11-7 0,-12 6-4,-5 7-2,0 15-1,0 9 2,-25 2-7,-14 10 4,-2 4-8,-10 7-5,-7 9-2,-3 4-26,-12 4-13,3 8-33,-16 6-24,11 0-21</inkml:trace>
          <inkml:trace contextRef="#ctx0" brushRef="#br0" timeOffset="39422.2548">3128 2849 266,'0'0'52,"0"0"9,0 0-12,0 0-17,-253 149-7,197-101 11,11 10-8,-2 5 17,5 15 3,9 7-26,8 12 4,11 10-15,11 7 2,3-1 12,0-4-25,33-16 18,20-10 8,11-6-25,3-12 11,3-5-12,-3-15-1,0-12 1,5 0 0,9-12 1,0-3-3,8-11 8,3-7-8,-9 0 2,7-43-5,-4-19-1,-8-21-23,-6-11 10,-16 0 6,-22-5 9,-18 3 3,-10 5 1,-6 10 0,0 11 1,-14 4-1,-28 12 0,-8 9 1,-14 0 3,0 10-2,-9 4-2,7 18 1,1 13-4,-1 0 0,-1 8 3,-6 36-16,6 6-37,-2 11-53,2 5-41</inkml:trace>
          <inkml:trace contextRef="#ctx0" brushRef="#br0" timeOffset="40181.2982">3563 5819 191,'0'0'237,"0"0"-178,0 0-28,0 0 66,0 0-55,0-214-29,-8 184-2,-12 5-10,-11-5 5,-5-1 1,-11-2-6,-9 6 25,-2-6-16,-7 13 3,1 1 13,11 18-24,-2 1 10,7 0-1,-2 37-10,3 9 5,-3 7-5,2 8 0,6 3 0,6-3 2,3 2-3,5 9 0,17-9 0,2 12 0,4 2 1,5 3-1,0 4 0,5-9 6,23-7-8,11-9 2,9-9-3,7-17 0,7-6 5,2-13-2,3-14 4,2 0 2,1-3-7,2-33 1,-5-3-14,-3-7 12,-5-7-6,2 0 2,-11-5 6,-8-6-22,-8-7-4,-4 1 2,-13-12-21,-14-1 30,-3 0-8,0 0 16,-50 0 4,-14 14 1,-14 8 2,-9 11 0,-2 15 0,3 4-2,8 17 2,11 11-12,11 3-34,11 0-16,9 36-37,3 9-122</inkml:trace>
          <inkml:trace contextRef="#ctx0" brushRef="#br0" timeOffset="41057.3483">5288 6004 150,'0'0'175,"0"0"-135,0 0 32,-114-199-15,94 163-24,-2 6-11,-3 5-5,5 5-1,-8 3-8,9 4-3,-12 13 16,3 0-7,-11 0 7,-3 38-6,3 28-14,6 12 26,16 13-9,17 8-3,0-12-2,34-12-7,30-6-6,3-23 0,5-16 2,1-15-6,-7-15 4,1 0-12,-3-17 12,-5-28-10,-1-13 9,-10-2 1,-6-4-5,-3-2-1,-14-8 6,-9-9 0,-16 5-1,0-11-1,0 9 1,-19 8 1,-20 8 0,-3 12 8,-5 19-6,-3 11 5,-1 11-4,7 11 0,10 0-6,9 0 1,0 13-18,9 30-15,-1 12-49,3 24-12,-6-1-57</inkml:trace>
          <inkml:trace contextRef="#ctx0" brushRef="#br0" timeOffset="-9809.5611">4343 7405 397,'0'0'4,"0"0"4,0 0 4,0 0-5,0 0-7,0 0-1,0 0 0,-44 0-8,66 0-2,-5 0 0,5 0 0,-5 0-3,-6 0-18,5 0 7,7 0 11,-1 0-15,-5 0-10,-6 0-43</inkml:trace>
          <inkml:trace contextRef="#ctx0" brushRef="#br0" timeOffset="-5460.3123">4343 7405 178,'184'4'78,"-184"-4"-27,0 0-5,0 0-7,0 0-7,0 0-8,0 0 16,0 0-13,0 0 14,0 0 3,0 0-2,0 0-5,0 0-5,0 0 1,0 0-10,0 0-7,0 0-6,0 0-1,8 0-2,9 0 12,5 0-8,3 0 6,1 2-1,7 4-8,6-6 6,0 0-5,3 0 6,5 0 2,3 0-6,1 0-1,-1 0 0,8 0-5,3 0-4,6 0-1,6 0 0,10 0 12,1 0-5,5 0-5,-2 0-1,-18 0 1,-5 0-3,-8-6 1,-14 6 0,0 0-2,-3 0 4,-3 0 0,0 0-2,6 0-1,-6 0 1,9 0 0,-3 0 0,-1 0 0,-7 0 1,-1 0 0,-2 0-1,-6 0 5,8 0-6,-8 0 1,6 0 0,-6 0 0,0-2 1,-2-5 0,2-1-1,2 3 4,4-3-7,3 0 3,-4 7 0,-2-5 0,-6 4 0,-2-3 0,2-1 0,3 4 0,6-1 0,2-1 0,6-4 0,-5 5 0,-6-2 0,-3 3 1,-9 2-2,-7 0 2,-9 0-2,0 0-7,0 0 8,0 0 5,5 0-5,1 0-1,-3 0 1,2 0-3,4 0 2,-7 0 1,4 0 0,-6 0 0,0 0 0,0 0 0,0 0 5,0 0-5,0 0 4,0 0-4,0 2 4,0 3-5,0 3 1,-6-1 0,-2-2-1,5 8 3,-2-1-2,-4 4 0,1-1 0,-6 7 2,6 2-2,5 4 5,-5-1 7,2 1-10,3 2-1,3 3 0,0-1-1,0 0 0,0 1 0,0 4 2,0 6 0,3 0-2,14 12 0,-3 6-2,2-1 7,-2 9 12,-5-8-16,-1-11 0,-5-1 0,2-10 0,-2 0-1,3-12 0,-3 6 0,2 6-1,-5-2 2,3-2-1,-3 6 0,0-4 5,0-4-6,0 3 1,0-6 0,0 0 1,0-4 0,0 7 0,0-14-1,0 9-1,0-4 1,0-10 0,0 6 0,0-4 2,0 7-2,0 7 2,0 3-2,0 9 0,0-4 0,0 3 0,-3 2 1,-5-5-1,2 0 0,3-9 2,-2 0-3,5-4 1,0-5 0,0 4 0,0-4 0,0-3 0,-3 3 0,-3-2 1,4-1-1,-4 2 1,6-10-2,0-1 1,-3-8 0,3 0-3,0 0 3,0 0-1,0-3-10,-5-24-19,2 1-1,3-1 5,0 7-7,0 7 6,0 2 3,0 10 2,0 1-7,0 0-4,0 0 17,0 0 6,0 0 9,0 0 1,0 0 2,0 0 6,0 0 14,0 1-13,0 10 8,0-3-10,0 1-7,-11-6 14,8 4-5,-5 1 0,2 2 11,3-8-2,-2 6-4,2-3-2,-11-2-5,6 5 4,-1-8-8,-2 1-1,6-1 1,-4 0-1,-2 8-2,3-2 0,-1-1 1,-5-4-4,6 6 3,0-7 0,2 0 4,6 0-2,-3 0-2,3 0 0,0 0-1,0 0-2,0 1 3,0-1 0,0 5 0,0-2 2,0-3 7,3 0-4,25 0-5,5 0 15,12 0-4,16 0-3,-2 0 3,5 0-11,-6 0 3,-2 0-3,3 8 1,-6 0 12,2-7-9,-4-1-2,4 0 2,1 0-3,3 0-1,7 0 0,4 0 1,8 0 0,0 0 0,-3 0-1,-2 0 2,-6 0 0,-9 0-4,-2 11 2,-9 3 0,-10-3-1,2-1 2,-9 1 1,4-11 1,-7 0-1,10 0-3,-9 0 1,-3 0-4,-3 0 4,-11-5 0,3 5 4,0 0-4,-3 0 0,-3 0 1,6 0-3,-2 0 4,-4 0-4,6 0 2,-6 0 0,1 0 2,2 0 2,3 0-4,2 0 0,-2-6 0,-5 4 0,-1-2 1,-8 4-1,0 0 3,0 0-2,0 0 3,0 0-4,0 0 1,0 0 0,0 0 0,0 0 0,0 0 3,0 0-4,0 0 0,0 0 0,0 0 2,0 12-2,0 15 3,0 4-2,0 4 3,0 1-3,0 4-1,0-2 0,0-4 1,0 6-1,0-1 0,0 1 3,0-2 6,0 7-8,0-1 3,0 2-4,0-1-1,0 1 0,0 2 1,0-1 0,0-1 3,0-6-3,0 6 0,-6-5 0,6-1 1,0-2-2,0-4 1,0 5 0,0-1 1,0 3 0,0-7-1,0 4 0,0-5 0,0-2-3,0 4 5,0 1-2,0-3 0,0 4 3,-2 5-4,-7-2 1,9-3-1,-5-2 1,5 1 0,0-7 1,0 3-2,0 1 3,0-7-2,0 6 0,0 1 0,-9 4-1,7-2 1,-4 8 0,0-5 1,6 4-1,0 2 0,0-9-2,0 1 1,0 1 0,0-12 2,0 0-1,0-4 2,0-2 0,0-2-2,6-1 0,-6-2-1,0 1 1,6-2 0,-6-4 0,0-1 3,0 3-2,0-6-1,0 3 0,0-4 1,0-4-2,0 0 1,2 0 0,-2 0-1,0 0-3,9 0 1,-4 0 2,12 0 1,0 0 8,8 0-8,3 0 4,11 8 1,0-6-3,2 4-2,7-4 0,2-2 1,-3 0-2,4 0 1,-1 0 0,-3 0 0,3 4 1,-5 2-1,8 4 0,-3 7 2,0 3-5,6 4 4,0-4-1,-4-6 2,10-7-2,5-7 0,-3 0 0,5 0-4,1-3 2,-3-13-1,-3 3 3,-5 6-2,-4 7 3,-5 0-1,-8 0 0,-3 0 1,-5 18-3,-6-4 4,-3-1-2,-3 1 2,-5-8-2,-1 1 0,1-6 0,0-1 0,0 0 0,5 0 0,3 0 1,0 0 1,6 0 1,-4 0-3,12 0 0,1 0-2,-13 0 1,7 0 2,-6 0 0,-9 0-1,3 0 1,-5 0-2,0 0 1,0 0-1,-3 0-1,-3 0 2,-3 0 0,0 0-2,-2 0 1,-3 0 1,5 0 0,-8 0 1,6 0-1,-3 0 0,-3 0 0,5 0 3,-5 0-2,0 0-1,0 0 0,0 0-4,0 0 2,0 0 2,0 0 0,0 0-1,0 0 1,0 5 0,0-5 0,0 0 0,0 3-1,0-3 1,0 5 0,0-2-1,0 6 5,0 2-6,0-3 2,0-2 0,0-3 0,0 2 0,0 3 0,-5 5 0,5 5 0,0-4 0,0-6 0,0 2 0,0-3 0,0 4 0,0-6 0,0 8 0,0 2 1,0 10-1,0-3 0,0 7 0,0 0-1,0-2 1,0 7 0,0-4 1,0 2 1,0 5-1,0-1-1,0 10-2,0-1 2,0 2 0,0 9 0,0-9 0,0 5 1,0-6-1,0-12 0,0-1 0,5-8-1,-5 3 1,0 2 0,0-3 0,0 5 1,0-5-1,0 9 0,0 2 1,0 4-1,0-1 1,3 4-1,-3 1 0,0-1-2,0 7 2,0-1 0,0-5 1,0-1-2,0-4 2,0 3 0,0-6 0,0 2-1,0-7 0,0 0-3,0 6 4,0 0-2,0-1 1,0-5 0,0 1 1,-3-1 0,-2-1-1,-4 2 0,6-3 0,-2 2-1,2 2 1,3 2 0,0-4 3,0 5-2,0-2-1,0-6 0,0 1 0,0-9 1,0 6-1,0 0 1,0-1 4,0 6-2,0-13-2,0 8-1,0-4 0,0-2 0,0-5 0,0 2 2,0-11 6,0-2-6,0-3 5,0-3-3,0 5-3,0-2 8,0 5-5,0-7-1,0 4 3,0 1-4,0-6-2,0 0 0,0 0 3,0 0-3,0 0 0,0 2 4,0 4-4,0-4 0,0 6 0,0-1 0,3-2-1,-3 0-3,8-1 1,-8-4-24,0 0-5,0 0-29,0 0-34,0 0-55,0-25-79</inkml:trace>
          <inkml:trace contextRef="#ctx0" brushRef="#br0" timeOffset="41823.3921">5884 8078 305,'0'0'60,"0"0"-21,0 0 6,0 0 1,-220-217-22,167 195 8,-8 14 17,16 8-13,-2 0 0,8 3-16,11 36-5,3 10 1,8 13-14,3 17 7,11-1-9,3 11 0,0-9-5,0-1 1,34-3-3,8-10 0,16-6 2,9-15 2,14-12-4,5-5 0,1-17 6,7 2-22,-10-13 11,-12 0-30,-8 0-94,-19-33 135,-12-24 1,-10-2 0,-15-10-2,-8-5 2,0 1 0,-25-7-3,-25 9 8,-6 1 2,-8 17 13,-3 15 21,3 11 26,-8 13-52,10 2-2,-2 12-13,6 0-3,2 0-8,9 29-63,10 14-14,4 13-16,2 10-210</inkml:trace>
          <inkml:trace contextRef="#ctx0" brushRef="#br0" timeOffset="42731.4441">7553 8296 355,'0'0'15,"0"0"36,0 0 13,0 0-21,0 0-35,0 0-2,-209-11-2,204 39-3,2 2 3,3 9 39,0 8-7,0 22 4,0-6-10,0 6-24,28-3 9,14-7-14,19-13 3,14-13 1,6-21-2,2-12-3,7 0 0,-10-33-20,-4-12-1,-9-9-27,-14 0-4,-20-7 7,-14 1 17,-19 0 16,0 1 6,-8 6 5,-34 3 1,-5 4 0,-3 7 0,-6 14 18,6 5-15,-3 13 6,0 7-9,0 0 3,-3 5-10,1 28 2,4 8-37,4 4-35,2 7-31,6 14-15</inkml:trace>
          <inkml:trace contextRef="#ctx0" brushRef="#br0" timeOffset="43399.4823">7854 10554 389,'0'0'37,"0"0"-7,0 0 22,-150-227 26,111 173-55,-9 4 2,7 3-18,-1 14 8,0 7 17,8 12-23,-2 9 24,8 5-21,-5 0-10,2 6 11,-8 38-12,6 3 2,5 14-3,-3 21 4,20 4-7,6 9 3,5 6 0,0-4-2,33-6 2,17-7 0,12-18-3,7-2 8,4-11-5,7-15 0,1-13-2,3-12-2,-1-10 5,4-3-1,-6 0 0,-6-39-17,-11-19 17,-11-14 0,3-13 2,-9-11-2,-5-10 2,-12-5 7,-27-2-4,-3-2-5,-11-8-3,-53 7-3,-11 1-3,-23 25 7,-5 19-9,-3 37 5,-8 27 0,-3 7-78,-22 60-45,-6 37-66</inkml:trace>
          <inkml:trace contextRef="#ctx0" brushRef="#br0" timeOffset="140124.0146">6138 17701 119,'0'0'56,"0"0"65,0 0 9,0 0-4,0 0-40,0 0-21,0 0-31,-53-33-11,36 31-3,-3 2-19,4-6-2,-4 1-6,-5-2-37,-17-11-47,-44-24-140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03.7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889ABE-3950-4119-A0A6-2FC9221DDE69}" emma:medium="tactile" emma:mode="ink">
          <msink:context xmlns:msink="http://schemas.microsoft.com/ink/2010/main" type="inkDrawing" rotatedBoundingBox="6348,697 7509,1447 7444,1547 6283,798" semanticType="callout" shapeName="Other">
            <msink:sourceLink direction="with" ref="{1E6B28C2-968D-49E5-B3BD-368EB24AD612}"/>
            <msink:sourceLink direction="with" ref="{9ECB70C4-64A4-4101-B4AB-2DFD1852DD6C}"/>
          </msink:context>
        </emma:interpretation>
      </emma:emma>
    </inkml:annotationXML>
    <inkml:trace contextRef="#ctx0" brushRef="#br0">0 0 542,'0'0'116,"0"0"-16,0 0-25,0 0-42,0 0-19,0 0 3,75 112 39,6-36 1,17 9-11,7-1 3,10 1-12,-1-7-11,-5-6-2,-6-17-4,-11-1-11,-12-17-9,-21-5 8,-17-14-8,-17-7 0,-8-9 0,-9-2 0,-3 0-17,-5 0-4,0 0-16,0 0-10,0 0-20,0-13-75,0-5-25,0-6-102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03.27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4DBF2E-95FA-4DF3-9D97-F32963338B63}" emma:medium="tactile" emma:mode="ink">
          <msink:context xmlns:msink="http://schemas.microsoft.com/ink/2010/main" type="inkDrawing" rotatedBoundingBox="6950,1876 6994,-2010 7140,-2008 7096,1878" semanticType="callout" shapeName="Other">
            <msink:sourceLink direction="with" ref="{1E6B28C2-968D-49E5-B3BD-368EB24AD612}"/>
            <msink:sourceLink direction="with" ref="{9ECB70C4-64A4-4101-B4AB-2DFD1852DD6C}"/>
          </msink:context>
        </emma:interpretation>
      </emma:emma>
    </inkml:annotationXML>
    <inkml:trace contextRef="#ctx0" brushRef="#br0">172-3 295,'0'0'124,"0"0"-55,0 0 20,0 0-41,0 0-8,0 0-10,0 0-11,0 0 21,-22 0 18,22 0-17,0 0-14,0 0-14,0 0 3,0 0-1,0 0-6,0 0 15,0 0-13,0 5-2,0 4-3,0 15-5,0 16-1,0 12 7,0 9-7,0 8 13,8 2 0,-2 2-5,-3-1 4,2 7-2,-2-1-4,-3 11 3,0-1-5,0 9 4,0-4-8,0 8 2,-11 0 4,-3-3-2,-3 6-4,6-2 5,3-4-3,0 3 3,2-7-5,6-7 0,0-4 7,0 2-5,0-2 7,0 5-6,6 1-2,5 2 7,3-5-7,-6-6-1,0-2 3,-5-7-2,-3 1 0,0-5-1,0-1 3,0-3-4,0 3 1,-3-5 0,-2 0 0,2-2 2,3 5 0,0-17-2,0 7-1,0-4 0,0-9 1,0 4 0,0-1 2,0-6 0,-8-6 0,8 3-2,0-4-1,0-6 0,0 3 2,-6 2 0,6-8-1,0 5-2,0-8 2,0-5 0,0-8-2,0-6-1,0 0 3,0 0-9,0 0-4,-8 0-16,-3-13-5,-6-27-65,-5-10-40,-12-4-59,1-11-224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08.2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47FE32-6C15-45A8-B248-F6DA4083B9B2}" emma:medium="tactile" emma:mode="ink">
          <msink:context xmlns:msink="http://schemas.microsoft.com/ink/2010/main" type="writingRegion" rotatedBoundingBox="11787,-2681 21402,-2263 21284,447 11669,28"/>
        </emma:interpretation>
      </emma:emma>
    </inkml:annotationXML>
    <inkml:traceGroup>
      <inkml:annotationXML>
        <emma:emma xmlns:emma="http://www.w3.org/2003/04/emma" version="1.0">
          <emma:interpretation id="{EA66D494-4638-4A9C-A4CC-59FABECC90D3}" emma:medium="tactile" emma:mode="ink">
            <msink:context xmlns:msink="http://schemas.microsoft.com/ink/2010/main" type="paragraph" rotatedBoundingBox="11787,-2681 21402,-2263 21284,447 11669,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113340-19E6-46F5-B642-D3D0ED126312}" emma:medium="tactile" emma:mode="ink">
              <msink:context xmlns:msink="http://schemas.microsoft.com/ink/2010/main" type="line" rotatedBoundingBox="11787,-2681 21402,-2263 21284,447 11669,28"/>
            </emma:interpretation>
          </emma:emma>
        </inkml:annotationXML>
        <inkml:traceGroup>
          <inkml:annotationXML>
            <emma:emma xmlns:emma="http://www.w3.org/2003/04/emma" version="1.0">
              <emma:interpretation id="{9ECB70C4-64A4-4101-B4AB-2DFD1852DD6C}" emma:medium="tactile" emma:mode="ink">
                <msink:context xmlns:msink="http://schemas.microsoft.com/ink/2010/main" type="inkWord" rotatedBoundingBox="11787,-2681 21402,-2263 21284,447 11669,28">
                  <msink:destinationLink direction="with" ref="{49889ABE-3950-4119-A0A6-2FC9221DDE69}"/>
                  <msink:destinationLink direction="with" ref="{174DBF2E-95FA-4DF3-9D97-F32963338B63}"/>
                  <msink:destinationLink direction="with" ref="{FE37EC9D-D699-4A2C-A67F-90C52105C1B4}"/>
                  <msink:destinationLink direction="with" ref="{9432EA1E-0C1F-4338-8853-E558C2F0ECD0}"/>
                  <msink:destinationLink direction="with" ref="{E9F6915E-5D44-4DB9-95F7-FA510FA23871}"/>
                </msink:context>
              </emma:interpretation>
              <emma:one-of disjunction-type="recognition" id="oneOf0">
                <emma:interpretation id="interp0" emma:lang="en-US" emma:confidence="0">
                  <emma:literal>Golongan</emma:literal>
                </emma:interpretation>
                <emma:interpretation id="interp1" emma:lang="en-US" emma:confidence="0">
                  <emma:literal>601 organ</emma:literal>
                </emma:interpretation>
                <emma:interpretation id="interp2" emma:lang="en-US" emma:confidence="0">
                  <emma:literal>Got organ</emma:literal>
                </emma:interpretation>
                <emma:interpretation id="interp3" emma:lang="en-US" emma:confidence="0">
                  <emma:literal>Golongun</emma:literal>
                </emma:interpretation>
                <emma:interpretation id="interp4" emma:lang="en-US" emma:confidence="0">
                  <emma:literal>60 organ</emma:literal>
                </emma:interpretation>
              </emma:one-of>
            </emma:emma>
          </inkml:annotationXML>
          <inkml:trace contextRef="#ctx0" brushRef="#br0">3196 679 673,'0'0'135,"0"0"-49,0 0 10,-50 199-46,50-116-28,0 6 1,0-4-12,9-11 2,13-17-8,3-16-2,0-16-1,6-6-1,5-19-1,3 0 3,8-6 2,3-32 4,1-3-9,-10-9 5,-2 5-5,-11-1-11,-5-7 2,-15 8 2,-8-1 5,0 1 2,0 3 0,-3 2 1,-27 1-1,-9 8-1,-3-4-1,-6 10-2,4 5-3,-4 4 4,9 9-1,12-1 2,10 8 1,3 0-3,11 0 2,3 0-13,0 0-26,8 8-1,29 17-6,16 0-46,5-7-11,1-8-68,-1 1-101</inkml:trace>
          <inkml:trace contextRef="#ctx0" brushRef="#br0" timeOffset="487.0279">3904 770 505,'0'0'139,"0"0"-34,0 0-23,0 0-32,0 0-10,0 0-10,84 146-9,-70-78-1,-6 11 8,-5-7-6,5 6 1,-2-14 27,-3-9-49,2-11 0,-5-17-1,0-16-3,0-3 3,0-8 0,0 0-2,0-13 1,0-36-19,0-5 19,0-12-16,0-6 9,3 8-1,19 2 3,6 12 6,8 11-2,6 9 1,3 2 1,10 11-1,4 0 0,13-4-1,1 4 2,2 11 0,-5 6-2,-17 0 0,-12 8 1,-4 17-4,-12 11-2,-14 6 3,6 4 4,-9 2 3,-2 10 1,-6-5-4,0-6 6,0 2-2,0-16-3,0-3 1,0-7-2,2-7-17,4-4-34,5-12-55,20 0-7,2 0-113</inkml:trace>
          <inkml:trace contextRef="#ctx0" brushRef="#br0" timeOffset="1807.1034">5690 961 736,'0'0'51,"0"0"18,0 0 10,0 0-48,0 0-19,-67-191-12,51 158 4,-15-6 1,-2 12-5,-1-1 8,-2 11 5,0 12-8,11 5 2,0 0 2,5 25-4,-2 33 9,5 14-1,9 13 5,2 1-1,6-6-10,0-3-4,0-10-2,0-9-1,31-13 0,11-12 0,-1-9-8,4-12 3,5-12-4,0 0-4,6 0-7,3-23-4,-1-18 2,-8-4-12,-8-9-3,-6 3-4,-11-3 11,-5 1 27,-12 5 3,-2 5 0,-6 7 10,0 10 10,0 5 6,0 6 7,0 15 0,0 0-1,0 0-6,0 0-12,0 0-1,0 36 1,0 9 7,0 22 6,8 15-4,9 18 0,5 24-7,3 31-11,3 19 4,-6 30-9,-5 12 3,-9-13-3,-8-8-59,0-36 59,-5-32 0,-37-34-5,-8-24-7,-6-27 10,-5-31-1,-20-11-2,-8 0-7,-11-39 0,-3-16-3,13-11 6,18-7 7,19 10 2,14 2 2,14 8 5,16 1-5,9-8-2,0 1 0,26-12-2,40-10 1,29-7 1,28-4 0,19-6 1,20 1 0,10 11-2,1 3-20,0 11-22,-12 3-23,-7 8-18,-15 8-15,-25 6-57,-16-2 44,-23 8 53,-16-1 59,-12 5 3,-8-7 39,-11 9 44,-6-9-25,-14-1-18,-8 0-12,0-6 8,0 3-21,-25-4 18,-8 5 5,-12-3 6,4 16-17,-1 8 41,3 11-21,-3 7-8,-3 8-11,-2 0-10,-3 0-5,-6 16-11,6 17 6,3 6-5,8 6-5,13 12 6,10 4-7,7 4 1,9 3 7,0 2-7,17 4 1,33-5-2,20-10-1,2-7 0,-2-27 1,8-11-1,-11-14-7,-3 0-4,3-22-3,-3-26-9,-3-13-18,-5-11 8,-6 1-11,-8-7 28,-3 6 14,-8 12-2,-12 4 5,-2 23 0,-12 12 2,-5 15 17,0 6-11,3 0-8,3 0-9,2 39 9,1 15 6,4 4 0,-4 12-6,-1 2 3,1-1-3,2-4 0,3-11-2,-3-5-24,3-11-38,2-18-30,1-15-24,8-7-78,0-15-122</inkml:trace>
          <inkml:trace contextRef="#ctx0" brushRef="#br0" timeOffset="2342.134">8248 574 560,'0'0'286,"0"0"-251,0 0-19,0 0 37,0 0-11,42 235-32,-25-136-3,-9-1-6,-2-8 1,2-7 1,-2-21 0,-6-16-3,3-13 1,2-22-1,-5-10 10,3-1-10,5 0 11,6-17 7,3-32-17,8-16-2,0-7-4,9-5-7,-4 6 1,4 10-1,2 2 11,3 7 0,0 2 1,5 9 0,4 2-2,2-5 0,6 7 2,2 7 0,12-2-5,0 12 4,8 14 0,-3 6-1,-8 0 0,-3 0-5,-8 12 7,-6 13-1,-3 10 0,-11 4 1,-5 19 0,-14 5 4,-9 18 26,-2 2 2,-6 8-1,0 8 8,0-8-20,0-1-3,0-10-14,0-8-2,0-7-34,11-14-75,3-24-125</inkml:trace>
          <inkml:trace contextRef="#ctx0" brushRef="#br0" timeOffset="-1321.0755">987 165 505,'0'0'82,"0"0"6,0 0 1,0 0-45,0 0-21,0 0 7,-204-150-7,157 143 6,-6 0 3,-6 7 52,-10 0-71,5 0 14,-3 0-12,3 17 0,-3 11-7,8 5-6,9 6 2,3 7-4,8 12 0,3 1 3,10 19-2,10 21 8,10 11-8,6 6 4,0 4 7,48-1-9,16-12-2,3-12 2,8-13-2,0-23 3,3-18-4,-8-17 2,2-24-2,1 0 4,-1-33 2,-5-31-2,-9 1-4,-5-11 0,-16 7-3,-7-2 1,-19 3 2,-5 8-1,-6 0 0,0 13 1,0 7-2,-31 2 1,-5 14-7,-8 5-2,-7 11 4,-2 6-3,-8 0 1,8 15 5,-3 21 2,6 15 0,6 2 0,7 0 1,7-1-1,13-11-11,17-5-9,0-4-16,0 3-27,34-2 4,16-2-6,11 2-4,6-14-21,0 0-66,5-18-55</inkml:trace>
          <inkml:trace contextRef="#ctx0" brushRef="#br0" timeOffset="-789.0451">1516 787 331,'0'0'235,"0"0"-123,0 0-17,0 0-23,0 0-27,0 0-32,-14-17-5,6 51 1,8 16 11,-3 10-2,3 0 6,0 1-2,0 0-6,33-8-2,9-8-6,0-10-6,8-10 2,0-13 1,6-8-1,0-4-3,0 0 0,-12-36 6,6-10-7,-5-9-1,-17-7-3,-6-10-5,-14 4 4,-8-2 2,0-1 0,-8 12 1,-23 9 2,6 20-1,0 14 1,0 11-1,-5 5-4,-12 0 4,-6 13 0,7 17 1,-4 3 2,14-2-1,1-4-2,19-4-1,5-7-2,6-2-6,0-6-29,0 0-6,25-4-10,20-4-21,-9 0-59,6 0-118</inkml:trace>
          <inkml:trace contextRef="#ctx0" brushRef="#br0" timeOffset="-458.0262">2522 292 305,'0'0'191,"0"0"-135,0 0 24,0 0-22,0 0-14,0 0 20,67 154-16,-67-56 8,0 9 3,0 12-23,0-11 2,0 3-4,0-4-23,0-16-5,-6-16-5,-2-17 0,5-22 1,3-19-2,0-14-7,0-3-17,0 0-20,0-8-13,0-32-47,25-14-60,9-4-166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5.68611" units="1/cm"/>
        </inkml:channelProperties>
      </inkml:inkSource>
      <inkml:timestamp xml:id="ts0" timeString="2021-09-28T04:19:04.0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37EC9D-D699-4A2C-A67F-90C52105C1B4}" emma:medium="tactile" emma:mode="ink">
          <msink:context xmlns:msink="http://schemas.microsoft.com/ink/2010/main" type="inkDrawing" rotatedBoundingBox="6953,1480 7904,695 7961,763 7009,1549" semanticType="callout" shapeName="Other">
            <msink:sourceLink direction="with" ref="{9ECB70C4-64A4-4101-B4AB-2DFD1852DD6C}"/>
          </msink:context>
        </emma:interpretation>
      </emma:emma>
    </inkml:annotationXML>
    <inkml:trace contextRef="#ctx0" brushRef="#br0">981 0 703,'0'0'105,"0"0"8,0 0-36,0 0-19,-278 124-32,186-51 4,-11 11-9,2-6-1,4 3-2,8-2-13,16-17-3,20-13-2,14-7-4,9-10 3,13-11-22,8-11-21,9 4-18,0-14-61,6 0-26,41-8-75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11.svg"/><Relationship Id="rId10" Type="http://schemas.openxmlformats.org/officeDocument/2006/relationships/image" Target="../media/image57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0.svg"/><Relationship Id="rId7" Type="http://schemas.openxmlformats.org/officeDocument/2006/relationships/image" Target="../media/image19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3.sv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8.svg"/><Relationship Id="rId7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5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6.png"/><Relationship Id="rId7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34.sv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7.jpeg"/><Relationship Id="rId7" Type="http://schemas.openxmlformats.org/officeDocument/2006/relationships/image" Target="../media/image32.sv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34.svg"/><Relationship Id="rId5" Type="http://schemas.openxmlformats.org/officeDocument/2006/relationships/image" Target="../media/image19.svg"/><Relationship Id="rId10" Type="http://schemas.openxmlformats.org/officeDocument/2006/relationships/image" Target="../media/image56.pn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12" Type="http://schemas.openxmlformats.org/officeDocument/2006/relationships/image" Target="../media/image34.sv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56.png"/><Relationship Id="rId5" Type="http://schemas.openxmlformats.org/officeDocument/2006/relationships/image" Target="../media/image15.png"/><Relationship Id="rId10" Type="http://schemas.openxmlformats.org/officeDocument/2006/relationships/image" Target="../media/image6.svg"/><Relationship Id="rId4" Type="http://schemas.openxmlformats.org/officeDocument/2006/relationships/image" Target="../media/image54.jpe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jpe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7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0.jpeg"/><Relationship Id="rId5" Type="http://schemas.openxmlformats.org/officeDocument/2006/relationships/image" Target="../media/image32.svg"/><Relationship Id="rId10" Type="http://schemas.openxmlformats.org/officeDocument/2006/relationships/image" Target="../media/image69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72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74.jpe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75.jpe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76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77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78.jpe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79.jpe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5" Type="http://schemas.openxmlformats.org/officeDocument/2006/relationships/image" Target="../media/image32.svg"/><Relationship Id="rId10" Type="http://schemas.openxmlformats.org/officeDocument/2006/relationships/image" Target="../media/image80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svg"/><Relationship Id="rId3" Type="http://schemas.openxmlformats.org/officeDocument/2006/relationships/image" Target="../media/image14.sv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.svg"/><Relationship Id="rId5" Type="http://schemas.openxmlformats.org/officeDocument/2006/relationships/image" Target="../media/image11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Relationship Id="rId1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sv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5" Type="http://schemas.openxmlformats.org/officeDocument/2006/relationships/image" Target="../media/image32.svg"/><Relationship Id="rId10" Type="http://schemas.openxmlformats.org/officeDocument/2006/relationships/image" Target="../media/image80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5" Type="http://schemas.openxmlformats.org/officeDocument/2006/relationships/image" Target="../media/image32.svg"/><Relationship Id="rId10" Type="http://schemas.openxmlformats.org/officeDocument/2006/relationships/image" Target="../media/image80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5" Type="http://schemas.openxmlformats.org/officeDocument/2006/relationships/image" Target="../media/image32.svg"/><Relationship Id="rId10" Type="http://schemas.openxmlformats.org/officeDocument/2006/relationships/image" Target="../media/image80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71.sv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12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6.svg"/><Relationship Id="rId5" Type="http://schemas.openxmlformats.org/officeDocument/2006/relationships/image" Target="../media/image34.svg"/><Relationship Id="rId10" Type="http://schemas.openxmlformats.org/officeDocument/2006/relationships/image" Target="../media/image3.png"/><Relationship Id="rId4" Type="http://schemas.openxmlformats.org/officeDocument/2006/relationships/image" Target="../media/image56.png"/><Relationship Id="rId9" Type="http://schemas.openxmlformats.org/officeDocument/2006/relationships/image" Target="../media/image6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svg"/><Relationship Id="rId7" Type="http://schemas.openxmlformats.org/officeDocument/2006/relationships/image" Target="../media/image11.svg"/><Relationship Id="rId12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9.svg"/><Relationship Id="rId4" Type="http://schemas.openxmlformats.org/officeDocument/2006/relationships/image" Target="../media/image22.svg"/><Relationship Id="rId9" Type="http://schemas.openxmlformats.org/officeDocument/2006/relationships/image" Target="../media/image19.png"/><Relationship Id="rId1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29.emf"/><Relationship Id="rId26" Type="http://schemas.openxmlformats.org/officeDocument/2006/relationships/image" Target="../media/image33.emf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../media/image37.emf"/><Relationship Id="rId42" Type="http://schemas.openxmlformats.org/officeDocument/2006/relationships/image" Target="../media/image41.emf"/><Relationship Id="rId47" Type="http://schemas.openxmlformats.org/officeDocument/2006/relationships/customXml" Target="../ink/ink20.xml"/><Relationship Id="rId50" Type="http://schemas.openxmlformats.org/officeDocument/2006/relationships/image" Target="../media/image45.emf"/><Relationship Id="rId55" Type="http://schemas.openxmlformats.org/officeDocument/2006/relationships/customXml" Target="../ink/ink24.xml"/><Relationship Id="rId7" Type="http://schemas.openxmlformats.org/officeDocument/2006/relationships/image" Target="../media/image15.png"/><Relationship Id="rId2" Type="http://schemas.openxmlformats.org/officeDocument/2006/relationships/image" Target="../media/image24.jpeg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29" Type="http://schemas.openxmlformats.org/officeDocument/2006/relationships/customXml" Target="../ink/ink11.xml"/><Relationship Id="rId41" Type="http://schemas.openxmlformats.org/officeDocument/2006/relationships/customXml" Target="../ink/ink17.xml"/><Relationship Id="rId54" Type="http://schemas.openxmlformats.org/officeDocument/2006/relationships/image" Target="../media/image47.emf"/><Relationship Id="rId6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customXml" Target="../ink/ink2.xml"/><Relationship Id="rId24" Type="http://schemas.openxmlformats.org/officeDocument/2006/relationships/image" Target="../media/image32.emf"/><Relationship Id="rId32" Type="http://schemas.openxmlformats.org/officeDocument/2006/relationships/image" Target="../media/image36.emf"/><Relationship Id="rId37" Type="http://schemas.openxmlformats.org/officeDocument/2006/relationships/customXml" Target="../ink/ink15.xml"/><Relationship Id="rId40" Type="http://schemas.openxmlformats.org/officeDocument/2006/relationships/image" Target="../media/image40.emf"/><Relationship Id="rId45" Type="http://schemas.openxmlformats.org/officeDocument/2006/relationships/customXml" Target="../ink/ink19.xml"/><Relationship Id="rId53" Type="http://schemas.openxmlformats.org/officeDocument/2006/relationships/customXml" Target="../ink/ink23.xml"/><Relationship Id="rId58" Type="http://schemas.openxmlformats.org/officeDocument/2006/relationships/image" Target="../media/image49.emf"/><Relationship Id="rId5" Type="http://schemas.openxmlformats.org/officeDocument/2006/relationships/image" Target="../media/image3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34.emf"/><Relationship Id="rId36" Type="http://schemas.openxmlformats.org/officeDocument/2006/relationships/image" Target="../media/image38.emf"/><Relationship Id="rId49" Type="http://schemas.openxmlformats.org/officeDocument/2006/relationships/customXml" Target="../ink/ink21.xml"/><Relationship Id="rId57" Type="http://schemas.openxmlformats.org/officeDocument/2006/relationships/customXml" Target="../ink/ink25.xml"/><Relationship Id="rId61" Type="http://schemas.openxmlformats.org/officeDocument/2006/relationships/customXml" Target="../ink/ink27.xml"/><Relationship Id="rId10" Type="http://schemas.openxmlformats.org/officeDocument/2006/relationships/image" Target="../media/image25.emf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../media/image42.emf"/><Relationship Id="rId52" Type="http://schemas.openxmlformats.org/officeDocument/2006/relationships/image" Target="../media/image46.emf"/><Relationship Id="rId60" Type="http://schemas.openxmlformats.org/officeDocument/2006/relationships/image" Target="../media/image50.emf"/><Relationship Id="rId4" Type="http://schemas.openxmlformats.org/officeDocument/2006/relationships/image" Target="../media/image26.svg"/><Relationship Id="rId9" Type="http://schemas.openxmlformats.org/officeDocument/2006/relationships/customXml" Target="../ink/ink1.xml"/><Relationship Id="rId14" Type="http://schemas.openxmlformats.org/officeDocument/2006/relationships/image" Target="../media/image27.emf"/><Relationship Id="rId22" Type="http://schemas.openxmlformats.org/officeDocument/2006/relationships/image" Target="../media/image31.emf"/><Relationship Id="rId27" Type="http://schemas.openxmlformats.org/officeDocument/2006/relationships/customXml" Target="../ink/ink10.xml"/><Relationship Id="rId30" Type="http://schemas.openxmlformats.org/officeDocument/2006/relationships/image" Target="../media/image35.emf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48" Type="http://schemas.openxmlformats.org/officeDocument/2006/relationships/image" Target="../media/image44.emf"/><Relationship Id="rId56" Type="http://schemas.openxmlformats.org/officeDocument/2006/relationships/image" Target="../media/image48.emf"/><Relationship Id="rId8" Type="http://schemas.openxmlformats.org/officeDocument/2006/relationships/image" Target="../media/image19.svg"/><Relationship Id="rId51" Type="http://schemas.openxmlformats.org/officeDocument/2006/relationships/customXml" Target="../ink/ink22.xml"/><Relationship Id="rId3" Type="http://schemas.openxmlformats.org/officeDocument/2006/relationships/image" Target="../media/image23.png"/><Relationship Id="rId12" Type="http://schemas.openxmlformats.org/officeDocument/2006/relationships/image" Target="../media/image26.emf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39.emf"/><Relationship Id="rId46" Type="http://schemas.openxmlformats.org/officeDocument/2006/relationships/image" Target="../media/image43.emf"/><Relationship Id="rId59" Type="http://schemas.openxmlformats.org/officeDocument/2006/relationships/customXml" Target="../ink/ink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12" Type="http://schemas.openxmlformats.org/officeDocument/2006/relationships/image" Target="../media/image34.sv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56.png"/><Relationship Id="rId5" Type="http://schemas.openxmlformats.org/officeDocument/2006/relationships/image" Target="../media/image15.png"/><Relationship Id="rId10" Type="http://schemas.openxmlformats.org/officeDocument/2006/relationships/image" Target="../media/image6.svg"/><Relationship Id="rId4" Type="http://schemas.openxmlformats.org/officeDocument/2006/relationships/image" Target="../media/image54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59912" y="1428750"/>
            <a:ext cx="8323992" cy="80146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56914" y="1028700"/>
            <a:ext cx="7623927" cy="762392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428750" y="6618776"/>
            <a:ext cx="6130145" cy="0"/>
          </a:xfrm>
          <a:prstGeom prst="line">
            <a:avLst/>
          </a:prstGeom>
          <a:ln w="666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46263" y="1626480"/>
            <a:ext cx="419100" cy="41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52404" y="788280"/>
            <a:ext cx="838200" cy="838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59250" y="3252783"/>
            <a:ext cx="540498" cy="5404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83397" y="6931652"/>
            <a:ext cx="701220" cy="701220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39941" y="2314575"/>
            <a:ext cx="5657873" cy="5657850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16666" b="-1666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428750" y="3648955"/>
            <a:ext cx="7855832" cy="258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>
                <a:solidFill>
                  <a:srgbClr val="FFFFFF"/>
                </a:solidFill>
                <a:latin typeface="Nunito Bold"/>
              </a:rPr>
              <a:t>Klasifikasi Materi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8750" y="7425445"/>
            <a:ext cx="613014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Nunito"/>
              </a:rPr>
              <a:t>Dwi Heryanti Budi RAhayu, S.T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911784" y="1830194"/>
            <a:ext cx="9517057" cy="94849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91845" y="425577"/>
            <a:ext cx="12536829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manfaat unsur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0777" y="1886211"/>
            <a:ext cx="1034975" cy="9965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0776" y="6499989"/>
            <a:ext cx="1034975" cy="996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0991" y="1886211"/>
            <a:ext cx="701220" cy="7012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12818" y="488202"/>
            <a:ext cx="540498" cy="5404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82856" y="9062890"/>
            <a:ext cx="540498" cy="54049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233057" y="2193595"/>
            <a:ext cx="9448465" cy="394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Montserrat"/>
              </a:rPr>
              <a:t>Khrom</a:t>
            </a:r>
            <a:r>
              <a:rPr lang="en-US" sz="2400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Montserrat"/>
              </a:rPr>
              <a:t>(Cr)</a:t>
            </a:r>
          </a:p>
          <a:p>
            <a:pPr marL="517525">
              <a:lnSpc>
                <a:spcPts val="28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mo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bumper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mobil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campuran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baja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stainless steel.</a:t>
            </a:r>
          </a:p>
          <a:p>
            <a:pPr>
              <a:lnSpc>
                <a:spcPts val="2800"/>
              </a:lnSpc>
            </a:pPr>
            <a:endParaRPr lang="en-US" sz="2400" dirty="0">
              <a:solidFill>
                <a:schemeClr val="bg1"/>
              </a:solidFill>
              <a:latin typeface="Arimo"/>
            </a:endParaRPr>
          </a:p>
          <a:p>
            <a:pPr>
              <a:lnSpc>
                <a:spcPts val="28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mo"/>
              </a:rPr>
              <a:t>Besi</a:t>
            </a:r>
            <a:r>
              <a:rPr lang="en-US" sz="2400" dirty="0" smtClean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(Fe)</a:t>
            </a:r>
          </a:p>
          <a:p>
            <a:pPr marL="457200">
              <a:lnSpc>
                <a:spcPts val="28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mo"/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campuran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karbon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menghasilkan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baja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konstruksi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bangunan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, </a:t>
            </a:r>
          </a:p>
          <a:p>
            <a:pPr>
              <a:lnSpc>
                <a:spcPts val="2800"/>
              </a:lnSpc>
            </a:pPr>
            <a:endParaRPr lang="en-US" sz="2400" dirty="0">
              <a:solidFill>
                <a:schemeClr val="bg1"/>
              </a:solidFill>
              <a:latin typeface="Arimo"/>
            </a:endParaRPr>
          </a:p>
          <a:p>
            <a:pPr>
              <a:lnSpc>
                <a:spcPts val="28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mo"/>
              </a:rPr>
              <a:t>Nikel</a:t>
            </a:r>
            <a:r>
              <a:rPr lang="en-US" sz="2400" dirty="0" smtClean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( Ni )</a:t>
            </a:r>
          </a:p>
          <a:p>
            <a:pPr marL="457200">
              <a:lnSpc>
                <a:spcPts val="28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mo"/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lapisan</a:t>
            </a:r>
            <a:r>
              <a:rPr lang="en-US" sz="2400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mo"/>
              </a:rPr>
              <a:t>pelindung</a:t>
            </a:r>
            <a:endParaRPr lang="en-US" sz="2400" dirty="0">
              <a:solidFill>
                <a:schemeClr val="bg1"/>
              </a:solidFill>
              <a:latin typeface="Arimo"/>
            </a:endParaRPr>
          </a:p>
          <a:p>
            <a:pPr marL="0" lvl="0" indent="0">
              <a:lnSpc>
                <a:spcPts val="3500"/>
              </a:lnSpc>
              <a:spcBef>
                <a:spcPct val="0"/>
              </a:spcBef>
            </a:pPr>
            <a:endParaRPr lang="en-US" sz="7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33057" y="6499989"/>
            <a:ext cx="9782298" cy="3564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endParaRPr dirty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</a:pPr>
            <a:r>
              <a:rPr lang="en-US" sz="2000" dirty="0" smtClean="0">
                <a:solidFill>
                  <a:schemeClr val="bg1"/>
                </a:solidFill>
                <a:latin typeface="Montserrat"/>
              </a:rPr>
              <a:t>Fluor 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(F)</a:t>
            </a:r>
          </a:p>
          <a:p>
            <a:pPr marL="457200">
              <a:lnSpc>
                <a:spcPts val="28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Montserrat"/>
              </a:rPr>
              <a:t>berfungsi</a:t>
            </a:r>
            <a:r>
              <a:rPr lang="en-US" sz="2000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menguatkan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gigi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freon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– 12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pendingin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kulkas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AC.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chemeClr val="bg1"/>
              </a:solidFill>
              <a:latin typeface="Montserrat"/>
            </a:endParaRPr>
          </a:p>
          <a:p>
            <a:pPr>
              <a:lnSpc>
                <a:spcPts val="28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Montserrat"/>
              </a:rPr>
              <a:t>Brom</a:t>
            </a:r>
            <a:r>
              <a:rPr lang="en-US" sz="2000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(Br)</a:t>
            </a:r>
          </a:p>
          <a:p>
            <a:pPr marL="457200">
              <a:lnSpc>
                <a:spcPts val="28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Montserrat"/>
              </a:rPr>
              <a:t>obat</a:t>
            </a:r>
            <a:r>
              <a:rPr lang="en-US" sz="2000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penenang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saraf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bahan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campuran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zat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pemadam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kebakaran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.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chemeClr val="bg1"/>
              </a:solidFill>
              <a:latin typeface="Montserrat"/>
            </a:endParaRPr>
          </a:p>
          <a:p>
            <a:pPr>
              <a:lnSpc>
                <a:spcPts val="28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Montserrat"/>
              </a:rPr>
              <a:t>Yodium</a:t>
            </a:r>
            <a:r>
              <a:rPr lang="en-US" sz="2000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(I)</a:t>
            </a:r>
          </a:p>
          <a:p>
            <a:pPr marL="457200">
              <a:lnSpc>
                <a:spcPts val="28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Montserrat"/>
              </a:rPr>
              <a:t>antiseptik</a:t>
            </a:r>
            <a:r>
              <a:rPr lang="en-US" sz="2000" dirty="0" smtClean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luka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, 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Tambahan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yodium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garam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dapur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, </a:t>
            </a:r>
          </a:p>
          <a:p>
            <a:pPr marL="0" lvl="0" indent="0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681522" y="1578102"/>
            <a:ext cx="4577778" cy="79175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50776" y="2206431"/>
            <a:ext cx="1034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LOGAM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83907" y="6675076"/>
            <a:ext cx="103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NON LOGAM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990702"/>
            <a:ext cx="18646950" cy="63061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01690" y="9043442"/>
            <a:ext cx="429716" cy="4297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3136" y="2256856"/>
            <a:ext cx="451128" cy="451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16400" y="3800886"/>
            <a:ext cx="685800" cy="685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50116" y="758451"/>
            <a:ext cx="540498" cy="5404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02936" y="1953036"/>
            <a:ext cx="13682129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FFFFFF"/>
                </a:solidFill>
                <a:latin typeface="Nunito Bold"/>
              </a:rPr>
              <a:t>Penulisan lambang unsur </a:t>
            </a:r>
          </a:p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Nunito Bold"/>
              </a:rPr>
              <a:t>Jons Jacob Barzelius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82411" y="5086350"/>
            <a:ext cx="13682129" cy="371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Montserrat"/>
              </a:rPr>
              <a:t>menggunakan satu huruf kapital. contoh N (Nitrogen)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Montserrat"/>
              </a:rPr>
              <a:t>Menggunakan dua huruf, huruf pertama huruf kapital, huruf kedua huruf kecil. contoh Cu (tembaga).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Montserrat"/>
              </a:rPr>
              <a:t>menggunakan 2 huruf, huruf pertama kapita, huruf kedua (hurufruf khas) huruf kecil, contoh Magnesium (Mg)</a:t>
            </a:r>
          </a:p>
          <a:p>
            <a:pPr marL="647700" lvl="1" indent="-323850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Montserrat"/>
              </a:rPr>
              <a:t>menggunakan tiga huruf, hurupertama huruf kapital, huruf kedua dan ketiga ditulis dengan huruf kecil.Contoh Uut (Ununtrium)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9028" y="6444226"/>
            <a:ext cx="18570380" cy="55438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252842"/>
            <a:ext cx="400050" cy="4000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10111" y="2340220"/>
            <a:ext cx="560754" cy="5607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49892" y="8852399"/>
            <a:ext cx="405901" cy="4059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30088" y="-977406"/>
            <a:ext cx="3317626" cy="33176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91976" y="1973632"/>
            <a:ext cx="10975987" cy="75734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991976" y="852857"/>
            <a:ext cx="10308373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9"/>
              </a:lnSpc>
            </a:pPr>
            <a:r>
              <a:rPr lang="en-US" sz="8499">
                <a:solidFill>
                  <a:srgbClr val="FFFFFF"/>
                </a:solidFill>
                <a:latin typeface="Nunito Bold"/>
              </a:rPr>
              <a:t>akar kata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529472" y="-5329966"/>
            <a:ext cx="9517057" cy="9484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97943" y="4603733"/>
            <a:ext cx="971763" cy="14751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288552" y="1552575"/>
            <a:ext cx="9710895" cy="1737190"/>
            <a:chOff x="0" y="0"/>
            <a:chExt cx="12947860" cy="2316253"/>
          </a:xfrm>
        </p:grpSpPr>
        <p:sp>
          <p:nvSpPr>
            <p:cNvPr id="5" name="TextBox 5"/>
            <p:cNvSpPr txBox="1"/>
            <p:nvPr/>
          </p:nvSpPr>
          <p:spPr>
            <a:xfrm>
              <a:off x="658336" y="-9525"/>
              <a:ext cx="11631189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r>
                <a:rPr lang="en-US" sz="8000" dirty="0" err="1" smtClean="0">
                  <a:solidFill>
                    <a:srgbClr val="FFFFFF"/>
                  </a:solidFill>
                  <a:latin typeface="Nunito Bold"/>
                </a:rPr>
                <a:t>contoh</a:t>
              </a:r>
              <a:endParaRPr lang="en-US" sz="8000" u="none" dirty="0">
                <a:solidFill>
                  <a:srgbClr val="FFFFFF"/>
                </a:solidFill>
                <a:latin typeface="Nuni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69095"/>
              <a:ext cx="12947860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65397" y="4129286"/>
            <a:ext cx="1312466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Montserrat"/>
              </a:rPr>
              <a:t>nama dan lambang unsur 235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65397" y="4902529"/>
            <a:ext cx="13124660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599" dirty="0" err="1" smtClean="0">
                <a:solidFill>
                  <a:srgbClr val="FFFFFF"/>
                </a:solidFill>
                <a:latin typeface="Montserrat"/>
              </a:rPr>
              <a:t>bitripentium</a:t>
            </a:r>
            <a:r>
              <a:rPr lang="en-US" sz="2599" dirty="0" smtClean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599" dirty="0">
                <a:solidFill>
                  <a:srgbClr val="FFFFFF"/>
                </a:solidFill>
                <a:latin typeface="Montserrat"/>
              </a:rPr>
              <a:t>(</a:t>
            </a:r>
            <a:r>
              <a:rPr lang="en-US" sz="2599" dirty="0" err="1" smtClean="0">
                <a:solidFill>
                  <a:srgbClr val="FFFFFF"/>
                </a:solidFill>
                <a:latin typeface="Montserrat"/>
              </a:rPr>
              <a:t>Btp</a:t>
            </a:r>
            <a:r>
              <a:rPr lang="en-US" sz="2599" dirty="0" smtClean="0">
                <a:solidFill>
                  <a:srgbClr val="FFFFFF"/>
                </a:solidFill>
                <a:latin typeface="Montserrat"/>
              </a:rPr>
              <a:t>)</a:t>
            </a:r>
            <a:endParaRPr lang="en-US" sz="2599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97943" y="7421054"/>
            <a:ext cx="971763" cy="14751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7827" y="8858250"/>
            <a:ext cx="480923" cy="4809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8861" y="1328811"/>
            <a:ext cx="401109" cy="4011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28191" y="6933577"/>
            <a:ext cx="838200" cy="838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71205" y="488202"/>
            <a:ext cx="540498" cy="54049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165397" y="7373429"/>
            <a:ext cx="1312466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Montserrat"/>
              </a:rPr>
              <a:t>nama dan lambang unsur 130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65397" y="8146672"/>
            <a:ext cx="13124660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Montserrat"/>
              </a:rPr>
              <a:t>Untrinilium (Utn)</a:t>
            </a: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39400" y="3940923"/>
            <a:ext cx="6731209" cy="4644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266" t="803" r="803" b="1266"/>
          <a:stretch>
            <a:fillRect/>
          </a:stretch>
        </p:blipFill>
        <p:spPr>
          <a:xfrm>
            <a:off x="-113266" y="3666729"/>
            <a:ext cx="18561795" cy="62773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8841298" y="1028698"/>
            <a:ext cx="7998902" cy="8229601"/>
            <a:chOff x="0" y="0"/>
            <a:chExt cx="2572394" cy="279554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2549535" cy="2767600"/>
            </a:xfrm>
            <a:custGeom>
              <a:avLst/>
              <a:gdLst/>
              <a:ahLst/>
              <a:cxnLst/>
              <a:rect l="l" t="t" r="r" b="b"/>
              <a:pathLst>
                <a:path w="2549535" h="2767600">
                  <a:moveTo>
                    <a:pt x="2549535" y="2767600"/>
                  </a:moveTo>
                  <a:lnTo>
                    <a:pt x="0" y="2759980"/>
                  </a:lnTo>
                  <a:lnTo>
                    <a:pt x="0" y="973103"/>
                  </a:lnTo>
                  <a:lnTo>
                    <a:pt x="17780" y="19050"/>
                  </a:lnTo>
                  <a:lnTo>
                    <a:pt x="1269211" y="0"/>
                  </a:lnTo>
                  <a:lnTo>
                    <a:pt x="2530485" y="50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2578745" cy="2794270"/>
            </a:xfrm>
            <a:custGeom>
              <a:avLst/>
              <a:gdLst/>
              <a:ahLst/>
              <a:cxnLst/>
              <a:rect l="l" t="t" r="r" b="b"/>
              <a:pathLst>
                <a:path w="2578745" h="2794270">
                  <a:moveTo>
                    <a:pt x="2544455" y="21590"/>
                  </a:moveTo>
                  <a:cubicBezTo>
                    <a:pt x="2545724" y="34290"/>
                    <a:pt x="2545724" y="44450"/>
                    <a:pt x="2546994" y="54610"/>
                  </a:cubicBezTo>
                  <a:cubicBezTo>
                    <a:pt x="2549534" y="105627"/>
                    <a:pt x="2550805" y="165413"/>
                    <a:pt x="2553344" y="223065"/>
                  </a:cubicBezTo>
                  <a:cubicBezTo>
                    <a:pt x="2553344" y="306339"/>
                    <a:pt x="2566044" y="1948332"/>
                    <a:pt x="2572394" y="2031606"/>
                  </a:cubicBezTo>
                  <a:cubicBezTo>
                    <a:pt x="2578744" y="2157585"/>
                    <a:pt x="2574934" y="2285699"/>
                    <a:pt x="2574934" y="2411677"/>
                  </a:cubicBezTo>
                  <a:cubicBezTo>
                    <a:pt x="2574934" y="2522710"/>
                    <a:pt x="2576205" y="2625201"/>
                    <a:pt x="2577474" y="2733310"/>
                  </a:cubicBezTo>
                  <a:cubicBezTo>
                    <a:pt x="2577474" y="2754900"/>
                    <a:pt x="2577474" y="2768870"/>
                    <a:pt x="2577474" y="2793000"/>
                  </a:cubicBezTo>
                  <a:cubicBezTo>
                    <a:pt x="2554615" y="2793000"/>
                    <a:pt x="2534294" y="2794270"/>
                    <a:pt x="2511171" y="2793000"/>
                  </a:cubicBezTo>
                  <a:cubicBezTo>
                    <a:pt x="2384070" y="2787920"/>
                    <a:pt x="2255014" y="2794270"/>
                    <a:pt x="2127913" y="2789190"/>
                  </a:cubicBezTo>
                  <a:cubicBezTo>
                    <a:pt x="2051653" y="2785380"/>
                    <a:pt x="1977347" y="2787920"/>
                    <a:pt x="1901087" y="2785380"/>
                  </a:cubicBezTo>
                  <a:cubicBezTo>
                    <a:pt x="1865890" y="2784110"/>
                    <a:pt x="1830693" y="2782840"/>
                    <a:pt x="1795495" y="2781570"/>
                  </a:cubicBezTo>
                  <a:cubicBezTo>
                    <a:pt x="1773986" y="2781570"/>
                    <a:pt x="1754432" y="2782840"/>
                    <a:pt x="1732923" y="2782840"/>
                  </a:cubicBezTo>
                  <a:cubicBezTo>
                    <a:pt x="1678172" y="2781570"/>
                    <a:pt x="1527606" y="2782840"/>
                    <a:pt x="1472855" y="2781570"/>
                  </a:cubicBezTo>
                  <a:cubicBezTo>
                    <a:pt x="1433747" y="2780300"/>
                    <a:pt x="651587" y="2789190"/>
                    <a:pt x="612479" y="2787920"/>
                  </a:cubicBezTo>
                  <a:cubicBezTo>
                    <a:pt x="602702" y="2787920"/>
                    <a:pt x="590970" y="2789190"/>
                    <a:pt x="581193" y="2789190"/>
                  </a:cubicBezTo>
                  <a:cubicBezTo>
                    <a:pt x="557728" y="2789190"/>
                    <a:pt x="536219" y="2790460"/>
                    <a:pt x="512754" y="2790460"/>
                  </a:cubicBezTo>
                  <a:cubicBezTo>
                    <a:pt x="454092" y="2790460"/>
                    <a:pt x="397386" y="2789190"/>
                    <a:pt x="338724" y="2787920"/>
                  </a:cubicBezTo>
                  <a:cubicBezTo>
                    <a:pt x="303527" y="2786650"/>
                    <a:pt x="268329" y="2785380"/>
                    <a:pt x="235088" y="2784110"/>
                  </a:cubicBezTo>
                  <a:cubicBezTo>
                    <a:pt x="172515" y="2782840"/>
                    <a:pt x="109942" y="2781570"/>
                    <a:pt x="48260" y="2781570"/>
                  </a:cubicBezTo>
                  <a:cubicBezTo>
                    <a:pt x="38100" y="2781570"/>
                    <a:pt x="29210" y="2781570"/>
                    <a:pt x="19050" y="2780300"/>
                  </a:cubicBezTo>
                  <a:cubicBezTo>
                    <a:pt x="10160" y="2779030"/>
                    <a:pt x="5080" y="2772680"/>
                    <a:pt x="7620" y="2763790"/>
                  </a:cubicBezTo>
                  <a:cubicBezTo>
                    <a:pt x="16510" y="2731962"/>
                    <a:pt x="12700" y="2678581"/>
                    <a:pt x="11430" y="2623065"/>
                  </a:cubicBezTo>
                  <a:cubicBezTo>
                    <a:pt x="10160" y="2509898"/>
                    <a:pt x="6350" y="2398866"/>
                    <a:pt x="7620" y="2285699"/>
                  </a:cubicBezTo>
                  <a:cubicBezTo>
                    <a:pt x="5080" y="2144774"/>
                    <a:pt x="0" y="400289"/>
                    <a:pt x="7620" y="257228"/>
                  </a:cubicBezTo>
                  <a:cubicBezTo>
                    <a:pt x="8890" y="229470"/>
                    <a:pt x="7620" y="199577"/>
                    <a:pt x="8890" y="171819"/>
                  </a:cubicBezTo>
                  <a:cubicBezTo>
                    <a:pt x="10160" y="126979"/>
                    <a:pt x="12700" y="7786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57" y="30480"/>
                    <a:pt x="92344" y="29210"/>
                  </a:cubicBezTo>
                  <a:cubicBezTo>
                    <a:pt x="145139" y="25400"/>
                    <a:pt x="197935" y="22860"/>
                    <a:pt x="252686" y="20320"/>
                  </a:cubicBezTo>
                  <a:cubicBezTo>
                    <a:pt x="289839" y="17780"/>
                    <a:pt x="326991" y="16510"/>
                    <a:pt x="362188" y="13970"/>
                  </a:cubicBezTo>
                  <a:cubicBezTo>
                    <a:pt x="397386" y="11430"/>
                    <a:pt x="434538" y="8890"/>
                    <a:pt x="469735" y="8890"/>
                  </a:cubicBezTo>
                  <a:cubicBezTo>
                    <a:pt x="508843" y="7620"/>
                    <a:pt x="547951" y="10160"/>
                    <a:pt x="587059" y="8890"/>
                  </a:cubicBezTo>
                  <a:cubicBezTo>
                    <a:pt x="635944" y="8890"/>
                    <a:pt x="1521740" y="6350"/>
                    <a:pt x="1570625" y="5080"/>
                  </a:cubicBezTo>
                  <a:cubicBezTo>
                    <a:pt x="1617554" y="3810"/>
                    <a:pt x="1664484" y="2540"/>
                    <a:pt x="1713369" y="2540"/>
                  </a:cubicBezTo>
                  <a:cubicBezTo>
                    <a:pt x="1793540" y="1270"/>
                    <a:pt x="1871756" y="0"/>
                    <a:pt x="1951927" y="0"/>
                  </a:cubicBezTo>
                  <a:cubicBezTo>
                    <a:pt x="1985169" y="0"/>
                    <a:pt x="2020366" y="2540"/>
                    <a:pt x="2053608" y="2540"/>
                  </a:cubicBezTo>
                  <a:cubicBezTo>
                    <a:pt x="2145512" y="3810"/>
                    <a:pt x="2239371" y="5080"/>
                    <a:pt x="2331275" y="7620"/>
                  </a:cubicBezTo>
                  <a:cubicBezTo>
                    <a:pt x="2380160" y="8890"/>
                    <a:pt x="2429045" y="12700"/>
                    <a:pt x="2477930" y="16510"/>
                  </a:cubicBezTo>
                  <a:cubicBezTo>
                    <a:pt x="2489662" y="16510"/>
                    <a:pt x="2501394" y="16510"/>
                    <a:pt x="2511171" y="16510"/>
                  </a:cubicBezTo>
                  <a:cubicBezTo>
                    <a:pt x="2525405" y="17780"/>
                    <a:pt x="2534294" y="20320"/>
                    <a:pt x="2544455" y="21590"/>
                  </a:cubicBezTo>
                  <a:close/>
                  <a:moveTo>
                    <a:pt x="2554615" y="2776490"/>
                  </a:moveTo>
                  <a:cubicBezTo>
                    <a:pt x="2555884" y="2759980"/>
                    <a:pt x="2557155" y="2747280"/>
                    <a:pt x="2557155" y="2734580"/>
                  </a:cubicBezTo>
                  <a:cubicBezTo>
                    <a:pt x="2555884" y="2614525"/>
                    <a:pt x="2554615" y="2501357"/>
                    <a:pt x="2554615" y="2379649"/>
                  </a:cubicBezTo>
                  <a:cubicBezTo>
                    <a:pt x="2554615" y="2324133"/>
                    <a:pt x="2557155" y="2268617"/>
                    <a:pt x="2555884" y="2213101"/>
                  </a:cubicBezTo>
                  <a:cubicBezTo>
                    <a:pt x="2555884" y="2161855"/>
                    <a:pt x="2554615" y="2108475"/>
                    <a:pt x="2553344" y="2057229"/>
                  </a:cubicBezTo>
                  <a:cubicBezTo>
                    <a:pt x="2548265" y="1978225"/>
                    <a:pt x="2536834" y="342638"/>
                    <a:pt x="2536834" y="263634"/>
                  </a:cubicBezTo>
                  <a:cubicBezTo>
                    <a:pt x="2534294" y="197442"/>
                    <a:pt x="2531755" y="129114"/>
                    <a:pt x="2529215" y="63500"/>
                  </a:cubicBezTo>
                  <a:cubicBezTo>
                    <a:pt x="2527944" y="44450"/>
                    <a:pt x="2526675" y="43180"/>
                    <a:pt x="2505305" y="41910"/>
                  </a:cubicBezTo>
                  <a:cubicBezTo>
                    <a:pt x="2499439" y="41910"/>
                    <a:pt x="2495528" y="41910"/>
                    <a:pt x="2489662" y="40640"/>
                  </a:cubicBezTo>
                  <a:cubicBezTo>
                    <a:pt x="2440777" y="36830"/>
                    <a:pt x="2389937" y="31750"/>
                    <a:pt x="2341052" y="30480"/>
                  </a:cubicBezTo>
                  <a:cubicBezTo>
                    <a:pt x="2221772" y="26670"/>
                    <a:pt x="2100538" y="25400"/>
                    <a:pt x="1981258" y="22860"/>
                  </a:cubicBezTo>
                  <a:cubicBezTo>
                    <a:pt x="1963660" y="22860"/>
                    <a:pt x="1944106" y="22860"/>
                    <a:pt x="1926507" y="22860"/>
                  </a:cubicBezTo>
                  <a:cubicBezTo>
                    <a:pt x="1897176" y="22860"/>
                    <a:pt x="1867845" y="22860"/>
                    <a:pt x="1840470" y="22860"/>
                  </a:cubicBezTo>
                  <a:cubicBezTo>
                    <a:pt x="1777897" y="22860"/>
                    <a:pt x="1715324" y="22860"/>
                    <a:pt x="1654707" y="24130"/>
                  </a:cubicBezTo>
                  <a:cubicBezTo>
                    <a:pt x="1601911" y="25400"/>
                    <a:pt x="712205" y="29210"/>
                    <a:pt x="659409" y="29210"/>
                  </a:cubicBezTo>
                  <a:cubicBezTo>
                    <a:pt x="573372" y="29210"/>
                    <a:pt x="487334" y="26670"/>
                    <a:pt x="401296" y="33020"/>
                  </a:cubicBezTo>
                  <a:cubicBezTo>
                    <a:pt x="356322" y="36830"/>
                    <a:pt x="313304" y="36830"/>
                    <a:pt x="270285" y="38100"/>
                  </a:cubicBezTo>
                  <a:cubicBezTo>
                    <a:pt x="195980" y="41910"/>
                    <a:pt x="121674" y="45720"/>
                    <a:pt x="49530" y="50800"/>
                  </a:cubicBezTo>
                  <a:cubicBezTo>
                    <a:pt x="36830" y="50800"/>
                    <a:pt x="34290" y="53340"/>
                    <a:pt x="33020" y="71463"/>
                  </a:cubicBezTo>
                  <a:cubicBezTo>
                    <a:pt x="31750" y="109897"/>
                    <a:pt x="31750" y="148331"/>
                    <a:pt x="30480" y="186766"/>
                  </a:cubicBezTo>
                  <a:cubicBezTo>
                    <a:pt x="29210" y="250823"/>
                    <a:pt x="26670" y="312744"/>
                    <a:pt x="25400" y="376801"/>
                  </a:cubicBezTo>
                  <a:cubicBezTo>
                    <a:pt x="20320" y="445129"/>
                    <a:pt x="26670" y="2114880"/>
                    <a:pt x="29210" y="2183208"/>
                  </a:cubicBezTo>
                  <a:cubicBezTo>
                    <a:pt x="29210" y="2255806"/>
                    <a:pt x="29210" y="2330539"/>
                    <a:pt x="30480" y="2403137"/>
                  </a:cubicBezTo>
                  <a:cubicBezTo>
                    <a:pt x="30480" y="2456517"/>
                    <a:pt x="33020" y="2509898"/>
                    <a:pt x="33020" y="2563279"/>
                  </a:cubicBezTo>
                  <a:cubicBezTo>
                    <a:pt x="33020" y="2620930"/>
                    <a:pt x="33020" y="2678581"/>
                    <a:pt x="31750" y="2734580"/>
                  </a:cubicBezTo>
                  <a:cubicBezTo>
                    <a:pt x="31750" y="2738390"/>
                    <a:pt x="31750" y="2740930"/>
                    <a:pt x="31750" y="2744740"/>
                  </a:cubicBezTo>
                  <a:cubicBezTo>
                    <a:pt x="31750" y="2754900"/>
                    <a:pt x="35560" y="2758710"/>
                    <a:pt x="44450" y="2758710"/>
                  </a:cubicBezTo>
                  <a:cubicBezTo>
                    <a:pt x="64968" y="2758710"/>
                    <a:pt x="92344" y="2759980"/>
                    <a:pt x="117764" y="2759980"/>
                  </a:cubicBezTo>
                  <a:cubicBezTo>
                    <a:pt x="154916" y="2759980"/>
                    <a:pt x="194024" y="2757440"/>
                    <a:pt x="231177" y="2759980"/>
                  </a:cubicBezTo>
                  <a:cubicBezTo>
                    <a:pt x="291794" y="2763790"/>
                    <a:pt x="352411" y="2766330"/>
                    <a:pt x="413029" y="2765060"/>
                  </a:cubicBezTo>
                  <a:cubicBezTo>
                    <a:pt x="452137" y="2763790"/>
                    <a:pt x="489289" y="2766330"/>
                    <a:pt x="528397" y="2766330"/>
                  </a:cubicBezTo>
                  <a:cubicBezTo>
                    <a:pt x="585104" y="2766330"/>
                    <a:pt x="641810" y="2765060"/>
                    <a:pt x="698517" y="2766330"/>
                  </a:cubicBezTo>
                  <a:cubicBezTo>
                    <a:pt x="782599" y="2767600"/>
                    <a:pt x="1705547" y="2757440"/>
                    <a:pt x="1791585" y="2759980"/>
                  </a:cubicBezTo>
                  <a:cubicBezTo>
                    <a:pt x="1828737" y="2761250"/>
                    <a:pt x="1865890" y="2762520"/>
                    <a:pt x="1901087" y="2762520"/>
                  </a:cubicBezTo>
                  <a:cubicBezTo>
                    <a:pt x="1965615" y="2765060"/>
                    <a:pt x="2028188" y="2761250"/>
                    <a:pt x="2092716" y="2765060"/>
                  </a:cubicBezTo>
                  <a:cubicBezTo>
                    <a:pt x="2145512" y="2767600"/>
                    <a:pt x="2198308" y="2767600"/>
                    <a:pt x="2251103" y="2770140"/>
                  </a:cubicBezTo>
                  <a:cubicBezTo>
                    <a:pt x="2329319" y="2773950"/>
                    <a:pt x="2407535" y="2776490"/>
                    <a:pt x="2485751" y="2777760"/>
                  </a:cubicBezTo>
                  <a:cubicBezTo>
                    <a:pt x="2515082" y="2777760"/>
                    <a:pt x="2534294" y="2776490"/>
                    <a:pt x="2554615" y="2776490"/>
                  </a:cubicBezTo>
                  <a:close/>
                </a:path>
              </a:pathLst>
            </a:custGeom>
            <a:solidFill>
              <a:srgbClr val="B80E9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144000" y="1536781"/>
            <a:ext cx="7315200" cy="7321469"/>
            <a:chOff x="0" y="0"/>
            <a:chExt cx="10701440" cy="1117028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25592" r="25592"/>
            <a:stretch>
              <a:fillRect/>
            </a:stretch>
          </p:blipFill>
          <p:spPr>
            <a:xfrm>
              <a:off x="0" y="0"/>
              <a:ext cx="10701440" cy="11170282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36798" y="147096"/>
            <a:ext cx="1830500" cy="1830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5622" y="6241660"/>
            <a:ext cx="526155" cy="5261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42010" y="6994727"/>
            <a:ext cx="399290" cy="3992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15944" y="8426125"/>
            <a:ext cx="432125" cy="43212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990608" y="1367845"/>
            <a:ext cx="6960849" cy="7890455"/>
            <a:chOff x="0" y="0"/>
            <a:chExt cx="9281132" cy="10520606"/>
          </a:xfrm>
        </p:grpSpPr>
        <p:sp>
          <p:nvSpPr>
            <p:cNvPr id="13" name="TextBox 13"/>
            <p:cNvSpPr txBox="1"/>
            <p:nvPr/>
          </p:nvSpPr>
          <p:spPr>
            <a:xfrm>
              <a:off x="41021" y="-9525"/>
              <a:ext cx="6994297" cy="1635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603"/>
                </a:lnSpc>
                <a:spcBef>
                  <a:spcPct val="0"/>
                </a:spcBef>
              </a:pPr>
              <a:r>
                <a:rPr lang="en-US" sz="8003">
                  <a:solidFill>
                    <a:srgbClr val="FFFFFF"/>
                  </a:solidFill>
                  <a:latin typeface="Nunito Bold"/>
                </a:rPr>
                <a:t>Senyawa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179723"/>
              <a:ext cx="9281132" cy="83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1"/>
                </a:lnSpc>
              </a:pPr>
              <a:r>
                <a:rPr lang="en-US" sz="3001">
                  <a:solidFill>
                    <a:srgbClr val="FFFFFF"/>
                  </a:solidFill>
                  <a:latin typeface="Montserrat"/>
                </a:rPr>
                <a:t>materi yang tersusun atas dua atau lebih unsur yang berbeda melalui reaksi kimia.</a:t>
              </a:r>
            </a:p>
            <a:p>
              <a:pPr>
                <a:lnSpc>
                  <a:spcPts val="4201"/>
                </a:lnSpc>
              </a:pPr>
              <a:r>
                <a:rPr lang="en-US" sz="3001">
                  <a:solidFill>
                    <a:srgbClr val="FFFFFF"/>
                  </a:solidFill>
                  <a:latin typeface="Montserrat"/>
                </a:rPr>
                <a:t>memiliki sifat yang berbeda dibandingkan unsur penyusunnya</a:t>
              </a:r>
            </a:p>
            <a:p>
              <a:pPr>
                <a:lnSpc>
                  <a:spcPts val="4201"/>
                </a:lnSpc>
              </a:pPr>
              <a:r>
                <a:rPr lang="en-US" sz="3001">
                  <a:solidFill>
                    <a:srgbClr val="FFFFFF"/>
                  </a:solidFill>
                  <a:latin typeface="Montserrat"/>
                </a:rPr>
                <a:t>dapat diuraikan menjadi unsur-unsur penyusunnya melalui reaksi kimia'</a:t>
              </a:r>
            </a:p>
            <a:p>
              <a:pPr>
                <a:lnSpc>
                  <a:spcPts val="4201"/>
                </a:lnSpc>
              </a:pPr>
              <a:r>
                <a:rPr lang="en-US" sz="3001">
                  <a:solidFill>
                    <a:srgbClr val="FFFFFF"/>
                  </a:solidFill>
                  <a:latin typeface="Montserrat"/>
                </a:rPr>
                <a:t>unsur-unsurnya memiliki perbandingan tetap</a:t>
              </a:r>
            </a:p>
            <a:p>
              <a:pPr marL="0" lvl="0" indent="0">
                <a:lnSpc>
                  <a:spcPts val="4201"/>
                </a:lnSpc>
                <a:spcBef>
                  <a:spcPct val="0"/>
                </a:spcBef>
              </a:pPr>
              <a:r>
                <a:rPr lang="en-US" sz="3001">
                  <a:solidFill>
                    <a:srgbClr val="FFFFFF"/>
                  </a:solidFill>
                  <a:latin typeface="Montserrat"/>
                </a:rPr>
                <a:t>pembentukkannya memerlukan atau melepaskan energi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76101" y="4965464"/>
            <a:ext cx="4394551" cy="4292836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8949" t="26" r="-19038" b="-17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2328"/>
          <a:stretch>
            <a:fillRect/>
          </a:stretch>
        </p:blipFill>
        <p:spPr>
          <a:xfrm rot="239918" flipV="1">
            <a:off x="-1035454" y="-1480174"/>
            <a:ext cx="4128308" cy="51571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4414623" y="-4519441"/>
            <a:ext cx="9517057" cy="94849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28750" y="1714500"/>
            <a:ext cx="154305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Nunito Bold"/>
              </a:rPr>
              <a:t>Campuran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27564" y="3133648"/>
            <a:ext cx="11632872" cy="8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materi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yang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tersusun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atas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dua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zat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atau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lebih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tetapi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masih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mempunyai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sifat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zat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penyusunnya</a:t>
            </a:r>
            <a:endParaRPr lang="en-US" sz="2800" dirty="0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946724" y="4965464"/>
            <a:ext cx="4394551" cy="4292836"/>
            <a:chOff x="0" y="0"/>
            <a:chExt cx="4828540" cy="4716780"/>
          </a:xfrm>
        </p:grpSpPr>
        <p:sp>
          <p:nvSpPr>
            <p:cNvPr id="9" name="Freeform 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37166" t="26" r="-37255" b="-17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217347" y="4965464"/>
            <a:ext cx="4394551" cy="4292836"/>
            <a:chOff x="0" y="0"/>
            <a:chExt cx="4828540" cy="4716780"/>
          </a:xfrm>
        </p:grpSpPr>
        <p:sp>
          <p:nvSpPr>
            <p:cNvPr id="11" name="Freeform 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/>
              <a:stretch>
                <a:fillRect l="-36875" t="26" r="-36965" b="-17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44421" y="9059521"/>
            <a:ext cx="397559" cy="397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058391" y="3587673"/>
            <a:ext cx="453869" cy="4538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053237" y="7394522"/>
            <a:ext cx="713154" cy="71315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71205" y="488202"/>
            <a:ext cx="540498" cy="540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770607" y="1956358"/>
            <a:ext cx="2265685" cy="2456294"/>
            <a:chOff x="0" y="0"/>
            <a:chExt cx="585724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/>
              <a:stretch>
                <a:fillRect l="-46797" r="-46797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770606" y="5827011"/>
            <a:ext cx="2265685" cy="2456294"/>
            <a:chOff x="0" y="0"/>
            <a:chExt cx="585724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3"/>
              <a:stretch>
                <a:fillRect l="-46474" r="-4647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06701" y="7355647"/>
            <a:ext cx="542950" cy="542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9463" y="8061031"/>
            <a:ext cx="653993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FFFFFF"/>
                </a:solidFill>
                <a:latin typeface="Nunito Bold"/>
              </a:rPr>
              <a:t>campuran</a:t>
            </a:r>
            <a:endParaRPr lang="en-US" sz="7500" dirty="0">
              <a:solidFill>
                <a:srgbClr val="FFFFFF"/>
              </a:solidFill>
              <a:latin typeface="Nunito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407794" y="1853110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Nunito Bold"/>
              </a:rPr>
              <a:t>homogen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07794" y="2749245"/>
            <a:ext cx="5416281" cy="198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3200" dirty="0" err="1" smtClean="0">
                <a:solidFill>
                  <a:srgbClr val="FFFFFF"/>
                </a:solidFill>
                <a:latin typeface="Montserrat"/>
              </a:rPr>
              <a:t>Campuran</a:t>
            </a:r>
            <a:r>
              <a:rPr lang="en-US" sz="3200" dirty="0" smtClean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yang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tidak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bisa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dibedakan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antara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zat,terlarut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dan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pelarutnya.disebut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juga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larutan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07793" y="6230378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Nunito Bold"/>
              </a:rPr>
              <a:t>heterogen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07793" y="6967938"/>
            <a:ext cx="5048771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3200" dirty="0" err="1" smtClean="0">
                <a:solidFill>
                  <a:srgbClr val="FFFFFF"/>
                </a:solidFill>
                <a:latin typeface="Montserrat"/>
              </a:rPr>
              <a:t>Campuran</a:t>
            </a:r>
            <a:r>
              <a:rPr lang="en-US" sz="3200" dirty="0" smtClean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yangbisa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dibedakan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antara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zat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terlarut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dan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"/>
              </a:rPr>
              <a:t>pelarutnya</a:t>
            </a:r>
            <a:r>
              <a:rPr lang="en-US" sz="3200" dirty="0">
                <a:solidFill>
                  <a:srgbClr val="FFFFFF"/>
                </a:solidFill>
                <a:latin typeface="Montserrat"/>
              </a:rPr>
              <a:t>.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3200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86224" y="5914956"/>
            <a:ext cx="832890" cy="8328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86225" y="2044303"/>
            <a:ext cx="832890" cy="83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79168" y="2035254"/>
            <a:ext cx="9517057" cy="9484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099" y="8534425"/>
            <a:ext cx="647651" cy="647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50" y="1028700"/>
            <a:ext cx="701220" cy="7012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87944" y="3075939"/>
            <a:ext cx="540498" cy="5404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78364" y="2886075"/>
            <a:ext cx="12922594" cy="597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Nunito Bold"/>
              </a:rPr>
              <a:t>•</a:t>
            </a:r>
            <a:r>
              <a:rPr lang="en-US" sz="3600" dirty="0" err="1">
                <a:solidFill>
                  <a:srgbClr val="FFFFFF"/>
                </a:solidFill>
                <a:latin typeface="Nunito Bold"/>
              </a:rPr>
              <a:t>persen</a:t>
            </a:r>
            <a:r>
              <a:rPr lang="en-US" sz="36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unito Bold"/>
              </a:rPr>
              <a:t>massa</a:t>
            </a:r>
            <a:endParaRPr lang="en-US" sz="3600" dirty="0">
              <a:solidFill>
                <a:srgbClr val="FFFFFF"/>
              </a:solidFill>
              <a:latin typeface="Nunito Bold"/>
            </a:endParaRPr>
          </a:p>
          <a:p>
            <a:pPr>
              <a:lnSpc>
                <a:spcPts val="4320"/>
              </a:lnSpc>
            </a:pPr>
            <a:r>
              <a:rPr lang="en-US" sz="1200" dirty="0">
                <a:solidFill>
                  <a:srgbClr val="FFFFFF"/>
                </a:solidFill>
                <a:latin typeface="Arimo Bold"/>
              </a:rPr>
              <a:t> </a:t>
            </a:r>
            <a:endParaRPr lang="en-US" sz="3600" dirty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%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massa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 =    </a:t>
            </a:r>
            <a:r>
              <a:rPr lang="en-US" sz="3600" u="sng" dirty="0">
                <a:solidFill>
                  <a:srgbClr val="FFFFFF"/>
                </a:solidFill>
                <a:latin typeface="Arimo Bold"/>
              </a:rPr>
              <a:t>               </a:t>
            </a:r>
            <a:r>
              <a:rPr lang="en-US" sz="3600" u="sng" dirty="0" err="1" smtClean="0">
                <a:solidFill>
                  <a:srgbClr val="FFFFFF"/>
                </a:solidFill>
                <a:latin typeface="Arimo Bold"/>
              </a:rPr>
              <a:t>massa</a:t>
            </a:r>
            <a:r>
              <a:rPr lang="en-US" sz="3600" u="sng" dirty="0" smtClean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u="sng" dirty="0" err="1" smtClean="0">
                <a:solidFill>
                  <a:srgbClr val="FFFFFF"/>
                </a:solidFill>
                <a:latin typeface="Arimo Bold"/>
              </a:rPr>
              <a:t>zat</a:t>
            </a:r>
            <a:r>
              <a:rPr lang="en-US" sz="3600" u="sng" dirty="0" smtClean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Arimo Bold"/>
              </a:rPr>
              <a:t>terlarut</a:t>
            </a:r>
            <a:r>
              <a:rPr lang="en-US" sz="3600" u="sng" dirty="0">
                <a:solidFill>
                  <a:srgbClr val="FFFFFF"/>
                </a:solidFill>
                <a:latin typeface="Arimo Bold"/>
              </a:rPr>
              <a:t>          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   x 100 %</a:t>
            </a:r>
          </a:p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                       Massa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zat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terlarut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+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massa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pelarut</a:t>
            </a:r>
            <a:endParaRPr lang="en-US" sz="3600" dirty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 </a:t>
            </a:r>
          </a:p>
          <a:p>
            <a:pPr>
              <a:lnSpc>
                <a:spcPts val="4320"/>
              </a:lnSpc>
            </a:pPr>
            <a:endParaRPr lang="en-US" sz="3600" dirty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•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Persen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volume</a:t>
            </a:r>
          </a:p>
          <a:p>
            <a:pPr>
              <a:lnSpc>
                <a:spcPts val="4320"/>
              </a:lnSpc>
            </a:pPr>
            <a:endParaRPr lang="en-US" sz="3600" dirty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% volume =      </a:t>
            </a:r>
            <a:r>
              <a:rPr lang="en-US" sz="3600" u="sng" dirty="0">
                <a:solidFill>
                  <a:srgbClr val="FFFFFF"/>
                </a:solidFill>
                <a:latin typeface="Arimo Bold"/>
              </a:rPr>
              <a:t>          volume </a:t>
            </a:r>
            <a:r>
              <a:rPr lang="en-US" sz="3600" u="sng" dirty="0" err="1">
                <a:solidFill>
                  <a:srgbClr val="FFFFFF"/>
                </a:solidFill>
                <a:latin typeface="Arimo Bold"/>
              </a:rPr>
              <a:t>zat</a:t>
            </a:r>
            <a:r>
              <a:rPr lang="en-US" sz="3600" u="sng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u="sng" dirty="0" err="1">
                <a:solidFill>
                  <a:srgbClr val="FFFFFF"/>
                </a:solidFill>
                <a:latin typeface="Arimo Bold"/>
              </a:rPr>
              <a:t>terlarut</a:t>
            </a:r>
            <a:r>
              <a:rPr lang="en-US" sz="3600" u="sng" dirty="0">
                <a:solidFill>
                  <a:srgbClr val="FFFFFF"/>
                </a:solidFill>
                <a:latin typeface="Arimo Bold"/>
              </a:rPr>
              <a:t>                 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 x 100 %</a:t>
            </a:r>
          </a:p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FFFFFF"/>
                </a:solidFill>
                <a:latin typeface="Arimo Bold"/>
              </a:rPr>
              <a:t>                        volume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zat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terlarut</a:t>
            </a:r>
            <a:r>
              <a:rPr lang="en-US" sz="3600" dirty="0">
                <a:solidFill>
                  <a:srgbClr val="FFFFFF"/>
                </a:solidFill>
                <a:latin typeface="Arimo Bold"/>
              </a:rPr>
              <a:t> +volume </a:t>
            </a:r>
            <a:r>
              <a:rPr lang="en-US" sz="3600" dirty="0" err="1">
                <a:solidFill>
                  <a:srgbClr val="FFFFFF"/>
                </a:solidFill>
                <a:latin typeface="Arimo Bold"/>
              </a:rPr>
              <a:t>pelarut</a:t>
            </a:r>
            <a:endParaRPr lang="en-US" sz="3600" dirty="0">
              <a:solidFill>
                <a:srgbClr val="FFFFFF"/>
              </a:solidFill>
              <a:latin typeface="Arimo Bold"/>
            </a:endParaRPr>
          </a:p>
          <a:p>
            <a:pPr marL="0" lvl="0" indent="0">
              <a:lnSpc>
                <a:spcPts val="4319"/>
              </a:lnSpc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434" y="729795"/>
            <a:ext cx="1725930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Nunito Bold"/>
              </a:rPr>
              <a:t>Kadar campuran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26436" y="1041998"/>
            <a:ext cx="2265685" cy="2456294"/>
            <a:chOff x="0" y="0"/>
            <a:chExt cx="585724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/>
              <a:stretch>
                <a:fillRect l="-11372" t="-23971" r="-38194" b="-83356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591680" y="3456851"/>
            <a:ext cx="2265685" cy="2456294"/>
            <a:chOff x="0" y="0"/>
            <a:chExt cx="585724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3"/>
              <a:stretch>
                <a:fillRect t="-38360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125920" y="6837576"/>
            <a:ext cx="2265685" cy="2456294"/>
            <a:chOff x="0" y="0"/>
            <a:chExt cx="585724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4"/>
              <a:stretch>
                <a:fillRect l="-31309" r="-31309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359279" y="6407217"/>
            <a:ext cx="542950" cy="5429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99033" y="1005425"/>
            <a:ext cx="396287" cy="39628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33400" y="8387581"/>
            <a:ext cx="51054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FFFFFF"/>
                </a:solidFill>
                <a:latin typeface="Nunito Bold"/>
              </a:rPr>
              <a:t>Larutan</a:t>
            </a:r>
            <a:endParaRPr lang="en-US" sz="7500" dirty="0">
              <a:solidFill>
                <a:srgbClr val="FFFFFF"/>
              </a:solidFill>
              <a:latin typeface="Nunito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562656" y="-1748356"/>
            <a:ext cx="4128308" cy="515711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393518" y="472025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asam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93518" y="1235028"/>
            <a:ext cx="12141882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berasa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masam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bersiat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korosif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memerahkan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kertas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lakmus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biru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menghasilkan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garam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dan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hidrogen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saat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bereaksi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dengan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beberapa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logam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menghasilkan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gas CO2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saat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bereaksi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dengan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senyawa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karbonat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saat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dilatutkan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dalam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air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menghasilkan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ion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hidrogen</a:t>
            </a:r>
            <a:endParaRPr lang="en-US" sz="2199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258762" y="3603647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basa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58762" y="4382721"/>
            <a:ext cx="7657638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berasa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pahit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bersifat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alkalis/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licin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membirukan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kertas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lakmus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menghasilkan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ion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hidroksil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saat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dilarutkan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dalam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air,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bereaksi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dengan</a:t>
            </a:r>
            <a:r>
              <a:rPr lang="en-US" sz="219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Montserrat"/>
              </a:rPr>
              <a:t>garam</a:t>
            </a:r>
            <a:endParaRPr lang="en-US" sz="219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793002" y="6950167"/>
            <a:ext cx="401180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garam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93002" y="8089214"/>
            <a:ext cx="6833808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siat garam bermacam-macam, bisa bersifat asam, basa maupun netral tergantung terbentuk dari jenis asam dan basanya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14309" y="5556681"/>
            <a:ext cx="832890" cy="83289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10422" y="8776477"/>
            <a:ext cx="832890" cy="8328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09991" y="3081847"/>
            <a:ext cx="832890" cy="83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79168" y="2035254"/>
            <a:ext cx="9517057" cy="9484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099" y="8534425"/>
            <a:ext cx="647651" cy="647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50" y="1028700"/>
            <a:ext cx="701220" cy="7012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87944" y="3075939"/>
            <a:ext cx="540498" cy="5404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8750" y="1028700"/>
            <a:ext cx="15197842" cy="7355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4350" y="8677300"/>
            <a:ext cx="1725930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Nunito Bold"/>
              </a:rPr>
              <a:t>Perbedaan larutan, koloid dan suspensi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76479" y="2712517"/>
            <a:ext cx="7542138" cy="72618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36212" y="1737883"/>
            <a:ext cx="7477656" cy="74776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98119" y="6996566"/>
            <a:ext cx="1034975" cy="9965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77895" y="6996566"/>
            <a:ext cx="1034975" cy="9965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7530" y="2020822"/>
            <a:ext cx="701220" cy="7012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87344" y="1428750"/>
            <a:ext cx="540498" cy="5404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407058" y="7993072"/>
            <a:ext cx="476137" cy="476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18343" y="6996566"/>
            <a:ext cx="1034975" cy="9965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527842" y="3212557"/>
            <a:ext cx="4573252" cy="452830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18343" y="2903017"/>
            <a:ext cx="7558137" cy="133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9999">
                <a:solidFill>
                  <a:srgbClr val="FFFFFF"/>
                </a:solidFill>
                <a:latin typeface="Nunito Bold"/>
              </a:rPr>
              <a:t>materi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18343" y="4871719"/>
            <a:ext cx="7288530" cy="203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Nunito"/>
              </a:rPr>
              <a:t>Segala sesuatu yang ada di alam yang mempunyai massa dan menempati ruang</a:t>
            </a:r>
          </a:p>
          <a:p>
            <a:pPr>
              <a:lnSpc>
                <a:spcPts val="4000"/>
              </a:lnSpc>
            </a:pPr>
            <a:endParaRPr lang="en-US" sz="3999">
              <a:solidFill>
                <a:srgbClr val="FFFFFF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57845" y="5854254"/>
            <a:ext cx="832890" cy="8328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13984" y="1998014"/>
            <a:ext cx="832890" cy="8328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658203" y="762988"/>
            <a:ext cx="5140698" cy="38363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49652" y="6921245"/>
            <a:ext cx="4264483" cy="23881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228552" y="7173493"/>
            <a:ext cx="2570349" cy="18836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-19635" y="8105775"/>
            <a:ext cx="599834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Indikator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2227" y="2147759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alami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637926"/>
            <a:ext cx="6156034" cy="259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5"/>
              </a:lnSpc>
              <a:spcBef>
                <a:spcPct val="0"/>
              </a:spcBef>
            </a:pPr>
            <a:r>
              <a:rPr lang="en-US" sz="3689">
                <a:solidFill>
                  <a:srgbClr val="FFFFFF"/>
                </a:solidFill>
                <a:latin typeface="Montserrat"/>
              </a:rPr>
              <a:t>Senyawa yang dapat menunjukan perubahan warna apabila bereaksi dengan asam atau basa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23988" y="5983938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latin typeface="Nunito Bold"/>
              </a:rPr>
              <a:t>buatan</a:t>
            </a:r>
            <a:endParaRPr lang="en-US" sz="3500" dirty="0">
              <a:solidFill>
                <a:srgbClr val="FFFFFF"/>
              </a:solidFill>
              <a:latin typeface="Nuni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45295" y="814329"/>
            <a:ext cx="12158323" cy="77549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90246" y="7272575"/>
            <a:ext cx="4655049" cy="2661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84"/>
              </a:lnSpc>
              <a:spcBef>
                <a:spcPct val="0"/>
              </a:spcBef>
            </a:pPr>
            <a:r>
              <a:rPr lang="en-US" sz="5820" dirty="0" err="1">
                <a:solidFill>
                  <a:srgbClr val="FFFFFF"/>
                </a:solidFill>
                <a:latin typeface="Nunito Bold"/>
              </a:rPr>
              <a:t>Perubahan</a:t>
            </a:r>
            <a:r>
              <a:rPr lang="en-US" sz="582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5820" dirty="0" err="1">
                <a:solidFill>
                  <a:srgbClr val="FFFFFF"/>
                </a:solidFill>
                <a:latin typeface="Nunito Bold"/>
              </a:rPr>
              <a:t>Warna</a:t>
            </a:r>
            <a:r>
              <a:rPr lang="en-US" sz="582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5820" dirty="0" err="1">
                <a:solidFill>
                  <a:srgbClr val="FFFFFF"/>
                </a:solidFill>
                <a:latin typeface="Nunito Bold"/>
              </a:rPr>
              <a:t>Indikator</a:t>
            </a:r>
            <a:endParaRPr lang="en-US" sz="5820" dirty="0">
              <a:solidFill>
                <a:srgbClr val="FFFFFF"/>
              </a:solidFill>
              <a:latin typeface="Nuni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979168" y="2035254"/>
            <a:ext cx="9517057" cy="9484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099" y="8534425"/>
            <a:ext cx="647651" cy="647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8750" y="1028700"/>
            <a:ext cx="701220" cy="7012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87944" y="3075939"/>
            <a:ext cx="540498" cy="5404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04925" y="894167"/>
            <a:ext cx="16668725" cy="66351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09637" y="8353425"/>
            <a:ext cx="17259300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Nunito Bold"/>
              </a:rPr>
              <a:t>Perbedaan unsur, senyawa, dan campuran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60125" y="1761771"/>
            <a:ext cx="8048944" cy="644556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9635" y="6962775"/>
            <a:ext cx="599834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Pemisahan Campurn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28800" y="2299808"/>
            <a:ext cx="4950007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65"/>
              </a:lnSpc>
              <a:spcBef>
                <a:spcPct val="0"/>
              </a:spcBef>
            </a:pP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berdasarkan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perbedaan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ukuran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partikel</a:t>
            </a:r>
            <a:endParaRPr lang="en-US" sz="368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5451" y="609246"/>
            <a:ext cx="470231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FILTRASI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745939" y="2587161"/>
            <a:ext cx="6722661" cy="55281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9635" y="6962775"/>
            <a:ext cx="599834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Pemisahan Campurn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99808"/>
            <a:ext cx="6362700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65"/>
              </a:lnSpc>
              <a:spcBef>
                <a:spcPct val="0"/>
              </a:spcBef>
            </a:pP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Perbedaan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ukuran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partikel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pengganti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filtrasi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jika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ukuran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partikel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sangat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kecil</a:t>
            </a:r>
            <a:endParaRPr lang="en-US" sz="368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5451" y="990246"/>
            <a:ext cx="470231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20"/>
              </a:lnSpc>
              <a:spcBef>
                <a:spcPct val="0"/>
              </a:spcBef>
            </a:pPr>
            <a:r>
              <a:rPr lang="en-US" sz="5100">
                <a:solidFill>
                  <a:srgbClr val="FFFFFF"/>
                </a:solidFill>
                <a:latin typeface="Nunito Bold"/>
              </a:rPr>
              <a:t>SENTRIFUGASI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745939" y="2500940"/>
            <a:ext cx="8043672" cy="59436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9635" y="6962775"/>
            <a:ext cx="599834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Pemisahan Campurn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99808"/>
            <a:ext cx="5330579" cy="128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5"/>
              </a:lnSpc>
              <a:spcBef>
                <a:spcPct val="0"/>
              </a:spcBef>
            </a:pPr>
            <a:r>
              <a:rPr lang="en-US" sz="3689" dirty="0" err="1" smtClean="0">
                <a:solidFill>
                  <a:srgbClr val="FFFFFF"/>
                </a:solidFill>
                <a:latin typeface="Montserrat"/>
              </a:rPr>
              <a:t>Berdasarkan</a:t>
            </a:r>
            <a:r>
              <a:rPr lang="en-US" sz="3689" dirty="0" smtClean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perbedaan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titik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didih</a:t>
            </a:r>
            <a:endParaRPr lang="en-US" sz="368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8377" y="911764"/>
            <a:ext cx="470231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20"/>
              </a:lnSpc>
              <a:spcBef>
                <a:spcPct val="0"/>
              </a:spcBef>
            </a:pPr>
            <a:r>
              <a:rPr lang="en-US" sz="5100">
                <a:solidFill>
                  <a:srgbClr val="FFFFFF"/>
                </a:solidFill>
                <a:latin typeface="Nunito Bold"/>
              </a:rPr>
              <a:t>DESTILASI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349652" y="2023986"/>
            <a:ext cx="8519568" cy="68284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9635" y="6962775"/>
            <a:ext cx="599834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Pemisahan Campurn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99808"/>
            <a:ext cx="5330579" cy="259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5"/>
              </a:lnSpc>
              <a:spcBef>
                <a:spcPct val="0"/>
              </a:spcBef>
            </a:pPr>
            <a:r>
              <a:rPr lang="en-US" sz="3689">
                <a:solidFill>
                  <a:srgbClr val="FFFFFF"/>
                </a:solidFill>
                <a:latin typeface="Montserrat"/>
              </a:rPr>
              <a:t>Berdasarkan perbedaan kecepatan merambat zat dalam suatu medium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451" y="990246"/>
            <a:ext cx="530325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20"/>
              </a:lnSpc>
              <a:spcBef>
                <a:spcPct val="0"/>
              </a:spcBef>
            </a:pPr>
            <a:r>
              <a:rPr lang="en-US" sz="5100">
                <a:solidFill>
                  <a:srgbClr val="FFFFFF"/>
                </a:solidFill>
                <a:latin typeface="Nunito Bold"/>
              </a:rPr>
              <a:t>KROMATOGRAFI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144000" y="1832027"/>
            <a:ext cx="7300644" cy="66229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9635" y="6962775"/>
            <a:ext cx="599834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Pemisahan Campurn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99808"/>
            <a:ext cx="64389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65"/>
              </a:lnSpc>
            </a:pP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Berdasarkan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kemampuan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menyublim</a:t>
            </a:r>
            <a:endParaRPr lang="en-US" sz="3689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5165"/>
              </a:lnSpc>
              <a:spcBef>
                <a:spcPct val="0"/>
              </a:spcBef>
            </a:pPr>
            <a:endParaRPr lang="en-US" sz="368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5451" y="990246"/>
            <a:ext cx="470231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20"/>
              </a:lnSpc>
              <a:spcBef>
                <a:spcPct val="0"/>
              </a:spcBef>
            </a:pPr>
            <a:r>
              <a:rPr lang="en-US" sz="5100">
                <a:solidFill>
                  <a:srgbClr val="FFFFFF"/>
                </a:solidFill>
                <a:latin typeface="Nunito Bold"/>
              </a:rPr>
              <a:t>SUBLIMASI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745939" y="2363093"/>
            <a:ext cx="8357732" cy="62192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19635" y="6962775"/>
            <a:ext cx="599834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Pemisahan Campurn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99808"/>
            <a:ext cx="61341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65"/>
              </a:lnSpc>
            </a:pP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Dengan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cara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menguapkan</a:t>
            </a:r>
            <a:r>
              <a:rPr lang="en-US" sz="3689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3689" dirty="0" err="1">
                <a:solidFill>
                  <a:srgbClr val="FFFFFF"/>
                </a:solidFill>
                <a:latin typeface="Montserrat"/>
              </a:rPr>
              <a:t>pelarutnya</a:t>
            </a:r>
            <a:endParaRPr lang="en-US" sz="3689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5165"/>
              </a:lnSpc>
              <a:spcBef>
                <a:spcPct val="0"/>
              </a:spcBef>
            </a:pPr>
            <a:endParaRPr lang="en-US" sz="3689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5451" y="990246"/>
            <a:ext cx="470231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20"/>
              </a:lnSpc>
              <a:spcBef>
                <a:spcPct val="0"/>
              </a:spcBef>
            </a:pPr>
            <a:r>
              <a:rPr lang="en-US" sz="5100">
                <a:solidFill>
                  <a:srgbClr val="FFFFFF"/>
                </a:solidFill>
                <a:latin typeface="Nunito Bold"/>
              </a:rPr>
              <a:t>EVAPORASI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1024" y="4244465"/>
            <a:ext cx="512381" cy="5123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8264" y="605473"/>
            <a:ext cx="396287" cy="3962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73811" y="5417748"/>
            <a:ext cx="832890" cy="8328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3405" y="803617"/>
            <a:ext cx="832890" cy="83289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19635" y="6962775"/>
            <a:ext cx="599834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SIFAT MATERI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01860" y="953362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Sifat Ekstensif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78177" y="5567493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Sifat Intensif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85651" y="1494405"/>
            <a:ext cx="1047672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sifat materi yang bergantung pada jumlah atau ukuran materi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78177" y="6914597"/>
            <a:ext cx="1047672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sifat materi yang tidak bergantung pada jumlah atau ukuran materi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11443" y="2804507"/>
            <a:ext cx="589588" cy="58958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749897" y="2710950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massa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1443" y="3654876"/>
            <a:ext cx="589588" cy="58958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749897" y="3561320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volume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18988" y="8208857"/>
            <a:ext cx="589588" cy="58958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0257442" y="8115300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sifat fisika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18988" y="9059227"/>
            <a:ext cx="589588" cy="58958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0257442" y="8965670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sifat kimia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2251600" y="-4290689"/>
            <a:ext cx="7608927" cy="75832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3181" y="1604297"/>
            <a:ext cx="1034975" cy="9965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63181" y="4356303"/>
            <a:ext cx="1034975" cy="9965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63181" y="7051388"/>
            <a:ext cx="1034975" cy="9965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51029" y="8682703"/>
            <a:ext cx="594647" cy="594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678090"/>
            <a:ext cx="701220" cy="7012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84848" y="6510890"/>
            <a:ext cx="540498" cy="5404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3804" y="1482339"/>
            <a:ext cx="1807225" cy="17236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796620" y="4784530"/>
            <a:ext cx="6088228" cy="34527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48352" y="2045392"/>
            <a:ext cx="7631275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>
                <a:solidFill>
                  <a:srgbClr val="FFFFFF"/>
                </a:solidFill>
                <a:latin typeface="Nunito Bold"/>
              </a:rPr>
              <a:t>Berdasarkan </a:t>
            </a:r>
          </a:p>
          <a:p>
            <a:pPr marL="0" lvl="0" indent="0" algn="l">
              <a:lnSpc>
                <a:spcPts val="6600"/>
              </a:lnSpc>
            </a:pPr>
            <a:r>
              <a:rPr lang="en-US" sz="5499">
                <a:solidFill>
                  <a:srgbClr val="FFFFFF"/>
                </a:solidFill>
                <a:latin typeface="Nunito Bold"/>
              </a:rPr>
              <a:t>wujudnya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05465" y="2138737"/>
            <a:ext cx="504877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bentuk dan volumenya tetap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05465" y="1654867"/>
            <a:ext cx="476628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9">
                <a:solidFill>
                  <a:srgbClr val="FFFFFF"/>
                </a:solidFill>
                <a:latin typeface="Montserrat Bold"/>
              </a:rPr>
              <a:t>padat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05465" y="4833823"/>
            <a:ext cx="5048771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volume tetap tetapi bentuk nya berubah mengikuti tempatnya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05465" y="4349953"/>
            <a:ext cx="476628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9">
                <a:solidFill>
                  <a:srgbClr val="FFFFFF"/>
                </a:solidFill>
                <a:latin typeface="Montserrat Bold"/>
              </a:rPr>
              <a:t>cair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05465" y="7528908"/>
            <a:ext cx="5048771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bentuk dan volumenya berubah-ubah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05465" y="7045038"/>
            <a:ext cx="476628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9">
                <a:solidFill>
                  <a:srgbClr val="FFFFFF"/>
                </a:solidFill>
                <a:latin typeface="Montserrat Bold"/>
              </a:rPr>
              <a:t>gas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1024" y="4244465"/>
            <a:ext cx="512381" cy="5123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8264" y="605473"/>
            <a:ext cx="396287" cy="3962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3405" y="1189153"/>
            <a:ext cx="832890" cy="8328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-19635" y="8105775"/>
            <a:ext cx="599834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SIFAT FISIKA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84651" y="1250345"/>
            <a:ext cx="13676289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79"/>
              </a:lnSpc>
              <a:spcBef>
                <a:spcPct val="0"/>
              </a:spcBef>
            </a:pP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Sifat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materi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yang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berkaitan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dengan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keadaan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fisik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suatu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zat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dan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tidak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berhubungan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dengan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pembentukan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mater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baru</a:t>
            </a:r>
            <a:endParaRPr lang="en-US" sz="4399" dirty="0">
              <a:solidFill>
                <a:srgbClr val="FFFFFF"/>
              </a:solidFill>
              <a:latin typeface="Nuni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82243" y="4500655"/>
            <a:ext cx="8678697" cy="450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3"/>
              </a:lnSpc>
              <a:spcBef>
                <a:spcPct val="0"/>
              </a:spcBef>
            </a:pP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Berat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jenis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  </a:t>
            </a:r>
            <a:r>
              <a:rPr lang="en-US" sz="4219" dirty="0" smtClean="0">
                <a:solidFill>
                  <a:srgbClr val="FFFFFF"/>
                </a:solidFill>
                <a:latin typeface="Nunito Bold"/>
              </a:rPr>
              <a:t>- </a:t>
            </a:r>
            <a:r>
              <a:rPr lang="en-US" sz="4219" dirty="0" err="1" smtClean="0">
                <a:solidFill>
                  <a:srgbClr val="FFFFFF"/>
                </a:solidFill>
                <a:latin typeface="Nunito Bold"/>
              </a:rPr>
              <a:t>kemagnetan</a:t>
            </a:r>
            <a:endParaRPr lang="en-US" sz="4219" dirty="0">
              <a:solidFill>
                <a:srgbClr val="FFFFFF"/>
              </a:solidFill>
              <a:latin typeface="Nunito Bold"/>
            </a:endParaRPr>
          </a:p>
          <a:p>
            <a:pPr algn="ctr">
              <a:lnSpc>
                <a:spcPts val="5063"/>
              </a:lnSpc>
              <a:spcBef>
                <a:spcPct val="0"/>
              </a:spcBef>
            </a:pPr>
            <a:r>
              <a:rPr lang="en-US" sz="4219" dirty="0">
                <a:solidFill>
                  <a:srgbClr val="FFFFFF"/>
                </a:solidFill>
                <a:latin typeface="Nunito Bold"/>
              </a:rPr>
              <a:t>Massa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jenis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(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kerapatan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) -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titik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didih</a:t>
            </a:r>
            <a:endParaRPr lang="en-US" sz="4219" dirty="0">
              <a:solidFill>
                <a:srgbClr val="FFFFFF"/>
              </a:solidFill>
              <a:latin typeface="Nunito Bold"/>
            </a:endParaRPr>
          </a:p>
          <a:p>
            <a:pPr algn="ctr">
              <a:lnSpc>
                <a:spcPts val="5063"/>
              </a:lnSpc>
              <a:spcBef>
                <a:spcPct val="0"/>
              </a:spcBef>
            </a:pP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Kelarutan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  -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titik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leleh</a:t>
            </a:r>
            <a:endParaRPr lang="en-US" sz="4219" dirty="0">
              <a:solidFill>
                <a:srgbClr val="FFFFFF"/>
              </a:solidFill>
              <a:latin typeface="Nunito Bold"/>
            </a:endParaRPr>
          </a:p>
          <a:p>
            <a:pPr algn="ctr">
              <a:lnSpc>
                <a:spcPts val="5063"/>
              </a:lnSpc>
              <a:spcBef>
                <a:spcPct val="0"/>
              </a:spcBef>
            </a:pP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Daya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hantar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  -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titik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beku</a:t>
            </a:r>
            <a:endParaRPr lang="en-US" sz="4219" dirty="0">
              <a:solidFill>
                <a:srgbClr val="FFFFFF"/>
              </a:solidFill>
              <a:latin typeface="Nunito Bold"/>
            </a:endParaRPr>
          </a:p>
          <a:p>
            <a:pPr algn="ctr">
              <a:lnSpc>
                <a:spcPts val="5063"/>
              </a:lnSpc>
              <a:spcBef>
                <a:spcPct val="0"/>
              </a:spcBef>
            </a:pP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Kekerasan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  -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warna</a:t>
            </a:r>
            <a:endParaRPr lang="en-US" sz="4219" dirty="0">
              <a:solidFill>
                <a:srgbClr val="FFFFFF"/>
              </a:solidFill>
              <a:latin typeface="Nunito Bold"/>
            </a:endParaRPr>
          </a:p>
          <a:p>
            <a:pPr algn="ctr">
              <a:lnSpc>
                <a:spcPts val="5063"/>
              </a:lnSpc>
              <a:spcBef>
                <a:spcPct val="0"/>
              </a:spcBef>
            </a:pP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Kekuatan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  -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bau</a:t>
            </a:r>
            <a:endParaRPr lang="en-US" sz="4219" dirty="0">
              <a:solidFill>
                <a:srgbClr val="FFFFFF"/>
              </a:solidFill>
              <a:latin typeface="Nunito Bold"/>
            </a:endParaRPr>
          </a:p>
          <a:p>
            <a:pPr algn="ctr">
              <a:lnSpc>
                <a:spcPts val="5063"/>
              </a:lnSpc>
              <a:spcBef>
                <a:spcPct val="0"/>
              </a:spcBef>
            </a:pP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Elastisitas</a:t>
            </a:r>
            <a:r>
              <a:rPr lang="en-US" sz="4219" dirty="0">
                <a:solidFill>
                  <a:srgbClr val="FFFFFF"/>
                </a:solidFill>
                <a:latin typeface="Nunito Bold"/>
              </a:rPr>
              <a:t>   - </a:t>
            </a:r>
            <a:r>
              <a:rPr lang="en-US" sz="4219" dirty="0" err="1">
                <a:solidFill>
                  <a:srgbClr val="FFFFFF"/>
                </a:solidFill>
                <a:latin typeface="Nunito Bold"/>
              </a:rPr>
              <a:t>bentuk</a:t>
            </a:r>
            <a:endParaRPr lang="en-US" sz="4219" dirty="0">
              <a:solidFill>
                <a:srgbClr val="FFFFFF"/>
              </a:solidFill>
              <a:latin typeface="Nuni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1024" y="4244465"/>
            <a:ext cx="512381" cy="5123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8264" y="605473"/>
            <a:ext cx="396287" cy="3962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3405" y="1189153"/>
            <a:ext cx="832890" cy="8328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-19635" y="8105775"/>
            <a:ext cx="599834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 dirty="0">
                <a:solidFill>
                  <a:srgbClr val="FFFFFF"/>
                </a:solidFill>
                <a:latin typeface="Nunito Bold"/>
              </a:rPr>
              <a:t>SIFAT KIMIA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79535" y="1409700"/>
            <a:ext cx="13676289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79"/>
              </a:lnSpc>
              <a:spcBef>
                <a:spcPct val="0"/>
              </a:spcBef>
            </a:pP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Sifat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materi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yang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berhubungan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dengan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interaksi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antara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materi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tersebut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dengan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materi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lain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dan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berkaitan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dengan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proses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pembentuan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zat</a:t>
            </a:r>
            <a:r>
              <a:rPr lang="en-US" sz="4399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399" dirty="0" err="1">
                <a:solidFill>
                  <a:srgbClr val="FFFFFF"/>
                </a:solidFill>
                <a:latin typeface="Nunito Bold"/>
              </a:rPr>
              <a:t>baru</a:t>
            </a:r>
            <a:endParaRPr lang="en-US" sz="4399" dirty="0">
              <a:solidFill>
                <a:srgbClr val="FFFFFF"/>
              </a:solidFill>
              <a:latin typeface="Nuni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05030" y="4747320"/>
            <a:ext cx="4668210" cy="362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5"/>
              </a:lnSpc>
            </a:pPr>
            <a:r>
              <a:rPr lang="en-US" sz="5400" dirty="0" err="1">
                <a:solidFill>
                  <a:srgbClr val="FFFFFF"/>
                </a:solidFill>
                <a:latin typeface="Nunito Bold"/>
              </a:rPr>
              <a:t>Kestabilan</a:t>
            </a:r>
            <a:endParaRPr lang="en-US" sz="5400" dirty="0">
              <a:solidFill>
                <a:srgbClr val="FFFFFF"/>
              </a:solidFill>
              <a:latin typeface="Nunito Bold"/>
            </a:endParaRPr>
          </a:p>
          <a:p>
            <a:pPr algn="ctr">
              <a:lnSpc>
                <a:spcPts val="7115"/>
              </a:lnSpc>
            </a:pPr>
            <a:r>
              <a:rPr lang="en-US" sz="5400" dirty="0" err="1">
                <a:solidFill>
                  <a:srgbClr val="FFFFFF"/>
                </a:solidFill>
                <a:latin typeface="Arimo Bold"/>
              </a:rPr>
              <a:t>Kereaktifan</a:t>
            </a:r>
            <a:endParaRPr lang="en-US" sz="5400" dirty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7115"/>
              </a:lnSpc>
            </a:pPr>
            <a:r>
              <a:rPr lang="en-US" sz="5400" dirty="0" err="1">
                <a:solidFill>
                  <a:srgbClr val="FFFFFF"/>
                </a:solidFill>
                <a:latin typeface="Arimo Bold"/>
              </a:rPr>
              <a:t>Keterbakaran</a:t>
            </a:r>
            <a:endParaRPr lang="en-US" sz="5400" dirty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7115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FFFFFF"/>
                </a:solidFill>
                <a:latin typeface="Arimo Bold"/>
              </a:rPr>
              <a:t>Daya</a:t>
            </a:r>
            <a:r>
              <a:rPr lang="en-US" sz="540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Arimo Bold"/>
              </a:rPr>
              <a:t>ionisasi</a:t>
            </a:r>
            <a:endParaRPr lang="en-US" sz="5400" dirty="0">
              <a:solidFill>
                <a:srgbClr val="FFFFFF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1564" y="5396896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8330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1024" y="4244465"/>
            <a:ext cx="512381" cy="5123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8264" y="605473"/>
            <a:ext cx="396287" cy="3962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3405" y="803617"/>
            <a:ext cx="832890" cy="8328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3350" y="7516491"/>
            <a:ext cx="5562351" cy="198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7"/>
              </a:lnSpc>
              <a:spcBef>
                <a:spcPct val="0"/>
              </a:spcBef>
            </a:pPr>
            <a:r>
              <a:rPr lang="en-US" sz="6539">
                <a:solidFill>
                  <a:srgbClr val="FFFFFF"/>
                </a:solidFill>
                <a:latin typeface="Nunito Bold"/>
              </a:rPr>
              <a:t>PERUBAHAN MATERI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01860" y="953362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Perubahan Fisika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05636" y="2147759"/>
            <a:ext cx="1225724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Perubahan yang tidak disertai dengan terbentuknya zat baru dan tidak terjadi perubahan komposisi materi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58744" y="5178787"/>
            <a:ext cx="589588" cy="5895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197199" y="5085230"/>
            <a:ext cx="796567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Perubahan bentuk dan ukuran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58744" y="6029156"/>
            <a:ext cx="589588" cy="5895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197199" y="5935600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Perubahan wujud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82572" y="3977765"/>
            <a:ext cx="1047672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Faktor yang mempengaruhi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55288" y="7317631"/>
            <a:ext cx="589588" cy="58958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193742" y="7224074"/>
            <a:ext cx="1009425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Perubahan karena pelarutan atau pengeringan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58744" y="8168000"/>
            <a:ext cx="589588" cy="58958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197199" y="8191500"/>
            <a:ext cx="930163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Perubahan karena adanya pemanasan atau arus listrik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1564" y="5396896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8330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1024" y="4244465"/>
            <a:ext cx="512381" cy="5123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8264" y="605473"/>
            <a:ext cx="396287" cy="3962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3405" y="803617"/>
            <a:ext cx="832890" cy="8328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3350" y="7516491"/>
            <a:ext cx="5562351" cy="198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7"/>
              </a:lnSpc>
              <a:spcBef>
                <a:spcPct val="0"/>
              </a:spcBef>
            </a:pPr>
            <a:r>
              <a:rPr lang="en-US" sz="6539">
                <a:solidFill>
                  <a:srgbClr val="FFFFFF"/>
                </a:solidFill>
                <a:latin typeface="Nunito Bold"/>
              </a:rPr>
              <a:t>PERUBAHAN MATERI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01860" y="953362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Perubahan Kimia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05636" y="2147759"/>
            <a:ext cx="1225724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Perubahan yang disertai dengan terbentuknya zat baru dengan siat kimia yang berbeda dengan zat asalnya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84472" y="4529667"/>
            <a:ext cx="589588" cy="5895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822927" y="4436110"/>
            <a:ext cx="796567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Proses pembakaanr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84472" y="5380037"/>
            <a:ext cx="589588" cy="5895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822927" y="5286480"/>
            <a:ext cx="634564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Proses pencampuran zat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84472" y="3657030"/>
            <a:ext cx="1047672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Faktor yang mempengaruhi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08300" y="6373717"/>
            <a:ext cx="589588" cy="58958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846755" y="6280160"/>
            <a:ext cx="1009425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Proses peragian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11757" y="7224087"/>
            <a:ext cx="589588" cy="58958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850212" y="7252181"/>
            <a:ext cx="930163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Proses kerusakan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84472" y="8182916"/>
            <a:ext cx="589588" cy="58958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8822927" y="8211010"/>
            <a:ext cx="930163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Proses Biologi makhluk hidup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84607" y="8910748"/>
            <a:ext cx="589588" cy="5895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8823062" y="8938842"/>
            <a:ext cx="930163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Proses perkembangan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1564" y="5396896"/>
            <a:ext cx="6759487" cy="67594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2328"/>
          <a:stretch>
            <a:fillRect/>
          </a:stretch>
        </p:blipFill>
        <p:spPr>
          <a:xfrm>
            <a:off x="-648330" y="5851987"/>
            <a:ext cx="6480575" cy="80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1024" y="4244465"/>
            <a:ext cx="512381" cy="5123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8264" y="605473"/>
            <a:ext cx="396287" cy="3962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131540" y="102599"/>
            <a:ext cx="4128308" cy="51571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3405" y="803617"/>
            <a:ext cx="832890" cy="8328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3350" y="6519806"/>
            <a:ext cx="5562351" cy="298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7"/>
              </a:lnSpc>
              <a:spcBef>
                <a:spcPct val="0"/>
              </a:spcBef>
            </a:pPr>
            <a:r>
              <a:rPr lang="en-US" sz="6539">
                <a:solidFill>
                  <a:srgbClr val="FFFFFF"/>
                </a:solidFill>
                <a:latin typeface="Nunito Bold"/>
              </a:rPr>
              <a:t>CIRI PERUBAHAN KIMIA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84472" y="2420302"/>
            <a:ext cx="968289" cy="9682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746867" y="2276177"/>
            <a:ext cx="6856362" cy="86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897"/>
              </a:lnSpc>
              <a:spcBef>
                <a:spcPct val="0"/>
              </a:spcBef>
            </a:pPr>
            <a:r>
              <a:rPr lang="en-US" sz="5748">
                <a:solidFill>
                  <a:srgbClr val="FFFFFF"/>
                </a:solidFill>
                <a:latin typeface="Nunito Bold"/>
              </a:rPr>
              <a:t>Pembentukan gas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84472" y="3816876"/>
            <a:ext cx="968289" cy="96828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746867" y="3672751"/>
            <a:ext cx="7951002" cy="86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897"/>
              </a:lnSpc>
              <a:spcBef>
                <a:spcPct val="0"/>
              </a:spcBef>
            </a:pPr>
            <a:r>
              <a:rPr lang="en-US" sz="5748">
                <a:solidFill>
                  <a:srgbClr val="FFFFFF"/>
                </a:solidFill>
                <a:latin typeface="Nunito Bold"/>
              </a:rPr>
              <a:t>Pembentukan endapan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23606" y="5448811"/>
            <a:ext cx="968289" cy="96828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786001" y="5304686"/>
            <a:ext cx="6501942" cy="86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897"/>
              </a:lnSpc>
              <a:spcBef>
                <a:spcPct val="0"/>
              </a:spcBef>
            </a:pPr>
            <a:r>
              <a:rPr lang="en-US" sz="5748">
                <a:solidFill>
                  <a:srgbClr val="FFFFFF"/>
                </a:solidFill>
                <a:latin typeface="Nunito Bold"/>
              </a:rPr>
              <a:t>Perubahan warna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29282" y="6845386"/>
            <a:ext cx="968289" cy="96828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791678" y="6901050"/>
            <a:ext cx="6811552" cy="86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897"/>
              </a:lnSpc>
              <a:spcBef>
                <a:spcPct val="0"/>
              </a:spcBef>
            </a:pPr>
            <a:r>
              <a:rPr lang="en-US" sz="5748">
                <a:solidFill>
                  <a:srgbClr val="FFFFFF"/>
                </a:solidFill>
                <a:latin typeface="Nunito Bold"/>
              </a:rPr>
              <a:t>Perubahan suhu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48459" y="1433761"/>
            <a:ext cx="832890" cy="8328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91735" y="3268341"/>
            <a:ext cx="832890" cy="83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21609" y="2968132"/>
            <a:ext cx="6532987" cy="62901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65791" flipH="1">
            <a:off x="15044156" y="-2099952"/>
            <a:ext cx="5242253" cy="7469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22530" y="2736435"/>
            <a:ext cx="18580551" cy="59809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722300" y="2374916"/>
            <a:ext cx="9202892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u="none">
                <a:solidFill>
                  <a:srgbClr val="FFFFFF"/>
                </a:solidFill>
                <a:latin typeface="Nunito Bold"/>
              </a:rPr>
              <a:t>Thank you for</a:t>
            </a: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u="none">
                <a:solidFill>
                  <a:srgbClr val="FFFFFF"/>
                </a:solidFill>
                <a:latin typeface="Nunito Bold"/>
              </a:rPr>
              <a:t>Participating!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98910" y="1422515"/>
            <a:ext cx="4373792" cy="78357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7530" y="2215174"/>
            <a:ext cx="701220" cy="7012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92472" y="5614481"/>
            <a:ext cx="335190" cy="3351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38866" y="1674676"/>
            <a:ext cx="540498" cy="5404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70547" y="8717429"/>
            <a:ext cx="540498" cy="5404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358358" y="-3041949"/>
            <a:ext cx="5133668" cy="5133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094232" y="-1436827"/>
            <a:ext cx="7893137" cy="78664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42959" y="695642"/>
            <a:ext cx="406105" cy="40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3529" y="7056444"/>
            <a:ext cx="556161" cy="5561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23052" y="6151564"/>
            <a:ext cx="556161" cy="5561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93573" y="3655696"/>
            <a:ext cx="1430015" cy="1376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93573" y="5512612"/>
            <a:ext cx="1430015" cy="13768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93573" y="7414410"/>
            <a:ext cx="1430015" cy="13768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01133" y="7874242"/>
            <a:ext cx="3291413" cy="32914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094232" y="4749192"/>
            <a:ext cx="4860035" cy="244650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749065" y="889170"/>
            <a:ext cx="13354112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Nunito Bold"/>
              </a:rPr>
              <a:t>Susunan dan gerak partikel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95332" y="3748181"/>
            <a:ext cx="749890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partikelnya saling berdekatan dan tersusun teratur, dan mempunyai gaya tarik antar partikel yang sangat kuat.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7292" y="4115528"/>
            <a:ext cx="3128316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Montserrat Bold"/>
              </a:rPr>
              <a:t>zat padat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95332" y="5605096"/>
            <a:ext cx="749890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susunan molekulnya kurang teratur dan jarak antar molekulnya renggang, gaya tarik antar molekul  lemah.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7292" y="5972444"/>
            <a:ext cx="2728649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Montserrat Bold"/>
              </a:rPr>
              <a:t>zat cair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95332" y="7506895"/>
            <a:ext cx="7498900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partikelnya berjauhan, tersusun tidak teratur, dan gaya antar partikel sangat lemah.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37292" y="7874242"/>
            <a:ext cx="2728649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Montserrat Bold"/>
              </a:rPr>
              <a:t>gas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7208" y="-1159023"/>
            <a:ext cx="19872135" cy="72174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83928" y="8499086"/>
            <a:ext cx="406105" cy="40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25827" y="321421"/>
            <a:ext cx="556161" cy="5561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17414" y="8702139"/>
            <a:ext cx="556161" cy="5561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804" y="7669846"/>
            <a:ext cx="617602" cy="594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36677" y="7669846"/>
            <a:ext cx="617602" cy="5946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58549" y="7669846"/>
            <a:ext cx="617602" cy="5946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28860" y="795016"/>
            <a:ext cx="8911152" cy="74790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42975" y="4983371"/>
            <a:ext cx="6333177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800"/>
              </a:lnSpc>
            </a:pPr>
            <a:r>
              <a:rPr lang="en-US" sz="8000">
                <a:solidFill>
                  <a:srgbClr val="FFFFFF"/>
                </a:solidFill>
                <a:latin typeface="Nunito Bold"/>
              </a:rPr>
              <a:t>Perubahan Wujud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18" r="1518"/>
          <a:stretch>
            <a:fillRect/>
          </a:stretch>
        </p:blipFill>
        <p:spPr>
          <a:xfrm>
            <a:off x="5914359" y="722715"/>
            <a:ext cx="11665033" cy="90227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15464" y="-545653"/>
            <a:ext cx="18730162" cy="68026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6483869"/>
            <a:ext cx="2374381" cy="23743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797953" y="8663653"/>
            <a:ext cx="617602" cy="594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19825" y="8663653"/>
            <a:ext cx="617602" cy="5946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641698" y="8663653"/>
            <a:ext cx="617602" cy="5946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782247" y="8439150"/>
            <a:ext cx="838200" cy="838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8700" y="1546519"/>
            <a:ext cx="583451" cy="5834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641698" y="4833940"/>
            <a:ext cx="419100" cy="4191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93167" y="1028700"/>
            <a:ext cx="7827280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FFFF"/>
                </a:solidFill>
                <a:latin typeface="Nunito Bold"/>
              </a:rPr>
              <a:t>klasifikasi </a:t>
            </a:r>
          </a:p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Nunito Bold"/>
              </a:rPr>
              <a:t>materi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809611"/>
            <a:ext cx="4885659" cy="165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355"/>
              </a:lnSpc>
              <a:spcBef>
                <a:spcPct val="0"/>
              </a:spcBef>
            </a:pPr>
            <a:r>
              <a:rPr lang="en-US" sz="3629">
                <a:solidFill>
                  <a:srgbClr val="FFFFFF"/>
                </a:solidFill>
                <a:latin typeface="Nunito Bold"/>
              </a:rPr>
              <a:t>berdasarkan susunan dan komposisi kimianya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39216" y="-520809"/>
            <a:ext cx="7095791" cy="52379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15089" y="1899944"/>
            <a:ext cx="1545782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Nunito Bold"/>
              </a:rPr>
              <a:t>UNSUR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9788" y="3977048"/>
            <a:ext cx="451128" cy="451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87111" y="8448675"/>
            <a:ext cx="685800" cy="685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50116" y="758451"/>
            <a:ext cx="540498" cy="5404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21880" y="4202612"/>
            <a:ext cx="8244240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zat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tunggal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yang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tidak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dapat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diuraikan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menjadi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zat-zat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lain yang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lebih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sederhana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melalui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reaksi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kimia</a:t>
            </a:r>
            <a:r>
              <a:rPr lang="en-US" sz="4500" dirty="0">
                <a:solidFill>
                  <a:srgbClr val="FFFFFF"/>
                </a:solidFill>
                <a:latin typeface="Nunit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Nunito Bold"/>
              </a:rPr>
              <a:t>biasa</a:t>
            </a:r>
            <a:endParaRPr lang="en-US" sz="4500" dirty="0">
              <a:solidFill>
                <a:srgbClr val="FFFFFF"/>
              </a:solidFill>
              <a:latin typeface="Nunit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43275" y="7422327"/>
            <a:ext cx="3785555" cy="378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0193" y="758452"/>
            <a:ext cx="13956918" cy="90906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39216" y="-520809"/>
            <a:ext cx="7095791" cy="52379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9788" y="3977048"/>
            <a:ext cx="451128" cy="451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87111" y="8448675"/>
            <a:ext cx="685800" cy="685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50116" y="758451"/>
            <a:ext cx="540498" cy="5404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43275" y="7422327"/>
            <a:ext cx="3785555" cy="37855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6038337" y="1172880"/>
              <a:ext cx="3167280" cy="12585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30417" y="1164958"/>
                <a:ext cx="3182040" cy="1275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9078537" y="619560"/>
              <a:ext cx="5875920" cy="179964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69537" y="613079"/>
                <a:ext cx="5892840" cy="1810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" name="Ink 31"/>
              <p14:cNvContentPartPr/>
              <p14:nvPr/>
            </p14:nvContentPartPr>
            <p14:xfrm>
              <a:off x="1126137" y="593640"/>
              <a:ext cx="2691000" cy="15624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7857" y="585360"/>
                <a:ext cx="2707560" cy="15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" name="Ink 35"/>
              <p14:cNvContentPartPr/>
              <p14:nvPr/>
            </p14:nvContentPartPr>
            <p14:xfrm>
              <a:off x="11814177" y="1281600"/>
              <a:ext cx="2786040" cy="14796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07697" y="1274400"/>
                <a:ext cx="27993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0" name="Ink 49"/>
              <p14:cNvContentPartPr/>
              <p14:nvPr/>
            </p14:nvContentPartPr>
            <p14:xfrm>
              <a:off x="11116137" y="2141640"/>
              <a:ext cx="4374000" cy="637272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08217" y="2134800"/>
                <a:ext cx="4390920" cy="63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9" name="Ink 68"/>
              <p14:cNvContentPartPr/>
              <p14:nvPr/>
            </p14:nvContentPartPr>
            <p14:xfrm>
              <a:off x="2285337" y="251280"/>
              <a:ext cx="404640" cy="28836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777" y="243720"/>
                <a:ext cx="4219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0" name="Ink 69"/>
              <p14:cNvContentPartPr/>
              <p14:nvPr/>
            </p14:nvContentPartPr>
            <p14:xfrm>
              <a:off x="2503137" y="-722160"/>
              <a:ext cx="65520" cy="139860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99897" y="-730080"/>
                <a:ext cx="77400" cy="14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1" name="Ink 80"/>
              <p14:cNvContentPartPr/>
              <p14:nvPr/>
            </p14:nvContentPartPr>
            <p14:xfrm>
              <a:off x="4229337" y="-955800"/>
              <a:ext cx="3457440" cy="106056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20337" y="-964800"/>
                <a:ext cx="347328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" name="Ink 81"/>
              <p14:cNvContentPartPr/>
              <p14:nvPr/>
            </p14:nvContentPartPr>
            <p14:xfrm>
              <a:off x="2512857" y="275040"/>
              <a:ext cx="353520" cy="26892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03857" y="266400"/>
                <a:ext cx="371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3" name="Ink 82"/>
              <p14:cNvContentPartPr/>
              <p14:nvPr/>
            </p14:nvContentPartPr>
            <p14:xfrm>
              <a:off x="3213057" y="736560"/>
              <a:ext cx="359640" cy="35532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4777" y="728280"/>
                <a:ext cx="3722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5" name="Ink 84"/>
              <p14:cNvContentPartPr/>
              <p14:nvPr/>
            </p14:nvContentPartPr>
            <p14:xfrm>
              <a:off x="3413937" y="-612000"/>
              <a:ext cx="120600" cy="177408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10697" y="-619920"/>
                <a:ext cx="132480" cy="17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8" name="Ink 87"/>
              <p14:cNvContentPartPr/>
              <p14:nvPr/>
            </p14:nvContentPartPr>
            <p14:xfrm>
              <a:off x="-2405463" y="1977120"/>
              <a:ext cx="1648080" cy="9540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2413023" y="1972080"/>
                <a:ext cx="16646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9" name="Ink 88"/>
              <p14:cNvContentPartPr/>
              <p14:nvPr/>
            </p14:nvContentPartPr>
            <p14:xfrm>
              <a:off x="-2158143" y="2576160"/>
              <a:ext cx="137160" cy="36360"/>
            </p14:xfrm>
          </p:contentPart>
        </mc:Choice>
        <mc:Fallback>
          <p:pic>
            <p:nvPicPr>
              <p:cNvPr id="89" name="Ink 8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2166783" y="2569680"/>
                <a:ext cx="152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7" name="Ink 96"/>
              <p14:cNvContentPartPr/>
              <p14:nvPr/>
            </p14:nvContentPartPr>
            <p14:xfrm>
              <a:off x="-2096223" y="1836360"/>
              <a:ext cx="3087720" cy="22068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2102703" y="1828080"/>
                <a:ext cx="31024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8" name="Ink 97"/>
              <p14:cNvContentPartPr/>
              <p14:nvPr/>
            </p14:nvContentPartPr>
            <p14:xfrm>
              <a:off x="726537" y="1634400"/>
              <a:ext cx="501840" cy="4881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7177" y="1625760"/>
                <a:ext cx="52056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7" name="Ink 106"/>
              <p14:cNvContentPartPr/>
              <p14:nvPr/>
            </p14:nvContentPartPr>
            <p14:xfrm>
              <a:off x="-3077223" y="736920"/>
              <a:ext cx="3044520" cy="89280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3081543" y="728280"/>
                <a:ext cx="305820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8" name="Ink 107"/>
              <p14:cNvContentPartPr/>
              <p14:nvPr/>
            </p14:nvContentPartPr>
            <p14:xfrm>
              <a:off x="-1765383" y="2579400"/>
              <a:ext cx="2528640" cy="15372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1772583" y="2571840"/>
                <a:ext cx="25416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9" name="Ink 108"/>
              <p14:cNvContentPartPr/>
              <p14:nvPr/>
            </p14:nvContentPartPr>
            <p14:xfrm>
              <a:off x="534657" y="2500200"/>
              <a:ext cx="574200" cy="44172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0697" y="2492640"/>
                <a:ext cx="58536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0" name="Ink 109"/>
              <p14:cNvContentPartPr/>
              <p14:nvPr/>
            </p14:nvContentPartPr>
            <p14:xfrm>
              <a:off x="-1697343" y="3444840"/>
              <a:ext cx="2697120" cy="8388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1703823" y="3436920"/>
                <a:ext cx="27093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1" name="Ink 110"/>
              <p14:cNvContentPartPr/>
              <p14:nvPr/>
            </p14:nvContentPartPr>
            <p14:xfrm>
              <a:off x="846777" y="3295440"/>
              <a:ext cx="443880" cy="39456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42097" y="3288240"/>
                <a:ext cx="4557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2" name="Ink 111"/>
              <p14:cNvContentPartPr/>
              <p14:nvPr/>
            </p14:nvContentPartPr>
            <p14:xfrm>
              <a:off x="976377" y="3293640"/>
              <a:ext cx="30960" cy="39168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71337" y="3285720"/>
                <a:ext cx="4464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6" name="Ink 115"/>
              <p14:cNvContentPartPr/>
              <p14:nvPr/>
            </p14:nvContentPartPr>
            <p14:xfrm>
              <a:off x="3038817" y="7367400"/>
              <a:ext cx="1653120" cy="82800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29817" y="7358760"/>
                <a:ext cx="167112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7" name="Ink 116"/>
              <p14:cNvContentPartPr/>
              <p14:nvPr/>
            </p14:nvContentPartPr>
            <p14:xfrm>
              <a:off x="3778977" y="9383040"/>
              <a:ext cx="927720" cy="43128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72497" y="9374760"/>
                <a:ext cx="942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1" name="Ink 120"/>
              <p14:cNvContentPartPr/>
              <p14:nvPr/>
            </p14:nvContentPartPr>
            <p14:xfrm>
              <a:off x="4236537" y="5727240"/>
              <a:ext cx="310320" cy="32688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32937" y="5722560"/>
                <a:ext cx="3160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5" name="Ink 124"/>
              <p14:cNvContentPartPr/>
              <p14:nvPr/>
            </p14:nvContentPartPr>
            <p14:xfrm>
              <a:off x="3368577" y="855360"/>
              <a:ext cx="260280" cy="29268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63897" y="847440"/>
                <a:ext cx="2728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6" name="Ink 125"/>
              <p14:cNvContentPartPr/>
              <p14:nvPr/>
            </p14:nvContentPartPr>
            <p14:xfrm>
              <a:off x="5407977" y="1208880"/>
              <a:ext cx="781560" cy="68904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99697" y="1200600"/>
                <a:ext cx="79848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29" name="Ink 128"/>
              <p14:cNvContentPartPr/>
              <p14:nvPr/>
            </p14:nvContentPartPr>
            <p14:xfrm>
              <a:off x="5953017" y="2359440"/>
              <a:ext cx="1161000" cy="56124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44737" y="2351160"/>
                <a:ext cx="1177560" cy="57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573342" y="1028700"/>
            <a:ext cx="2265685" cy="2456294"/>
            <a:chOff x="0" y="0"/>
            <a:chExt cx="585724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2"/>
              <a:stretch>
                <a:fillRect l="-11372" t="-23971" r="-38194" b="-83356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73342" y="3915353"/>
            <a:ext cx="2265685" cy="2456294"/>
            <a:chOff x="0" y="0"/>
            <a:chExt cx="585724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3"/>
              <a:stretch>
                <a:fillRect t="-38360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73342" y="6802006"/>
            <a:ext cx="2265685" cy="2456294"/>
            <a:chOff x="0" y="0"/>
            <a:chExt cx="585724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57240" cy="6350000"/>
            </a:xfrm>
            <a:custGeom>
              <a:avLst/>
              <a:gdLst/>
              <a:ahLst/>
              <a:cxnLst/>
              <a:rect l="l" t="t" r="r" b="b"/>
              <a:pathLst>
                <a:path w="5857240" h="6350000">
                  <a:moveTo>
                    <a:pt x="2928620" y="0"/>
                  </a:moveTo>
                  <a:lnTo>
                    <a:pt x="2928620" y="0"/>
                  </a:lnTo>
                  <a:cubicBezTo>
                    <a:pt x="4546600" y="0"/>
                    <a:pt x="5857240" y="1310640"/>
                    <a:pt x="5857240" y="2928620"/>
                  </a:cubicBezTo>
                  <a:lnTo>
                    <a:pt x="5857240" y="6350000"/>
                  </a:lnTo>
                  <a:lnTo>
                    <a:pt x="585724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928620"/>
                  </a:lnTo>
                  <a:cubicBezTo>
                    <a:pt x="0" y="1310640"/>
                    <a:pt x="1310640" y="0"/>
                    <a:pt x="2928620" y="0"/>
                  </a:cubicBezTo>
                  <a:close/>
                </a:path>
              </a:pathLst>
            </a:custGeom>
            <a:blipFill>
              <a:blip r:embed="rId4"/>
              <a:stretch>
                <a:fillRect l="-31309" r="-31309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00208" y="5472740"/>
            <a:ext cx="6759487" cy="67594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2328"/>
          <a:stretch>
            <a:fillRect/>
          </a:stretch>
        </p:blipFill>
        <p:spPr>
          <a:xfrm>
            <a:off x="-644874" y="5851987"/>
            <a:ext cx="6480575" cy="80955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06702" y="6371647"/>
            <a:ext cx="542950" cy="5429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631119"/>
            <a:ext cx="512381" cy="5123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45939" y="992127"/>
            <a:ext cx="396287" cy="39628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694458"/>
            <a:ext cx="7717239" cy="343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Nunito Bold"/>
              </a:rPr>
              <a:t>Unsur Berdasarkan jenisnya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t="12328"/>
          <a:stretch>
            <a:fillRect/>
          </a:stretch>
        </p:blipFill>
        <p:spPr>
          <a:xfrm rot="-2358927" flipH="1">
            <a:off x="15562656" y="-1748356"/>
            <a:ext cx="4128308" cy="515711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210529" y="925452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unsur logam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10529" y="1821587"/>
            <a:ext cx="5416281" cy="232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konduktor, mengkilap, kuat, dapat ditempa dan dibengkoka, titik lelehnya tnggi,–pada suhu kamar berwujud padat, kecuali raksa, sesium, fransium, galium yang berwujud cair. 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210529" y="4318720"/>
            <a:ext cx="448261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unsur non logam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10529" y="5056281"/>
            <a:ext cx="5048771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isolator, tidak mengkilap, rapuh tidak dapat dibengkokkan, titik lelehnya rendah.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10529" y="6673065"/>
            <a:ext cx="4011808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Nunito Bold"/>
              </a:rPr>
              <a:t>unsur semilogam (metaloid)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10529" y="7942934"/>
            <a:ext cx="5048771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Montserrat"/>
              </a:rPr>
              <a:t>unsur yang memiliki sifat diantara logam dan non logam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57845" y="5854254"/>
            <a:ext cx="832890" cy="83289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57845" y="8740907"/>
            <a:ext cx="832890" cy="8328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57845" y="2967601"/>
            <a:ext cx="832890" cy="83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856</Words>
  <Application>Microsoft Office PowerPoint</Application>
  <PresentationFormat>Custom</PresentationFormat>
  <Paragraphs>169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Nunito</vt:lpstr>
      <vt:lpstr>Calibri</vt:lpstr>
      <vt:lpstr>Montserrat</vt:lpstr>
      <vt:lpstr>Nunito Bold</vt:lpstr>
      <vt:lpstr>Montserrat Bold</vt:lpstr>
      <vt:lpstr>Arimo Bold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KLASIFIKASI MATERI</dc:title>
  <dc:creator>hp</dc:creator>
  <cp:lastModifiedBy>hp</cp:lastModifiedBy>
  <cp:revision>6</cp:revision>
  <dcterms:created xsi:type="dcterms:W3CDTF">2006-08-16T00:00:00Z</dcterms:created>
  <dcterms:modified xsi:type="dcterms:W3CDTF">2021-09-28T04:35:47Z</dcterms:modified>
  <dc:identifier>DAErNCbs_lE</dc:identifier>
</cp:coreProperties>
</file>