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A4EC-17E0-4082-8BC3-8D7B5CC5C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F294D-FC23-406D-B65C-DF5E4EE8F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F1144-18B3-4908-83F6-4B797869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A04E-5D5E-4A80-9788-CAD2068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A7BA-1F4B-44CA-9276-2BA91637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63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9222-1A7C-4ED3-9949-734C96DC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DC9AF-65B2-450E-BBC9-21A69363F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77D1-5AD4-4F0D-B93C-A4A6C175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88D5-5D76-40B8-8A4E-0D59084B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DDA4-A855-4902-B5D1-2C74EDA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6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6286F-C791-4AB0-912D-F32420A01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61647-407A-448E-A742-99CC519F9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5F3F5-2CE2-422C-BD2D-3D4D7F37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0116-0A98-4109-ACE2-725C80CF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F88B9-2B33-4F5E-A72E-850EADC8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53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0D68-583B-44A6-8CA6-12387B15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A740-C737-4140-AB4D-F09B20D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A52D-79ED-420C-B464-AFC0F4DE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EE49-5B22-4182-B5DD-76DDA5A0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BE8AC-7301-4B5C-9ABD-17F1B49E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956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56DE-89A9-42BE-A59F-D5D6B774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3F98D-58E0-4ADE-BC05-72F71943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E630-8393-4D49-9A83-570D054B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92E5-2884-44ED-9060-601772EB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646E-866E-4A1B-8771-3669F75A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701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7060-8884-4E86-9687-57723832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D5E5-7D18-48D9-8342-A954333E7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089B2-D758-4E0F-B0E6-C4730E2B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6E118-683C-45F2-9D7F-DD1312A9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BBC5C-C420-4366-8CCA-7ECE8918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4AA8A-C3A6-4D67-8BBF-FC297DF6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851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71A-1A15-4E5E-80B3-0ED1F08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3A02E-3BEC-432E-89E5-E31E722DC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41BBD-15C7-45A9-80B6-F1B47EE6E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62780-5F02-4DF1-891C-5AFD8290E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7E4E6-A4A7-492E-B04D-FE017D31D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16848-1FC6-49E2-9953-FFF50D23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605FA-7273-4ED2-92CB-94DB2113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5ABBC-E85B-4604-B323-883B8254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265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9918-E289-4EB3-81F1-A7649ED0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10775-FB1B-4085-8B02-209F5318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B4DD6-5D5D-415A-9DB0-F0161D6E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DC902-6751-43F1-8B58-C365D72F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034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A25CA-3928-424D-AEFA-604AA5AB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576F3-7528-455E-B41B-48F6289D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6373D-0DFA-4973-8FBE-98F100A0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57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AD9A-A27B-48E9-9BE9-D0CCD8B1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2662-4C4B-44D0-B0E4-F0248BE1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2232C-AB56-442A-BEED-45E72E83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40914-7604-4125-AE60-45532743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5A807-206C-496F-BD36-C3194DC5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7F199-9B8A-496A-B880-3319D87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529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186E-9C6B-47A8-B8C1-5232CD9B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585EC-7E9E-4BD3-84EE-A4E6EE8AB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07CA4-B2AA-44CC-B951-2223C6846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F25D8-77C4-4DC2-8CE3-AB511AC4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05F9-FE0D-46A6-AA32-82333DC7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B02B2-67DA-445E-AC43-C02295C5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705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E16B6-55B2-4EBC-91D8-8DFAF607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D091F-1B66-4C6F-9D18-3AD2E8DB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BCD1-4A5E-47DF-B02B-11E4C3B56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E7C1-982B-4769-9A18-E7B95F404F50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108F0-F136-42D2-BAC8-DCAA36D7E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2CB42-FCAE-4D4E-9E35-F5B9B66B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8419-81CC-4B45-8FD6-996C62225A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90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CB08-0928-4714-8F3E-C0F23A749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72B2-C586-4DC7-82EC-F01EFC559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D67DA-4DA5-40A1-ACB7-373205CD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5" t="29766" r="62728" b="42356"/>
          <a:stretch/>
        </p:blipFill>
        <p:spPr>
          <a:xfrm>
            <a:off x="33129" y="0"/>
            <a:ext cx="1212574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161D53-B458-49A0-9998-CCB83609710E}"/>
              </a:ext>
            </a:extLst>
          </p:cNvPr>
          <p:cNvSpPr/>
          <p:nvPr/>
        </p:nvSpPr>
        <p:spPr>
          <a:xfrm>
            <a:off x="8472283" y="5934670"/>
            <a:ext cx="3686587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SEMESTER 1</a:t>
            </a:r>
          </a:p>
        </p:txBody>
      </p:sp>
    </p:spTree>
    <p:extLst>
      <p:ext uri="{BB962C8B-B14F-4D97-AF65-F5344CB8AC3E}">
        <p14:creationId xmlns:p14="http://schemas.microsoft.com/office/powerpoint/2010/main" val="397583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A1D5E-D0B5-4494-BF27-8FCF6E3D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1" t="23031" r="41212" b="24445"/>
          <a:stretch/>
        </p:blipFill>
        <p:spPr>
          <a:xfrm>
            <a:off x="0" y="16690"/>
            <a:ext cx="12192000" cy="68413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7316FE-BE62-4907-B08B-73E26D3D0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/>
          <a:stretch/>
        </p:blipFill>
        <p:spPr>
          <a:xfrm>
            <a:off x="0" y="1870024"/>
            <a:ext cx="3357924" cy="4987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86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1E97-2C67-47C0-AFA0-C5FDA4F5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3" y="632978"/>
            <a:ext cx="5763491" cy="1463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8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Maret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1942 –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Belanda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kalah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dengan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Jepang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berlokasi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di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Kalijati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Subang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Jawa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Barat.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5D52F6-7324-4DD1-AAAF-F37AFA838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50028" cy="31218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1F880-E140-41B9-861D-03300522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2" t="40673" r="30076" b="11111"/>
          <a:stretch/>
        </p:blipFill>
        <p:spPr>
          <a:xfrm>
            <a:off x="6529082" y="2907440"/>
            <a:ext cx="5292437" cy="37078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688A38-2113-4DD4-85B9-D72931CD83CA}"/>
              </a:ext>
            </a:extLst>
          </p:cNvPr>
          <p:cNvSpPr txBox="1">
            <a:spLocks/>
          </p:cNvSpPr>
          <p:nvPr/>
        </p:nvSpPr>
        <p:spPr>
          <a:xfrm>
            <a:off x="96981" y="4761346"/>
            <a:ext cx="5763491" cy="14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Janji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Jepang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pada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tanggal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7 September 1944. 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042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082F-538C-451F-86EA-A1C75990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F6C0-A1BC-4A7D-ACD9-915AB09C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45124-51FC-404F-9DB3-12C7A525B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2" t="40673" r="30076" b="11111"/>
          <a:stretch/>
        </p:blipFill>
        <p:spPr>
          <a:xfrm>
            <a:off x="1542473" y="2870345"/>
            <a:ext cx="4719782" cy="330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D8285-3A7B-4B2B-AE32-DA2925993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3031" r="41212" b="24849"/>
          <a:stretch/>
        </p:blipFill>
        <p:spPr>
          <a:xfrm>
            <a:off x="-1" y="-29080"/>
            <a:ext cx="12194757" cy="68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Naskh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8 Maret 1942 – Belanda kalah dengan Jepang berlokasi di Kalijati Subang Jawa Barat.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2021-07-12T03:53:52Z</dcterms:created>
  <dcterms:modified xsi:type="dcterms:W3CDTF">2021-07-13T08:43:19Z</dcterms:modified>
</cp:coreProperties>
</file>