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8" r:id="rId5"/>
    <p:sldId id="259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84A8D-D8E6-4DAE-BBE7-A0383BFBA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863BF-0BA2-4990-88FC-00A743FDD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21E22-043A-478B-B482-D0FC84B03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59C8-E75E-4A97-9F58-EEAB9E634BE9}" type="datetimeFigureOut">
              <a:rPr lang="en-ID" smtClean="0"/>
              <a:t>12/08/2021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DC0F7-CE4C-48DB-BD9F-833C705D7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A344-B253-4402-9A0B-8D423E701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FB9C-5F1B-41F6-8E9E-30B99E407B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670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1835E-932F-4748-911F-174B01632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42779-B928-461D-835B-54A3022B9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B811E-8047-4E38-BA55-41E9F3F5C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59C8-E75E-4A97-9F58-EEAB9E634BE9}" type="datetimeFigureOut">
              <a:rPr lang="en-ID" smtClean="0"/>
              <a:t>12/08/2021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51491-DB08-4161-BC88-ED8AB0886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B2817-9D70-4E63-9FF4-B96E0792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FB9C-5F1B-41F6-8E9E-30B99E407B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47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7E7799-7B2B-42FC-B3EC-A1154A8AB0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8759E8-3303-4DA6-9305-7EA62C7D0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66384-4CA1-4649-A557-8C3206E99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59C8-E75E-4A97-9F58-EEAB9E634BE9}" type="datetimeFigureOut">
              <a:rPr lang="en-ID" smtClean="0"/>
              <a:t>12/08/2021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3D4E2-856D-45BF-9DCA-A590A129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FC75E-0D15-484A-BD4E-895A69D1C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FB9C-5F1B-41F6-8E9E-30B99E407B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820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03B02-B84B-465D-968E-391E083C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EE31-B1F8-4F19-8375-4ACD5CA6F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DF403-A43D-4BAA-B8EE-750412233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59C8-E75E-4A97-9F58-EEAB9E634BE9}" type="datetimeFigureOut">
              <a:rPr lang="en-ID" smtClean="0"/>
              <a:t>12/08/2021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5CD3A-B14B-43FF-BEA3-E71AD561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5229C-1759-401A-BD9B-7AA8FF57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FB9C-5F1B-41F6-8E9E-30B99E407B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931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B578C-0807-4DB8-BD22-FC43AE82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121AF-9874-41D9-B12D-2BD371249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F8FBB-053A-45A4-8408-E5A9EC874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59C8-E75E-4A97-9F58-EEAB9E634BE9}" type="datetimeFigureOut">
              <a:rPr lang="en-ID" smtClean="0"/>
              <a:t>12/08/2021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B1998-5A44-4E0C-891C-0C97B8C2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3EA27-AB3F-4B89-BC45-E20102721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FB9C-5F1B-41F6-8E9E-30B99E407B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3348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84858-D080-40C8-805B-099338AE8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134ED-8D92-4C24-BC66-ACE8604C9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C00CB-E329-4A7A-AE17-5D643B6EA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D80EB-28B1-4960-A117-1ABA7726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59C8-E75E-4A97-9F58-EEAB9E634BE9}" type="datetimeFigureOut">
              <a:rPr lang="en-ID" smtClean="0"/>
              <a:t>12/08/2021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48451-5E52-478C-A4B2-4482C9EEB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4633E-1791-46BF-AE34-9287F01AC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FB9C-5F1B-41F6-8E9E-30B99E407B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5505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E1971-048C-4DAA-8405-D0587638F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C3C6B-A1CE-4B5E-9893-80AE2975E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3922E3-0FC0-4A23-A3B4-115C67EB5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BCB0E9-8A2B-4FAA-BAD5-49651A8EB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5DF3F-BEAE-4DA8-9E03-5FF16763A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A8D174-5E3A-4801-9D87-3E695C3A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59C8-E75E-4A97-9F58-EEAB9E634BE9}" type="datetimeFigureOut">
              <a:rPr lang="en-ID" smtClean="0"/>
              <a:t>12/08/2021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551883-CBF6-4EF4-A00B-3AAC6366A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ABFF94-F77B-48E5-A335-880F94FD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FB9C-5F1B-41F6-8E9E-30B99E407B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905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5AE32-EEDA-4D53-9355-24F4E5711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AAF4C4-22BA-4EAF-81D7-AB7A6F053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59C8-E75E-4A97-9F58-EEAB9E634BE9}" type="datetimeFigureOut">
              <a:rPr lang="en-ID" smtClean="0"/>
              <a:t>12/08/2021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B8AF00-9C99-4580-9963-77AB93F6E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B563F-4FF4-4037-8553-F8DAD24F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FB9C-5F1B-41F6-8E9E-30B99E407B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9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CCC64C-C260-4A78-A065-4E18DA243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59C8-E75E-4A97-9F58-EEAB9E634BE9}" type="datetimeFigureOut">
              <a:rPr lang="en-ID" smtClean="0"/>
              <a:t>12/08/2021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6C2E2-0EE0-46E3-B980-AB1F0CD03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4D66C-2C41-48E8-AFD2-D66A5779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FB9C-5F1B-41F6-8E9E-30B99E407B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73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EB993-B33B-4326-8FA4-1CE8E45E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F0287-E4DE-4FCE-A0D5-01FF33293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29B7B-05D7-43C5-93A9-063DB92D4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ABB97-E0E6-482A-9625-A8A8C7271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59C8-E75E-4A97-9F58-EEAB9E634BE9}" type="datetimeFigureOut">
              <a:rPr lang="en-ID" smtClean="0"/>
              <a:t>12/08/2021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5E4A4-2B74-4B30-A445-703E072E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805C9-C9A0-467D-B2C6-6136B560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FB9C-5F1B-41F6-8E9E-30B99E407B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504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A6A80-C2A8-43B9-9911-BD993527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392E48-9B0C-4579-A848-76A60DA44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15EFC-8744-474C-B16A-2E85D626F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0016E-FBB3-4C61-84CA-ED77448F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59C8-E75E-4A97-9F58-EEAB9E634BE9}" type="datetimeFigureOut">
              <a:rPr lang="en-ID" smtClean="0"/>
              <a:t>12/08/2021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248F4-E567-4421-9525-7FD2A1B64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4AB06-A68B-4F28-B8C9-1F3866CC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FB9C-5F1B-41F6-8E9E-30B99E407B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2071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BC456C-D80F-4C34-8E48-3D0049821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4CCCE-7F2C-4888-826A-E472DA0DB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68606-2913-402F-B11D-16322BF25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F59C8-E75E-4A97-9F58-EEAB9E634BE9}" type="datetimeFigureOut">
              <a:rPr lang="en-ID" smtClean="0"/>
              <a:t>12/08/2021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0F980-A04C-468B-AD60-97D032015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0BDA8-5945-4F0F-B911-DE094C1BB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BFB9C-5F1B-41F6-8E9E-30B99E407BC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372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20F56-2B7F-42A3-89A4-8F09E3715B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29BE4D-704D-46F0-BD74-9A2282E5EA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44DFB-0B50-426B-998F-F36AAD349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r="5448" b="142"/>
          <a:stretch/>
        </p:blipFill>
        <p:spPr>
          <a:xfrm>
            <a:off x="0" y="0"/>
            <a:ext cx="12192000" cy="64931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8B40B9-575C-4B53-90F8-E210A867DCB1}"/>
              </a:ext>
            </a:extLst>
          </p:cNvPr>
          <p:cNvSpPr/>
          <p:nvPr/>
        </p:nvSpPr>
        <p:spPr>
          <a:xfrm>
            <a:off x="4622561" y="2151929"/>
            <a:ext cx="74172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B. “</a:t>
            </a:r>
            <a:r>
              <a:rPr lang="en-US" sz="5400" b="1" cap="none" spc="5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Penetapan</a:t>
            </a:r>
            <a:r>
              <a:rPr lang="en-US" sz="5400" b="1" cap="none" spc="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Pancasila </a:t>
            </a:r>
            <a:br>
              <a:rPr lang="en-US" sz="5400" b="1" cap="none" spc="5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en-US" sz="5400" b="1" cap="none" spc="50" dirty="0" err="1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Sebagai</a:t>
            </a:r>
            <a:r>
              <a:rPr lang="en-US" sz="5400" b="1" cap="none" spc="5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Dasar Negra”</a:t>
            </a:r>
          </a:p>
        </p:txBody>
      </p:sp>
    </p:spTree>
    <p:extLst>
      <p:ext uri="{BB962C8B-B14F-4D97-AF65-F5344CB8AC3E}">
        <p14:creationId xmlns:p14="http://schemas.microsoft.com/office/powerpoint/2010/main" val="25608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6081-32BB-4D77-9B72-051BD9271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enetapan Pancasila Sebagai Dasar Negara">
            <a:hlinkClick r:id="" action="ppaction://media"/>
            <a:extLst>
              <a:ext uri="{FF2B5EF4-FFF2-40B4-BE49-F238E27FC236}">
                <a16:creationId xmlns:a16="http://schemas.microsoft.com/office/drawing/2014/main" id="{2F1583C5-ACD2-4909-848C-7346EA2231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333116"/>
          </a:xfrm>
        </p:spPr>
      </p:pic>
    </p:spTree>
    <p:extLst>
      <p:ext uri="{BB962C8B-B14F-4D97-AF65-F5344CB8AC3E}">
        <p14:creationId xmlns:p14="http://schemas.microsoft.com/office/powerpoint/2010/main" val="313216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3F0B8-8163-418D-93BF-938FFABAC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EA196B-65FF-46B5-B78E-D04299954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22326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DFF82-C081-4E8F-A351-851F8ADBD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188AB82-2A16-4277-9A66-2DCDCFE40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2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983D3F-60C8-44A6-A741-AB410B7C3FE0}"/>
              </a:ext>
            </a:extLst>
          </p:cNvPr>
          <p:cNvSpPr/>
          <p:nvPr/>
        </p:nvSpPr>
        <p:spPr>
          <a:xfrm>
            <a:off x="764308" y="356587"/>
            <a:ext cx="4749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50" dirty="0">
                <a:ln w="0">
                  <a:solidFill>
                    <a:schemeClr val="tx1"/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BPUPKI????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C1466E-787B-4FCC-8277-7B6C7B0F63E5}"/>
              </a:ext>
            </a:extLst>
          </p:cNvPr>
          <p:cNvSpPr txBox="1">
            <a:spLocks/>
          </p:cNvSpPr>
          <p:nvPr/>
        </p:nvSpPr>
        <p:spPr>
          <a:xfrm>
            <a:off x="5938980" y="3515880"/>
            <a:ext cx="58396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Setelah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menyelesaikan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tugas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BPUPKI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dibubarkan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  <a:sym typeface="Wingdings" panose="05000000000000000000" pitchFamily="2" charset="2"/>
              </a:rPr>
              <a:t> PPKI 7 agustus1945.    (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  <a:sym typeface="Wingdings" panose="05000000000000000000" pitchFamily="2" charset="2"/>
              </a:rPr>
              <a:t>Dokuristu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  <a:sym typeface="Wingdings" panose="05000000000000000000" pitchFamily="2" charset="2"/>
              </a:rPr>
              <a:t>Zyunbi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  <a:sym typeface="Wingdings" panose="05000000000000000000" pitchFamily="2" charset="2"/>
              </a:rPr>
              <a:t>Iikai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  <a:sym typeface="Wingdings" panose="05000000000000000000" pitchFamily="2" charset="2"/>
              </a:rPr>
              <a:t>)</a:t>
            </a:r>
            <a:endParaRPr lang="en-ID" sz="48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8073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2D5C-5F8B-4A32-8591-D263BD106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3 </a:t>
            </a:r>
            <a:r>
              <a:rPr lang="en-US" sz="72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Tokoh</a:t>
            </a:r>
            <a:r>
              <a:rPr lang="en-US" sz="7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72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Pendiri</a:t>
            </a:r>
            <a:r>
              <a:rPr lang="en-US" sz="7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Nagara</a:t>
            </a:r>
            <a:endParaRPr lang="en-ID" sz="72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47550-1378-4584-BB2F-1B2181A3D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2114117"/>
            <a:ext cx="6985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4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281A-0476-4853-97CC-791AF7CF6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BD19E8-83DC-4C69-89B5-1547785C8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293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E4A946-1E01-44ED-BB23-B0A3382A99F9}"/>
              </a:ext>
            </a:extLst>
          </p:cNvPr>
          <p:cNvSpPr txBox="1">
            <a:spLocks/>
          </p:cNvSpPr>
          <p:nvPr/>
        </p:nvSpPr>
        <p:spPr>
          <a:xfrm>
            <a:off x="5938980" y="3515880"/>
            <a:ext cx="58396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Anggota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PPKI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terdiri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dari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21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termasuk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Ketua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dan Wakil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Ketua</a:t>
            </a:r>
            <a:endParaRPr lang="en-ID" sz="48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9CAA2A-B9F0-4E99-842A-51B8F2775849}"/>
              </a:ext>
            </a:extLst>
          </p:cNvPr>
          <p:cNvSpPr/>
          <p:nvPr/>
        </p:nvSpPr>
        <p:spPr>
          <a:xfrm>
            <a:off x="511463" y="541314"/>
            <a:ext cx="111690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pc="50" dirty="0" err="1">
                <a:ln w="0">
                  <a:solidFill>
                    <a:schemeClr val="tx1"/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Berapa</a:t>
            </a:r>
            <a:r>
              <a:rPr lang="en-US" sz="8000" b="1" spc="50" dirty="0">
                <a:ln w="0">
                  <a:solidFill>
                    <a:schemeClr val="tx1"/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8000" b="1" spc="50" dirty="0" err="1">
                <a:ln w="0">
                  <a:solidFill>
                    <a:schemeClr val="tx1"/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jumlah</a:t>
            </a:r>
            <a:r>
              <a:rPr lang="en-US" sz="8000" b="1" spc="50" dirty="0">
                <a:ln w="0">
                  <a:solidFill>
                    <a:schemeClr val="tx1"/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8000" b="1" spc="50" dirty="0" err="1">
                <a:ln w="0">
                  <a:solidFill>
                    <a:schemeClr val="tx1"/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anggota</a:t>
            </a:r>
            <a:r>
              <a:rPr lang="en-US" sz="8000" b="1" spc="50" dirty="0">
                <a:ln w="0">
                  <a:solidFill>
                    <a:schemeClr val="tx1"/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PPKI??</a:t>
            </a:r>
            <a:endParaRPr lang="en-US" sz="8000" b="1" cap="none" spc="50" dirty="0">
              <a:ln w="0">
                <a:solidFill>
                  <a:schemeClr val="tx1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51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94B61-9744-4207-89FB-87759700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A2D947-AD6E-41F9-995E-355E0BF1F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968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711D85-45C8-4D4D-B89A-6E3A04320398}"/>
              </a:ext>
            </a:extLst>
          </p:cNvPr>
          <p:cNvSpPr txBox="1">
            <a:spLocks/>
          </p:cNvSpPr>
          <p:nvPr/>
        </p:nvSpPr>
        <p:spPr>
          <a:xfrm>
            <a:off x="256308" y="580591"/>
            <a:ext cx="5839691" cy="591228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Pada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tanggal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14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Agustus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1945. Ir. Soekarno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kambali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tanah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air dan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mengumumkan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bahwa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Indonesia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akan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merdeka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secepat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mungkin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dan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bukan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merupakan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pemberian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dari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jepang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.</a:t>
            </a:r>
            <a:endParaRPr lang="en-ID" sz="4800" dirty="0">
              <a:ln>
                <a:solidFill>
                  <a:schemeClr val="tx1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10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E753B-79F8-4F32-901F-2D3F0768E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F21B4A-9536-4D3A-9DCB-7B357D27D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8"/>
            <a:ext cx="12192000" cy="6872287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887F82-EA38-4DFE-9DBD-3AF9BD18A0B8}"/>
              </a:ext>
            </a:extLst>
          </p:cNvPr>
          <p:cNvSpPr txBox="1">
            <a:spLocks/>
          </p:cNvSpPr>
          <p:nvPr/>
        </p:nvSpPr>
        <p:spPr>
          <a:xfrm>
            <a:off x="378689" y="365125"/>
            <a:ext cx="11573166" cy="1463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Bukti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Indonesia Merdeka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bukan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pemberian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dari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Jepang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adalah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….</a:t>
            </a:r>
          </a:p>
          <a:p>
            <a:pPr marL="0" indent="0">
              <a:buNone/>
            </a:pPr>
            <a:endParaRPr lang="en-ID" sz="48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060A07-1644-4F02-B693-97C44AB1F1E8}"/>
              </a:ext>
            </a:extLst>
          </p:cNvPr>
          <p:cNvSpPr txBox="1">
            <a:spLocks/>
          </p:cNvSpPr>
          <p:nvPr/>
        </p:nvSpPr>
        <p:spPr>
          <a:xfrm>
            <a:off x="447962" y="2614179"/>
            <a:ext cx="11573166" cy="1463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Anggota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PPKI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ditambah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6 orang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sehingga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menjadi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27 orang.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Semua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anggota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dari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atin typeface="Adobe Naskh Medium" panose="01010101010101010101" pitchFamily="50" charset="-78"/>
                <a:cs typeface="Adobe Naskh Medium" panose="01010101010101010101" pitchFamily="50" charset="-78"/>
              </a:rPr>
              <a:t>Bangsa</a:t>
            </a:r>
            <a:r>
              <a:rPr lang="en-US" sz="4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Indonesia.</a:t>
            </a:r>
          </a:p>
          <a:p>
            <a:pPr marL="0" indent="0">
              <a:buNone/>
            </a:pPr>
            <a:endParaRPr lang="en-ID" sz="48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825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CCFA-49D9-447F-8E67-E0C5A814F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EBFFA5-A40B-409B-9CBA-95B15BCCF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591" cy="6858000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321EA1-CD42-4974-AB75-0057AE65DC1F}"/>
              </a:ext>
            </a:extLst>
          </p:cNvPr>
          <p:cNvSpPr txBox="1">
            <a:spLocks/>
          </p:cNvSpPr>
          <p:nvPr/>
        </p:nvSpPr>
        <p:spPr>
          <a:xfrm>
            <a:off x="378689" y="365125"/>
            <a:ext cx="11573166" cy="807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Jepang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menyerah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kepada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pihak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sekutu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pada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tanggal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…</a:t>
            </a:r>
          </a:p>
          <a:p>
            <a:pPr marL="0" indent="0">
              <a:buNone/>
            </a:pPr>
            <a:endParaRPr lang="en-ID" sz="4800" dirty="0">
              <a:ln>
                <a:solidFill>
                  <a:schemeClr val="tx1"/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4E833D-058B-465E-952A-46579835F59A}"/>
              </a:ext>
            </a:extLst>
          </p:cNvPr>
          <p:cNvSpPr txBox="1">
            <a:spLocks/>
          </p:cNvSpPr>
          <p:nvPr/>
        </p:nvSpPr>
        <p:spPr>
          <a:xfrm>
            <a:off x="378689" y="1141630"/>
            <a:ext cx="11573166" cy="807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  <a:sym typeface="Wingdings" panose="05000000000000000000" pitchFamily="2" charset="2"/>
              </a:rPr>
              <a:t> 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14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Agustus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1945</a:t>
            </a:r>
          </a:p>
          <a:p>
            <a:pPr marL="0" indent="0">
              <a:buNone/>
            </a:pPr>
            <a:endParaRPr lang="en-ID" sz="4800" dirty="0">
              <a:ln>
                <a:solidFill>
                  <a:schemeClr val="tx1"/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F285B1-8EFE-4FD1-B699-23B9B37BCED9}"/>
              </a:ext>
            </a:extLst>
          </p:cNvPr>
          <p:cNvSpPr txBox="1">
            <a:spLocks/>
          </p:cNvSpPr>
          <p:nvPr/>
        </p:nvSpPr>
        <p:spPr>
          <a:xfrm>
            <a:off x="305212" y="2055813"/>
            <a:ext cx="11573166" cy="1837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Kesempatan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tersebut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digunakan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sebaik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mungkin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oleh para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untuk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segera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menyatakan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kemerdekaan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bangsa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Indonesia…</a:t>
            </a:r>
          </a:p>
          <a:p>
            <a:pPr marL="0" indent="0">
              <a:buNone/>
            </a:pPr>
            <a:endParaRPr lang="en-ID" sz="4800" dirty="0">
              <a:ln>
                <a:solidFill>
                  <a:schemeClr val="tx1"/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0B3485-A788-4529-B939-D8E9C3B360D9}"/>
              </a:ext>
            </a:extLst>
          </p:cNvPr>
          <p:cNvSpPr txBox="1">
            <a:spLocks/>
          </p:cNvSpPr>
          <p:nvPr/>
        </p:nvSpPr>
        <p:spPr>
          <a:xfrm>
            <a:off x="378689" y="4163218"/>
            <a:ext cx="11573166" cy="19690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Pada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hari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jumat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tanggal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17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Agustus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1945 Ir. Soekarno dan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didampingi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oleh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Moh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Hatta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memproklamasikan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kemerdekaan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Indonesia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seluruh</a:t>
            </a:r>
            <a:r>
              <a:rPr lang="en-US" sz="4800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dunia.</a:t>
            </a:r>
            <a:endParaRPr lang="en-ID" sz="4800" dirty="0">
              <a:ln>
                <a:solidFill>
                  <a:schemeClr val="tx1"/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3661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143</Words>
  <Application>Microsoft Office PowerPoint</Application>
  <PresentationFormat>Widescreen</PresentationFormat>
  <Paragraphs>13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Adobe Naskh Medium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3 Tokoh Pendiri Nagara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11</cp:revision>
  <dcterms:created xsi:type="dcterms:W3CDTF">2021-08-12T04:12:40Z</dcterms:created>
  <dcterms:modified xsi:type="dcterms:W3CDTF">2021-08-12T08:47:29Z</dcterms:modified>
</cp:coreProperties>
</file>