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14D2-F9E3-4292-B57D-29430C400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AD899-F0B0-488A-A306-6C8A84CD0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EBFE-A42C-4DAD-9272-71E3D489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DC915-11AB-4BD1-ABAB-F823BC07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A6A66-DC67-496A-AAF7-B74BBEA9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030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1570C-973F-49DF-870D-F4103209F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F12E7-40F7-4179-84D9-4AEA5216F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2284A-43EA-4934-84EC-411DF9CA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EA9EA-0C85-4FC0-842F-A191380C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FD873-E524-41CF-A380-21F7F91D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220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07F968-613E-424D-BF82-2C44EC7BE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FA2A0-7BE1-413A-9580-526BC7874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6B07D-D95A-4EB0-9424-58D20ED4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E9A36-7192-4F73-BA4A-1299784B4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699BD-1455-4054-AED7-4A02072D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28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EED93-09D1-4928-8801-A28C76B9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B2158-0F5A-47B2-9D23-08CCEA676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70BD8-80A4-4E7D-BAEE-36C5623F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581D-46BF-4ACB-9B02-86B946A6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D3B7-E894-4762-810B-F1AB408C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611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5CEFC-EADD-4620-9D8C-31355278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C306C-1E51-4E9F-A942-2B9D44179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698D6-B686-4F3B-B2A7-864B87B72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D8AC-A1BE-42E4-931B-6FBF06F8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6E155-6EB3-4B11-951D-0D5950C3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242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0766-493B-43B5-AD80-D78DC0BB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93EAA-098D-4CE1-953B-2528D5614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098CD-AFA5-43EF-8E83-C3C38AC81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AF6A5-DEE8-4EF2-BEE8-16EDCC89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D06CB-A9C8-4527-B4E9-2E6DD8F2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2DE59-FCCC-4733-A821-C1A66D62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088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6E9B-D84E-40C9-98BE-D8B656B2C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781BD-3ECB-4582-9517-9D47C4D0C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B85FA-6A1F-49CE-8CA9-3E40A6769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D7D16-C0AF-4A82-8D6D-597A8324E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E62B0-5ED7-43BD-9975-5E184EF6C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E6187C-A252-49EF-9137-BF05792A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912F5-0939-49F6-BEA1-A6F27EA2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D5F9A8-5B6A-4D5F-90CA-B7BB9BCB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689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AA1D2-277F-4E8E-9BF6-17B304D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202C05-B7C2-440C-81D0-67935F2EB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B8AEB7-4735-4439-8175-4FDFA61B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82D4D-9FCE-4DDB-9F8D-5E147DE9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833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8DDCF6-510D-4FF3-ACD0-7F8C72BA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EC2CC-F644-4104-9FB8-BACA3161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25FE6-BD56-4F7B-8447-D7B18FFB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952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ECD3-B740-48DE-B467-03591E9C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6E75D-37D5-4282-8DFB-250FA1D48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D5577-A5D3-4E01-AECF-356417550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32EC4-574C-42D0-9B89-E0B77A87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9C12D-34A4-4EF9-8C6E-1BB519822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0571B-807F-4C9B-B588-BB9BBDAC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272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F561B-3AA8-4DBE-934D-05C7B3601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CE8A7-6A74-4B3A-AD65-D72D2034E9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13F97-6626-4FCB-9237-8ABF76B16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E9774-2927-43F0-BA21-C4473713A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AD6EF-BB45-49F4-A938-620B8989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8C029-10C8-4D54-AD65-817578AA4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8979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5754C-3777-4126-A1C9-B56F2161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2A8F1-86C1-48DA-B322-77AFEBD4A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FA88B-4CD4-4372-B7AE-6216D4450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B7F1-A6D6-425B-9884-0D45284AD604}" type="datetimeFigureOut">
              <a:rPr lang="en-ID" smtClean="0"/>
              <a:t>20/08/2021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15788-1985-4431-B9FF-73A8980B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95106-AF5B-4DFE-A5FE-E411C7A4D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430CE-67C1-4A07-B624-FFACD3D365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243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BF10-C389-4F1D-90D7-C1A243A4D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872" y="771381"/>
            <a:ext cx="9144000" cy="2387600"/>
          </a:xfrm>
        </p:spPr>
        <p:txBody>
          <a:bodyPr/>
          <a:lstStyle/>
          <a:p>
            <a:r>
              <a:rPr lang="en-US" dirty="0" err="1"/>
              <a:t>Semangat</a:t>
            </a:r>
            <a:r>
              <a:rPr lang="en-US" dirty="0"/>
              <a:t> </a:t>
            </a:r>
            <a:r>
              <a:rPr lang="en-US" dirty="0" err="1"/>
              <a:t>Pendiri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FE146-374C-4083-BA33-15C45B1D2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793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9241F8D-2DDA-487F-8850-0EA4F6642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6509" y="1348293"/>
            <a:ext cx="5255491" cy="4701453"/>
          </a:xfrm>
        </p:spPr>
        <p:txBody>
          <a:bodyPr>
            <a:normAutofit/>
          </a:bodyPr>
          <a:lstStyle/>
          <a:p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“</a:t>
            </a:r>
            <a:r>
              <a:rPr lang="en-US" sz="5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Semangat</a:t>
            </a:r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Pendiri</a:t>
            </a:r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Negara </a:t>
            </a:r>
            <a:r>
              <a:rPr lang="en-US" sz="5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Dalam</a:t>
            </a:r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Merumuskan</a:t>
            </a:r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&amp; </a:t>
            </a:r>
            <a:r>
              <a:rPr lang="en-US" sz="5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Menetapkan</a:t>
            </a:r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Pancasila </a:t>
            </a:r>
            <a:r>
              <a:rPr lang="en-US" sz="5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Sebagai</a:t>
            </a:r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Dasar Negara”</a:t>
            </a:r>
            <a:endParaRPr lang="en-ID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722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93BB-42E7-4444-91A7-1EEEE614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80CEF-D10B-4B73-B236-E273E1AD1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7A72B5B-FAC5-4A7F-9935-BC05715CD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14ACCE-169F-42AB-AE1C-0A377A0DD564}"/>
              </a:ext>
            </a:extLst>
          </p:cNvPr>
          <p:cNvSpPr/>
          <p:nvPr/>
        </p:nvSpPr>
        <p:spPr>
          <a:xfrm>
            <a:off x="554181" y="1662847"/>
            <a:ext cx="114992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Mendukung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berupaya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secara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aktif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dalam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mencapai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cita-cita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bangsa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yaitu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merdeka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bersatu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berdaulat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adil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makmur</a:t>
            </a:r>
            <a:endParaRPr lang="en-ID" sz="44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5879B-B1F0-4BDB-A541-708FC89B38E7}"/>
              </a:ext>
            </a:extLst>
          </p:cNvPr>
          <p:cNvSpPr/>
          <p:nvPr/>
        </p:nvSpPr>
        <p:spPr>
          <a:xfrm>
            <a:off x="554181" y="3975533"/>
            <a:ext cx="56140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Melakukan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pengorbanan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pribadi</a:t>
            </a:r>
            <a:endParaRPr lang="en-ID" sz="44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378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D1F32-3F36-45B6-83D1-744904EB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4EB74-17CB-4B30-ADA2-A7246A923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5C7AB7-7080-481A-8233-B70141C12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6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CF1F-5718-47BC-9C6E-F96A8E34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9D27B6-D96C-4188-A9A6-D4C1B4379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407"/>
          </a:xfrm>
        </p:spPr>
      </p:pic>
    </p:spTree>
    <p:extLst>
      <p:ext uri="{BB962C8B-B14F-4D97-AF65-F5344CB8AC3E}">
        <p14:creationId xmlns:p14="http://schemas.microsoft.com/office/powerpoint/2010/main" val="239439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56AC-1C9F-4E5C-AD19-B08B903CD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9E12F0-9CC2-4A85-8DE8-75B040315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5966"/>
          </a:xfrm>
        </p:spPr>
      </p:pic>
    </p:spTree>
    <p:extLst>
      <p:ext uri="{BB962C8B-B14F-4D97-AF65-F5344CB8AC3E}">
        <p14:creationId xmlns:p14="http://schemas.microsoft.com/office/powerpoint/2010/main" val="2731146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BE09A-D702-4B9F-AEB1-4F35D48D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. Semangat Pendiri Negara dalam Merumuskan dan Menetapkan Pancasila sebagai Dasar Negara">
            <a:hlinkClick r:id="" action="ppaction://media"/>
            <a:extLst>
              <a:ext uri="{FF2B5EF4-FFF2-40B4-BE49-F238E27FC236}">
                <a16:creationId xmlns:a16="http://schemas.microsoft.com/office/drawing/2014/main" id="{2BC4756B-F26E-406D-971D-2EC43902B6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12672"/>
          </a:xfrm>
        </p:spPr>
      </p:pic>
    </p:spTree>
    <p:extLst>
      <p:ext uri="{BB962C8B-B14F-4D97-AF65-F5344CB8AC3E}">
        <p14:creationId xmlns:p14="http://schemas.microsoft.com/office/powerpoint/2010/main" val="41421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42257-6BB1-40C2-B242-52FE1982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327A41-2CCC-4F07-B7E4-544D1813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A5CCBFA-F4FB-418B-8D93-5429806D3AE6}"/>
              </a:ext>
            </a:extLst>
          </p:cNvPr>
          <p:cNvSpPr txBox="1">
            <a:spLocks/>
          </p:cNvSpPr>
          <p:nvPr/>
        </p:nvSpPr>
        <p:spPr>
          <a:xfrm>
            <a:off x="140855" y="4142148"/>
            <a:ext cx="11212945" cy="470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Berasal</a:t>
            </a:r>
            <a:r>
              <a:rPr lang="en-US" sz="5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dari</a:t>
            </a:r>
            <a:r>
              <a:rPr lang="en-US" sz="5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kata </a:t>
            </a:r>
            <a:r>
              <a:rPr lang="en-US" sz="5400" i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“patria” </a:t>
            </a:r>
            <a:r>
              <a:rPr lang="en-US" sz="5400" i="1" u="sng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yang </a:t>
            </a:r>
            <a:r>
              <a:rPr lang="en-US" sz="5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artinya</a:t>
            </a:r>
            <a:r>
              <a:rPr lang="en-US" sz="5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tanah</a:t>
            </a:r>
            <a:r>
              <a:rPr lang="en-US" sz="5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air.</a:t>
            </a:r>
          </a:p>
          <a:p>
            <a:pPr marL="0" indent="0">
              <a:buNone/>
            </a:pPr>
            <a:endParaRPr lang="en-ID" sz="5400" i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442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20CAE-C1C9-402F-A47F-882591ED9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BA413C-E648-4557-AD49-4534DFF34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E118A80-899A-4CC6-AE3F-21D6EEE991FD}"/>
              </a:ext>
            </a:extLst>
          </p:cNvPr>
          <p:cNvSpPr txBox="1">
            <a:spLocks/>
          </p:cNvSpPr>
          <p:nvPr/>
        </p:nvSpPr>
        <p:spPr>
          <a:xfrm>
            <a:off x="249382" y="664803"/>
            <a:ext cx="12118110" cy="14780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Hal-</a:t>
            </a:r>
            <a:r>
              <a:rPr lang="en-US" sz="540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hal</a:t>
            </a:r>
            <a:r>
              <a:rPr lang="en-US" sz="54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yang </a:t>
            </a:r>
            <a:r>
              <a:rPr lang="en-US" sz="540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terkandung</a:t>
            </a:r>
            <a:r>
              <a:rPr lang="en-US" sz="54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dalam</a:t>
            </a:r>
            <a:r>
              <a:rPr lang="en-US" sz="54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“Jiwa dan </a:t>
            </a:r>
            <a:r>
              <a:rPr lang="en-US" sz="540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Semangat</a:t>
            </a:r>
            <a:r>
              <a:rPr lang="en-US" sz="54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45” </a:t>
            </a:r>
            <a:r>
              <a:rPr lang="en-US" sz="540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adalah</a:t>
            </a:r>
            <a:r>
              <a:rPr lang="en-US" sz="54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…</a:t>
            </a:r>
            <a:endParaRPr lang="en-ID" sz="5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2E7D0-7CBC-4159-BAFB-B2F065C17574}"/>
              </a:ext>
            </a:extLst>
          </p:cNvPr>
          <p:cNvSpPr/>
          <p:nvPr/>
        </p:nvSpPr>
        <p:spPr>
          <a:xfrm>
            <a:off x="249382" y="2201610"/>
            <a:ext cx="1143461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Pro Patria dan Primus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Patrialis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,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artinya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mencintai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tanah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air dan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mendahulukan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kepentingan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tanah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air.</a:t>
            </a:r>
          </a:p>
          <a:p>
            <a:pPr marL="457200" indent="-457200">
              <a:buAutoNum type="arabicPeriod"/>
            </a:pPr>
            <a:endParaRPr lang="en-ID" sz="20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dobe Caslon Pro Bold" panose="0205070206050A020403" pitchFamily="18" charset="0"/>
            </a:endParaRPr>
          </a:p>
          <a:p>
            <a:pPr marL="457200" indent="-457200">
              <a:buAutoNum type="arabicPeriod"/>
            </a:pP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Jiwa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solidaritas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dan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kesetiakawanan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dari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semua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lapisan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masyarakat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terhadap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perjuangan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kemerdekaan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.</a:t>
            </a:r>
          </a:p>
          <a:p>
            <a:pPr marL="457200" indent="-457200">
              <a:buAutoNum type="arabicPeriod"/>
            </a:pPr>
            <a:endParaRPr lang="en-ID" sz="20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dobe Caslon Pro Bold" panose="0205070206050A020403" pitchFamily="18" charset="0"/>
            </a:endParaRPr>
          </a:p>
          <a:p>
            <a:pPr marL="457200" indent="-457200">
              <a:buAutoNum type="arabicPeriod"/>
            </a:pP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Jiwa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toleransi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atau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tenggang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rasa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antaragama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,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antarsuku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,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antargolongan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, dan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antarbangsa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.</a:t>
            </a:r>
          </a:p>
          <a:p>
            <a:pPr marL="457200" indent="-457200">
              <a:buAutoNum type="arabicPeriod"/>
            </a:pPr>
            <a:endParaRPr lang="en-ID" sz="20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dobe Caslon Pro Bold" panose="0205070206050A020403" pitchFamily="18" charset="0"/>
            </a:endParaRPr>
          </a:p>
          <a:p>
            <a:pPr marL="457200" indent="-457200">
              <a:buAutoNum type="arabicPeriod"/>
            </a:pP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Jiwa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tanpa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pamrih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dan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bertanggung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jawab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.</a:t>
            </a:r>
          </a:p>
          <a:p>
            <a:pPr marL="457200" indent="-457200">
              <a:buAutoNum type="arabicPeriod"/>
            </a:pPr>
            <a:endParaRPr lang="en-ID" sz="20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dobe Caslon Pro Bold" panose="0205070206050A020403" pitchFamily="18" charset="0"/>
            </a:endParaRPr>
          </a:p>
          <a:p>
            <a:pPr marL="457200" indent="-457200">
              <a:buAutoNum type="arabicPeriod"/>
            </a:pP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Jiwa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ksatria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dan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kebesaran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jiwa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yang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tidak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mengandung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balas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 </a:t>
            </a:r>
            <a:r>
              <a:rPr lang="en-ID" sz="24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dendam</a:t>
            </a:r>
            <a:r>
              <a:rPr lang="en-ID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dobe Caslon Pro Bold" panose="0205070206050A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59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05CE5-B487-4BE2-9301-B4262DCC5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685C99-3043-4E0D-991E-436BBB725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539"/>
          </a:xfr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ABE6BC5-E581-48A0-9753-03AADF5DD4B6}"/>
              </a:ext>
            </a:extLst>
          </p:cNvPr>
          <p:cNvSpPr txBox="1">
            <a:spLocks/>
          </p:cNvSpPr>
          <p:nvPr/>
        </p:nvSpPr>
        <p:spPr>
          <a:xfrm>
            <a:off x="249382" y="664803"/>
            <a:ext cx="12118110" cy="14780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“Para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Pendiri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Negara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Dalam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Perumusan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Pancasila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Memiliki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Ciri-Ciri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Komitmen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Pribadi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”</a:t>
            </a:r>
            <a:endParaRPr lang="en-ID" sz="5400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2D00CC-CB09-4474-8EC3-6D57D8DBF079}"/>
              </a:ext>
            </a:extLst>
          </p:cNvPr>
          <p:cNvSpPr/>
          <p:nvPr/>
        </p:nvSpPr>
        <p:spPr>
          <a:xfrm>
            <a:off x="637309" y="2586182"/>
            <a:ext cx="112129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Memiliki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semangat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persatuan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kesatuan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nasionalisme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Pendiri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negara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memiliki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semangat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persatuan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kesatuan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nasionalisme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yang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tinggi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ini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diwujudkan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dalam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bentuk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mencintai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tanah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air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mendahulukan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kepentingan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bangsa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dan negara di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atas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kepentingan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pribadi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golongan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87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1A44-27C0-4573-A061-7E3FD580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F10F9-02BF-49DF-8E50-29264FDC2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D8DF4AE-39B9-4520-AA2B-939B67B0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7B585D-CBE6-4C01-8A24-0A01B0E9BBE7}"/>
              </a:ext>
            </a:extLst>
          </p:cNvPr>
          <p:cNvSpPr/>
          <p:nvPr/>
        </p:nvSpPr>
        <p:spPr>
          <a:xfrm>
            <a:off x="554181" y="1012954"/>
            <a:ext cx="115269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Adanya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rasa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memiliki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terhadap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bangsa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Pendiri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negara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dalam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merumuskan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Pancasila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dilandasi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oleh rasa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memiliki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terhadap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bangsa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Indonesia. Oleh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karena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itu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nilai-nilai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yang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lahir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dalam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Pancasila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adalah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nilai-nilai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yang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berasal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dari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bangsa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sendiri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. Nilai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ketuhanan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kemanusiaan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persatuan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musyawarah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keadilan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sosial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adalah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nilai-nilai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yang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berasal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digali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dari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bangsa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</a:t>
            </a:r>
          </a:p>
        </p:txBody>
      </p:sp>
    </p:spTree>
    <p:extLst>
      <p:ext uri="{BB962C8B-B14F-4D97-AF65-F5344CB8AC3E}">
        <p14:creationId xmlns:p14="http://schemas.microsoft.com/office/powerpoint/2010/main" val="1247001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98130-9634-4CEF-ABAD-0D402F5A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0AC08-617C-4481-BB97-E0BC71E1A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1018FFC-326C-4008-AA96-81DB328BA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CC0713-1310-4121-851B-01687D03F4EA}"/>
              </a:ext>
            </a:extLst>
          </p:cNvPr>
          <p:cNvSpPr/>
          <p:nvPr/>
        </p:nvSpPr>
        <p:spPr>
          <a:xfrm>
            <a:off x="267855" y="517238"/>
            <a:ext cx="1192414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Selalu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bersemangat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dalam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berjuang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Para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pendiri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negara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selalu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bersemangat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dalam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memperjuangkan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mempersiapkan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kemerdekaan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bangsa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seperti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Ir. Soekarno,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Drs.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Moh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. Hatta, dan para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pendiri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negara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lainnya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yang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mengalami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cobaan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tantangan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perjuangan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yang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luar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biasa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. Ir. Soekarno dan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Drs.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Moh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. Hatta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berkali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-kali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dipenjara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oleh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Belanda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.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Namun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dengan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semangat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perjuangannya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, para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pendiri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negara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tetap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bersemangat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memperjuangkan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ID" sz="44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kemerdekaan</a:t>
            </a:r>
            <a:r>
              <a:rPr lang="en-ID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dobe Naskh Medium" panose="01010101010101010101" pitchFamily="50" charset="-78"/>
                <a:cs typeface="Adobe Naskh Medium" panose="01010101010101010101" pitchFamily="50" charset="-78"/>
              </a:rPr>
              <a:t> Indonesia</a:t>
            </a:r>
          </a:p>
        </p:txBody>
      </p:sp>
    </p:spTree>
    <p:extLst>
      <p:ext uri="{BB962C8B-B14F-4D97-AF65-F5344CB8AC3E}">
        <p14:creationId xmlns:p14="http://schemas.microsoft.com/office/powerpoint/2010/main" val="2971668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304</Words>
  <Application>Microsoft Office PowerPoint</Application>
  <PresentationFormat>Widescreen</PresentationFormat>
  <Paragraphs>19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Adobe Caslon Pro Bold</vt:lpstr>
      <vt:lpstr>Adobe Naskh Medium</vt:lpstr>
      <vt:lpstr>Arial</vt:lpstr>
      <vt:lpstr>Calibri</vt:lpstr>
      <vt:lpstr>Calibri Light</vt:lpstr>
      <vt:lpstr>Office Theme</vt:lpstr>
      <vt:lpstr>Semangat Pendiri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Semangat Pendiri</dc:title>
  <dc:creator>Asus</dc:creator>
  <cp:lastModifiedBy>Asus</cp:lastModifiedBy>
  <cp:revision>7</cp:revision>
  <dcterms:created xsi:type="dcterms:W3CDTF">2021-08-19T23:44:32Z</dcterms:created>
  <dcterms:modified xsi:type="dcterms:W3CDTF">2021-08-20T00:26:39Z</dcterms:modified>
</cp:coreProperties>
</file>