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368EE-08F1-445B-8D55-DA2B37B12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B17B8-813F-4B94-A40D-6307F5258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5BC2D-204B-45A1-BAE3-D25F27B1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B6578-47FB-427C-9A00-AFD263F23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77704-4A54-445A-8102-25744452E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093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B222-D182-4CB3-AB87-113EFD84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45925-5BDC-46DC-B981-87BE1D060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91E4B-DB28-4B9F-AC2A-E02464AF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AE08C-A156-450A-8540-4D2C89FC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A7179-D58D-46DA-956E-796D88BB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229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CF7EAA-D0A2-4715-BC3F-539418D44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1A903-B2ED-432A-AD75-485DE3C7E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86087-5AE8-465C-A62E-1745F121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08664-6307-412D-967B-3B68D977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4374D-0A92-4300-ABC2-5DC4E2DF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480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F31D9-D015-4CC1-A577-287FD4EC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D2233-D331-422A-B348-20A047C76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52E6F-5338-4F0B-8C96-7769F6CEA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93538-43EA-4BC7-ADC9-BB9B22EE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F64A0-FAA9-454B-8B41-E3ECF34B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000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1568D-0225-4527-B46D-73267BCD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11CD8-B0DE-412F-8CB0-DCF8360F7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3AAD-3A5A-4B2B-A92D-44606226E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B13E6-ED68-44F9-BFD2-CB5459DC6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E2F4F-8E44-4590-BA7F-EF873E8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8650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F4F40-684D-453E-A4C0-2C046C99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8391B-9BA4-48AC-9676-3F0592ADA7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9D8F6-0C9D-45AC-8DED-4E270197A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DBBBA-2087-4997-A631-F4C0D37D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DF245-3995-487D-A719-3A8F8146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B9EF2-F465-4976-9D6C-4ED3116B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85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87737-1F57-42FB-93FE-9DAA3108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1E32E-E3C0-4FA0-89CE-B5D444604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C821A-1312-431D-A165-CB147A736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4142EE-1EFE-4E5A-A9A4-429239D92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82DF9-DBBA-4119-B95C-0272F57C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F3E37C-9986-4078-AA0A-5157ABD8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DECC6B-3DE2-4C28-99FC-38BB2CFC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88299A-68B1-4380-B026-F87373E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536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4B16B-97F0-4BE3-A4F4-7552EB57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F64A0-146B-4918-9EE1-1462D47E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32D52-8214-4F69-8F1D-7D4A7A14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77665-E91E-4074-A361-66B99B63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107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78C02-9D4A-4A4D-8D30-49FF40FE3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F6DA7-70B1-4135-9E4D-2C4AD7FE0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FF780-7E14-462B-992A-26B564F3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1800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4561-7C8B-4376-8D33-DB7D1587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4B3D3-DD32-475B-8282-8BD26BA7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B0D4F-4171-46F2-956A-78F53296E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259C5-3230-4936-95ED-0B50344C1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502F2-EA27-4F52-B0D0-D2B30F27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AAC9C-6CED-4482-A943-EBDE6D61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0094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CE21-B820-4756-88FD-D7FC0A30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9E0607-0906-4E5A-B18D-FF61FFCC6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F7BDA-FBFF-45E2-92BB-007CE6DC0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545CD-E58D-45D0-9359-60B7823E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80B40-881E-49A7-A8C9-C39A3E8A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4B777-9470-4623-8A64-0FA79BE3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258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291AC5-4832-4B89-BD21-39E6C5A1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26F04-8545-4ACA-B910-F7DB51B8E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3754B-4DFF-4134-BC08-A6C6247C9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8D7EA-4A59-40A5-90C3-6F9CA901A03D}" type="datetimeFigureOut">
              <a:rPr lang="en-ID" smtClean="0"/>
              <a:t>12/10/2021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F7963-B344-4B2B-AFD1-DEF84E9F8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4FB11-1FE6-4692-B2F8-4D67F9C85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9738-6268-428B-863A-42E44C870E0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437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4C6B2-A6DB-4DB8-913A-E63FFC4C3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5CA90-278F-4DEE-9774-463005E655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6BC2A-F6F6-402A-B96F-BF94E9079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0" t="23333" r="40530" b="23334"/>
          <a:stretch/>
        </p:blipFill>
        <p:spPr>
          <a:xfrm>
            <a:off x="-1" y="-1"/>
            <a:ext cx="12192001" cy="68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83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C140B-C167-4A02-B772-2C174F30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59A18-17AA-44EE-935B-C9267361F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642A9-AA10-4242-AED5-C60C91C3A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165" r="40530" b="23097"/>
          <a:stretch/>
        </p:blipFill>
        <p:spPr>
          <a:xfrm>
            <a:off x="0" y="0"/>
            <a:ext cx="12186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2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7042B-C209-4F09-86DF-D18A0DE2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488E5-8D19-4516-9C70-4F4152581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87795-3B8C-4E55-87EF-CAC09B637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2" t="22761" r="40606" b="23502"/>
          <a:stretch/>
        </p:blipFill>
        <p:spPr>
          <a:xfrm>
            <a:off x="0" y="0"/>
            <a:ext cx="12192000" cy="69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79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EDA92-E589-4991-BA75-EC17EB82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3E517-E419-406E-8933-795682BE3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EFCA6-29D7-4C0C-85E7-67E26820F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1" t="22895" r="40529" b="24175"/>
          <a:stretch/>
        </p:blipFill>
        <p:spPr>
          <a:xfrm>
            <a:off x="0" y="0"/>
            <a:ext cx="12178250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36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0CC3-1083-4815-90C5-6C491117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EB615-1E97-4372-8333-E83AC0DCF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11F50-C2A5-4559-AC9E-D3E15E6B9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" t="22761" r="40303" b="236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32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D27F0-CAA9-405A-93A0-DDC448C50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CAB5-57DE-4667-BFA8-553CB0930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D3070-31A2-4544-8499-C48D1D974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626" r="40454" b="23098"/>
          <a:stretch/>
        </p:blipFill>
        <p:spPr>
          <a:xfrm>
            <a:off x="0" y="-1"/>
            <a:ext cx="12192000" cy="69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A2DDA-E8EE-4A38-AFC2-45C980DC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D91E0-6026-4ECC-B472-521C5618A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765A0-B49D-46C1-B071-1C3D192FC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" t="22895" r="40303" b="23232"/>
          <a:stretch/>
        </p:blipFill>
        <p:spPr>
          <a:xfrm>
            <a:off x="0" y="0"/>
            <a:ext cx="12241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12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1365-02C1-43A2-8681-7D675A04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A3A51-DD80-4292-BAAB-79D51D0F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42D3E-41E4-4A98-93B7-224B75762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300" r="40378" b="23636"/>
          <a:stretch/>
        </p:blipFill>
        <p:spPr>
          <a:xfrm>
            <a:off x="-1" y="6060"/>
            <a:ext cx="12223115" cy="685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86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8B30-D44C-475E-A2F8-9DCCD12CD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5757D-DA04-4E9F-9EDD-527D40D10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18BE4-D2E4-40A4-9BAD-64347D3B2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031" r="40378" b="23098"/>
          <a:stretch/>
        </p:blipFill>
        <p:spPr>
          <a:xfrm>
            <a:off x="0" y="0"/>
            <a:ext cx="12190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68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2508-4593-40DF-88CD-FA89E197F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4BEC2-3AD1-474E-9B7B-4ECE61125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2595E-4EBD-412A-8A9E-13660A333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3300" r="40682" b="24040"/>
          <a:stretch/>
        </p:blipFill>
        <p:spPr>
          <a:xfrm>
            <a:off x="0" y="19915"/>
            <a:ext cx="12205268" cy="67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9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40B3-6786-4175-B2D8-C7AD8BFF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EA747-D998-401E-88C5-92BB32C36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B38AD-CC73-4C4A-AB1D-76E7708AD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2626" r="40303" b="23636"/>
          <a:stretch/>
        </p:blipFill>
        <p:spPr>
          <a:xfrm>
            <a:off x="0" y="-1"/>
            <a:ext cx="12192000" cy="68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5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60E25-DC6B-4925-A2C9-7D20DF03E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B1B53-3999-4DB6-8CD3-80CE9DA1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255AC-0702-47AB-955B-3147F26CC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" t="22761" r="40606" b="23502"/>
          <a:stretch/>
        </p:blipFill>
        <p:spPr>
          <a:xfrm>
            <a:off x="0" y="0"/>
            <a:ext cx="12203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3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BAEF-8D64-4FDF-BD4B-0A402124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D34BC-AA18-43E5-A16C-C50F42FE2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54E11-40C5-4075-AA0A-D3E63E7CA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5" t="23300" r="40530" b="23232"/>
          <a:stretch/>
        </p:blipFill>
        <p:spPr>
          <a:xfrm>
            <a:off x="-1" y="0"/>
            <a:ext cx="12195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1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58692-0B09-4912-9F6E-D2F1BFBFB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0FD65-4834-4080-BC4F-F4897301E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27E87-4B67-401A-A889-433ED9499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165" r="40227" b="23232"/>
          <a:stretch/>
        </p:blipFill>
        <p:spPr>
          <a:xfrm>
            <a:off x="0" y="0"/>
            <a:ext cx="12161713" cy="6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94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D2B3-5464-45D5-A317-E73A00115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1B3D4-FDEC-49C4-A450-3260BEF50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B40EA-A0BE-4B97-A0C9-D2B4A557C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166" r="40151" b="23367"/>
          <a:stretch/>
        </p:blipFill>
        <p:spPr>
          <a:xfrm>
            <a:off x="0" y="0"/>
            <a:ext cx="12176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47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B4B89-AAB0-43C9-AEE2-BD6D9EFD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B8783-9C57-4139-B3B8-E21CBC6E2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BF063-E584-4DB5-B783-A49BE536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" t="22896" r="40606" b="229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BD835-556E-4DED-A03A-49256413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891B-A435-4B97-94D1-83A9A56F8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E5307-51C9-4828-ACA9-B0EFEE34A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165" r="40530" b="23232"/>
          <a:stretch/>
        </p:blipFill>
        <p:spPr>
          <a:xfrm>
            <a:off x="-1" y="0"/>
            <a:ext cx="12234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9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DC93-8866-45CB-9AF3-C4DBB0A5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7C5B7-F086-46A3-9D6F-D2657FB0B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06BF3-4838-4CFC-A9ED-BF713E70D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378" b="23771"/>
          <a:stretch/>
        </p:blipFill>
        <p:spPr>
          <a:xfrm>
            <a:off x="-1" y="0"/>
            <a:ext cx="12282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99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DF02-D7AD-4799-9EF1-7C3CF6CC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75BAC-F6C0-4916-8C14-1ADB95450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8E81C-3F0C-4333-BB96-69A4AD135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434" r="40833" b="24445"/>
          <a:stretch/>
        </p:blipFill>
        <p:spPr>
          <a:xfrm>
            <a:off x="0" y="18473"/>
            <a:ext cx="12179344" cy="683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6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261F-B1A6-4BE4-8093-CFFD0518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FF992-1122-45D2-83BF-9F253CC3F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97061-9F12-4950-86F9-0D15D3B81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031" r="40454" b="23501"/>
          <a:stretch/>
        </p:blipFill>
        <p:spPr>
          <a:xfrm>
            <a:off x="-1" y="0"/>
            <a:ext cx="12264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2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9E9C-6D96-41DB-9B7D-CC7EED604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C3DA5-A08B-4C95-B639-344925BC8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D59D6-A6B5-42E4-8460-FEDAD1479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4" t="22895" r="40454" b="24310"/>
          <a:stretch/>
        </p:blipFill>
        <p:spPr>
          <a:xfrm>
            <a:off x="-1" y="0"/>
            <a:ext cx="12211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60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9B54A-4FCD-44D7-8EAA-58DFE7D9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5F42F-BE02-4606-8F32-E965B87AE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9123D-C323-482A-BDCC-948990715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2626" r="40303" b="2377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6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197B-AA66-409F-B714-74AC46E9D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CE932-5901-4CF1-851D-B9FC0BF88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3A468-A52A-48E2-95AF-DC0EF752F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1" t="22895" r="40607" b="23232"/>
          <a:stretch/>
        </p:blipFill>
        <p:spPr>
          <a:xfrm>
            <a:off x="-1" y="0"/>
            <a:ext cx="12155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54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3</cp:revision>
  <dcterms:created xsi:type="dcterms:W3CDTF">2021-10-12T00:40:35Z</dcterms:created>
  <dcterms:modified xsi:type="dcterms:W3CDTF">2021-10-12T00:50:57Z</dcterms:modified>
</cp:coreProperties>
</file>