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4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5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C2269-1C74-4C23-81AB-D297C21DF5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57B66A-AD82-404C-BDEB-9485AC84EA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A364D9-C63B-4829-A5D3-CE575C4A3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32DF7-67BD-41FD-8587-D95D1FF7C09B}" type="datetimeFigureOut">
              <a:rPr lang="en-ID" smtClean="0"/>
              <a:t>09/11/2021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9F852C-FF18-435A-8CD5-EE9AB5D3E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6E6B97-22CF-4B4A-B772-57FD7BA46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151D2-4B55-41B3-9926-34FE1753EC6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51125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4B48C-1435-4983-ADAD-6BEBC1C14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4E3B08-A446-43EC-9B5F-AB7D60075A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EF58C5-8022-4FEB-A0CE-528E428F6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32DF7-67BD-41FD-8587-D95D1FF7C09B}" type="datetimeFigureOut">
              <a:rPr lang="en-ID" smtClean="0"/>
              <a:t>09/11/2021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BCAEFA-B531-4A2D-88B5-2AE220A96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16E9D6-7F0F-4144-AEDB-729ACBF57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151D2-4B55-41B3-9926-34FE1753EC6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39240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E87FAD-4A03-435A-BFEE-26F85C039B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2D59EC-2476-417F-B499-19EA8D0F90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DEE88F-F50D-47F7-812B-5743AC9C8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32DF7-67BD-41FD-8587-D95D1FF7C09B}" type="datetimeFigureOut">
              <a:rPr lang="en-ID" smtClean="0"/>
              <a:t>09/11/2021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E0AAEB-BA2F-464A-AA46-716A3D530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AD93C3-8E82-441C-BA1A-71028DA69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151D2-4B55-41B3-9926-34FE1753EC6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15505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1EC4E-88E6-4579-A2C7-2D950E3C6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3C24E0-5C87-4699-8F35-F3E3B02A15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33AD89-2C81-4E19-AA90-147D3C522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32DF7-67BD-41FD-8587-D95D1FF7C09B}" type="datetimeFigureOut">
              <a:rPr lang="en-ID" smtClean="0"/>
              <a:t>09/11/2021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1B6481-E8B4-4390-805D-627DB146D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88607A-EA00-413F-B4D6-B601FCE37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151D2-4B55-41B3-9926-34FE1753EC6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5833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125EE-6A72-4721-82CA-E126E28F2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0F25ED-B632-46C3-9435-93257A04A7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9C609A-4F09-4FF3-BDC9-EC39F0C00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32DF7-67BD-41FD-8587-D95D1FF7C09B}" type="datetimeFigureOut">
              <a:rPr lang="en-ID" smtClean="0"/>
              <a:t>09/11/2021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1A405C-7934-4BEB-8D94-4670D730B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267DC-AA05-4CA2-975D-D73F3B8C2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151D2-4B55-41B3-9926-34FE1753EC6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8498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2A6C1-518F-4B6F-9573-987A89E1E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CD3B6B-F50E-4052-8A64-87E7BB77FD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034863-873F-40C8-AFBC-8ED65BEC80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EE84A5-F2B0-408A-A057-A737D9C25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32DF7-67BD-41FD-8587-D95D1FF7C09B}" type="datetimeFigureOut">
              <a:rPr lang="en-ID" smtClean="0"/>
              <a:t>09/11/2021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66C6D7-60C3-454B-8A11-E4D12F4F2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AC222E-8866-45E1-A0C1-F062894C9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151D2-4B55-41B3-9926-34FE1753EC6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40923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D602B-0A5B-4862-88C6-578C2965B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964759-9849-4592-8109-7F49F0BB0F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86679F-4B1A-4E7A-929A-BCC181D4BC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4FA6A5-F70A-4726-8C61-5946ED93BA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08AB95-9DDF-40A7-AC72-D7B52F5FB2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ABC83E-1462-459C-B6A6-865882467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32DF7-67BD-41FD-8587-D95D1FF7C09B}" type="datetimeFigureOut">
              <a:rPr lang="en-ID" smtClean="0"/>
              <a:t>09/11/2021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443A55-5985-45C0-81C7-7A49A9AD5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AA29A8-3A66-45D7-9779-610514F08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151D2-4B55-41B3-9926-34FE1753EC6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54259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A6E2E-6F02-4EB5-A954-F8F303F7D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3A3413-0948-45C8-A2AE-C474FE8C7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32DF7-67BD-41FD-8587-D95D1FF7C09B}" type="datetimeFigureOut">
              <a:rPr lang="en-ID" smtClean="0"/>
              <a:t>09/11/2021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C6812D-4E9A-4CD0-A1D4-ED6112B4A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87C091-A1E7-4B55-B422-843D39A81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151D2-4B55-41B3-9926-34FE1753EC6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01878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65F8E5-9403-4366-8D8E-DE40D9523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32DF7-67BD-41FD-8587-D95D1FF7C09B}" type="datetimeFigureOut">
              <a:rPr lang="en-ID" smtClean="0"/>
              <a:t>09/11/2021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92D75B-5DD5-4600-87FE-F26B94B83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D598EF-E944-4A57-8B63-6EDA52327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151D2-4B55-41B3-9926-34FE1753EC6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3964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C0027-650A-4B2D-A291-C49A462B0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1D2F3B-FFBD-4E69-AB6A-0F3020A29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833793-B9FD-42D1-A8AC-B767139F9A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81CB9D-13F0-467A-95DA-8C065E65D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32DF7-67BD-41FD-8587-D95D1FF7C09B}" type="datetimeFigureOut">
              <a:rPr lang="en-ID" smtClean="0"/>
              <a:t>09/11/2021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B515AA-0A6F-4494-B811-15310833B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1E0E2C-4D00-43F9-AD6C-52BE0E921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151D2-4B55-41B3-9926-34FE1753EC6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27699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E4EC8-3078-4370-83D2-6EA72C81D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0DAF2B-817F-4468-B14E-B5A0024C55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9DA523-3F63-4A09-9C62-DA5665BE25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141058-7BBE-4D46-8399-481D93A22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32DF7-67BD-41FD-8587-D95D1FF7C09B}" type="datetimeFigureOut">
              <a:rPr lang="en-ID" smtClean="0"/>
              <a:t>09/11/2021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1124EB-065C-408B-AEF1-7ECD84485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8E8221-D698-4923-9BCD-15DF40FC3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151D2-4B55-41B3-9926-34FE1753EC6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21344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86DF66-7592-4E7D-BD3F-5C9A2EDBF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566A41-D305-4060-825E-8C73663AD9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816097-75AC-41E6-AFE6-F651AA9647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F32DF7-67BD-41FD-8587-D95D1FF7C09B}" type="datetimeFigureOut">
              <a:rPr lang="en-ID" smtClean="0"/>
              <a:t>09/11/2021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E1C7E6-99D2-493C-86E3-AD27EF2199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19EBE-661F-417F-9D64-F78B932016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5151D2-4B55-41B3-9926-34FE1753EC6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00843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C994D-8949-4EC1-B8AE-BEF7DAC67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BC7ACCD-9647-455A-BCF7-94E25B623D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67"/>
          <a:stretch/>
        </p:blipFill>
        <p:spPr>
          <a:xfrm>
            <a:off x="0" y="0"/>
            <a:ext cx="12192000" cy="3786909"/>
          </a:xfrm>
        </p:spPr>
      </p:pic>
    </p:spTree>
    <p:extLst>
      <p:ext uri="{BB962C8B-B14F-4D97-AF65-F5344CB8AC3E}">
        <p14:creationId xmlns:p14="http://schemas.microsoft.com/office/powerpoint/2010/main" val="15177890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3AEFA-6EE5-4828-8A17-98D278374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6006CD-8C9A-49F4-9C8F-2F8B2FF664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EE19CF-8CD2-415C-A1D8-5CF9B3E44E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34" t="22761" r="40227" b="2296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2481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90046-13B9-42E1-8467-3BA5C8D3F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031C98-62FB-4AA0-9D14-C21A19E32F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69F4EA-50FF-4859-B407-8D02CA6577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82" t="23031" r="40454" b="23232"/>
          <a:stretch/>
        </p:blipFill>
        <p:spPr>
          <a:xfrm>
            <a:off x="0" y="0"/>
            <a:ext cx="122206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3870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C3B79-B0B7-4281-B01C-97F725388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F27DD7-C2DC-45DD-B015-AF6AB950EE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D99B58-B12F-4A6C-9AFF-F6952DCC07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82" t="22761" r="40303" b="23367"/>
          <a:stretch/>
        </p:blipFill>
        <p:spPr>
          <a:xfrm>
            <a:off x="-1" y="0"/>
            <a:ext cx="122243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7131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0BC04-1B90-425B-8278-2BB3FA065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5B3AAC-3321-4055-9CD0-CEE7742B7E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9C269D-E0B3-4A32-8099-267D7137FF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57" t="23031" r="40152" b="23232"/>
          <a:stretch/>
        </p:blipFill>
        <p:spPr>
          <a:xfrm>
            <a:off x="0" y="0"/>
            <a:ext cx="122722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2140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DCE77-DF9F-4BC8-8102-6EFFBB5D9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8312FB-AF63-4F75-B05B-49482E82D1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21C8A0-311A-4673-8A2E-CC4CA847D7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30" t="23434" r="40303" b="23232"/>
          <a:stretch/>
        </p:blipFill>
        <p:spPr>
          <a:xfrm>
            <a:off x="0" y="0"/>
            <a:ext cx="122407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0486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C068E-65BB-49F3-805C-D25A3FAE3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416CA5-D516-473F-9335-C5694405DA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230C8C-5678-4DB3-A72C-33C72D8439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57" t="23031" r="40303" b="23905"/>
          <a:stretch/>
        </p:blipFill>
        <p:spPr>
          <a:xfrm>
            <a:off x="0" y="6060"/>
            <a:ext cx="12173546" cy="685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1798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2851F-5181-4D30-9F52-BAD63AAB0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EA8262-C955-4C47-8C8E-4D1DAD71FE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3C7947-D7FB-48C8-8E9D-B6E666A777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57" t="23031" r="40303" b="233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5582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9085F-7ADA-4EFA-B337-1B8866711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AC008F-49A5-4B27-B812-5195E3BF35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6C18A9-0178-4912-824E-2CEAE445AF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06" t="22895" r="40303" b="23232"/>
          <a:stretch/>
        </p:blipFill>
        <p:spPr>
          <a:xfrm>
            <a:off x="0" y="0"/>
            <a:ext cx="122415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5919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8DC7C-916D-4EA4-BD03-51A383D28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8D8891-7628-41B0-8388-6125F0B783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452BC2-1079-4734-B715-B543060C66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33" t="23703" r="40454" b="23502"/>
          <a:stretch/>
        </p:blipFill>
        <p:spPr>
          <a:xfrm>
            <a:off x="-1" y="0"/>
            <a:ext cx="121950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7064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A92BD-6F3A-4C31-B780-DB9BEFB4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6CEB2D-F200-4473-8B74-2133F603FC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906C53-3214-479B-AE0A-2583F8D49E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57" t="22761" r="40152" b="22828"/>
          <a:stretch/>
        </p:blipFill>
        <p:spPr>
          <a:xfrm>
            <a:off x="0" y="0"/>
            <a:ext cx="12192000" cy="686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629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90669-4E05-4B1C-BF89-14C8FA32D7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0A3713-007D-4AF2-9399-DBBA94275D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FE1B9B-C941-4B2D-B0DC-2666F9A7E9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09" t="23333" r="40227" b="23334"/>
          <a:stretch/>
        </p:blipFill>
        <p:spPr>
          <a:xfrm>
            <a:off x="0" y="-1"/>
            <a:ext cx="12172269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088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16485-305F-4644-9E28-08A094B12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92FB8C-F9FC-4B67-AB08-DE9949E223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25A2A6-778C-4CA3-99C9-AF4F24DA21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82" t="23165" r="40227" b="24175"/>
          <a:stretch/>
        </p:blipFill>
        <p:spPr>
          <a:xfrm>
            <a:off x="0" y="0"/>
            <a:ext cx="121944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6985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0D2C3-F042-413F-91E5-9E4E1526D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252504-21BE-462A-9D79-53237FC6FC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57094A-43DC-40A9-9888-2E80938FC8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58" t="22895" r="40378" b="23771"/>
          <a:stretch/>
        </p:blipFill>
        <p:spPr>
          <a:xfrm>
            <a:off x="-1" y="-1"/>
            <a:ext cx="12172267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0054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F37D0-445B-4A7A-B56A-AAF291F22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787FB5-7BB1-4FFF-AAFD-63F684D465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2DA14E-AE61-4D65-AD3F-A106BD606D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82" t="22895" r="40227" b="23502"/>
          <a:stretch/>
        </p:blipFill>
        <p:spPr>
          <a:xfrm>
            <a:off x="-1" y="0"/>
            <a:ext cx="121456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051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A0083-21CD-467F-B6F1-17039236D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66CCE9-CC1C-419E-A6CB-B0A683EE69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4A0DD5-0949-4D14-B533-62E3A4E978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06" t="22895" r="40303" b="23232"/>
          <a:stretch/>
        </p:blipFill>
        <p:spPr>
          <a:xfrm>
            <a:off x="0" y="0"/>
            <a:ext cx="122415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7232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52D48-4C8F-4D65-8BB8-6E70D768F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249FF5-88A9-4DCA-8CFC-1BE07E62A1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248496-E960-4ED6-8901-BE1401FE9B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82" t="23031" r="40227" b="24040"/>
          <a:stretch/>
        </p:blipFill>
        <p:spPr>
          <a:xfrm>
            <a:off x="0" y="10678"/>
            <a:ext cx="12196854" cy="684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3068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8F38F-AC6B-4952-80C2-D82940226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3F0BAE-A5E3-4D25-BA4F-B3584B0EF3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F3878A-834F-4CEF-A511-F35248C205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82" t="22896" r="40227" b="22963"/>
          <a:stretch/>
        </p:blipFill>
        <p:spPr>
          <a:xfrm>
            <a:off x="0" y="0"/>
            <a:ext cx="121806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3994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B0B3E-C8BB-4E66-8C32-3739611BF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8B0AE5-B024-44A2-960F-547503DDDA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D893D1-E026-4195-A45E-2B03314197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57" t="23031" r="40152" b="22963"/>
          <a:stretch/>
        </p:blipFill>
        <p:spPr>
          <a:xfrm>
            <a:off x="0" y="0"/>
            <a:ext cx="12211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1218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59AF4-71A0-4693-9C01-500EFB910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56AAB9-9E49-434D-BC70-7C75C7966A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CE868E-F1B9-4786-B9D8-0D0303BFC9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10" t="23569" r="40530" b="22963"/>
          <a:stretch/>
        </p:blipFill>
        <p:spPr>
          <a:xfrm>
            <a:off x="0" y="-7794"/>
            <a:ext cx="12226993" cy="686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3058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F7112-93A9-4967-A71C-1677D2A2E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F84FE6-5245-48E2-BEDF-371669A49E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8DD7A8-6AEB-4431-A5C0-E118AB5A74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33" t="22895" r="40303" b="23232"/>
          <a:stretch/>
        </p:blipFill>
        <p:spPr>
          <a:xfrm>
            <a:off x="0" y="0"/>
            <a:ext cx="121900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9995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EFCB8-3F88-48FE-8107-5740AA738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3DDC03-ED28-4143-95FA-F274C9F58D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F211E5-3BD4-482C-AF10-8A4C952F85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58" t="22896" r="40227" b="22963"/>
          <a:stretch/>
        </p:blipFill>
        <p:spPr>
          <a:xfrm>
            <a:off x="0" y="0"/>
            <a:ext cx="12163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8925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ABD99-EC1F-40F1-A604-4443FC840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C808C-857A-4AC8-A779-6F725D3362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EF3F97-7CE8-46F1-820A-70926DE001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58" t="22761" r="40227" b="23771"/>
          <a:stretch/>
        </p:blipFill>
        <p:spPr>
          <a:xfrm>
            <a:off x="0" y="-1"/>
            <a:ext cx="12192343" cy="693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8020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10EB3-6F62-4495-9C9E-8F4BF4423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B5AC76-8442-41A2-B7F8-B732FA052C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8E8E50-A0FB-4D1E-B36A-95E539AA82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37" t="23166" r="40303" b="23636"/>
          <a:stretch/>
        </p:blipFill>
        <p:spPr>
          <a:xfrm>
            <a:off x="0" y="1442"/>
            <a:ext cx="12272370" cy="685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7227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5C6AF-A5F4-422B-95B5-BCB273B58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E991D4-7AB8-4D38-84AF-AB3EF80496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A9E740-FA2C-4FBD-B79A-CF583647A5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82" t="23031" r="40303" b="22963"/>
          <a:stretch/>
        </p:blipFill>
        <p:spPr>
          <a:xfrm>
            <a:off x="-1" y="0"/>
            <a:ext cx="121939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795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1A9D7-5EB4-4BEA-9FBB-FA9C8CC5E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194049-68AC-4D82-9D27-CFBC31D2EE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1D6536-4D8F-467D-9152-FC5D5EC3E2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58" t="23165" r="40227" b="23232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8262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6EB2C-1632-466C-9F0C-41BE2B66E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642B3C-DBB4-47FB-8413-B8F83E4554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E2D190-C1D9-4871-B9A4-CD3D573DA0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33" t="23031" r="40303" b="22963"/>
          <a:stretch/>
        </p:blipFill>
        <p:spPr>
          <a:xfrm>
            <a:off x="0" y="-1"/>
            <a:ext cx="12192000" cy="687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4690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8A506-3AFB-46A8-9BDC-F854027CA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2D2921-B9D2-4309-8474-C1C8033FF5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CD2AE8-C5A8-4933-97DF-0C7A4116CD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30" t="23031" r="40151" b="23367"/>
          <a:stretch/>
        </p:blipFill>
        <p:spPr>
          <a:xfrm>
            <a:off x="-1" y="0"/>
            <a:ext cx="121966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0137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0CC6C-3C6F-48B4-A809-DAC482EAA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5B8350-4E09-4AF8-8B92-A3F6D8F13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7DF7F7-1F46-48CA-B931-58E3244EFA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58" t="23031" r="40530" b="23367"/>
          <a:stretch/>
        </p:blipFill>
        <p:spPr>
          <a:xfrm>
            <a:off x="0" y="0"/>
            <a:ext cx="12216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3146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83CF7-04F9-45F8-ACA9-D6DD31A26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CB0CA9-C740-43DE-B530-6AFD532F9B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54820F-D41B-4C5A-B310-8D8FF18AC2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57" t="22895" r="40152" b="23367"/>
          <a:stretch/>
        </p:blipFill>
        <p:spPr>
          <a:xfrm>
            <a:off x="0" y="0"/>
            <a:ext cx="122722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8615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8D618-A588-4ECA-8F8F-7E0C03E6D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08BC9B-BAEE-4BC8-8018-4FABEB427A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B7505E-BBD1-400A-B120-B4F34C54DA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82" t="22761" r="40227" b="23232"/>
          <a:stretch/>
        </p:blipFill>
        <p:spPr>
          <a:xfrm>
            <a:off x="-1" y="0"/>
            <a:ext cx="12210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7373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690FE-F959-4769-BFE9-AA31841C1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BF1139-43CF-467E-AB3A-1D2E3635A1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F7DFD8-A8E4-4415-BE9A-3F92C04981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09" t="23031" r="40227" b="23367"/>
          <a:stretch/>
        </p:blipFill>
        <p:spPr>
          <a:xfrm>
            <a:off x="0" y="0"/>
            <a:ext cx="12192000" cy="682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3862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0AE18-5791-4ED2-8F6F-8F2E4EB38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FA95EC-2396-463A-B0C6-391D7DCD2A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42F74A-AE3D-4C1E-BAB1-F16B1A1FD9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58" t="22895" r="40227" b="23367"/>
          <a:stretch/>
        </p:blipFill>
        <p:spPr>
          <a:xfrm>
            <a:off x="0" y="0"/>
            <a:ext cx="122550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436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33A09-C9DF-4870-8D4B-06E16E3B9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D11D34-B485-4AC9-A256-D5AEC06408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AA34ED-ADB6-4012-82AC-6552F44352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58" t="23434" r="40455" b="23771"/>
          <a:stretch/>
        </p:blipFill>
        <p:spPr>
          <a:xfrm>
            <a:off x="-1" y="-1"/>
            <a:ext cx="12195529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9811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EDF7F-B9D6-4A82-BDC1-EB8A2BE0A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3FC33B-FB8B-497A-915B-B9FF16FBFB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7</a:t>
            </a:r>
          </a:p>
          <a:p>
            <a:r>
              <a:rPr lang="en-US" dirty="0"/>
              <a:t>30</a:t>
            </a:r>
          </a:p>
          <a:p>
            <a:r>
              <a:rPr lang="en-US" dirty="0"/>
              <a:t>20</a:t>
            </a:r>
          </a:p>
          <a:p>
            <a:r>
              <a:rPr lang="en-US" dirty="0"/>
              <a:t>28</a:t>
            </a:r>
          </a:p>
          <a:p>
            <a:r>
              <a:rPr lang="en-US" dirty="0"/>
              <a:t>11</a:t>
            </a:r>
          </a:p>
          <a:p>
            <a:r>
              <a:rPr lang="en-US" dirty="0"/>
              <a:t>9</a:t>
            </a:r>
          </a:p>
          <a:p>
            <a:r>
              <a:rPr lang="en-US" dirty="0"/>
              <a:t>16</a:t>
            </a:r>
          </a:p>
          <a:p>
            <a:r>
              <a:rPr lang="en-US" dirty="0"/>
              <a:t>10</a:t>
            </a:r>
          </a:p>
          <a:p>
            <a:r>
              <a:rPr lang="en-US" dirty="0"/>
              <a:t>17</a:t>
            </a:r>
          </a:p>
          <a:p>
            <a:r>
              <a:rPr lang="en-US" dirty="0"/>
              <a:t>14</a:t>
            </a:r>
          </a:p>
          <a:p>
            <a:r>
              <a:rPr lang="en-US" dirty="0"/>
              <a:t>26</a:t>
            </a:r>
          </a:p>
          <a:p>
            <a:r>
              <a:rPr lang="en-US" dirty="0"/>
              <a:t>3</a:t>
            </a:r>
          </a:p>
          <a:p>
            <a:r>
              <a:rPr lang="en-US" dirty="0"/>
              <a:t>22</a:t>
            </a:r>
          </a:p>
          <a:p>
            <a:endParaRPr lang="en-US" dirty="0"/>
          </a:p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113545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948B2-4EAF-4CFB-96C1-C0C90A1A1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512260-DE0F-41B3-80AD-42996C2CD5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C3E693-6225-4911-8B5C-195B5018A0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58" t="22895" r="40076" b="23232"/>
          <a:stretch/>
        </p:blipFill>
        <p:spPr>
          <a:xfrm>
            <a:off x="-1" y="0"/>
            <a:ext cx="122586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9789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0D307-7353-4D2E-A7AE-4F2D7F030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7838AB-6F35-46BE-9B98-4EA426B300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0AAFC3-1615-411B-A82D-6BB577D447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82" t="22895" r="40151" b="23232"/>
          <a:stretch/>
        </p:blipFill>
        <p:spPr>
          <a:xfrm>
            <a:off x="-1" y="0"/>
            <a:ext cx="122586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820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BF3D4-7C6B-4485-AFBD-A1F114E6B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D3C6DF-07CB-4099-A8CE-BED28F1611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5CA1F4-FBDD-4738-A6FA-F149902753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61" t="22761" r="40379" b="24310"/>
          <a:stretch/>
        </p:blipFill>
        <p:spPr>
          <a:xfrm>
            <a:off x="0" y="10678"/>
            <a:ext cx="12176968" cy="684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364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F839B-1068-40D1-A9AD-9CBBD6681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F8AA1B-0147-4C38-AEB7-F948D16371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31EA97-DB86-448D-BB41-67C9F59A7D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07" t="22895" r="40378" b="23502"/>
          <a:stretch/>
        </p:blipFill>
        <p:spPr>
          <a:xfrm>
            <a:off x="0" y="0"/>
            <a:ext cx="12285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3886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63D3D-7DE2-459E-A47B-D608D378D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B74EF3-0482-44DF-8F9B-E8638BD240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FF5AF9-12AF-40EE-AD37-69870CD5DD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58" t="22895" r="40227" b="23097"/>
          <a:stretch/>
        </p:blipFill>
        <p:spPr>
          <a:xfrm>
            <a:off x="0" y="0"/>
            <a:ext cx="121938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4042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</TotalTime>
  <Words>13</Words>
  <Application>Microsoft Office PowerPoint</Application>
  <PresentationFormat>Widescreen</PresentationFormat>
  <Paragraphs>13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Asus</cp:lastModifiedBy>
  <cp:revision>15</cp:revision>
  <dcterms:created xsi:type="dcterms:W3CDTF">2021-11-02T00:09:45Z</dcterms:created>
  <dcterms:modified xsi:type="dcterms:W3CDTF">2021-11-09T07:38:08Z</dcterms:modified>
</cp:coreProperties>
</file>