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C555B-4DD8-491C-A99F-54614A6DAA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AF59B6-74CA-4926-8D7B-48F36FD7E6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670D8C-EECF-4134-A19E-98F448729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15CF4-D710-40B3-8475-AB0ACCBD6C8C}" type="datetimeFigureOut">
              <a:rPr lang="en-ID" smtClean="0"/>
              <a:t>11/11/2021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89C3CE-D313-4971-B6C3-7399D1357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486573-5618-4E6A-B6F0-84FC07631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E4EFD-54E2-4B39-95B3-F1505018310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16004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BE708-68B8-4175-BC73-C38B021F3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3CE486-26A0-4914-9C55-545C492A90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6FBA5D-5C9F-4708-97EB-70CB3BFF4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15CF4-D710-40B3-8475-AB0ACCBD6C8C}" type="datetimeFigureOut">
              <a:rPr lang="en-ID" smtClean="0"/>
              <a:t>11/11/2021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EFDCAB-62F9-4717-A5DA-217C8C75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14054A-9F30-486B-999D-FCB6DE197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E4EFD-54E2-4B39-95B3-F1505018310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40517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793EAF-151B-4750-9306-56098ECB7F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735844-BE69-4BD9-8519-DC8E96446A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854521-610C-4CFC-8B32-07CD724CE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15CF4-D710-40B3-8475-AB0ACCBD6C8C}" type="datetimeFigureOut">
              <a:rPr lang="en-ID" smtClean="0"/>
              <a:t>11/11/2021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37119-A34B-4430-B819-BEB78734F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3472B-2AC2-4DCE-BD37-B6C8A7176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E4EFD-54E2-4B39-95B3-F1505018310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4268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0C0FB-4646-4C1B-870B-47E963DEC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88FB5-F4E5-441F-930D-22ED7EEE83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AB2859-348F-4E01-ADE6-EEDA6B174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15CF4-D710-40B3-8475-AB0ACCBD6C8C}" type="datetimeFigureOut">
              <a:rPr lang="en-ID" smtClean="0"/>
              <a:t>11/11/2021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4F05D9-C0F7-4881-ADEC-234A08248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537D0-46EB-4C42-A4FF-722FA3E1B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E4EFD-54E2-4B39-95B3-F1505018310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93394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5C87A-78D3-44D5-9F4D-EC4F5AFDB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2812FC-73CF-4FBE-B945-C43142EB33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E21782-181D-4634-814D-B69E3831A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15CF4-D710-40B3-8475-AB0ACCBD6C8C}" type="datetimeFigureOut">
              <a:rPr lang="en-ID" smtClean="0"/>
              <a:t>11/11/2021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89CA69-C074-45EA-9539-63159FA2F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2EDA91-1C62-4375-B685-DEB47F525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E4EFD-54E2-4B39-95B3-F1505018310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80352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B982D-939D-4E81-8505-E6A9CA157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A2F90-FD98-4A89-8E3A-D6DAB180A9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8697E8-A3D8-4474-BE9E-6545A86763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19F6CF-1412-4F56-BEFB-00C8BE1E8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15CF4-D710-40B3-8475-AB0ACCBD6C8C}" type="datetimeFigureOut">
              <a:rPr lang="en-ID" smtClean="0"/>
              <a:t>11/11/2021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2C26C8-5A14-4FFB-A908-99B90241D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BD7FB3-C576-4839-930F-3CACE2E44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E4EFD-54E2-4B39-95B3-F1505018310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71753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1EACE-70F2-4CB9-8CD0-D97E387D7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B4BA14-7D0A-43A7-8A39-54A02E6BF4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B8EBAC-9F95-46C3-8520-E4806DEEA9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1B1E2C-64AD-4EE4-B80B-E9186B1CCF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3F0486-6C2A-4FD8-81D3-409D727B82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CAE967-AB1F-4D25-95CA-BCB052EBE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15CF4-D710-40B3-8475-AB0ACCBD6C8C}" type="datetimeFigureOut">
              <a:rPr lang="en-ID" smtClean="0"/>
              <a:t>11/11/2021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873089-0109-4C74-B3F1-B2A82E30E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E4A019-4962-4010-A91C-73F400BCE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E4EFD-54E2-4B39-95B3-F1505018310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30692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C380E-5BFD-41B3-91A3-A32123640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0D5034-9E27-4CC6-8CA3-E02B0B406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15CF4-D710-40B3-8475-AB0ACCBD6C8C}" type="datetimeFigureOut">
              <a:rPr lang="en-ID" smtClean="0"/>
              <a:t>11/11/2021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024DC6-5835-4DDC-BADA-FC27A61AC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5449A3-82CD-49C2-9F56-E8FBC7791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E4EFD-54E2-4B39-95B3-F1505018310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11376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0B97E3-2A28-4C3A-B855-36F0DE3ED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15CF4-D710-40B3-8475-AB0ACCBD6C8C}" type="datetimeFigureOut">
              <a:rPr lang="en-ID" smtClean="0"/>
              <a:t>11/11/2021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2599E8-BDF4-477C-8742-58ACBB483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A2F6C0-8856-49E4-834A-073ECEDAD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E4EFD-54E2-4B39-95B3-F1505018310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83804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5D1B6-431A-4B60-A24A-A1A56DC93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755684-632D-4CAA-A873-7E2D2DB26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7D9A02-577E-4364-B0E6-D7DB00EC92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5E37DC-0179-40F1-B012-742E7F2CF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15CF4-D710-40B3-8475-AB0ACCBD6C8C}" type="datetimeFigureOut">
              <a:rPr lang="en-ID" smtClean="0"/>
              <a:t>11/11/2021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A94E92-0380-4D76-B857-6B63FD3DC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BF2D66-FD53-4F30-8C88-432B53082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E4EFD-54E2-4B39-95B3-F1505018310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78972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E09C5-0A0C-4D1D-8DAE-5C7BFF727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728B49-112C-45AC-93FF-58D13F2EBE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49A1E1-153A-42E4-8BDD-01BB777DE7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DA903C-AA6F-479D-AD91-7BC66A959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15CF4-D710-40B3-8475-AB0ACCBD6C8C}" type="datetimeFigureOut">
              <a:rPr lang="en-ID" smtClean="0"/>
              <a:t>11/11/2021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4444C7-F873-4826-955E-6FED74DFF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016045-0515-4B17-BA23-4FF5F6D09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E4EFD-54E2-4B39-95B3-F1505018310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92658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160F67-74BD-421C-8A73-8907F6F2E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EDBDFE-CA62-4BD2-9BB2-79CED8E559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D110B1-F423-458E-8B25-2738212FF5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A15CF4-D710-40B3-8475-AB0ACCBD6C8C}" type="datetimeFigureOut">
              <a:rPr lang="en-ID" smtClean="0"/>
              <a:t>11/11/2021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99826-8064-46EC-8A43-9B0BD93909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6D4078-889A-4DD1-BB10-5993C5985A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6E4EFD-54E2-4B39-95B3-F1505018310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70381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30AC8-1133-4F4D-887B-D795E237D8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46C5C2-6D90-4329-948A-F02B912D8E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6F4927-D16B-4F4C-9A21-EA2FE84916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88" t="23333" r="40227" b="23334"/>
          <a:stretch/>
        </p:blipFill>
        <p:spPr>
          <a:xfrm>
            <a:off x="0" y="18472"/>
            <a:ext cx="12226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0925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1F291-57E2-449C-80C7-2F578A138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7DD384-9FBA-4DBE-86BE-9A9F155421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D063FE-4F8F-4EAD-BC67-DEA7C0B0B8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57" t="22761" r="40303" b="23367"/>
          <a:stretch/>
        </p:blipFill>
        <p:spPr>
          <a:xfrm>
            <a:off x="0" y="0"/>
            <a:ext cx="122072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1122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40FD4-2F24-4BF8-81DB-13902F3FE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1B3C72-9050-4483-ADA6-AA8EFB34B0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910606-4F18-48FA-8B0D-4AFF94E522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08" t="23031" r="40380" b="23098"/>
          <a:stretch/>
        </p:blipFill>
        <p:spPr>
          <a:xfrm>
            <a:off x="0" y="0"/>
            <a:ext cx="121558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3124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F34DD-EE73-4837-B943-3997C1E16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A6F042-6AB5-4D9B-9F1D-15DDF7AD7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4BE1D9-A9C8-4F4A-8CC6-E5D1FD5B62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58" t="22895" r="40530" b="23097"/>
          <a:stretch/>
        </p:blipFill>
        <p:spPr>
          <a:xfrm>
            <a:off x="0" y="0"/>
            <a:ext cx="121254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6860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3B4DD-BB13-4AFE-919C-111B0AA3B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7D4ADC-E6A4-4031-84C2-0890375DF2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BEEDCF-83CD-424A-8CEC-8935F1B492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58" t="22895" r="40378" b="23232"/>
          <a:stretch/>
        </p:blipFill>
        <p:spPr>
          <a:xfrm>
            <a:off x="-1" y="0"/>
            <a:ext cx="121900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624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5393F-5744-46E1-A460-A588A0FC4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841F71-28B7-4785-86F9-35E7A9B9B8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78F481-7823-4BEF-99A5-7F6BDC79C9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82" t="22761" r="40378" b="23367"/>
          <a:stretch/>
        </p:blipFill>
        <p:spPr>
          <a:xfrm>
            <a:off x="0" y="0"/>
            <a:ext cx="122072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7916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0ABAD-774A-42DB-9714-1B1C8D34B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67146-ABFA-4B96-A5C5-93F69BC322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94CD30-7A45-4063-BDB9-87D3E552BB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82" t="23031" r="40303" b="23771"/>
          <a:stretch/>
        </p:blipFill>
        <p:spPr>
          <a:xfrm>
            <a:off x="-1" y="1442"/>
            <a:ext cx="12184789" cy="685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6679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55AE8-6D26-469B-897A-ADE70D559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7B0A5A-22D5-48F9-A67C-0F0F54D8FE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2E115B-3F97-4DBC-96FF-BC10E2E80A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58" t="22626" r="40454" b="2296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7201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27C07-E4DD-4476-8BDF-0E75408C6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CD08B1-B9DC-4FB5-8D8B-61B63057B9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E91F21-F1CE-4BF4-AF85-6C78C50132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06" t="23165" r="40454" b="23232"/>
          <a:stretch/>
        </p:blipFill>
        <p:spPr>
          <a:xfrm>
            <a:off x="0" y="0"/>
            <a:ext cx="122685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9767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2F5D6-D7C8-4B22-BCC2-755742325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E7AA8C-074E-4568-BB60-3ED1738CC2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DD6E3E-0B89-4E8E-BF27-D5261D4DB0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82" t="22896" r="40530" b="2296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879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C93E8-9A76-4865-9BF3-19AC88FED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F8D2E2-B8C5-48EF-948C-184107081E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0A689D-F5E6-4119-815A-EEEAEB2C71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58" t="22896" r="40378" b="2296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491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B4040-8B1F-4CDA-BD4E-3DA576EEC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E1C690-1E29-4B13-BE0D-06E1C3CF1A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8C2AF1-EF6C-4C3B-A633-9C2D65E7B5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82" t="23166" r="40303" b="23367"/>
          <a:stretch/>
        </p:blipFill>
        <p:spPr>
          <a:xfrm>
            <a:off x="0" y="0"/>
            <a:ext cx="121923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203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BE104-4DA9-4DCE-899D-E6C95BA1E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EF6E72-9DFB-4619-B4AC-018E2B4B8C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B4B408-DCF6-4809-8382-F2F01E6E02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82" t="22761" r="40454" b="23367"/>
          <a:stretch/>
        </p:blipFill>
        <p:spPr>
          <a:xfrm>
            <a:off x="0" y="0"/>
            <a:ext cx="121900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8952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1F296-7CE7-4D1A-8DE0-64D8BDBC3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7EA1F-08B4-417E-BDAE-BAC70FA13E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404DE4-83E8-419C-AEAB-16A8FFA67E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33" t="22761" r="40303" b="24041"/>
          <a:stretch/>
        </p:blipFill>
        <p:spPr>
          <a:xfrm>
            <a:off x="0" y="1442"/>
            <a:ext cx="12192000" cy="685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3423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4788E-C583-4D05-9DBB-FA89B2AB7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61F9EA-BBD8-48DB-B663-610BA310DD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DA2CDC-A83E-42A1-BA05-88958A808B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34" t="22896" r="40530" b="22963"/>
          <a:stretch/>
        </p:blipFill>
        <p:spPr>
          <a:xfrm>
            <a:off x="0" y="0"/>
            <a:ext cx="12192000" cy="6922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7614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A2D0E-6D4D-40E0-A4CE-03E9AB80B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FBE4F6-74B3-4039-A672-EFB4DB95F6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0F4E75-2F5B-4567-A898-B83AF26BA7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57" t="23031" r="40152" b="23232"/>
          <a:stretch/>
        </p:blipFill>
        <p:spPr>
          <a:xfrm>
            <a:off x="0" y="0"/>
            <a:ext cx="122722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76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75321-CA12-479F-B97F-9A72D51CA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216F6D-16D1-4024-B53C-AE61D7A02D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D53846-6A1B-439C-B670-345EC82DEB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34" t="22895" r="40227" b="23097"/>
          <a:stretch/>
        </p:blipFill>
        <p:spPr>
          <a:xfrm>
            <a:off x="0" y="0"/>
            <a:ext cx="121767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4144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A0518-A100-4DF6-ABFA-2CEBB4BEC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4E1D40-CBD1-494E-8000-3D5EEAF53A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0BEFE0-419F-4918-B88D-6B3A6D5146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82" t="22895" r="40227" b="23502"/>
          <a:stretch/>
        </p:blipFill>
        <p:spPr>
          <a:xfrm>
            <a:off x="-1" y="0"/>
            <a:ext cx="123030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3667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9B048-4145-4ACE-86BC-67BDDEC52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344645-0A66-4362-B82D-AD7A7279C9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D5D05B-9BE8-42AE-98A3-24CF6E5C2B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57" t="23031" r="40303" b="23367"/>
          <a:stretch/>
        </p:blipFill>
        <p:spPr>
          <a:xfrm>
            <a:off x="0" y="57727"/>
            <a:ext cx="12165312" cy="6800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0051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B5520-9681-4137-B455-27A6F0C62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D03AF-CE12-4F5D-86D3-C588F8A901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22A5D7-15E0-40D7-B567-9457C4B460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57" t="22761" r="40303" b="23098"/>
          <a:stretch/>
        </p:blipFill>
        <p:spPr>
          <a:xfrm>
            <a:off x="0" y="-1"/>
            <a:ext cx="12192000" cy="688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2644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61C68-F0C7-450D-B8A7-2EE67D24D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C6359-2E6E-41A5-91AF-EF084D0334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221FC3-739B-4595-ADF5-88E87C7E84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09" t="22761" r="40227" b="23098"/>
          <a:stretch/>
        </p:blipFill>
        <p:spPr>
          <a:xfrm>
            <a:off x="0" y="0"/>
            <a:ext cx="121294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2371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BAB72-29E7-4819-BAAE-C5C7CCD60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FBB168-43CB-4785-87BC-FDACAFE7E2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B067BC-CDC3-4CFC-BC3B-BF3AB05553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82" t="22626" r="40454" b="2296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87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89FDD-9E67-4ECE-B639-890796E58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057CB5-8998-4820-A89B-7B7B41A836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75AFDD-9EA0-40AF-BE77-245C0DEB62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82" t="23031" r="40303" b="24040"/>
          <a:stretch/>
        </p:blipFill>
        <p:spPr>
          <a:xfrm>
            <a:off x="0" y="10678"/>
            <a:ext cx="12179772" cy="684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555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53762-C587-460E-B28E-1633E27AC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452382-078D-4BAB-8205-B9BEDC26B4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6E107C-8D76-4A79-B2CF-B1C1EAC60E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10" t="22761" r="40303" b="23232"/>
          <a:stretch/>
        </p:blipFill>
        <p:spPr>
          <a:xfrm>
            <a:off x="0" y="0"/>
            <a:ext cx="12192000" cy="688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0083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65EE9-15CF-4FF7-9363-9E2E63F7D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DAA564-A938-467B-B276-A2ABC2CD3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48174E-3108-482C-B0E6-768E86EA53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57" t="23031" r="40303" b="23098"/>
          <a:stretch/>
        </p:blipFill>
        <p:spPr>
          <a:xfrm>
            <a:off x="0" y="0"/>
            <a:ext cx="12207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4854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A8CD9-7086-4B99-A94D-53B98E004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A1EEA2-C6D0-445D-897C-84EF4959EA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D97541-5860-4379-B878-3A2FEFCFFB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58" t="22761" r="40378" b="23771"/>
          <a:stretch/>
        </p:blipFill>
        <p:spPr>
          <a:xfrm>
            <a:off x="-1" y="0"/>
            <a:ext cx="122822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9285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BCA5C-C797-401A-9622-5A4051C4A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6DC4A2-155A-4057-9AFA-7370DB2AEF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034203-A2E7-456B-A9D5-E5B3D30931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58" t="22760" r="40227" b="22559"/>
          <a:stretch/>
        </p:blipFill>
        <p:spPr>
          <a:xfrm>
            <a:off x="0" y="0"/>
            <a:ext cx="12192000" cy="6879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5433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032B8-44D2-4069-B961-ECB425CC6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261FCD-FD87-4129-AD5C-59BB699146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EB1ECA-CFC0-4348-8C9B-A09C604971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06" t="22895" r="40454" b="23636"/>
          <a:stretch/>
        </p:blipFill>
        <p:spPr>
          <a:xfrm>
            <a:off x="0" y="-7794"/>
            <a:ext cx="12156098" cy="686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8779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F7C81-E5A8-4CF6-AE2F-1BCE88F37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466459-DD0F-4F47-A97B-3D7752DFF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62623E-60BE-4035-A541-223F89B224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07" t="22491" r="40378" b="23232"/>
          <a:stretch/>
        </p:blipFill>
        <p:spPr>
          <a:xfrm>
            <a:off x="0" y="0"/>
            <a:ext cx="12192000" cy="689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1329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B23BC-1442-40F7-8984-F9FD0B5A4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BAF5A8-6C30-4F76-91F3-67F3870A4C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153E4E-4D24-4FE0-8351-0287D97916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82" t="22626" r="40151" b="23502"/>
          <a:stretch/>
        </p:blipFill>
        <p:spPr>
          <a:xfrm>
            <a:off x="0" y="0"/>
            <a:ext cx="12192000" cy="682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1917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E57B5-814D-481E-987B-3578DBD35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D356F7-A8F5-4DC4-9A1A-D3F1445CEE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AF9E0C-A184-4591-BE67-FAEC7ACB71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57" t="22626" r="40303" b="23098"/>
          <a:stretch/>
        </p:blipFill>
        <p:spPr>
          <a:xfrm>
            <a:off x="0" y="0"/>
            <a:ext cx="12192000" cy="69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0728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25C9A-3739-474B-893B-3A8B2323E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757200-EF16-4887-9320-29BACA03EB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5DE76C-0514-4FEA-BC75-612AA691EE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84" t="22895" r="40606" b="232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7690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6438F-26EF-4E3C-8B5C-10BDBC6E7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FE091-FD4E-469E-AC39-24F142144E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817626-C8DA-4F94-8269-D7930EAFD2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06" t="22895" r="40303" b="23367"/>
          <a:stretch/>
        </p:blipFill>
        <p:spPr>
          <a:xfrm>
            <a:off x="0" y="0"/>
            <a:ext cx="122722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207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C1FB2-BA53-41C6-BCE1-31454A34E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3CEC6E-3EFB-4C8D-9C17-88F78BAFA1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EC3A19-1032-4DF3-96F1-BAFF6ACC2B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82" t="22761" r="40454" b="23367"/>
          <a:stretch/>
        </p:blipFill>
        <p:spPr>
          <a:xfrm>
            <a:off x="0" y="0"/>
            <a:ext cx="121900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150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DB7C4-71AE-4403-8DEA-D9982607C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6653"/>
            <a:ext cx="10515600" cy="1325563"/>
          </a:xfrm>
        </p:spPr>
        <p:txBody>
          <a:bodyPr/>
          <a:lstStyle/>
          <a:p>
            <a:endParaRPr lang="en-ID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412AABD-D22E-417B-83FD-ACB8B7A941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245" y="304717"/>
            <a:ext cx="5979519" cy="6382410"/>
          </a:xfrm>
        </p:spPr>
      </p:pic>
    </p:spTree>
    <p:extLst>
      <p:ext uri="{BB962C8B-B14F-4D97-AF65-F5344CB8AC3E}">
        <p14:creationId xmlns:p14="http://schemas.microsoft.com/office/powerpoint/2010/main" val="8148507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6956A-2E43-4070-BEA0-1F5B04009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63248F-8AF6-4FF2-B665-EB4F5349DC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AEFB14-82F0-44CE-B02A-E8E9151ED5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07" t="23031" r="40378" b="23232"/>
          <a:stretch/>
        </p:blipFill>
        <p:spPr>
          <a:xfrm>
            <a:off x="0" y="0"/>
            <a:ext cx="122550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5179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F2BE2-400A-4F98-A8BA-B088F245D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99A1A2-6765-41BA-AF80-129700E09C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ED6C48-4D3D-4FCA-A11B-A1B48CC48D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09" t="22761" r="40227" b="230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7383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F0164-1F3D-40D9-9640-3B9EB8B16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21D578-5647-41B7-B33A-1E573CD5B2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A7EA95-040E-4A40-B8BA-B3ECA67AE4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82" t="23300" r="40454" b="23232"/>
          <a:stretch/>
        </p:blipFill>
        <p:spPr>
          <a:xfrm>
            <a:off x="0" y="0"/>
            <a:ext cx="122822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5982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122D9-0C3B-44F5-86AC-04B18CFF4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31937-AFA1-48F6-A4EF-C9AB86387A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EA5B66-FA72-44F4-8B68-C344DCB1E7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82" t="22895" r="40378" b="23906"/>
          <a:stretch/>
        </p:blipFill>
        <p:spPr>
          <a:xfrm>
            <a:off x="0" y="1443"/>
            <a:ext cx="12167702" cy="685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192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7D584-694A-4C58-8E36-D4C32B424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0EFF63-C092-431C-AED5-F1DA84F088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257F6D-D821-4629-B508-BFC74026AA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58" t="23031" r="40454" b="23098"/>
          <a:stretch/>
        </p:blipFill>
        <p:spPr>
          <a:xfrm>
            <a:off x="0" y="0"/>
            <a:ext cx="121729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8756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0</Words>
  <Application>Microsoft Office PowerPoint</Application>
  <PresentationFormat>Widescreen</PresentationFormat>
  <Paragraphs>0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Asus</cp:lastModifiedBy>
  <cp:revision>8</cp:revision>
  <dcterms:created xsi:type="dcterms:W3CDTF">2021-11-09T07:56:44Z</dcterms:created>
  <dcterms:modified xsi:type="dcterms:W3CDTF">2021-11-11T01:45:56Z</dcterms:modified>
</cp:coreProperties>
</file>