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74" r:id="rId5"/>
    <p:sldId id="258" r:id="rId6"/>
    <p:sldId id="276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1" r:id="rId17"/>
    <p:sldId id="272" r:id="rId18"/>
    <p:sldId id="278" r:id="rId19"/>
    <p:sldId id="273" r:id="rId20"/>
    <p:sldId id="275" r:id="rId21"/>
    <p:sldId id="279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-548463" y="409949"/>
            <a:ext cx="11426685" cy="39825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PENGOLAHAN BAHAN PANGAN HASIL PETERNAKAN DAN PERIKANAN</a:t>
            </a:r>
          </a:p>
        </p:txBody>
      </p:sp>
    </p:spTree>
    <p:extLst>
      <p:ext uri="{BB962C8B-B14F-4D97-AF65-F5344CB8AC3E}">
        <p14:creationId xmlns:p14="http://schemas.microsoft.com/office/powerpoint/2010/main" val="187165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09" y="1605945"/>
            <a:ext cx="4147530" cy="2759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50" y="1238250"/>
            <a:ext cx="3613451" cy="3897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15" y="577360"/>
            <a:ext cx="3422720" cy="4817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48" y="1283047"/>
            <a:ext cx="6036251" cy="3455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95" y="1070853"/>
            <a:ext cx="7235159" cy="4065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18" y="577360"/>
            <a:ext cx="7330524" cy="54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8" y="1280105"/>
            <a:ext cx="5799042" cy="333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6" y="1522322"/>
            <a:ext cx="5018511" cy="3088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38" y="1316595"/>
            <a:ext cx="5663439" cy="3294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99" y="1745275"/>
            <a:ext cx="6168484" cy="3125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16" y="762544"/>
            <a:ext cx="6100067" cy="4569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16" y="640531"/>
            <a:ext cx="6431068" cy="4860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12" y="1103490"/>
            <a:ext cx="7099673" cy="39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66" y="286554"/>
            <a:ext cx="10396882" cy="1151965"/>
          </a:xfrm>
        </p:spPr>
        <p:txBody>
          <a:bodyPr/>
          <a:lstStyle/>
          <a:p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PAYAU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8375" y="1438519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cap="none" dirty="0" err="1">
                <a:latin typeface="Berlin Sans FB Demi" panose="020E0802020502020306" pitchFamily="34" charset="0"/>
              </a:rPr>
              <a:t>Pengertian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dari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perairan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Payau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adalah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600" cap="none" dirty="0">
                <a:latin typeface="Berlin Sans FB Demi" panose="020E0802020502020306" pitchFamily="34" charset="0"/>
              </a:rPr>
              <a:t> yang </a:t>
            </a:r>
            <a:r>
              <a:rPr lang="en-US" sz="3600" cap="none" dirty="0" err="1">
                <a:latin typeface="Berlin Sans FB Demi" panose="020E0802020502020306" pitchFamily="34" charset="0"/>
              </a:rPr>
              <a:t>menghabiskan</a:t>
            </a:r>
            <a:r>
              <a:rPr lang="en-US" sz="3600" cap="none" dirty="0">
                <a:latin typeface="Berlin Sans FB Demi" panose="020E0802020502020306" pitchFamily="34" charset="0"/>
              </a:rPr>
              <a:t>  </a:t>
            </a:r>
            <a:r>
              <a:rPr lang="en-US" sz="3600" cap="none" dirty="0" err="1">
                <a:latin typeface="Berlin Sans FB Demi" panose="020E0802020502020306" pitchFamily="34" charset="0"/>
              </a:rPr>
              <a:t>seluruh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hidupnya</a:t>
            </a:r>
            <a:r>
              <a:rPr lang="en-US" sz="3600" cap="none" dirty="0">
                <a:latin typeface="Berlin Sans FB Demi" panose="020E0802020502020306" pitchFamily="34" charset="0"/>
              </a:rPr>
              <a:t> di air </a:t>
            </a:r>
            <a:r>
              <a:rPr lang="en-US" sz="3600" cap="none" dirty="0" err="1">
                <a:latin typeface="Berlin Sans FB Demi" panose="020E0802020502020306" pitchFamily="34" charset="0"/>
              </a:rPr>
              <a:t>payau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seperti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muara</a:t>
            </a:r>
            <a:r>
              <a:rPr lang="en-US" sz="3600" cap="none" dirty="0"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en-US" sz="36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06" y="34169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–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PAYAU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b="28079"/>
          <a:stretch/>
        </p:blipFill>
        <p:spPr>
          <a:xfrm>
            <a:off x="1012445" y="1603126"/>
            <a:ext cx="3301978" cy="17644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75" y="1467607"/>
            <a:ext cx="3335051" cy="18738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3030" y="3621934"/>
            <a:ext cx="3944373" cy="2439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Bandeng</a:t>
            </a:r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Tubuh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memanjang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agak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gepeng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Warna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hitam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kehijauan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73915" y="3761455"/>
            <a:ext cx="3944373" cy="2439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Kakap</a:t>
            </a:r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Mulut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lebar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Toleransi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kadar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garam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2" y="350949"/>
            <a:ext cx="10396882" cy="1151965"/>
          </a:xfrm>
        </p:spPr>
        <p:txBody>
          <a:bodyPr/>
          <a:lstStyle/>
          <a:p>
            <a:r>
              <a:rPr lang="en-US" dirty="0"/>
              <a:t>HASIL PENGOLAHAN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94" y="1836582"/>
            <a:ext cx="3263342" cy="3263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08" y="1645292"/>
            <a:ext cx="3302628" cy="3774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33" y="1836582"/>
            <a:ext cx="3519993" cy="3519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94" y="1836582"/>
            <a:ext cx="3479132" cy="347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40" y="2300248"/>
            <a:ext cx="5025777" cy="301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34" y="1591883"/>
            <a:ext cx="5693562" cy="3199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01" y="703541"/>
            <a:ext cx="4401447" cy="5447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80" y="1490958"/>
            <a:ext cx="6890670" cy="351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66" y="1176849"/>
            <a:ext cx="6697116" cy="3981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2" y="1905992"/>
            <a:ext cx="7132826" cy="35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66" y="286554"/>
            <a:ext cx="10396882" cy="1151965"/>
          </a:xfrm>
        </p:spPr>
        <p:txBody>
          <a:bodyPr/>
          <a:lstStyle/>
          <a:p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LAUT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8375" y="1438519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cap="none" dirty="0" err="1">
                <a:latin typeface="Berlin Sans FB Demi" panose="020E0802020502020306" pitchFamily="34" charset="0"/>
              </a:rPr>
              <a:t>pengertian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dari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perairan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laut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adalah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600" cap="none" dirty="0">
                <a:latin typeface="Berlin Sans FB Demi" panose="020E0802020502020306" pitchFamily="34" charset="0"/>
              </a:rPr>
              <a:t> yang </a:t>
            </a:r>
            <a:r>
              <a:rPr lang="en-US" sz="3600" cap="none" dirty="0" err="1">
                <a:latin typeface="Berlin Sans FB Demi" panose="020E0802020502020306" pitchFamily="34" charset="0"/>
              </a:rPr>
              <a:t>hidupnya</a:t>
            </a:r>
            <a:r>
              <a:rPr lang="en-US" sz="3600" cap="none" dirty="0">
                <a:latin typeface="Berlin Sans FB Demi" panose="020E0802020502020306" pitchFamily="34" charset="0"/>
              </a:rPr>
              <a:t> di air </a:t>
            </a:r>
            <a:r>
              <a:rPr lang="en-US" sz="3600" cap="none" dirty="0" err="1">
                <a:latin typeface="Berlin Sans FB Demi" panose="020E0802020502020306" pitchFamily="34" charset="0"/>
              </a:rPr>
              <a:t>asin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dengan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salinitas</a:t>
            </a:r>
            <a:r>
              <a:rPr lang="en-US" sz="3600" cap="none" dirty="0">
                <a:latin typeface="Berlin Sans FB Demi" panose="020E0802020502020306" pitchFamily="34" charset="0"/>
              </a:rPr>
              <a:t> di </a:t>
            </a:r>
            <a:r>
              <a:rPr lang="en-US" sz="3600" cap="none" dirty="0" err="1">
                <a:latin typeface="Berlin Sans FB Demi" panose="020E0802020502020306" pitchFamily="34" charset="0"/>
              </a:rPr>
              <a:t>atas</a:t>
            </a:r>
            <a:r>
              <a:rPr lang="en-US" sz="3600" cap="none" dirty="0">
                <a:latin typeface="Berlin Sans FB Demi" panose="020E0802020502020306" pitchFamily="34" charset="0"/>
              </a:rPr>
              <a:t> 30 ppm.</a:t>
            </a:r>
          </a:p>
          <a:p>
            <a:pPr marL="0" indent="0">
              <a:buNone/>
            </a:pPr>
            <a:endParaRPr lang="en-US" sz="36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28" y="1734734"/>
            <a:ext cx="2619375" cy="174307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3174" y="43426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–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LAUT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7" b="19573"/>
          <a:stretch/>
        </p:blipFill>
        <p:spPr>
          <a:xfrm>
            <a:off x="8919058" y="1732542"/>
            <a:ext cx="2344015" cy="1493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4" y="1732542"/>
            <a:ext cx="2628900" cy="17430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3030" y="3621934"/>
            <a:ext cx="3944373" cy="2439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>
                <a:solidFill>
                  <a:schemeClr val="tx1"/>
                </a:solidFill>
                <a:latin typeface="Berlin Sans FB Demi" panose="020E0802020502020306" pitchFamily="34" charset="0"/>
              </a:rPr>
              <a:t>Tuna</a:t>
            </a:r>
          </a:p>
          <a:p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Perenang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unggul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mencapai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77km/jam.</a:t>
            </a:r>
          </a:p>
          <a:p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Ukuran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100 – 225cm</a:t>
            </a:r>
          </a:p>
          <a:p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05574" y="3512145"/>
            <a:ext cx="3944373" cy="2439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Tenggiri</a:t>
            </a:r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Memanjang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pipih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Gersisikkecil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tipis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Ukran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 – 2,2 m.</a:t>
            </a:r>
          </a:p>
          <a:p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18880" y="3435771"/>
            <a:ext cx="3944373" cy="2439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kembug</a:t>
            </a:r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Sirip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punggung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abu-abu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kekuningan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Ukuran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rata-rata </a:t>
            </a:r>
          </a:p>
          <a:p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 – 25 cm.</a:t>
            </a:r>
          </a:p>
          <a:p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76" y="28655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cap="none" dirty="0" err="1">
                <a:latin typeface="Berlin Sans FB Demi" panose="020E0802020502020306" pitchFamily="34" charset="0"/>
              </a:rPr>
              <a:t>Bahan</a:t>
            </a:r>
            <a:r>
              <a:rPr lang="en-US" cap="none" dirty="0">
                <a:latin typeface="Berlin Sans FB Demi" panose="020E0802020502020306" pitchFamily="34" charset="0"/>
              </a:rPr>
              <a:t> </a:t>
            </a:r>
            <a:r>
              <a:rPr lang="en-US" cap="none" dirty="0" err="1">
                <a:latin typeface="Berlin Sans FB Demi" panose="020E0802020502020306" pitchFamily="34" charset="0"/>
              </a:rPr>
              <a:t>olangan</a:t>
            </a:r>
            <a:r>
              <a:rPr lang="en-US" cap="none" dirty="0">
                <a:latin typeface="Berlin Sans FB Demi" panose="020E0802020502020306" pitchFamily="34" charset="0"/>
              </a:rPr>
              <a:t> </a:t>
            </a:r>
            <a:r>
              <a:rPr lang="en-US" cap="none" dirty="0" err="1">
                <a:latin typeface="Berlin Sans FB Demi" panose="020E0802020502020306" pitchFamily="34" charset="0"/>
              </a:rPr>
              <a:t>hasil</a:t>
            </a:r>
            <a:r>
              <a:rPr lang="en-US" cap="none" dirty="0">
                <a:latin typeface="Berlin Sans FB Demi" panose="020E0802020502020306" pitchFamily="34" charset="0"/>
              </a:rPr>
              <a:t> </a:t>
            </a:r>
            <a:r>
              <a:rPr lang="en-US" cap="none" dirty="0" err="1">
                <a:latin typeface="Berlin Sans FB Demi" panose="020E0802020502020306" pitchFamily="34" charset="0"/>
              </a:rPr>
              <a:t>Peternakan</a:t>
            </a:r>
            <a:r>
              <a:rPr lang="en-US" cap="none" dirty="0">
                <a:latin typeface="Berlin Sans FB Demi" panose="020E0802020502020306" pitchFamily="34" charset="0"/>
              </a:rPr>
              <a:t>/ </a:t>
            </a:r>
            <a:r>
              <a:rPr lang="en-US" cap="none" dirty="0" err="1">
                <a:latin typeface="Berlin Sans FB Demi" panose="020E0802020502020306" pitchFamily="34" charset="0"/>
              </a:rPr>
              <a:t>Daging</a:t>
            </a:r>
            <a:endParaRPr lang="en-US" cap="none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38520"/>
            <a:ext cx="10394707" cy="4112274"/>
          </a:xfrm>
        </p:spPr>
        <p:txBody>
          <a:bodyPr>
            <a:noAutofit/>
          </a:bodyPr>
          <a:lstStyle/>
          <a:p>
            <a:r>
              <a:rPr lang="en-US" sz="2400" cap="none" dirty="0" err="1">
                <a:latin typeface="Berlin Sans FB Demi" panose="020E0802020502020306" pitchFamily="34" charset="0"/>
              </a:rPr>
              <a:t>Daging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sebagai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bahan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olahan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ialah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bagian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lunak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ditubuh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hewan</a:t>
            </a:r>
            <a:r>
              <a:rPr lang="en-US" sz="2400" cap="none" dirty="0">
                <a:latin typeface="Berlin Sans FB Demi" panose="020E0802020502020306" pitchFamily="34" charset="0"/>
              </a:rPr>
              <a:t> yang </a:t>
            </a:r>
            <a:r>
              <a:rPr lang="en-US" sz="2400" cap="none" dirty="0" err="1">
                <a:latin typeface="Berlin Sans FB Demi" panose="020E0802020502020306" pitchFamily="34" charset="0"/>
              </a:rPr>
              <a:t>terbungkus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kulit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dan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melekat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pada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tulang</a:t>
            </a:r>
            <a:r>
              <a:rPr lang="en-US" sz="2400" cap="none" dirty="0">
                <a:latin typeface="Berlin Sans FB Demi" panose="020E0802020502020306" pitchFamily="34" charset="0"/>
              </a:rPr>
              <a:t> yang </a:t>
            </a:r>
            <a:r>
              <a:rPr lang="en-US" sz="2400" cap="none" dirty="0" err="1">
                <a:latin typeface="Berlin Sans FB Demi" panose="020E0802020502020306" pitchFamily="34" charset="0"/>
              </a:rPr>
              <a:t>menjadi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bahan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olahan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pangan</a:t>
            </a:r>
            <a:r>
              <a:rPr lang="en-US" sz="2400" cap="none" dirty="0">
                <a:latin typeface="Berlin Sans FB Demi" panose="020E0802020502020306" pitchFamily="34" charset="0"/>
              </a:rPr>
              <a:t>.</a:t>
            </a:r>
          </a:p>
          <a:p>
            <a:endParaRPr lang="en-US" cap="none" dirty="0">
              <a:latin typeface="Berlin Sans FB Demi" panose="020E0802020502020306" pitchFamily="34" charset="0"/>
            </a:endParaRPr>
          </a:p>
          <a:p>
            <a:r>
              <a:rPr lang="en-US" sz="2400" cap="none" dirty="0" err="1">
                <a:latin typeface="Berlin Sans FB Demi" panose="020E0802020502020306" pitchFamily="34" charset="0"/>
              </a:rPr>
              <a:t>Sebagai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sumber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olahan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pangan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berdasarkan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bahan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pangan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daging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dapat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dibedakan</a:t>
            </a:r>
            <a:r>
              <a:rPr lang="en-US" sz="2400" cap="none" dirty="0">
                <a:latin typeface="Berlin Sans FB Demi" panose="020E0802020502020306" pitchFamily="34" charset="0"/>
              </a:rPr>
              <a:t> </a:t>
            </a:r>
            <a:r>
              <a:rPr lang="en-US" sz="2400" cap="none" dirty="0" err="1">
                <a:latin typeface="Berlin Sans FB Demi" panose="020E0802020502020306" pitchFamily="34" charset="0"/>
              </a:rPr>
              <a:t>menjadi</a:t>
            </a:r>
            <a:r>
              <a:rPr lang="en-US" sz="2400" cap="none" dirty="0">
                <a:latin typeface="Berlin Sans FB Demi" panose="020E0802020502020306" pitchFamily="34" charset="0"/>
              </a:rPr>
              <a:t> 2, </a:t>
            </a:r>
            <a:r>
              <a:rPr lang="en-US" sz="2400" cap="none" dirty="0" err="1">
                <a:latin typeface="Berlin Sans FB Demi" panose="020E0802020502020306" pitchFamily="34" charset="0"/>
              </a:rPr>
              <a:t>yaitu</a:t>
            </a:r>
            <a:r>
              <a:rPr lang="en-US" sz="2400" cap="none" dirty="0">
                <a:latin typeface="Berlin Sans FB Demi" panose="020E0802020502020306" pitchFamily="34" charset="0"/>
              </a:rPr>
              <a:t>:</a:t>
            </a:r>
          </a:p>
          <a:p>
            <a:pPr lvl="1"/>
            <a:r>
              <a:rPr lang="en-US" sz="2000" cap="none" dirty="0" err="1">
                <a:latin typeface="Berlin Sans FB Demi" panose="020E0802020502020306" pitchFamily="34" charset="0"/>
              </a:rPr>
              <a:t>Daging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berwarna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putih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cenderung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berasal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dari</a:t>
            </a:r>
            <a:r>
              <a:rPr lang="en-US" sz="2000" cap="none" dirty="0">
                <a:latin typeface="Berlin Sans FB Demi" panose="020E0802020502020306" pitchFamily="34" charset="0"/>
              </a:rPr>
              <a:t> ungags </a:t>
            </a:r>
            <a:r>
              <a:rPr lang="en-US" sz="2000" cap="none" dirty="0" err="1">
                <a:latin typeface="Berlin Sans FB Demi" panose="020E0802020502020306" pitchFamily="34" charset="0"/>
              </a:rPr>
              <a:t>Seperti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ayam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dan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burung</a:t>
            </a:r>
            <a:endParaRPr lang="en-US" sz="20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000" cap="none" dirty="0" err="1">
                <a:latin typeface="Berlin Sans FB Demi" panose="020E0802020502020306" pitchFamily="34" charset="0"/>
              </a:rPr>
              <a:t>Daging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berwarna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merah</a:t>
            </a:r>
            <a:r>
              <a:rPr lang="en-US" sz="2000" cap="none" dirty="0">
                <a:latin typeface="Berlin Sans FB Demi" panose="020E0802020502020306" pitchFamily="34" charset="0"/>
              </a:rPr>
              <a:t>  </a:t>
            </a:r>
            <a:r>
              <a:rPr lang="en-US" sz="2000" cap="none" dirty="0" err="1">
                <a:latin typeface="Berlin Sans FB Demi" panose="020E0802020502020306" pitchFamily="34" charset="0"/>
              </a:rPr>
              <a:t>cenderung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berasal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dari</a:t>
            </a:r>
            <a:r>
              <a:rPr lang="en-US" sz="2000" cap="none" dirty="0">
                <a:latin typeface="Berlin Sans FB Demi" panose="020E0802020502020306" pitchFamily="34" charset="0"/>
              </a:rPr>
              <a:t> kaki 4, </a:t>
            </a:r>
            <a:r>
              <a:rPr lang="en-US" sz="2000" cap="none" dirty="0" err="1">
                <a:latin typeface="Berlin Sans FB Demi" panose="020E0802020502020306" pitchFamily="34" charset="0"/>
              </a:rPr>
              <a:t>Seperti</a:t>
            </a:r>
            <a:r>
              <a:rPr lang="en-US" sz="2000" cap="none" dirty="0">
                <a:latin typeface="Berlin Sans FB Demi" panose="020E0802020502020306" pitchFamily="34" charset="0"/>
              </a:rPr>
              <a:t> </a:t>
            </a:r>
            <a:r>
              <a:rPr lang="en-US" sz="2000" cap="none" dirty="0" err="1">
                <a:latin typeface="Berlin Sans FB Demi" panose="020E0802020502020306" pitchFamily="34" charset="0"/>
              </a:rPr>
              <a:t>sapi</a:t>
            </a:r>
            <a:r>
              <a:rPr lang="en-US" sz="2000" cap="none" dirty="0">
                <a:latin typeface="Berlin Sans FB Demi" panose="020E0802020502020306" pitchFamily="34" charset="0"/>
              </a:rPr>
              <a:t>, </a:t>
            </a:r>
            <a:r>
              <a:rPr lang="en-US" sz="2000" cap="none" dirty="0" err="1">
                <a:latin typeface="Berlin Sans FB Demi" panose="020E0802020502020306" pitchFamily="34" charset="0"/>
              </a:rPr>
              <a:t>domba</a:t>
            </a:r>
            <a:r>
              <a:rPr lang="en-US" sz="2000" cap="none" dirty="0">
                <a:latin typeface="Berlin Sans FB Demi" panose="020E0802020502020306" pitchFamily="34" charset="0"/>
              </a:rPr>
              <a:t> &amp; </a:t>
            </a:r>
            <a:r>
              <a:rPr lang="en-US" sz="2000" cap="none" dirty="0" err="1">
                <a:latin typeface="Berlin Sans FB Demi" panose="020E0802020502020306" pitchFamily="34" charset="0"/>
              </a:rPr>
              <a:t>kerbau</a:t>
            </a:r>
            <a:endParaRPr lang="en-US" sz="20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2216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59100"/>
            <a:ext cx="10394707" cy="4636394"/>
          </a:xfrm>
        </p:spPr>
        <p:txBody>
          <a:bodyPr>
            <a:normAutofit fontScale="92500" lnSpcReduction="20000"/>
          </a:bodyPr>
          <a:lstStyle/>
          <a:p>
            <a:r>
              <a:rPr lang="en-US" sz="2600" cap="none" dirty="0" err="1">
                <a:latin typeface="Berlin Sans FB Demi" panose="020E0802020502020306" pitchFamily="34" charset="0"/>
              </a:rPr>
              <a:t>Pengolahan</a:t>
            </a:r>
            <a:r>
              <a:rPr lang="en-US" sz="2600" cap="none" dirty="0">
                <a:latin typeface="Berlin Sans FB Demi" panose="020E0802020502020306" pitchFamily="34" charset="0"/>
              </a:rPr>
              <a:t> </a:t>
            </a:r>
            <a:r>
              <a:rPr lang="en-US" sz="2600" cap="none" dirty="0" err="1">
                <a:latin typeface="Berlin Sans FB Demi" panose="020E0802020502020306" pitchFamily="34" charset="0"/>
              </a:rPr>
              <a:t>dengan</a:t>
            </a:r>
            <a:r>
              <a:rPr lang="en-US" sz="2600" cap="none" dirty="0">
                <a:latin typeface="Berlin Sans FB Demi" panose="020E0802020502020306" pitchFamily="34" charset="0"/>
              </a:rPr>
              <a:t> </a:t>
            </a:r>
            <a:r>
              <a:rPr lang="en-US" sz="2600" cap="none" dirty="0" err="1">
                <a:latin typeface="Berlin Sans FB Demi" panose="020E0802020502020306" pitchFamily="34" charset="0"/>
              </a:rPr>
              <a:t>api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Merebus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Mengukus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Menumis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Menggoreng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Membakar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marL="457200" lvl="1" indent="0">
              <a:buNone/>
            </a:pPr>
            <a:endParaRPr lang="en-US" sz="2600" cap="none" dirty="0">
              <a:latin typeface="Berlin Sans FB Demi" panose="020E0802020502020306" pitchFamily="34" charset="0"/>
            </a:endParaRPr>
          </a:p>
          <a:p>
            <a:r>
              <a:rPr lang="en-US" sz="2600" cap="none" dirty="0" err="1">
                <a:latin typeface="Berlin Sans FB Demi" panose="020E0802020502020306" pitchFamily="34" charset="0"/>
              </a:rPr>
              <a:t>Pengolahan</a:t>
            </a:r>
            <a:r>
              <a:rPr lang="en-US" sz="2600" cap="none" dirty="0">
                <a:latin typeface="Berlin Sans FB Demi" panose="020E0802020502020306" pitchFamily="34" charset="0"/>
              </a:rPr>
              <a:t> </a:t>
            </a:r>
            <a:r>
              <a:rPr lang="en-US" sz="2600" cap="none" dirty="0" err="1">
                <a:latin typeface="Berlin Sans FB Demi" panose="020E0802020502020306" pitchFamily="34" charset="0"/>
              </a:rPr>
              <a:t>tanpa</a:t>
            </a:r>
            <a:r>
              <a:rPr lang="en-US" sz="2600" cap="none" dirty="0">
                <a:latin typeface="Berlin Sans FB Demi" panose="020E0802020502020306" pitchFamily="34" charset="0"/>
              </a:rPr>
              <a:t> </a:t>
            </a:r>
            <a:r>
              <a:rPr lang="en-US" sz="2600" cap="none" dirty="0" err="1">
                <a:latin typeface="Berlin Sans FB Demi" panose="020E0802020502020306" pitchFamily="34" charset="0"/>
              </a:rPr>
              <a:t>api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Rawfood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Pengasapan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5040"/>
            <a:ext cx="10394706" cy="1558636"/>
          </a:xfrm>
        </p:spPr>
        <p:txBody>
          <a:bodyPr>
            <a:noAutofit/>
          </a:bodyPr>
          <a:lstStyle/>
          <a:p>
            <a:r>
              <a:rPr lang="en-US" cap="none" dirty="0" err="1">
                <a:latin typeface="Berlin Sans FB Demi" panose="020E0802020502020306" pitchFamily="34" charset="0"/>
              </a:rPr>
              <a:t>Apa</a:t>
            </a:r>
            <a:r>
              <a:rPr lang="en-US" cap="none" dirty="0">
                <a:latin typeface="Berlin Sans FB Demi" panose="020E0802020502020306" pitchFamily="34" charset="0"/>
              </a:rPr>
              <a:t> yang </a:t>
            </a:r>
            <a:r>
              <a:rPr lang="en-US" cap="none" dirty="0" err="1">
                <a:latin typeface="Berlin Sans FB Demi" panose="020E0802020502020306" pitchFamily="34" charset="0"/>
              </a:rPr>
              <a:t>dimaksud</a:t>
            </a:r>
            <a:r>
              <a:rPr lang="en-US" cap="none" dirty="0">
                <a:latin typeface="Berlin Sans FB Demi" panose="020E0802020502020306" pitchFamily="34" charset="0"/>
              </a:rPr>
              <a:t> </a:t>
            </a:r>
            <a:r>
              <a:rPr lang="en-US" cap="none" dirty="0" err="1">
                <a:latin typeface="Berlin Sans FB Demi" panose="020E0802020502020306" pitchFamily="34" charset="0"/>
              </a:rPr>
              <a:t>dari</a:t>
            </a:r>
            <a:r>
              <a:rPr lang="en-US" cap="none" dirty="0">
                <a:latin typeface="Berlin Sans FB Demi" panose="020E0802020502020306" pitchFamily="34" charset="0"/>
              </a:rPr>
              <a:t> </a:t>
            </a:r>
            <a:r>
              <a:rPr lang="en-US" cap="none" dirty="0" err="1">
                <a:latin typeface="Berlin Sans FB Demi" panose="020E0802020502020306" pitchFamily="34" charset="0"/>
              </a:rPr>
              <a:t>pengolahan</a:t>
            </a:r>
            <a:r>
              <a:rPr lang="en-US" cap="none" dirty="0"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cap="none" dirty="0" err="1">
                <a:latin typeface="Berlin Sans FB Demi" panose="020E0802020502020306" pitchFamily="34" charset="0"/>
              </a:rPr>
              <a:t>Suatu</a:t>
            </a:r>
            <a:r>
              <a:rPr lang="en-US" sz="4400" cap="none" dirty="0">
                <a:latin typeface="Berlin Sans FB Demi" panose="020E0802020502020306" pitchFamily="34" charset="0"/>
              </a:rPr>
              <a:t> proses </a:t>
            </a:r>
            <a:r>
              <a:rPr lang="en-US" sz="4400" cap="none" dirty="0" err="1">
                <a:latin typeface="Berlin Sans FB Demi" panose="020E0802020502020306" pitchFamily="34" charset="0"/>
              </a:rPr>
              <a:t>mengubah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bahan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mentah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menjadi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bahan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setengah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jadi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atau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bahan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setengah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jadi</a:t>
            </a:r>
            <a:r>
              <a:rPr lang="en-US" sz="4400" cap="none" dirty="0">
                <a:latin typeface="Berlin Sans FB Demi" panose="020E0802020502020306" pitchFamily="34" charset="0"/>
              </a:rPr>
              <a:t>  </a:t>
            </a:r>
            <a:r>
              <a:rPr lang="en-US" sz="4400" cap="none" dirty="0" err="1">
                <a:latin typeface="Berlin Sans FB Demi" panose="020E0802020502020306" pitchFamily="34" charset="0"/>
              </a:rPr>
              <a:t>menjadi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makanan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siap</a:t>
            </a:r>
            <a:r>
              <a:rPr lang="en-US" sz="4400" cap="none" dirty="0">
                <a:latin typeface="Berlin Sans FB Demi" panose="020E0802020502020306" pitchFamily="34" charset="0"/>
              </a:rPr>
              <a:t> </a:t>
            </a:r>
            <a:r>
              <a:rPr lang="en-US" sz="4400" cap="none" dirty="0" err="1">
                <a:latin typeface="Berlin Sans FB Demi" panose="020E0802020502020306" pitchFamily="34" charset="0"/>
              </a:rPr>
              <a:t>saji</a:t>
            </a:r>
            <a:r>
              <a:rPr lang="en-US" sz="4400" cap="none" dirty="0"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8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97" y="170645"/>
            <a:ext cx="10396882" cy="1151965"/>
          </a:xfrm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7526" y="1030310"/>
            <a:ext cx="10394707" cy="4636394"/>
          </a:xfrm>
        </p:spPr>
        <p:txBody>
          <a:bodyPr>
            <a:normAutofit fontScale="70000" lnSpcReduction="20000"/>
          </a:bodyPr>
          <a:lstStyle/>
          <a:p>
            <a:r>
              <a:rPr lang="en-US" sz="2800" cap="none" dirty="0" err="1">
                <a:latin typeface="Berlin Sans FB Demi" panose="020E0802020502020306" pitchFamily="34" charset="0"/>
              </a:rPr>
              <a:t>Perencanaan</a:t>
            </a:r>
            <a:endParaRPr lang="en-US" sz="28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Identifikasi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>
                <a:latin typeface="Berlin Sans FB Demi" panose="020E0802020502020306" pitchFamily="34" charset="0"/>
              </a:rPr>
              <a:t>Ide </a:t>
            </a:r>
            <a:r>
              <a:rPr lang="en-US" sz="2600" cap="none" dirty="0" err="1">
                <a:latin typeface="Berlin Sans FB Demi" panose="020E0802020502020306" pitchFamily="34" charset="0"/>
              </a:rPr>
              <a:t>gagasan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r>
              <a:rPr lang="en-US" sz="2800" cap="none" dirty="0" err="1">
                <a:latin typeface="Berlin Sans FB Demi" panose="020E0802020502020306" pitchFamily="34" charset="0"/>
              </a:rPr>
              <a:t>Pembuatan</a:t>
            </a:r>
            <a:endParaRPr lang="en-US" sz="28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Persiapan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>
                <a:latin typeface="Berlin Sans FB Demi" panose="020E0802020502020306" pitchFamily="34" charset="0"/>
              </a:rPr>
              <a:t>Proses</a:t>
            </a:r>
          </a:p>
          <a:p>
            <a:r>
              <a:rPr lang="en-US" sz="2800" cap="none" dirty="0" err="1">
                <a:latin typeface="Berlin Sans FB Demi" panose="020E0802020502020306" pitchFamily="34" charset="0"/>
              </a:rPr>
              <a:t>Pengemasan</a:t>
            </a:r>
            <a:r>
              <a:rPr lang="en-US" sz="2800" cap="none" dirty="0">
                <a:latin typeface="Berlin Sans FB Demi" panose="020E0802020502020306" pitchFamily="34" charset="0"/>
              </a:rPr>
              <a:t>/</a:t>
            </a:r>
            <a:r>
              <a:rPr lang="en-US" sz="2800" cap="none" dirty="0" err="1">
                <a:latin typeface="Berlin Sans FB Demi" panose="020E0802020502020306" pitchFamily="34" charset="0"/>
              </a:rPr>
              <a:t>penyajian</a:t>
            </a:r>
            <a:endParaRPr lang="en-US" sz="28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Wadah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Kemasan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r>
              <a:rPr lang="en-US" sz="2800" cap="none" dirty="0" err="1">
                <a:latin typeface="Berlin Sans FB Demi" panose="020E0802020502020306" pitchFamily="34" charset="0"/>
              </a:rPr>
              <a:t>Evaluasi</a:t>
            </a:r>
            <a:endParaRPr lang="en-US" sz="28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Merasakan</a:t>
            </a:r>
            <a:r>
              <a:rPr lang="en-US" sz="2600" cap="none" dirty="0">
                <a:latin typeface="Berlin Sans FB Demi" panose="020E0802020502020306" pitchFamily="34" charset="0"/>
              </a:rPr>
              <a:t> </a:t>
            </a:r>
            <a:r>
              <a:rPr lang="en-US" sz="2600" cap="none" dirty="0" err="1">
                <a:latin typeface="Berlin Sans FB Demi" panose="020E0802020502020306" pitchFamily="34" charset="0"/>
              </a:rPr>
              <a:t>hasil</a:t>
            </a:r>
            <a:r>
              <a:rPr lang="en-US" sz="2600" cap="none" dirty="0">
                <a:latin typeface="Berlin Sans FB Demi" panose="020E0802020502020306" pitchFamily="34" charset="0"/>
              </a:rPr>
              <a:t> </a:t>
            </a:r>
            <a:r>
              <a:rPr lang="en-US" sz="2600" cap="none" dirty="0" err="1">
                <a:latin typeface="Berlin Sans FB Demi" panose="020E0802020502020306" pitchFamily="34" charset="0"/>
              </a:rPr>
              <a:t>olahan</a:t>
            </a:r>
            <a:endParaRPr lang="en-US" sz="26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cap="none" dirty="0" err="1">
                <a:latin typeface="Berlin Sans FB Demi" panose="020E0802020502020306" pitchFamily="34" charset="0"/>
              </a:rPr>
              <a:t>Mengevaluasi</a:t>
            </a:r>
            <a:r>
              <a:rPr lang="en-US" sz="2600" cap="none" dirty="0">
                <a:latin typeface="Berlin Sans FB Demi" panose="020E0802020502020306" pitchFamily="34" charset="0"/>
              </a:rPr>
              <a:t> </a:t>
            </a:r>
            <a:r>
              <a:rPr lang="en-US" sz="2600" cap="none" dirty="0" err="1">
                <a:latin typeface="Berlin Sans FB Demi" panose="020E0802020502020306" pitchFamily="34" charset="0"/>
              </a:rPr>
              <a:t>seluruh</a:t>
            </a:r>
            <a:r>
              <a:rPr lang="en-US" sz="2600" cap="none" dirty="0">
                <a:latin typeface="Berlin Sans FB Demi" panose="020E0802020502020306" pitchFamily="34" charset="0"/>
              </a:rPr>
              <a:t> proses</a:t>
            </a:r>
          </a:p>
        </p:txBody>
      </p:sp>
    </p:spTree>
    <p:extLst>
      <p:ext uri="{BB962C8B-B14F-4D97-AF65-F5344CB8AC3E}">
        <p14:creationId xmlns:p14="http://schemas.microsoft.com/office/powerpoint/2010/main" val="24097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02" y="466859"/>
            <a:ext cx="10396882" cy="1151965"/>
          </a:xfrm>
        </p:spPr>
        <p:txBody>
          <a:bodyPr/>
          <a:lstStyle/>
          <a:p>
            <a:r>
              <a:rPr lang="en-US" dirty="0"/>
              <a:t>DAGING AYAM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2921" y="1618824"/>
            <a:ext cx="10394707" cy="3311189"/>
          </a:xfrm>
        </p:spPr>
        <p:txBody>
          <a:bodyPr>
            <a:normAutofit/>
          </a:bodyPr>
          <a:lstStyle/>
          <a:p>
            <a:r>
              <a:rPr lang="en-US" sz="2800" cap="none" dirty="0" err="1">
                <a:latin typeface="Berlin Sans FB Demi" panose="020E0802020502020306" pitchFamily="34" charset="0"/>
              </a:rPr>
              <a:t>Daging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ayam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adalah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sember</a:t>
            </a:r>
            <a:r>
              <a:rPr lang="en-US" sz="2800" cap="none" dirty="0">
                <a:latin typeface="Berlin Sans FB Demi" panose="020E0802020502020306" pitchFamily="34" charset="0"/>
              </a:rPr>
              <a:t> protein </a:t>
            </a:r>
            <a:r>
              <a:rPr lang="en-US" sz="2800" cap="none" dirty="0" err="1">
                <a:latin typeface="Berlin Sans FB Demi" panose="020E0802020502020306" pitchFamily="34" charset="0"/>
              </a:rPr>
              <a:t>berkualitas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tinggi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dan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memiliki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kandungan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lemak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jenuh</a:t>
            </a:r>
            <a:r>
              <a:rPr lang="en-US" sz="2800" cap="none" dirty="0">
                <a:latin typeface="Berlin Sans FB Demi" panose="020E0802020502020306" pitchFamily="34" charset="0"/>
              </a:rPr>
              <a:t> yang </a:t>
            </a:r>
            <a:r>
              <a:rPr lang="en-US" sz="2800" cap="none" dirty="0" err="1">
                <a:latin typeface="Berlin Sans FB Demi" panose="020E0802020502020306" pitchFamily="34" charset="0"/>
              </a:rPr>
              <a:t>lebih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rendah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dibandingkan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dengan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daging</a:t>
            </a:r>
            <a:r>
              <a:rPr lang="en-US" sz="2800" cap="none" dirty="0">
                <a:latin typeface="Berlin Sans FB Demi" panose="020E0802020502020306" pitchFamily="34" charset="0"/>
              </a:rPr>
              <a:t> kaki 4. </a:t>
            </a:r>
            <a:r>
              <a:rPr lang="en-US" sz="2800" cap="none" dirty="0" err="1">
                <a:latin typeface="Berlin Sans FB Demi" panose="020E0802020502020306" pitchFamily="34" charset="0"/>
              </a:rPr>
              <a:t>Ayam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juga</a:t>
            </a:r>
            <a:r>
              <a:rPr lang="en-US" sz="2800" cap="none" dirty="0">
                <a:latin typeface="Berlin Sans FB Demi" panose="020E0802020502020306" pitchFamily="34" charset="0"/>
              </a:rPr>
              <a:t> kaya </a:t>
            </a:r>
            <a:r>
              <a:rPr lang="en-US" sz="2800" cap="none" dirty="0" err="1">
                <a:latin typeface="Berlin Sans FB Demi" panose="020E0802020502020306" pitchFamily="34" charset="0"/>
              </a:rPr>
              <a:t>akan</a:t>
            </a:r>
            <a:r>
              <a:rPr lang="en-US" sz="2800" cap="none" dirty="0">
                <a:latin typeface="Berlin Sans FB Demi" panose="020E0802020502020306" pitchFamily="34" charset="0"/>
              </a:rPr>
              <a:t> vitamin a </a:t>
            </a:r>
            <a:r>
              <a:rPr lang="en-US" sz="2800" cap="none" dirty="0" err="1">
                <a:latin typeface="Berlin Sans FB Demi" panose="020E0802020502020306" pitchFamily="34" charset="0"/>
              </a:rPr>
              <a:t>dan</a:t>
            </a:r>
            <a:r>
              <a:rPr lang="en-US" sz="2800" cap="none" dirty="0">
                <a:latin typeface="Berlin Sans FB Demi" panose="020E0802020502020306" pitchFamily="34" charset="0"/>
              </a:rPr>
              <a:t> b </a:t>
            </a:r>
            <a:r>
              <a:rPr lang="en-US" sz="2800" cap="none" dirty="0" err="1">
                <a:latin typeface="Berlin Sans FB Demi" panose="020E0802020502020306" pitchFamily="34" charset="0"/>
              </a:rPr>
              <a:t>serta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berbagai</a:t>
            </a:r>
            <a:r>
              <a:rPr lang="en-US" sz="2800" cap="none" dirty="0">
                <a:latin typeface="Berlin Sans FB Demi" panose="020E0802020502020306" pitchFamily="34" charset="0"/>
              </a:rPr>
              <a:t> mineral </a:t>
            </a:r>
            <a:r>
              <a:rPr lang="en-US" sz="2800" cap="none" dirty="0" err="1">
                <a:latin typeface="Berlin Sans FB Demi" panose="020E0802020502020306" pitchFamily="34" charset="0"/>
              </a:rPr>
              <a:t>tembaha</a:t>
            </a:r>
            <a:r>
              <a:rPr lang="en-US" sz="2800" cap="none" dirty="0">
                <a:latin typeface="Berlin Sans FB Demi" panose="020E0802020502020306" pitchFamily="34" charset="0"/>
              </a:rPr>
              <a:t>, </a:t>
            </a:r>
            <a:r>
              <a:rPr lang="en-US" sz="2800" cap="none" dirty="0" err="1">
                <a:latin typeface="Berlin Sans FB Demi" panose="020E0802020502020306" pitchFamily="34" charset="0"/>
              </a:rPr>
              <a:t>zat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besi,kalsium</a:t>
            </a:r>
            <a:r>
              <a:rPr lang="en-US" sz="2800" cap="none" dirty="0">
                <a:latin typeface="Berlin Sans FB Demi" panose="020E0802020502020306" pitchFamily="34" charset="0"/>
              </a:rPr>
              <a:t>, </a:t>
            </a:r>
            <a:r>
              <a:rPr lang="en-US" sz="2800" cap="none" dirty="0" err="1">
                <a:latin typeface="Berlin Sans FB Demi" panose="020E0802020502020306" pitchFamily="34" charset="0"/>
              </a:rPr>
              <a:t>fosfor</a:t>
            </a:r>
            <a:r>
              <a:rPr lang="en-US" sz="2800" cap="none" dirty="0">
                <a:latin typeface="Berlin Sans FB Demi" panose="020E0802020502020306" pitchFamily="34" charset="0"/>
              </a:rPr>
              <a:t>, </a:t>
            </a:r>
            <a:r>
              <a:rPr lang="en-US" sz="2800" cap="none" dirty="0" err="1">
                <a:latin typeface="Berlin Sans FB Demi" panose="020E0802020502020306" pitchFamily="34" charset="0"/>
              </a:rPr>
              <a:t>kalium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dan</a:t>
            </a:r>
            <a:r>
              <a:rPr lang="en-US" sz="2800" cap="none" dirty="0">
                <a:latin typeface="Berlin Sans FB Demi" panose="020E0802020502020306" pitchFamily="34" charset="0"/>
              </a:rPr>
              <a:t> zinc</a:t>
            </a:r>
          </a:p>
        </p:txBody>
      </p:sp>
    </p:spTree>
    <p:extLst>
      <p:ext uri="{BB962C8B-B14F-4D97-AF65-F5344CB8AC3E}">
        <p14:creationId xmlns:p14="http://schemas.microsoft.com/office/powerpoint/2010/main" val="40952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85" y="260797"/>
            <a:ext cx="10396882" cy="1151965"/>
          </a:xfrm>
        </p:spPr>
        <p:txBody>
          <a:bodyPr/>
          <a:lstStyle/>
          <a:p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/>
              <a:t>jenis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0" t="2631" r="29396" b="6119"/>
          <a:stretch/>
        </p:blipFill>
        <p:spPr>
          <a:xfrm>
            <a:off x="589012" y="1412762"/>
            <a:ext cx="2743201" cy="383488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37903" y="1412763"/>
            <a:ext cx="3944373" cy="398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Ayam</a:t>
            </a:r>
            <a:r>
              <a:rPr lang="en-US" sz="4000" cap="none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kampung</a:t>
            </a:r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Kadar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lemak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relative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rendah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Kandungan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nutrisi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tinggi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Daging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alot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dibanding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ayam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boiler.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Menghasilkan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telur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mengandung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banyak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kandungan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nutrusi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19" y="888643"/>
            <a:ext cx="4097717" cy="42606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38780" y="1165805"/>
            <a:ext cx="3944373" cy="398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Ayam</a:t>
            </a:r>
            <a:r>
              <a:rPr lang="en-US" sz="4000" cap="none" dirty="0">
                <a:solidFill>
                  <a:schemeClr val="tx1"/>
                </a:solidFill>
                <a:latin typeface="Berlin Sans FB Demi" panose="020E0802020502020306" pitchFamily="34" charset="0"/>
              </a:rPr>
              <a:t> boiler/</a:t>
            </a:r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ayam</a:t>
            </a:r>
            <a:r>
              <a:rPr lang="en-US" sz="4000" cap="none" dirty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negri</a:t>
            </a:r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Kadar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lemak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relative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tinggi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Kandungan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nutrisi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relatif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rendah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Dagingnya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biasa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gurih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Biasanya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cenderung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27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7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gemuk</a:t>
            </a:r>
            <a:endParaRPr lang="en-US" sz="27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3371"/>
            <a:ext cx="10396882" cy="1151965"/>
          </a:xfrm>
        </p:spPr>
        <p:txBody>
          <a:bodyPr/>
          <a:lstStyle/>
          <a:p>
            <a:r>
              <a:rPr lang="en-US" dirty="0"/>
              <a:t>DAGING KAKI 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9" y="1841677"/>
            <a:ext cx="4270579" cy="316820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35771" y="93372"/>
            <a:ext cx="6265063" cy="580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DAGING SAPI</a:t>
            </a:r>
          </a:p>
          <a:p>
            <a:endParaRPr lang="en-US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</a:t>
            </a:r>
            <a:r>
              <a:rPr lang="en-US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</a:t>
            </a:r>
            <a:endParaRPr lang="en-US" b="1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Warna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daging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merah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terang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Berserabut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halus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sedikit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lemak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Konsistensi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liat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/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kenyal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Bau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rasa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aromatis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baunya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terlalu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amis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segar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?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rasanya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gurih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Bersih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darah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Permukaan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daging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sapi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3100" b="1" cap="none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mengkilat</a:t>
            </a:r>
            <a:r>
              <a:rPr lang="en-US" sz="3100" b="1" cap="none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sz="44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0" y="1158023"/>
            <a:ext cx="5132214" cy="4354133"/>
          </a:xfrm>
        </p:spPr>
      </p:pic>
      <p:sp>
        <p:nvSpPr>
          <p:cNvPr id="6" name="Rectangle 5"/>
          <p:cNvSpPr/>
          <p:nvPr/>
        </p:nvSpPr>
        <p:spPr>
          <a:xfrm>
            <a:off x="5825545" y="710159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800" b="1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kerbau</a:t>
            </a:r>
            <a:endParaRPr lang="en-US" sz="2800" b="1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Ciri</a:t>
            </a:r>
            <a:r>
              <a:rPr lang="en-US" sz="2400" b="1" dirty="0">
                <a:solidFill>
                  <a:srgbClr val="222222"/>
                </a:solidFill>
                <a:latin typeface="Berlin Sans FB Demi" panose="020E0802020502020306" pitchFamily="34" charset="0"/>
              </a:rPr>
              <a:t> – </a:t>
            </a: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ciri</a:t>
            </a:r>
            <a:endParaRPr lang="en-US" sz="2400" b="1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endParaRPr lang="en-US" sz="1200" b="1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berwarna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merah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jika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dibandingkan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sapi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warnanya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merah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gelap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.</a:t>
            </a:r>
          </a:p>
          <a:p>
            <a:endParaRPr lang="en-US" sz="1400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terdiri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dari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serat-serat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halus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Di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bawah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kulit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dan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diantara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otot-otot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terdapat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banyak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lemak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Lemak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berwarna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putih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.</a:t>
            </a:r>
            <a:endParaRPr lang="en-US" sz="2400" b="0" i="0" dirty="0">
              <a:solidFill>
                <a:srgbClr val="222222"/>
              </a:solidFill>
              <a:effectLst/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6" y="1770068"/>
            <a:ext cx="4985891" cy="3311525"/>
          </a:xfrm>
        </p:spPr>
      </p:pic>
      <p:sp>
        <p:nvSpPr>
          <p:cNvPr id="5" name="Rectangle 4"/>
          <p:cNvSpPr/>
          <p:nvPr/>
        </p:nvSpPr>
        <p:spPr>
          <a:xfrm>
            <a:off x="5765442" y="86746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22222"/>
                </a:solidFill>
                <a:latin typeface="Berlin Sans FB Demi" panose="020E0802020502020306" pitchFamily="34" charset="0"/>
              </a:rPr>
              <a:t>DAGING KAMBING</a:t>
            </a:r>
          </a:p>
          <a:p>
            <a:endParaRPr lang="en-US" sz="2400" b="1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berwarna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merah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jika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dibandingkan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sapi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warnanya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merah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gelap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terdiri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dari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serat-serat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halus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Di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bawah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kulit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dan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diantara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otot-otot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terdapat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banyak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lemak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Lemak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berwarna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putih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22222"/>
              </a:solidFill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Daging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kambing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jantan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berbau</a:t>
            </a:r>
            <a:r>
              <a:rPr lang="en-US" sz="2400" dirty="0">
                <a:solidFill>
                  <a:srgbClr val="222222"/>
                </a:solidFill>
                <a:latin typeface="Berlin Sans FB Demi" panose="020E0802020502020306" pitchFamily="34" charset="0"/>
              </a:rPr>
              <a:t> </a:t>
            </a:r>
            <a:r>
              <a:rPr lang="en-US" sz="2400" b="1" dirty="0" err="1">
                <a:solidFill>
                  <a:srgbClr val="222222"/>
                </a:solidFill>
                <a:latin typeface="Berlin Sans FB Demi" panose="020E0802020502020306" pitchFamily="34" charset="0"/>
              </a:rPr>
              <a:t>khas</a:t>
            </a:r>
            <a:endParaRPr lang="en-US" sz="2400" b="0" i="0" dirty="0">
              <a:solidFill>
                <a:srgbClr val="222222"/>
              </a:solidFill>
              <a:effectLst/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4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382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cap="none" dirty="0" err="1"/>
              <a:t>Mengolah</a:t>
            </a:r>
            <a:r>
              <a:rPr lang="en-US" cap="none" dirty="0"/>
              <a:t> </a:t>
            </a:r>
            <a:r>
              <a:rPr lang="en-US" cap="none" dirty="0" err="1"/>
              <a:t>bahan</a:t>
            </a:r>
            <a:r>
              <a:rPr lang="en-US" cap="none" dirty="0"/>
              <a:t> </a:t>
            </a:r>
            <a:r>
              <a:rPr lang="en-US" cap="none" dirty="0" err="1"/>
              <a:t>pangan</a:t>
            </a:r>
            <a:r>
              <a:rPr lang="en-US" cap="none" dirty="0"/>
              <a:t> </a:t>
            </a:r>
            <a:r>
              <a:rPr lang="en-US" cap="none" dirty="0" err="1"/>
              <a:t>bergantung</a:t>
            </a:r>
            <a:r>
              <a:rPr lang="en-US" cap="none" dirty="0"/>
              <a:t> </a:t>
            </a:r>
            <a:r>
              <a:rPr lang="en-US" cap="none" dirty="0" err="1"/>
              <a:t>pada</a:t>
            </a:r>
            <a:r>
              <a:rPr lang="en-US" cap="none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715667"/>
            <a:ext cx="10394707" cy="3311189"/>
          </a:xfrm>
        </p:spPr>
        <p:txBody>
          <a:bodyPr>
            <a:normAutofit/>
          </a:bodyPr>
          <a:lstStyle/>
          <a:p>
            <a:r>
              <a:rPr lang="en-US" sz="2800" cap="none" dirty="0" err="1">
                <a:latin typeface="Berlin Sans FB Demi" panose="020E0802020502020306" pitchFamily="34" charset="0"/>
              </a:rPr>
              <a:t>Tujuan</a:t>
            </a:r>
            <a:endParaRPr lang="en-US" sz="2800" cap="none" dirty="0">
              <a:latin typeface="Berlin Sans FB Demi" panose="020E0802020502020306" pitchFamily="34" charset="0"/>
            </a:endParaRPr>
          </a:p>
          <a:p>
            <a:r>
              <a:rPr lang="en-US" sz="2800" cap="none" dirty="0" err="1">
                <a:latin typeface="Berlin Sans FB Demi" panose="020E0802020502020306" pitchFamily="34" charset="0"/>
              </a:rPr>
              <a:t>Metode</a:t>
            </a:r>
            <a:endParaRPr lang="en-US" sz="2800" cap="none" dirty="0">
              <a:latin typeface="Berlin Sans FB Demi" panose="020E0802020502020306" pitchFamily="34" charset="0"/>
            </a:endParaRPr>
          </a:p>
          <a:p>
            <a:r>
              <a:rPr lang="en-US" sz="2800" cap="none" dirty="0" err="1">
                <a:latin typeface="Berlin Sans FB Demi" panose="020E0802020502020306" pitchFamily="34" charset="0"/>
              </a:rPr>
              <a:t>Kebutuhan</a:t>
            </a:r>
            <a:endParaRPr lang="en-US" sz="2800" cap="none" dirty="0">
              <a:latin typeface="Berlin Sans FB Demi" panose="020E0802020502020306" pitchFamily="34" charset="0"/>
            </a:endParaRPr>
          </a:p>
          <a:p>
            <a:r>
              <a:rPr lang="en-US" sz="2800" cap="none" dirty="0" err="1">
                <a:latin typeface="Berlin Sans FB Demi" panose="020E0802020502020306" pitchFamily="34" charset="0"/>
              </a:rPr>
              <a:t>Kegunaan</a:t>
            </a:r>
            <a:r>
              <a:rPr lang="en-US" sz="2800" cap="none" dirty="0">
                <a:latin typeface="Berlin Sans FB Demi" panose="020E0802020502020306" pitchFamily="34" charset="0"/>
              </a:rPr>
              <a:t> yang </a:t>
            </a:r>
            <a:r>
              <a:rPr lang="en-US" sz="2800" cap="none" dirty="0" err="1">
                <a:latin typeface="Berlin Sans FB Demi" panose="020E0802020502020306" pitchFamily="34" charset="0"/>
              </a:rPr>
              <a:t>diinginkan</a:t>
            </a:r>
            <a:endParaRPr lang="en-US" sz="28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err="1">
                <a:latin typeface="Berlin Sans FB Demi" panose="020E0802020502020306" pitchFamily="34" charset="0"/>
              </a:rPr>
              <a:t>Tujuan</a:t>
            </a:r>
            <a:r>
              <a:rPr lang="en-US" cap="none" dirty="0">
                <a:latin typeface="Berlin Sans FB Demi" panose="020E0802020502020306" pitchFamily="34" charset="0"/>
              </a:rPr>
              <a:t> </a:t>
            </a:r>
            <a:r>
              <a:rPr lang="en-US" cap="none" dirty="0" err="1">
                <a:latin typeface="Berlin Sans FB Demi" panose="020E0802020502020306" pitchFamily="34" charset="0"/>
              </a:rPr>
              <a:t>pengolahan</a:t>
            </a:r>
            <a:r>
              <a:rPr lang="en-US" cap="none" dirty="0">
                <a:latin typeface="Berlin Sans FB Demi" panose="020E0802020502020306" pitchFamily="34" charset="0"/>
              </a:rPr>
              <a:t> </a:t>
            </a:r>
            <a:r>
              <a:rPr lang="en-US" cap="none" dirty="0" err="1">
                <a:latin typeface="Berlin Sans FB Demi" panose="020E0802020502020306" pitchFamily="34" charset="0"/>
              </a:rPr>
              <a:t>produk</a:t>
            </a:r>
            <a:r>
              <a:rPr lang="en-US" cap="none" dirty="0">
                <a:latin typeface="Berlin Sans FB Demi" panose="020E0802020502020306" pitchFamily="34" charset="0"/>
              </a:rPr>
              <a:t> </a:t>
            </a:r>
            <a:r>
              <a:rPr lang="en-US" cap="none" dirty="0" err="1">
                <a:latin typeface="Berlin Sans FB Demi" panose="020E0802020502020306" pitchFamily="34" charset="0"/>
              </a:rPr>
              <a:t>menjadi</a:t>
            </a:r>
            <a:r>
              <a:rPr lang="en-US" cap="none" dirty="0">
                <a:latin typeface="Berlin Sans FB Demi" panose="020E0802020502020306" pitchFamily="34" charset="0"/>
              </a:rPr>
              <a:t> </a:t>
            </a:r>
            <a:r>
              <a:rPr lang="en-US" cap="none" dirty="0" err="1">
                <a:latin typeface="Berlin Sans FB Demi" panose="020E0802020502020306" pitchFamily="34" charset="0"/>
              </a:rPr>
              <a:t>variasi</a:t>
            </a:r>
            <a:r>
              <a:rPr lang="en-US" cap="none" dirty="0">
                <a:latin typeface="Berlin Sans FB Demi" panose="020E0802020502020306" pitchFamily="34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535362"/>
            <a:ext cx="10394707" cy="3311189"/>
          </a:xfrm>
        </p:spPr>
        <p:txBody>
          <a:bodyPr>
            <a:normAutofit/>
          </a:bodyPr>
          <a:lstStyle/>
          <a:p>
            <a:r>
              <a:rPr lang="en-US" sz="3200" cap="none" dirty="0" err="1">
                <a:latin typeface="Berlin Sans FB Demi" panose="020E0802020502020306" pitchFamily="34" charset="0"/>
              </a:rPr>
              <a:t>Meingkatkan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minat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konsumsi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anak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usia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sekolah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dalam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mengonsumsi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produk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dan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daging</a:t>
            </a:r>
            <a:endParaRPr lang="en-US" sz="32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91" y="505496"/>
            <a:ext cx="10396882" cy="1151965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olangan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perikanan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berdasarkan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etimologinya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dapat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dibagi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menjadi</a:t>
            </a:r>
            <a:r>
              <a:rPr lang="en-US" sz="3200" cap="none" dirty="0">
                <a:latin typeface="Berlin Sans FB Demi" panose="020E0802020502020306" pitchFamily="34" charset="0"/>
              </a:rPr>
              <a:t> 3 </a:t>
            </a:r>
            <a:r>
              <a:rPr lang="en-US" sz="3200" cap="none" dirty="0" err="1">
                <a:latin typeface="Berlin Sans FB Demi" panose="020E0802020502020306" pitchFamily="34" charset="0"/>
              </a:rPr>
              <a:t>yaitu</a:t>
            </a:r>
            <a:r>
              <a:rPr lang="en-US" sz="3200" cap="none" dirty="0">
                <a:latin typeface="Berlin Sans FB Demi" panose="020E0802020502020306" pitchFamily="34" charset="0"/>
              </a:rPr>
              <a:t>..</a:t>
            </a:r>
          </a:p>
          <a:p>
            <a:pPr lvl="1"/>
            <a:r>
              <a:rPr lang="en-US" sz="2800" cap="none" dirty="0">
                <a:latin typeface="Berlin Sans FB Demi" panose="020E0802020502020306" pitchFamily="34" charset="0"/>
              </a:rPr>
              <a:t>A. </a:t>
            </a:r>
            <a:r>
              <a:rPr lang="en-US" sz="2800" cap="none" dirty="0" err="1">
                <a:latin typeface="Berlin Sans FB Demi" panose="020E0802020502020306" pitchFamily="34" charset="0"/>
              </a:rPr>
              <a:t>Perairan</a:t>
            </a:r>
            <a:r>
              <a:rPr lang="en-US" sz="2800" cap="none" dirty="0">
                <a:latin typeface="Berlin Sans FB Demi" panose="020E0802020502020306" pitchFamily="34" charset="0"/>
              </a:rPr>
              <a:t>  </a:t>
            </a:r>
            <a:r>
              <a:rPr lang="en-US" sz="2800" cap="none" dirty="0" err="1">
                <a:latin typeface="Berlin Sans FB Demi" panose="020E0802020502020306" pitchFamily="34" charset="0"/>
              </a:rPr>
              <a:t>tawar</a:t>
            </a:r>
            <a:endParaRPr lang="en-US" sz="28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800" cap="none" dirty="0">
                <a:latin typeface="Berlin Sans FB Demi" panose="020E0802020502020306" pitchFamily="34" charset="0"/>
              </a:rPr>
              <a:t>B. </a:t>
            </a:r>
            <a:r>
              <a:rPr lang="en-US" sz="2800" cap="none" dirty="0" err="1">
                <a:latin typeface="Berlin Sans FB Demi" panose="020E0802020502020306" pitchFamily="34" charset="0"/>
              </a:rPr>
              <a:t>Perairan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payau</a:t>
            </a:r>
            <a:endParaRPr lang="en-US" sz="2800" cap="none" dirty="0">
              <a:latin typeface="Berlin Sans FB Demi" panose="020E0802020502020306" pitchFamily="34" charset="0"/>
            </a:endParaRPr>
          </a:p>
          <a:p>
            <a:pPr lvl="1"/>
            <a:r>
              <a:rPr lang="en-US" sz="2800" cap="none" dirty="0">
                <a:latin typeface="Berlin Sans FB Demi" panose="020E0802020502020306" pitchFamily="34" charset="0"/>
              </a:rPr>
              <a:t>C. </a:t>
            </a:r>
            <a:r>
              <a:rPr lang="en-US" sz="2800" cap="none" dirty="0" err="1">
                <a:latin typeface="Berlin Sans FB Demi" panose="020E0802020502020306" pitchFamily="34" charset="0"/>
              </a:rPr>
              <a:t>Perairan</a:t>
            </a:r>
            <a:r>
              <a:rPr lang="en-US" sz="2800" cap="none" dirty="0">
                <a:latin typeface="Berlin Sans FB Demi" panose="020E0802020502020306" pitchFamily="34" charset="0"/>
              </a:rPr>
              <a:t> </a:t>
            </a:r>
            <a:r>
              <a:rPr lang="en-US" sz="2800" cap="none" dirty="0" err="1">
                <a:latin typeface="Berlin Sans FB Demi" panose="020E0802020502020306" pitchFamily="34" charset="0"/>
              </a:rPr>
              <a:t>laut</a:t>
            </a:r>
            <a:endParaRPr lang="en-US" sz="28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PENGERTIAN DARI 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51272"/>
            <a:ext cx="10394707" cy="3311189"/>
          </a:xfrm>
        </p:spPr>
        <p:txBody>
          <a:bodyPr>
            <a:normAutofit/>
          </a:bodyPr>
          <a:lstStyle/>
          <a:p>
            <a:r>
              <a:rPr lang="en-US" sz="32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adalah</a:t>
            </a:r>
            <a:r>
              <a:rPr lang="en-US" sz="3200" cap="none" dirty="0">
                <a:latin typeface="Berlin Sans FB Demi" panose="020E0802020502020306" pitchFamily="34" charset="0"/>
              </a:rPr>
              <a:t> vertebrata </a:t>
            </a:r>
            <a:r>
              <a:rPr lang="en-US" sz="3200" cap="none" dirty="0" err="1">
                <a:latin typeface="Berlin Sans FB Demi" panose="020E0802020502020306" pitchFamily="34" charset="0"/>
              </a:rPr>
              <a:t>poikilo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termik</a:t>
            </a:r>
            <a:r>
              <a:rPr lang="en-US" sz="3200" cap="none" dirty="0">
                <a:latin typeface="Berlin Sans FB Demi" panose="020E0802020502020306" pitchFamily="34" charset="0"/>
              </a:rPr>
              <a:t> (</a:t>
            </a:r>
            <a:r>
              <a:rPr lang="en-US" sz="3200" cap="none" dirty="0" err="1">
                <a:latin typeface="Berlin Sans FB Demi" panose="020E0802020502020306" pitchFamily="34" charset="0"/>
              </a:rPr>
              <a:t>berdarah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dingin</a:t>
            </a:r>
            <a:r>
              <a:rPr lang="en-US" sz="3200" cap="none" dirty="0">
                <a:latin typeface="Berlin Sans FB Demi" panose="020E0802020502020306" pitchFamily="34" charset="0"/>
              </a:rPr>
              <a:t>) yang </a:t>
            </a:r>
            <a:r>
              <a:rPr lang="en-US" sz="3200" cap="none" dirty="0" err="1">
                <a:latin typeface="Berlin Sans FB Demi" panose="020E0802020502020306" pitchFamily="34" charset="0"/>
              </a:rPr>
              <a:t>hidup</a:t>
            </a:r>
            <a:r>
              <a:rPr lang="en-US" sz="3200" cap="none" dirty="0">
                <a:latin typeface="Berlin Sans FB Demi" panose="020E0802020502020306" pitchFamily="34" charset="0"/>
              </a:rPr>
              <a:t> di air </a:t>
            </a:r>
            <a:r>
              <a:rPr lang="en-US" sz="3200" cap="none" dirty="0" err="1">
                <a:latin typeface="Berlin Sans FB Demi" panose="020E0802020502020306" pitchFamily="34" charset="0"/>
              </a:rPr>
              <a:t>dan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bernapas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dengan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menggunakan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insang</a:t>
            </a:r>
            <a:r>
              <a:rPr lang="en-US" sz="3200" cap="none" dirty="0">
                <a:latin typeface="Berlin Sans FB Demi" panose="020E0802020502020306" pitchFamily="34" charset="0"/>
              </a:rPr>
              <a:t>, </a:t>
            </a:r>
            <a:r>
              <a:rPr lang="en-US" sz="32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dapat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ditemukan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berbagai</a:t>
            </a:r>
            <a:r>
              <a:rPr lang="en-US" sz="3200" cap="none" dirty="0">
                <a:latin typeface="Berlin Sans FB Demi" panose="020E0802020502020306" pitchFamily="34" charset="0"/>
              </a:rPr>
              <a:t> </a:t>
            </a:r>
            <a:r>
              <a:rPr lang="en-US" sz="3200" cap="none" dirty="0" err="1">
                <a:latin typeface="Berlin Sans FB Demi" panose="020E0802020502020306" pitchFamily="34" charset="0"/>
              </a:rPr>
              <a:t>Perairan</a:t>
            </a:r>
            <a:r>
              <a:rPr lang="en-US" sz="3200" cap="none" dirty="0"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83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66" y="286554"/>
            <a:ext cx="10396882" cy="1151965"/>
          </a:xfrm>
        </p:spPr>
        <p:txBody>
          <a:bodyPr/>
          <a:lstStyle/>
          <a:p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tawar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8375" y="1438519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cap="none" dirty="0" err="1">
                <a:latin typeface="Berlin Sans FB Demi" panose="020E0802020502020306" pitchFamily="34" charset="0"/>
              </a:rPr>
              <a:t>Pengertian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dari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perairan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tawar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adalah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ikan</a:t>
            </a:r>
            <a:r>
              <a:rPr lang="en-US" sz="3600" cap="none" dirty="0">
                <a:latin typeface="Berlin Sans FB Demi" panose="020E0802020502020306" pitchFamily="34" charset="0"/>
              </a:rPr>
              <a:t> yang </a:t>
            </a:r>
            <a:r>
              <a:rPr lang="en-US" sz="3600" cap="none" dirty="0" err="1">
                <a:latin typeface="Berlin Sans FB Demi" panose="020E0802020502020306" pitchFamily="34" charset="0"/>
              </a:rPr>
              <a:t>menghabiskan</a:t>
            </a:r>
            <a:r>
              <a:rPr lang="en-US" sz="3600" cap="none" dirty="0">
                <a:latin typeface="Berlin Sans FB Demi" panose="020E0802020502020306" pitchFamily="34" charset="0"/>
              </a:rPr>
              <a:t>  </a:t>
            </a:r>
            <a:r>
              <a:rPr lang="en-US" sz="3600" cap="none" dirty="0" err="1">
                <a:latin typeface="Berlin Sans FB Demi" panose="020E0802020502020306" pitchFamily="34" charset="0"/>
              </a:rPr>
              <a:t>seluruh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hidupnya</a:t>
            </a:r>
            <a:r>
              <a:rPr lang="en-US" sz="3600" cap="none" dirty="0">
                <a:latin typeface="Berlin Sans FB Demi" panose="020E0802020502020306" pitchFamily="34" charset="0"/>
              </a:rPr>
              <a:t> di air </a:t>
            </a:r>
            <a:r>
              <a:rPr lang="en-US" sz="3600" cap="none" dirty="0" err="1">
                <a:latin typeface="Berlin Sans FB Demi" panose="020E0802020502020306" pitchFamily="34" charset="0"/>
              </a:rPr>
              <a:t>tawar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seperti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singai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dan</a:t>
            </a:r>
            <a:r>
              <a:rPr lang="en-US" sz="3600" cap="none" dirty="0">
                <a:latin typeface="Berlin Sans FB Demi" panose="020E0802020502020306" pitchFamily="34" charset="0"/>
              </a:rPr>
              <a:t> </a:t>
            </a:r>
            <a:r>
              <a:rPr lang="en-US" sz="3600" cap="none" dirty="0" err="1">
                <a:latin typeface="Berlin Sans FB Demi" panose="020E0802020502020306" pitchFamily="34" charset="0"/>
              </a:rPr>
              <a:t>danau</a:t>
            </a:r>
            <a:endParaRPr lang="en-US" sz="3600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270456"/>
            <a:ext cx="10709196" cy="156730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–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pengolahannya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3868760"/>
            <a:ext cx="3152148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72" y="183776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89" y="3868760"/>
            <a:ext cx="281940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40" y="1837765"/>
            <a:ext cx="2914650" cy="15716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87887" y="4895739"/>
            <a:ext cx="1867437" cy="592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Lele</a:t>
            </a:r>
            <a:endParaRPr lang="en-US" sz="4000" cap="none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19572" y="3560180"/>
            <a:ext cx="2153949" cy="58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>
                <a:solidFill>
                  <a:schemeClr val="tx1"/>
                </a:solidFill>
                <a:latin typeface="Berlin Sans FB Demi" panose="020E0802020502020306" pitchFamily="34" charset="0"/>
              </a:rPr>
              <a:t>BAWAL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90840" y="5148357"/>
            <a:ext cx="2153949" cy="58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>
                <a:solidFill>
                  <a:schemeClr val="tx1"/>
                </a:solidFill>
                <a:latin typeface="Berlin Sans FB Demi" panose="020E0802020502020306" pitchFamily="34" charset="0"/>
              </a:rPr>
              <a:t>MAS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480641" y="3405074"/>
            <a:ext cx="2153949" cy="58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cap="none" dirty="0">
                <a:solidFill>
                  <a:schemeClr val="tx1"/>
                </a:solidFill>
                <a:latin typeface="Berlin Sans FB Demi" panose="020E0802020502020306" pitchFamily="34" charset="0"/>
              </a:rPr>
              <a:t>NILA</a:t>
            </a:r>
          </a:p>
        </p:txBody>
      </p:sp>
    </p:spTree>
    <p:extLst>
      <p:ext uri="{BB962C8B-B14F-4D97-AF65-F5344CB8AC3E}">
        <p14:creationId xmlns:p14="http://schemas.microsoft.com/office/powerpoint/2010/main" val="28930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1416571"/>
            <a:ext cx="5450035" cy="30137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52" y="738187"/>
            <a:ext cx="4323813" cy="2851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3" y="423140"/>
            <a:ext cx="5458940" cy="4088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3" y="716484"/>
            <a:ext cx="7131848" cy="400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79" y="842750"/>
            <a:ext cx="5482579" cy="3880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1" y="423140"/>
            <a:ext cx="8138009" cy="53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542</TotalTime>
  <Words>496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Aharoni</vt:lpstr>
      <vt:lpstr>Arial</vt:lpstr>
      <vt:lpstr>Berlin Sans FB Demi</vt:lpstr>
      <vt:lpstr>Impact</vt:lpstr>
      <vt:lpstr>Main Event</vt:lpstr>
      <vt:lpstr>PENGOLAHAN BAHAN PANGAN HASIL PETERNAKAN DAN PERIKANAN</vt:lpstr>
      <vt:lpstr>Apa yang dimaksud dari pengolahan?</vt:lpstr>
      <vt:lpstr>Mengolah bahan pangan bergantung pada:</vt:lpstr>
      <vt:lpstr>Tujuan pengolahan produk menjadi variasi ?</vt:lpstr>
      <vt:lpstr>Bahan olangan hasil perikanan</vt:lpstr>
      <vt:lpstr>PENGERTIAN DARI IKAN</vt:lpstr>
      <vt:lpstr>Ikan Perairan tawar</vt:lpstr>
      <vt:lpstr>Contoh – contoh ikan perairan tawar dan hasil pengolahannya</vt:lpstr>
      <vt:lpstr>PowerPoint Presentation</vt:lpstr>
      <vt:lpstr>PowerPoint Presentation</vt:lpstr>
      <vt:lpstr>PowerPoint Presentation</vt:lpstr>
      <vt:lpstr>Ikan Perairan PAYAU</vt:lpstr>
      <vt:lpstr>Contoh – contoh ikan perairan PAYAU</vt:lpstr>
      <vt:lpstr>HASIL PENGOLAHAN </vt:lpstr>
      <vt:lpstr>PowerPoint Presentation</vt:lpstr>
      <vt:lpstr>Ikan Perairan LAUT</vt:lpstr>
      <vt:lpstr>Contoh – contoh ikan perairan LAUT</vt:lpstr>
      <vt:lpstr>Bahan olangan hasil Peternakan/ Daging</vt:lpstr>
      <vt:lpstr>Proses pengolahan dibagi menjadi 2</vt:lpstr>
      <vt:lpstr>Tahap pengolahan</vt:lpstr>
      <vt:lpstr>DAGING AYAM</vt:lpstr>
      <vt:lpstr>Ayam dibedakan menjadi 2 jenis</vt:lpstr>
      <vt:lpstr>PowerPoint Presentation</vt:lpstr>
      <vt:lpstr>DAGING KAKI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PENGOLAHAN BAHAN PANGAN HASIL PETERNAKAN DAN PERIKANAN</dc:title>
  <dc:creator>admin</dc:creator>
  <cp:lastModifiedBy>Asus</cp:lastModifiedBy>
  <cp:revision>48</cp:revision>
  <dcterms:created xsi:type="dcterms:W3CDTF">2019-09-01T11:34:00Z</dcterms:created>
  <dcterms:modified xsi:type="dcterms:W3CDTF">2020-08-31T03:53:18Z</dcterms:modified>
</cp:coreProperties>
</file>