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3" r:id="rId22"/>
    <p:sldId id="284" r:id="rId23"/>
    <p:sldId id="276" r:id="rId24"/>
    <p:sldId id="277" r:id="rId25"/>
    <p:sldId id="278" r:id="rId26"/>
    <p:sldId id="280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8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4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20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2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5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1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619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11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4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1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0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7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D20F-CD94-4831-AAE4-4E7154A98208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031154-18F9-4652-BE77-89A903D8E9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9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9133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93876"/>
            <a:ext cx="10515600" cy="1325563"/>
          </a:xfrm>
        </p:spPr>
        <p:txBody>
          <a:bodyPr>
            <a:noAutofit/>
          </a:bodyPr>
          <a:lstStyle/>
          <a:p>
            <a:r>
              <a:rPr lang="en-US" sz="53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TEKNIK DALAM PENGOLAHAN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4119439"/>
            <a:ext cx="10515600" cy="152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basah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(Moist Heat)</a:t>
            </a:r>
          </a:p>
          <a:p>
            <a:pPr marL="742950" indent="-742950">
              <a:buAutoNum type="alphaUcPeriod"/>
            </a:pP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kering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(Dry Heat Cooking)</a:t>
            </a:r>
          </a:p>
          <a:p>
            <a:pPr marL="742950" indent="-742950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Teknik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lainnya</a:t>
            </a:r>
            <a:endParaRPr lang="en-US" sz="4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ACF9-4F35-43B9-B3E1-A2F47676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27" y="1175579"/>
            <a:ext cx="9603275" cy="6267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erlin Sans FB Demi" panose="020E0802020502020306" pitchFamily="34" charset="0"/>
              </a:rPr>
              <a:t>Teknik </a:t>
            </a:r>
            <a:r>
              <a:rPr lang="en-US" sz="3600" b="1" dirty="0" err="1">
                <a:latin typeface="Berlin Sans FB Demi" panose="020E0802020502020306" pitchFamily="34" charset="0"/>
              </a:rPr>
              <a:t>mendidih</a:t>
            </a:r>
            <a:r>
              <a:rPr lang="en-US" sz="3600" b="1" dirty="0">
                <a:latin typeface="Berlin Sans FB Demi" panose="020E0802020502020306" pitchFamily="34" charset="0"/>
              </a:rPr>
              <a:t> (Simmering)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168C3-9500-4867-9DF3-19A655DFA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975975"/>
            <a:ext cx="11396869" cy="3450613"/>
          </a:xfrm>
        </p:spPr>
        <p:txBody>
          <a:bodyPr>
            <a:normAutofit/>
          </a:bodyPr>
          <a:lstStyle/>
          <a:p>
            <a:r>
              <a:rPr lang="en-US" sz="2400" b="1" i="1" dirty="0">
                <a:latin typeface="Berlin Sans FB Demi" panose="020E0802020502020306" pitchFamily="34" charset="0"/>
              </a:rPr>
              <a:t>Simmering</a:t>
            </a:r>
            <a:r>
              <a:rPr lang="en-US" sz="2400" b="1" dirty="0"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latin typeface="Berlin Sans FB Demi" panose="020E0802020502020306" pitchFamily="34" charset="0"/>
              </a:rPr>
              <a:t>adalah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memasak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dalam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cairan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mendidih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api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kecil</a:t>
            </a:r>
            <a:r>
              <a:rPr lang="en-US" sz="2400" b="1" dirty="0">
                <a:latin typeface="Berlin Sans FB Demi" panose="020E0802020502020306" pitchFamily="34" charset="0"/>
              </a:rPr>
              <a:t> dan </a:t>
            </a:r>
            <a:r>
              <a:rPr lang="en-US" sz="2400" b="1" dirty="0" err="1">
                <a:latin typeface="Berlin Sans FB Demi" panose="020E0802020502020306" pitchFamily="34" charset="0"/>
              </a:rPr>
              <a:t>pelan</a:t>
            </a:r>
            <a:r>
              <a:rPr lang="en-US" sz="2400" b="1" dirty="0">
                <a:latin typeface="Berlin Sans FB Demi" panose="020E0802020502020306" pitchFamily="34" charset="0"/>
              </a:rPr>
              <a:t>. 85°- 95° C. 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makanan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seluruhnya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harus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tertutup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cairan</a:t>
            </a:r>
            <a:r>
              <a:rPr lang="en-US" sz="2400" b="1" dirty="0">
                <a:latin typeface="Berlin Sans FB Demi" panose="020E0802020502020306" pitchFamily="34" charset="0"/>
              </a:rPr>
              <a:t>. Teknik </a:t>
            </a:r>
            <a:r>
              <a:rPr lang="en-US" sz="2400" b="1" dirty="0" err="1">
                <a:latin typeface="Berlin Sans FB Demi" panose="020E0802020502020306" pitchFamily="34" charset="0"/>
              </a:rPr>
              <a:t>ini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biasa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digunakan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untuk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membuat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kaldu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mengeluarkan</a:t>
            </a:r>
            <a:r>
              <a:rPr lang="en-US" sz="2400" b="1" dirty="0">
                <a:latin typeface="Berlin Sans FB Demi" panose="020E0802020502020306" pitchFamily="34" charset="0"/>
              </a:rPr>
              <a:t> aroma </a:t>
            </a:r>
            <a:r>
              <a:rPr lang="en-US" sz="2400" b="1" dirty="0" err="1">
                <a:latin typeface="Berlin Sans FB Demi" panose="020E0802020502020306" pitchFamily="34" charset="0"/>
              </a:rPr>
              <a:t>dari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olahan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kita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olah</a:t>
            </a:r>
            <a:br>
              <a:rPr lang="en-US" sz="2400" b="1" dirty="0">
                <a:latin typeface="Berlin Sans FB Demi" panose="020E0802020502020306" pitchFamily="34" charset="0"/>
              </a:rPr>
            </a:br>
            <a:endParaRPr lang="en-US" sz="2400" dirty="0"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75A9CF-2469-4575-B87B-47587CD0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510" y="4015408"/>
            <a:ext cx="4004413" cy="2671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8F080-9E57-48A9-878A-9719760F6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74" y="4061618"/>
            <a:ext cx="4084086" cy="2625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96C41-0536-4E69-9CFE-4DED4B645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" y="4033257"/>
            <a:ext cx="3773447" cy="26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3CF5-7AA5-4205-84D6-F4ECB47E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202084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Berlin Sans FB Demi" panose="020E0802020502020306" pitchFamily="34" charset="0"/>
              </a:rPr>
              <a:t>Teknk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mengetim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br>
              <a:rPr lang="en-US" sz="3600" dirty="0">
                <a:latin typeface="Berlin Sans FB Demi" panose="020E0802020502020306" pitchFamily="34" charset="0"/>
              </a:rPr>
            </a:b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5DE2-FB11-4199-8F07-CAFC31B4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945859"/>
            <a:ext cx="11767930" cy="22382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erlin Sans FB Demi" panose="020E0802020502020306" pitchFamily="34" charset="0"/>
              </a:rPr>
              <a:t>Teknik </a:t>
            </a:r>
            <a:r>
              <a:rPr lang="en-US" sz="2400" dirty="0" err="1">
                <a:latin typeface="Berlin Sans FB Demi" panose="020E0802020502020306" pitchFamily="34" charset="0"/>
              </a:rPr>
              <a:t>mengetim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adalah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memasak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bahan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makanan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dalam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sebuah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tempat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dipanaskan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dalam</a:t>
            </a:r>
            <a:r>
              <a:rPr lang="en-US" sz="2400" dirty="0">
                <a:latin typeface="Berlin Sans FB Demi" panose="020E0802020502020306" pitchFamily="34" charset="0"/>
              </a:rPr>
              <a:t> air </a:t>
            </a:r>
            <a:r>
              <a:rPr lang="en-US" sz="2400" dirty="0" err="1">
                <a:latin typeface="Berlin Sans FB Demi" panose="020E0802020502020306" pitchFamily="34" charset="0"/>
              </a:rPr>
              <a:t>mendidihkan</a:t>
            </a:r>
            <a:r>
              <a:rPr lang="en-US" sz="2400" dirty="0">
                <a:latin typeface="Berlin Sans FB Demi" panose="020E0802020502020306" pitchFamily="34" charset="0"/>
              </a:rPr>
              <a:t>. Serta </a:t>
            </a:r>
            <a:r>
              <a:rPr lang="en-US" sz="2400" dirty="0" err="1">
                <a:latin typeface="Berlin Sans FB Demi" panose="020E0802020502020306" pitchFamily="34" charset="0"/>
              </a:rPr>
              <a:t>menggunakan</a:t>
            </a:r>
            <a:r>
              <a:rPr lang="en-US" sz="2400" dirty="0">
                <a:latin typeface="Berlin Sans FB Demi" panose="020E0802020502020306" pitchFamily="34" charset="0"/>
              </a:rPr>
              <a:t> 2 </a:t>
            </a:r>
            <a:r>
              <a:rPr lang="en-US" sz="2400" dirty="0" err="1">
                <a:latin typeface="Berlin Sans FB Demi" panose="020E0802020502020306" pitchFamily="34" charset="0"/>
              </a:rPr>
              <a:t>buah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panci</a:t>
            </a:r>
            <a:r>
              <a:rPr lang="en-US" sz="2400" dirty="0">
                <a:latin typeface="Berlin Sans FB Demi" panose="020E0802020502020306" pitchFamily="34" charset="0"/>
              </a:rPr>
              <a:t> yang </a:t>
            </a:r>
            <a:r>
              <a:rPr lang="en-US" sz="2400" dirty="0" err="1">
                <a:latin typeface="Berlin Sans FB Demi" panose="020E0802020502020306" pitchFamily="34" charset="0"/>
              </a:rPr>
              <a:t>berbeda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ukuran</a:t>
            </a:r>
            <a:r>
              <a:rPr lang="en-US" sz="2400" dirty="0">
                <a:latin typeface="Berlin Sans FB Demi" panose="020E0802020502020306" pitchFamily="34" charset="0"/>
              </a:rPr>
              <a:t> di mana salah </a:t>
            </a:r>
            <a:r>
              <a:rPr lang="en-US" sz="2400" dirty="0" err="1">
                <a:latin typeface="Berlin Sans FB Demi" panose="020E0802020502020306" pitchFamily="34" charset="0"/>
              </a:rPr>
              <a:t>satu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panci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lebih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kecil</a:t>
            </a:r>
            <a:r>
              <a:rPr lang="en-US" sz="2400" dirty="0">
                <a:latin typeface="Berlin Sans FB Demi" panose="020E0802020502020306" pitchFamily="34" charset="0"/>
              </a:rPr>
              <a:t>. Cara </a:t>
            </a:r>
            <a:r>
              <a:rPr lang="en-US" sz="2400" dirty="0" err="1">
                <a:latin typeface="Berlin Sans FB Demi" panose="020E0802020502020306" pitchFamily="34" charset="0"/>
              </a:rPr>
              <a:t>ini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memang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memerlukan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en-US" sz="2400" dirty="0" err="1">
                <a:latin typeface="Berlin Sans FB Demi" panose="020E0802020502020306" pitchFamily="34" charset="0"/>
              </a:rPr>
              <a:t>waktu</a:t>
            </a:r>
            <a:r>
              <a:rPr lang="en-US" sz="2400" dirty="0">
                <a:latin typeface="Berlin Sans FB Demi" panose="020E0802020502020306" pitchFamily="34" charset="0"/>
              </a:rPr>
              <a:t> yang lama.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9F44B-33D7-4B6B-A335-EC31A0C2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54" y="3853057"/>
            <a:ext cx="3704814" cy="294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B5365-BFFC-4101-97E5-C756D08B5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63" y="3680686"/>
            <a:ext cx="4685783" cy="31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6308-70D2-401E-B060-48BAC3F5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07" y="698501"/>
            <a:ext cx="12298017" cy="1049235"/>
          </a:xfrm>
        </p:spPr>
        <p:txBody>
          <a:bodyPr>
            <a:noAutofit/>
          </a:bodyPr>
          <a:lstStyle/>
          <a:p>
            <a:pPr algn="ctr"/>
            <a:r>
              <a:rPr lang="en-US" dirty="0" err="1">
                <a:latin typeface="Bodoni MT Black" panose="02070A03080606020203" pitchFamily="18" charset="0"/>
              </a:rPr>
              <a:t>Pengolahan</a:t>
            </a:r>
            <a:r>
              <a:rPr lang="en-US" dirty="0">
                <a:latin typeface="Bodoni MT Black" panose="02070A03080606020203" pitchFamily="18" charset="0"/>
              </a:rPr>
              <a:t> </a:t>
            </a:r>
            <a:r>
              <a:rPr lang="en-US" dirty="0" err="1">
                <a:latin typeface="Bodoni MT Black" panose="02070A03080606020203" pitchFamily="18" charset="0"/>
              </a:rPr>
              <a:t>pangan</a:t>
            </a:r>
            <a:r>
              <a:rPr lang="en-US" dirty="0">
                <a:latin typeface="Bodoni MT Black" panose="02070A03080606020203" pitchFamily="18" charset="0"/>
              </a:rPr>
              <a:t> </a:t>
            </a:r>
            <a:r>
              <a:rPr lang="en-US" dirty="0" err="1">
                <a:latin typeface="Bodoni MT Black" panose="02070A03080606020203" pitchFamily="18" charset="0"/>
              </a:rPr>
              <a:t>panas</a:t>
            </a:r>
            <a:r>
              <a:rPr lang="en-US" dirty="0">
                <a:latin typeface="Bodoni MT Black" panose="02070A03080606020203" pitchFamily="18" charset="0"/>
              </a:rPr>
              <a:t> </a:t>
            </a:r>
            <a:r>
              <a:rPr lang="en-US" dirty="0" err="1">
                <a:latin typeface="Bodoni MT Black" panose="02070A03080606020203" pitchFamily="18" charset="0"/>
              </a:rPr>
              <a:t>kering</a:t>
            </a:r>
            <a:r>
              <a:rPr lang="en-US" dirty="0">
                <a:latin typeface="Bodoni MT Black" panose="02070A03080606020203" pitchFamily="18" charset="0"/>
              </a:rPr>
              <a:t> </a:t>
            </a:r>
            <a:br>
              <a:rPr lang="en-US" dirty="0">
                <a:latin typeface="Bodoni MT Black" panose="02070A03080606020203" pitchFamily="18" charset="0"/>
              </a:rPr>
            </a:br>
            <a:r>
              <a:rPr lang="en-US" dirty="0">
                <a:latin typeface="Bodoni MT Black" panose="02070A03080606020203" pitchFamily="18" charset="0"/>
              </a:rPr>
              <a:t>(Dry Heat Cooking)</a:t>
            </a:r>
            <a:br>
              <a:rPr lang="en-US" dirty="0">
                <a:solidFill>
                  <a:schemeClr val="bg1"/>
                </a:solidFill>
                <a:latin typeface="Bodoni MT Black" panose="02070A03080606020203" pitchFamily="18" charset="0"/>
              </a:rPr>
            </a:br>
            <a:endParaRPr lang="en-US" dirty="0">
              <a:latin typeface="Bodoni MT Black" panose="02070A030806060202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1A1C2-F00F-4457-9AAB-F3C271FD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920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Berlin Sans FB Demi" panose="020E0802020502020306" pitchFamily="34" charset="0"/>
              </a:rPr>
              <a:t>Mengolah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makanan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tanpa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bantuan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bahan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dasar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cairan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untuk</a:t>
            </a:r>
            <a:r>
              <a:rPr lang="en-US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 err="1">
                <a:latin typeface="Berlin Sans FB Demi" panose="020E0802020502020306" pitchFamily="34" charset="0"/>
              </a:rPr>
              <a:t>mematangkannya</a:t>
            </a:r>
            <a:r>
              <a:rPr lang="en-US" sz="32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EA16E-B08A-4216-B603-880F30A86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" y="4033112"/>
            <a:ext cx="3965262" cy="261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31D637-EB98-4035-B3F9-84E72921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091" y="4019505"/>
            <a:ext cx="4199145" cy="2617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4B0E41-1F4C-44A6-AEF2-5468AE8D5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45" y="4033112"/>
            <a:ext cx="3489181" cy="26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D1B6-58EF-4FB8-AEE5-75D654D0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A3CB0C-C956-40CF-8322-452DD205E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32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5FF391-1F82-455D-9ADE-364EF88048E5}"/>
              </a:ext>
            </a:extLst>
          </p:cNvPr>
          <p:cNvSpPr txBox="1">
            <a:spLocks/>
          </p:cNvSpPr>
          <p:nvPr/>
        </p:nvSpPr>
        <p:spPr>
          <a:xfrm>
            <a:off x="4253945" y="804519"/>
            <a:ext cx="7938053" cy="1049235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kering</a:t>
            </a: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  <a:t>(Dry Heat Cooking)</a:t>
            </a:r>
            <a:br>
              <a:rPr lang="en-US" dirty="0">
                <a:solidFill>
                  <a:schemeClr val="bg1"/>
                </a:solidFill>
                <a:latin typeface="Berlin Sans FB Demi" panose="020E0802020502020306" pitchFamily="34" charset="0"/>
              </a:rPr>
            </a:br>
            <a:endParaRPr lang="en-US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65176-140C-497C-8165-474AD2A2EB55}"/>
              </a:ext>
            </a:extLst>
          </p:cNvPr>
          <p:cNvSpPr/>
          <p:nvPr/>
        </p:nvSpPr>
        <p:spPr>
          <a:xfrm>
            <a:off x="5224259" y="2091555"/>
            <a:ext cx="5997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Menggoreng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minyak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(Deep Frying).</a:t>
            </a:r>
            <a:endParaRPr lang="en-US" sz="2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A9961-6607-450F-823B-AC71D2BD4364}"/>
              </a:ext>
            </a:extLst>
          </p:cNvPr>
          <p:cNvSpPr/>
          <p:nvPr/>
        </p:nvSpPr>
        <p:spPr>
          <a:xfrm>
            <a:off x="2965854" y="3021853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B.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Menggoreng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minyak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sedikit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(Shallow Frying).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5CFE13-70EC-4B9C-A035-3493FA0B21E1}"/>
              </a:ext>
            </a:extLst>
          </p:cNvPr>
          <p:cNvSpPr/>
          <p:nvPr/>
        </p:nvSpPr>
        <p:spPr>
          <a:xfrm>
            <a:off x="2965854" y="3558777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Menumis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Sauteing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AC5B85-1C55-4957-BD0A-AF957C5A0E2B}"/>
              </a:ext>
            </a:extLst>
          </p:cNvPr>
          <p:cNvSpPr/>
          <p:nvPr/>
        </p:nvSpPr>
        <p:spPr>
          <a:xfrm>
            <a:off x="2965854" y="4140908"/>
            <a:ext cx="9902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UcPeriod" startAt="4"/>
            </a:pP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Memanggang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(Baking)</a:t>
            </a:r>
          </a:p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	*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Memanggang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Kering</a:t>
            </a:r>
            <a:endParaRPr lang="en-US" sz="28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	*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Memanggang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oven</a:t>
            </a:r>
          </a:p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	*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Memanggang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dalam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oven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dua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wadah</a:t>
            </a:r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CD038B-E490-4424-BA00-4E6A619FF665}"/>
              </a:ext>
            </a:extLst>
          </p:cNvPr>
          <p:cNvSpPr/>
          <p:nvPr/>
        </p:nvSpPr>
        <p:spPr>
          <a:xfrm>
            <a:off x="2965854" y="5943108"/>
            <a:ext cx="9902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E.  </a:t>
            </a:r>
            <a:r>
              <a:rPr lang="en-US" sz="2800" b="1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Membakar</a:t>
            </a:r>
            <a:r>
              <a:rPr lang="en-US" sz="28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(Grilling)</a:t>
            </a:r>
          </a:p>
        </p:txBody>
      </p:sp>
    </p:spTree>
    <p:extLst>
      <p:ext uri="{BB962C8B-B14F-4D97-AF65-F5344CB8AC3E}">
        <p14:creationId xmlns:p14="http://schemas.microsoft.com/office/powerpoint/2010/main" val="41761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E5BA-4A26-429D-8FF1-C7965CAE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>
                <a:latin typeface="Berlin Sans FB Demi" panose="020E0802020502020306" pitchFamily="34" charset="0"/>
              </a:rPr>
              <a:t>Menggoreng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dengan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minyak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banyak</a:t>
            </a:r>
            <a:br>
              <a:rPr lang="en-US" sz="3600" b="1" dirty="0">
                <a:latin typeface="Berlin Sans FB Demi" panose="020E0802020502020306" pitchFamily="34" charset="0"/>
              </a:rPr>
            </a:br>
            <a:r>
              <a:rPr lang="en-US" sz="3600" b="1" dirty="0">
                <a:latin typeface="Berlin Sans FB Demi" panose="020E0802020502020306" pitchFamily="34" charset="0"/>
              </a:rPr>
              <a:t> (Deep Frying)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A38AB-3927-41DB-AD55-73A90F2C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95992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Teknik </a:t>
            </a:r>
            <a:r>
              <a:rPr lang="en-US" sz="2800" dirty="0" err="1">
                <a:latin typeface="Berlin Sans FB Demi" panose="020E0802020502020306" pitchFamily="34" charset="0"/>
              </a:rPr>
              <a:t>menggunakan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minyak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sangat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banyak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hingga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bahan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makanan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terendam</a:t>
            </a:r>
            <a:r>
              <a:rPr lang="en-US" sz="2800" dirty="0">
                <a:latin typeface="Berlin Sans FB Demi" panose="020E0802020502020306" pitchFamily="34" charset="0"/>
              </a:rPr>
              <a:t> dan </a:t>
            </a:r>
            <a:r>
              <a:rPr lang="en-US" sz="2800" dirty="0" err="1">
                <a:latin typeface="Berlin Sans FB Demi" panose="020E0802020502020306" pitchFamily="34" charset="0"/>
              </a:rPr>
              <a:t>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memperoleh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hasil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i="1" dirty="0">
                <a:latin typeface="Berlin Sans FB Demi" panose="020E0802020502020306" pitchFamily="34" charset="0"/>
              </a:rPr>
              <a:t>crispy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386F2-32E5-40A5-B9A9-A9CBF2472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" y="3997776"/>
            <a:ext cx="3472070" cy="2466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823AC-12C3-4BE3-958B-33638395D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84" y="3975653"/>
            <a:ext cx="3763617" cy="25103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046C8D-B751-488B-B775-7D8F36532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59" y="3998634"/>
            <a:ext cx="4416134" cy="248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9654-8996-4091-A1C3-C5FFC8B49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38258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Berlin Sans FB Demi" panose="020E0802020502020306" pitchFamily="34" charset="0"/>
              </a:rPr>
              <a:t>Menggoreng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dengan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minyak</a:t>
            </a:r>
            <a:r>
              <a:rPr lang="en-US" sz="3600" b="1" dirty="0"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latin typeface="Berlin Sans FB Demi" panose="020E0802020502020306" pitchFamily="34" charset="0"/>
              </a:rPr>
              <a:t>sedikit</a:t>
            </a:r>
            <a:r>
              <a:rPr lang="en-US" sz="3600" b="1" dirty="0">
                <a:latin typeface="Berlin Sans FB Demi" panose="020E0802020502020306" pitchFamily="34" charset="0"/>
              </a:rPr>
              <a:t> (Shallow Frying)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0516-0F27-4291-94FA-9B87F889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893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Berlin Sans FB Demi" panose="020E0802020502020306" pitchFamily="34" charset="0"/>
              </a:rPr>
              <a:t>Mengolah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bahan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makanan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atau</a:t>
            </a:r>
            <a:r>
              <a:rPr lang="en-US" sz="2800" dirty="0">
                <a:latin typeface="Berlin Sans FB Demi" panose="020E0802020502020306" pitchFamily="34" charset="0"/>
              </a:rPr>
              <a:t> proses </a:t>
            </a:r>
            <a:r>
              <a:rPr lang="en-US" sz="2800" dirty="0" err="1">
                <a:latin typeface="Berlin Sans FB Demi" panose="020E0802020502020306" pitchFamily="34" charset="0"/>
              </a:rPr>
              <a:t>menggoreng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dilakukan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cepat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minyak</a:t>
            </a:r>
            <a:r>
              <a:rPr lang="en-US" sz="2800" dirty="0">
                <a:latin typeface="Berlin Sans FB Demi" panose="020E0802020502020306" pitchFamily="34" charset="0"/>
              </a:rPr>
              <a:t> goreng yang </a:t>
            </a:r>
            <a:r>
              <a:rPr lang="en-US" sz="2800" dirty="0" err="1">
                <a:latin typeface="Berlin Sans FB Demi" panose="020E0802020502020306" pitchFamily="34" charset="0"/>
              </a:rPr>
              <a:t>sedikit</a:t>
            </a:r>
            <a:r>
              <a:rPr lang="en-US" sz="2800" dirty="0">
                <a:latin typeface="Berlin Sans FB Demi" panose="020E0802020502020306" pitchFamily="34" charset="0"/>
              </a:rPr>
              <a:t> pada </a:t>
            </a:r>
            <a:r>
              <a:rPr lang="en-US" sz="2800" dirty="0" err="1">
                <a:latin typeface="Berlin Sans FB Demi" panose="020E0802020502020306" pitchFamily="34" charset="0"/>
              </a:rPr>
              <a:t>wajan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datar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1C6AC-1230-4657-9361-9B8CC9DFC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08" y="4147928"/>
            <a:ext cx="3505233" cy="2332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32D00F-41DA-4BE9-850A-A007020FA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0" y="4147929"/>
            <a:ext cx="3427453" cy="2332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70060B-0917-404C-BC32-827109FA6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93" y="4147928"/>
            <a:ext cx="3517979" cy="23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D21E-237A-49A6-AAD5-7D18DFA8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66497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erlin Sans FB Demi" panose="020E0802020502020306" pitchFamily="34" charset="0"/>
              </a:rPr>
              <a:t>Menumis</a:t>
            </a:r>
            <a:r>
              <a:rPr lang="en-US" sz="4000" b="1" dirty="0">
                <a:latin typeface="Berlin Sans FB Demi" panose="020E0802020502020306" pitchFamily="34" charset="0"/>
              </a:rPr>
              <a:t> (</a:t>
            </a:r>
            <a:r>
              <a:rPr lang="en-US" sz="4000" b="1" dirty="0" err="1">
                <a:latin typeface="Berlin Sans FB Demi" panose="020E0802020502020306" pitchFamily="34" charset="0"/>
              </a:rPr>
              <a:t>Sauteing</a:t>
            </a:r>
            <a:r>
              <a:rPr lang="en-US" sz="4000" b="1" dirty="0">
                <a:latin typeface="Berlin Sans FB Demi" panose="020E0802020502020306" pitchFamily="34" charset="0"/>
              </a:rPr>
              <a:t>)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19FD8-53CE-441D-A652-5C527261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33098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erlin Sans FB Demi" panose="020E0802020502020306" pitchFamily="34" charset="0"/>
              </a:rPr>
              <a:t>Teknik </a:t>
            </a:r>
            <a:r>
              <a:rPr lang="en-US" sz="2800" dirty="0" err="1">
                <a:latin typeface="Berlin Sans FB Demi" panose="020E0802020502020306" pitchFamily="34" charset="0"/>
              </a:rPr>
              <a:t>memasak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dengan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menggunakan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sedikit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minyak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olahan</a:t>
            </a:r>
            <a:r>
              <a:rPr lang="en-US" sz="2800" dirty="0">
                <a:latin typeface="Berlin Sans FB Demi" panose="020E0802020502020306" pitchFamily="34" charset="0"/>
              </a:rPr>
              <a:t> dan </a:t>
            </a:r>
            <a:r>
              <a:rPr lang="en-US" sz="2800" dirty="0" err="1">
                <a:latin typeface="Berlin Sans FB Demi" panose="020E0802020502020306" pitchFamily="34" charset="0"/>
              </a:rPr>
              <a:t>bahan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makanan</a:t>
            </a:r>
            <a:r>
              <a:rPr lang="en-US" sz="2800" dirty="0">
                <a:latin typeface="Berlin Sans FB Demi" panose="020E0802020502020306" pitchFamily="34" charset="0"/>
              </a:rPr>
              <a:t> yang </a:t>
            </a:r>
            <a:r>
              <a:rPr lang="en-US" sz="2800" dirty="0" err="1">
                <a:latin typeface="Berlin Sans FB Demi" panose="020E0802020502020306" pitchFamily="34" charset="0"/>
              </a:rPr>
              <a:t>dipotong-potong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kecil</a:t>
            </a:r>
            <a:r>
              <a:rPr lang="en-US" sz="2800" dirty="0">
                <a:latin typeface="Berlin Sans FB Demi" panose="020E0802020502020306" pitchFamily="34" charset="0"/>
              </a:rPr>
              <a:t>/ </a:t>
            </a:r>
            <a:r>
              <a:rPr lang="en-US" sz="2800" dirty="0" err="1">
                <a:latin typeface="Berlin Sans FB Demi" panose="020E0802020502020306" pitchFamily="34" charset="0"/>
              </a:rPr>
              <a:t>diiris</a:t>
            </a:r>
            <a:r>
              <a:rPr lang="en-US" sz="2800" dirty="0">
                <a:latin typeface="Berlin Sans FB Demi" panose="020E0802020502020306" pitchFamily="34" charset="0"/>
              </a:rPr>
              <a:t> tipis </a:t>
            </a:r>
            <a:r>
              <a:rPr lang="en-US" sz="2800" dirty="0" err="1">
                <a:latin typeface="Berlin Sans FB Demi" panose="020E0802020502020306" pitchFamily="34" charset="0"/>
              </a:rPr>
              <a:t>serta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dikerjakan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dalam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waktu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sebentar</a:t>
            </a:r>
            <a:r>
              <a:rPr lang="en-US" sz="2800" dirty="0">
                <a:latin typeface="Berlin Sans FB Demi" panose="020E0802020502020306" pitchFamily="34" charset="0"/>
              </a:rPr>
              <a:t> dan </a:t>
            </a:r>
            <a:r>
              <a:rPr lang="en-US" sz="2800" dirty="0" err="1">
                <a:latin typeface="Berlin Sans FB Demi" panose="020E0802020502020306" pitchFamily="34" charset="0"/>
              </a:rPr>
              <a:t>diaduk-aduk</a:t>
            </a:r>
            <a:r>
              <a:rPr lang="en-US" sz="2800" dirty="0">
                <a:latin typeface="Berlin Sans FB Demi" panose="020E0802020502020306" pitchFamily="34" charset="0"/>
              </a:rPr>
              <a:t> agar </a:t>
            </a:r>
            <a:r>
              <a:rPr lang="en-US" sz="2800" dirty="0" err="1">
                <a:latin typeface="Berlin Sans FB Demi" panose="020E0802020502020306" pitchFamily="34" charset="0"/>
              </a:rPr>
              <a:t>tidak</a:t>
            </a:r>
            <a:r>
              <a:rPr lang="en-US" sz="2800" dirty="0">
                <a:latin typeface="Berlin Sans FB Demi" panose="020E0802020502020306" pitchFamily="34" charset="0"/>
              </a:rPr>
              <a:t> </a:t>
            </a:r>
            <a:r>
              <a:rPr lang="en-US" sz="2800" dirty="0" err="1">
                <a:latin typeface="Berlin Sans FB Demi" panose="020E0802020502020306" pitchFamily="34" charset="0"/>
              </a:rPr>
              <a:t>gosong</a:t>
            </a:r>
            <a:r>
              <a:rPr lang="en-US" sz="2800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EDFD4-8A02-47B4-9597-D85B155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47" y="4690447"/>
            <a:ext cx="2829854" cy="1876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44190-4A6F-42F0-B40D-0754054A4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17" y="4710404"/>
            <a:ext cx="2829853" cy="1883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9FD7EF-1CBD-4444-8FC0-D53A74E2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2" y="4727090"/>
            <a:ext cx="3261718" cy="18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97ED-BB0E-40FA-AD5A-273A678D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082815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Berlin Sans FB Demi" panose="020E0802020502020306" pitchFamily="34" charset="0"/>
              </a:rPr>
              <a:t>Memanggang</a:t>
            </a:r>
            <a:r>
              <a:rPr lang="en-US" sz="3600" b="1" dirty="0">
                <a:latin typeface="Berlin Sans FB Demi" panose="020E0802020502020306" pitchFamily="34" charset="0"/>
              </a:rPr>
              <a:t> (Baking)</a:t>
            </a:r>
            <a:br>
              <a:rPr lang="en-US" sz="3600" b="1" dirty="0">
                <a:latin typeface="Berlin Sans FB Demi" panose="020E0802020502020306" pitchFamily="34" charset="0"/>
              </a:rPr>
            </a:b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126F-EF03-40A2-8AEA-F754F473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7" y="2015733"/>
            <a:ext cx="9795897" cy="1761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Berlin Sans FB Demi" panose="020E0802020502020306" pitchFamily="34" charset="0"/>
              </a:rPr>
              <a:t>Pengolahan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bahan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makanan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dengan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menggunakan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udara</a:t>
            </a:r>
            <a:r>
              <a:rPr lang="en-US" sz="2800" b="1" dirty="0">
                <a:latin typeface="Berlin Sans FB Demi" panose="020E0802020502020306" pitchFamily="34" charset="0"/>
              </a:rPr>
              <a:t> yang </a:t>
            </a:r>
            <a:r>
              <a:rPr lang="en-US" sz="2800" b="1" dirty="0" err="1">
                <a:latin typeface="Berlin Sans FB Demi" panose="020E0802020502020306" pitchFamily="34" charset="0"/>
              </a:rPr>
              <a:t>dipanaskan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didalam</a:t>
            </a:r>
            <a:r>
              <a:rPr lang="en-US" sz="2800" b="1" dirty="0">
                <a:latin typeface="Berlin Sans FB Demi" panose="020E0802020502020306" pitchFamily="34" charset="0"/>
              </a:rPr>
              <a:t> oven </a:t>
            </a:r>
            <a:r>
              <a:rPr lang="en-US" sz="2800" b="1" dirty="0" err="1">
                <a:latin typeface="Berlin Sans FB Demi" panose="020E0802020502020306" pitchFamily="34" charset="0"/>
              </a:rPr>
              <a:t>mendapatkan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panas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dari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segala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arah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tanpa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menggunakan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minyak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atau</a:t>
            </a:r>
            <a:r>
              <a:rPr lang="en-US" sz="2800" b="1" dirty="0">
                <a:latin typeface="Berlin Sans FB Demi" panose="020E0802020502020306" pitchFamily="34" charset="0"/>
              </a:rPr>
              <a:t> air.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E0B7E-E0A0-43FB-95C9-E88E35470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69" y="4214492"/>
            <a:ext cx="3500708" cy="233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EA2E1-AFE1-4983-B586-2D024BE6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776" y="4218476"/>
            <a:ext cx="3103828" cy="2315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53DB4D-04B0-4CF1-AC39-0238D28C4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" y="4214492"/>
            <a:ext cx="3481343" cy="23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9B4B-E0CA-4800-A549-2305BEF7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3582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erlin Sans FB Demi" panose="020E0802020502020306" pitchFamily="34" charset="0"/>
              </a:rPr>
              <a:t>Membakar</a:t>
            </a:r>
            <a:r>
              <a:rPr lang="en-US" sz="4000" b="1" dirty="0">
                <a:latin typeface="Berlin Sans FB Demi" panose="020E0802020502020306" pitchFamily="34" charset="0"/>
              </a:rPr>
              <a:t> (Grilling)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B3AB-A56F-46AE-B9ED-24C45168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55489"/>
            <a:ext cx="9603275" cy="1747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Berlin Sans FB Demi" panose="020E0802020502020306" pitchFamily="34" charset="0"/>
              </a:rPr>
              <a:t>Metode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memasak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bahan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makanan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dengan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cara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dibakar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langsung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diatas</a:t>
            </a:r>
            <a:r>
              <a:rPr lang="en-US" sz="2800" b="1" dirty="0">
                <a:latin typeface="Berlin Sans FB Demi" panose="020E0802020502020306" pitchFamily="34" charset="0"/>
              </a:rPr>
              <a:t> bara </a:t>
            </a:r>
            <a:r>
              <a:rPr lang="en-US" sz="2800" b="1" dirty="0" err="1">
                <a:latin typeface="Berlin Sans FB Demi" panose="020E0802020502020306" pitchFamily="34" charset="0"/>
              </a:rPr>
              <a:t>api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biasanya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menggunakan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arang</a:t>
            </a:r>
            <a:r>
              <a:rPr lang="en-US" sz="2800" b="1" dirty="0">
                <a:latin typeface="Berlin Sans FB Demi" panose="020E0802020502020306" pitchFamily="34" charset="0"/>
              </a:rPr>
              <a:t> yang di </a:t>
            </a:r>
            <a:r>
              <a:rPr lang="en-US" sz="2800" b="1" dirty="0" err="1">
                <a:latin typeface="Berlin Sans FB Demi" panose="020E0802020502020306" pitchFamily="34" charset="0"/>
              </a:rPr>
              <a:t>bakar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hingga</a:t>
            </a:r>
            <a:r>
              <a:rPr lang="en-US" sz="2800" b="1" dirty="0">
                <a:latin typeface="Berlin Sans FB Demi" panose="020E0802020502020306" pitchFamily="34" charset="0"/>
              </a:rPr>
              <a:t> </a:t>
            </a:r>
            <a:r>
              <a:rPr lang="en-US" sz="2800" b="1" dirty="0" err="1">
                <a:latin typeface="Berlin Sans FB Demi" panose="020E0802020502020306" pitchFamily="34" charset="0"/>
              </a:rPr>
              <a:t>menghasilkan</a:t>
            </a:r>
            <a:r>
              <a:rPr lang="en-US" sz="2800" b="1" dirty="0">
                <a:latin typeface="Berlin Sans FB Demi" panose="020E0802020502020306" pitchFamily="34" charset="0"/>
              </a:rPr>
              <a:t> bara </a:t>
            </a:r>
            <a:r>
              <a:rPr lang="en-US" sz="2800" b="1" dirty="0" err="1">
                <a:latin typeface="Berlin Sans FB Demi" panose="020E0802020502020306" pitchFamily="34" charset="0"/>
              </a:rPr>
              <a:t>api</a:t>
            </a:r>
            <a:r>
              <a:rPr lang="en-US" sz="2800" b="1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F1221-2ABE-437B-AD52-955830EB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86" y="4250646"/>
            <a:ext cx="2924589" cy="220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FDD27-DE4D-4A8D-A799-A1BCF6ED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5" y="4235769"/>
            <a:ext cx="3901889" cy="2185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11F50-66A3-4F9B-9A9E-6B7D149F7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09" y="4235769"/>
            <a:ext cx="2188654" cy="2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AB32-F24B-48AC-AACD-110CA15F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MENGHALUSKAN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B95BC-C829-4B75-8A3A-5276CFD8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blender, </a:t>
            </a:r>
            <a:r>
              <a:rPr lang="en-US" dirty="0" err="1"/>
              <a:t>parutan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ulekan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265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9295" y="196860"/>
            <a:ext cx="1133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basah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(Moist Heat)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294" y="1671514"/>
            <a:ext cx="1133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“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makanan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menggunakan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bahan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dasar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cairan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untuk</a:t>
            </a:r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mematangkannya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”</a:t>
            </a:r>
          </a:p>
        </p:txBody>
      </p:sp>
      <p:pic>
        <p:nvPicPr>
          <p:cNvPr id="1026" name="Picture 2" descr="https://3.bp.blogspot.com/-3eMXEg4arF4/WCfADQz1pOI/AAAAAAAAAiI/Y2MpoVqxED01EsgGXd5h-dYFhUsLoXTKQCEw/s1600/qt-hard-boiled-eggs-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5" y="3760628"/>
            <a:ext cx="2312405" cy="23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1.bp.blogspot.com/-iLb5-aILKck/WCe__RlR2qI/AAAAAAAAAiM/Ci4KFO5apPwgADKDZrZBk_k3NhE2vQItwCEw/s1600/poaching-an-e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545" y="3765874"/>
            <a:ext cx="2338881" cy="233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3.bp.blogspot.com/-dm6jHI3YyfM/WCe_9o_khGI/AAAAAAAAAiM/T5MNXsEZsEkQpB6gC9aMcfznPfeG8VVjACEw/s320/IMG_0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3760628"/>
            <a:ext cx="2361127" cy="23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6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12F4-D6AF-44B1-805B-937EE5A6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mencampur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C3EDE-8874-40CD-8B9E-F5F528B5B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Menyatukan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tercampur</a:t>
            </a:r>
            <a:r>
              <a:rPr lang="en-US" dirty="0"/>
              <a:t> rata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61011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2A0E-54A4-416E-A723-B21C185C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Menyaring</a:t>
            </a:r>
            <a:r>
              <a:rPr lang="en-US" dirty="0"/>
              <a:t>/</a:t>
            </a:r>
            <a:r>
              <a:rPr lang="en-US" dirty="0" err="1"/>
              <a:t>memeras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58721-328D-4628-87C1-86F60717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penyaringan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diperolah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jernih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5109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F9B0-A69C-41F7-BDF0-EBB0A4D4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299" y="662609"/>
            <a:ext cx="9603275" cy="13253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Berlin Sans FB" panose="020E0602020502020306" pitchFamily="34" charset="0"/>
              </a:rPr>
              <a:t>LANGKAH DALAM PENGOLAHAN</a:t>
            </a:r>
            <a:endParaRPr lang="en-US" sz="3600" b="1" dirty="0"/>
          </a:p>
        </p:txBody>
      </p:sp>
      <p:pic>
        <p:nvPicPr>
          <p:cNvPr id="1026" name="Picture 2" descr="Hasil gambar untuk gambar orang bingung">
            <a:extLst>
              <a:ext uri="{FF2B5EF4-FFF2-40B4-BE49-F238E27FC236}">
                <a16:creationId xmlns:a16="http://schemas.microsoft.com/office/drawing/2014/main" id="{74888B1F-A31E-426B-B9DE-89B2BEA50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69" y="1724869"/>
            <a:ext cx="6255223" cy="41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DD59C7-105D-446A-A0FD-CC60AC5B0A42}"/>
              </a:ext>
            </a:extLst>
          </p:cNvPr>
          <p:cNvSpPr/>
          <p:nvPr/>
        </p:nvSpPr>
        <p:spPr>
          <a:xfrm>
            <a:off x="2835769" y="4440887"/>
            <a:ext cx="29550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Perencanaan</a:t>
            </a:r>
            <a:endParaRPr 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Identifikasi</a:t>
            </a: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Ide </a:t>
            </a:r>
            <a:r>
              <a:rPr lang="en-US" sz="28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gagasan</a:t>
            </a:r>
            <a:endParaRPr 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8E29-2FD3-4E66-8476-3C5F6D51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D5C5D-62C9-4229-970C-8D9863F68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1" y="804519"/>
            <a:ext cx="7934739" cy="40445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1EC6-9FAC-4459-843B-9D0614540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489" y="5000634"/>
            <a:ext cx="3946141" cy="210569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Berlin Sans FB" panose="020E0602020502020306" pitchFamily="34" charset="0"/>
              </a:rPr>
              <a:t>Pembuatan</a:t>
            </a:r>
            <a:endParaRPr lang="en-US" sz="3300" dirty="0">
              <a:latin typeface="Berlin Sans FB" panose="020E0602020502020306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 err="1">
                <a:latin typeface="Berlin Sans FB" panose="020E0602020502020306" pitchFamily="34" charset="0"/>
              </a:rPr>
              <a:t>Persiapan</a:t>
            </a:r>
            <a:endParaRPr lang="en-US" sz="3300" dirty="0">
              <a:latin typeface="Berlin Sans FB" panose="020E0602020502020306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300" dirty="0">
                <a:solidFill>
                  <a:schemeClr val="bg1"/>
                </a:solidFill>
                <a:latin typeface="Berlin Sans FB" panose="020E0602020502020306" pitchFamily="34" charset="0"/>
              </a:rPr>
              <a:t>Proses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8385-1B9D-467C-A9BA-ECC2A5CA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26EF-DF8E-435C-A4E2-B1553A9A9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501" y="2415909"/>
            <a:ext cx="5439551" cy="2026181"/>
          </a:xfrm>
        </p:spPr>
        <p:txBody>
          <a:bodyPr/>
          <a:lstStyle/>
          <a:p>
            <a:r>
              <a:rPr lang="en-US" sz="2800" dirty="0" err="1">
                <a:latin typeface="Berlin Sans FB Demi" panose="020E0802020502020306" pitchFamily="34" charset="0"/>
              </a:rPr>
              <a:t>Pengemasan</a:t>
            </a:r>
            <a:r>
              <a:rPr lang="en-US" sz="2800" dirty="0">
                <a:latin typeface="Berlin Sans FB Demi" panose="020E0802020502020306" pitchFamily="34" charset="0"/>
              </a:rPr>
              <a:t>/</a:t>
            </a:r>
            <a:r>
              <a:rPr lang="en-US" sz="2800" dirty="0" err="1">
                <a:latin typeface="Berlin Sans FB Demi" panose="020E0802020502020306" pitchFamily="34" charset="0"/>
              </a:rPr>
              <a:t>penyajian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Wadah</a:t>
            </a:r>
            <a:endParaRPr lang="en-US" sz="26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Kemasan</a:t>
            </a:r>
            <a:endParaRPr lang="en-US" sz="2600" dirty="0">
              <a:latin typeface="Berlin Sans FB Demi" panose="020E0802020502020306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Gambar terkait">
            <a:extLst>
              <a:ext uri="{FF2B5EF4-FFF2-40B4-BE49-F238E27FC236}">
                <a16:creationId xmlns:a16="http://schemas.microsoft.com/office/drawing/2014/main" id="{AF264993-8A2A-48E4-8D03-7225BBDD5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0" y="931571"/>
            <a:ext cx="6096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FC75-7789-478A-B126-D06E37DF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EF2A07-17FD-467D-ABA9-7B81B2FA3356}"/>
              </a:ext>
            </a:extLst>
          </p:cNvPr>
          <p:cNvSpPr/>
          <p:nvPr/>
        </p:nvSpPr>
        <p:spPr>
          <a:xfrm>
            <a:off x="7288347" y="250134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Berlin Sans FB Demi" panose="020E0802020502020306" pitchFamily="34" charset="0"/>
              </a:rPr>
              <a:t>Evaluasi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Merasakan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hasil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olahan</a:t>
            </a:r>
            <a:endParaRPr lang="en-US" sz="2600" dirty="0">
              <a:latin typeface="Berlin Sans FB Demi" panose="020E0802020502020306" pitchFamily="34" charset="0"/>
            </a:endParaRPr>
          </a:p>
          <a:p>
            <a:pPr lvl="1"/>
            <a:r>
              <a:rPr lang="en-US" sz="2600" dirty="0" err="1">
                <a:latin typeface="Berlin Sans FB Demi" panose="020E0802020502020306" pitchFamily="34" charset="0"/>
              </a:rPr>
              <a:t>Mengevaluasi</a:t>
            </a:r>
            <a:r>
              <a:rPr lang="en-US" sz="2600" dirty="0">
                <a:latin typeface="Berlin Sans FB Demi" panose="020E0802020502020306" pitchFamily="34" charset="0"/>
              </a:rPr>
              <a:t> </a:t>
            </a:r>
            <a:r>
              <a:rPr lang="en-US" sz="2600" dirty="0" err="1">
                <a:latin typeface="Berlin Sans FB Demi" panose="020E0802020502020306" pitchFamily="34" charset="0"/>
              </a:rPr>
              <a:t>seluruh</a:t>
            </a:r>
            <a:r>
              <a:rPr lang="en-US" sz="2600" dirty="0">
                <a:latin typeface="Berlin Sans FB Demi" panose="020E0802020502020306" pitchFamily="34" charset="0"/>
              </a:rPr>
              <a:t> proses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8B878-1E00-406F-9F47-0C77C3E0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1" y="1255721"/>
            <a:ext cx="6883690" cy="43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1073-CD71-4F59-9956-2852AE34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45" y="1096067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" panose="020E0602020502020306" pitchFamily="34" charset="0"/>
              </a:rPr>
              <a:t>TUGAS PRAKTEK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2C5FC-19AC-4624-A734-C37D766B2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Silahkan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buah-buahan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Teknik </a:t>
            </a:r>
            <a:r>
              <a:rPr lang="en-US" dirty="0" err="1"/>
              <a:t>apa</a:t>
            </a:r>
            <a:r>
              <a:rPr lang="en-US" dirty="0"/>
              <a:t>.  Serta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tahanpan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9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75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" y="667603"/>
            <a:ext cx="11564156" cy="1063373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pengolahan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panas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basah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(Moist Heat)</a:t>
            </a:r>
            <a:b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9865" y="4053192"/>
            <a:ext cx="8320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7595" y="2150590"/>
            <a:ext cx="11564156" cy="276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(Boiling)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menutup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bahan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pangan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(Poaching)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dengan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sedikit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cairan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(Braising)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menyetup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/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menggulai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(Stewing)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mengkukus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(steaming)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Teknik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mendidih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(Simmering)</a:t>
            </a:r>
          </a:p>
          <a:p>
            <a:pPr marL="914400" indent="-914400">
              <a:buAutoNum type="alphaUcPeriod"/>
            </a:pP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Teknk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mengetim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D351-3D0D-48CF-AB70-D9161A88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2B8A1-72C1-498B-8904-6C3AA38C0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5" y="13252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94A515-6A28-43CA-9104-854EBBBBE60B}"/>
              </a:ext>
            </a:extLst>
          </p:cNvPr>
          <p:cNvSpPr txBox="1">
            <a:spLocks/>
          </p:cNvSpPr>
          <p:nvPr/>
        </p:nvSpPr>
        <p:spPr>
          <a:xfrm>
            <a:off x="308797" y="667603"/>
            <a:ext cx="11564156" cy="1063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Teknik </a:t>
            </a:r>
            <a:r>
              <a:rPr lang="en-US" sz="48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merebus</a:t>
            </a:r>
            <a:r>
              <a:rPr lang="en-US" sz="4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(Boiling)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44F722-225A-4CB2-B988-6D2C682C218B}"/>
              </a:ext>
            </a:extLst>
          </p:cNvPr>
          <p:cNvSpPr/>
          <p:nvPr/>
        </p:nvSpPr>
        <p:spPr>
          <a:xfrm>
            <a:off x="3220279" y="1993166"/>
            <a:ext cx="8824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Boiling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adalah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mengolah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makanan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dalam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air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mendidih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dengan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cepat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dan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bergolak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. Air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mendidih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pada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suhu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100 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°C. 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Cairan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digunakan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dalam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proses boiling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adalah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kaldu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santan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atau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susu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direbus</a:t>
            </a:r>
            <a:r>
              <a:rPr lang="en-US" sz="3200" b="1" dirty="0">
                <a:solidFill>
                  <a:schemeClr val="bg1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0BB6-D493-4584-A433-541853B8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A320A2-B53E-4A83-B9A4-2DC04BB8C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3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7C7D89-954F-40DA-B21F-5D92D5CE1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3685"/>
            <a:ext cx="6177843" cy="4627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26564-9622-4260-9F78-994B55CB0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18" y="1398983"/>
            <a:ext cx="5740533" cy="4060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00E9C-B679-4083-96A6-1897CE1EC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00" y="492166"/>
            <a:ext cx="7427274" cy="55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8ED2-285D-4192-99D7-658AD32E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3" y="938768"/>
            <a:ext cx="10687411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Teknik </a:t>
            </a:r>
            <a:r>
              <a:rPr lang="en-US" dirty="0" err="1">
                <a:latin typeface="Berlin Sans FB Demi" panose="020E0802020502020306" pitchFamily="34" charset="0"/>
              </a:rPr>
              <a:t>merebus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menutup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bahan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pangan</a:t>
            </a:r>
            <a:r>
              <a:rPr lang="en-US" dirty="0">
                <a:latin typeface="Berlin Sans FB Demi" panose="020E0802020502020306" pitchFamily="34" charset="0"/>
              </a:rPr>
              <a:t> (Poaching)</a:t>
            </a:r>
            <a:b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83586-8E9B-4023-9008-5208C176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174759"/>
            <a:ext cx="11449878" cy="1655120"/>
          </a:xfrm>
        </p:spPr>
        <p:txBody>
          <a:bodyPr>
            <a:normAutofit/>
          </a:bodyPr>
          <a:lstStyle/>
          <a:p>
            <a:r>
              <a:rPr lang="en-US" sz="2400" b="1" i="1" dirty="0"/>
              <a:t>Poaching</a:t>
            </a:r>
            <a:r>
              <a:rPr lang="en-US" sz="2400" b="1" dirty="0"/>
              <a:t> 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merebus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makanan</a:t>
            </a:r>
            <a:r>
              <a:rPr lang="en-US" sz="2400" b="1" dirty="0"/>
              <a:t> </a:t>
            </a:r>
            <a:r>
              <a:rPr lang="en-US" sz="2400" b="1" dirty="0" err="1"/>
              <a:t>dibawah</a:t>
            </a:r>
            <a:r>
              <a:rPr lang="en-US" sz="2400" b="1" dirty="0"/>
              <a:t> </a:t>
            </a:r>
            <a:r>
              <a:rPr lang="en-US" sz="2400" b="1" dirty="0" err="1"/>
              <a:t>titik</a:t>
            </a:r>
            <a:r>
              <a:rPr lang="en-US" sz="2400" b="1" dirty="0"/>
              <a:t> </a:t>
            </a:r>
            <a:r>
              <a:rPr lang="en-US" sz="2400" b="1" dirty="0" err="1"/>
              <a:t>didih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menggunakan</a:t>
            </a:r>
            <a:r>
              <a:rPr lang="en-US" sz="2400" b="1" dirty="0"/>
              <a:t> </a:t>
            </a:r>
            <a:r>
              <a:rPr lang="en-US" sz="2400" b="1" dirty="0" err="1"/>
              <a:t>cairan</a:t>
            </a:r>
            <a:r>
              <a:rPr lang="en-US" sz="2400" b="1" dirty="0"/>
              <a:t> yang </a:t>
            </a:r>
            <a:r>
              <a:rPr lang="en-US" sz="2400" b="1" dirty="0" err="1"/>
              <a:t>terbatas</a:t>
            </a:r>
            <a:r>
              <a:rPr lang="en-US" sz="2400" b="1" dirty="0"/>
              <a:t> </a:t>
            </a:r>
            <a:r>
              <a:rPr lang="en-US" sz="2400" b="1" dirty="0" err="1"/>
              <a:t>jumlahnya</a:t>
            </a:r>
            <a:r>
              <a:rPr lang="en-US" sz="2400" b="1" dirty="0"/>
              <a:t>. Proses poaching </a:t>
            </a:r>
            <a:r>
              <a:rPr lang="en-US" sz="2400" b="1" dirty="0" err="1"/>
              <a:t>berlangsung</a:t>
            </a:r>
            <a:r>
              <a:rPr lang="en-US" sz="2400" b="1" dirty="0"/>
              <a:t> </a:t>
            </a:r>
            <a:r>
              <a:rPr lang="en-US" sz="2400" b="1" dirty="0" err="1"/>
              <a:t>sedikit</a:t>
            </a:r>
            <a:r>
              <a:rPr lang="en-US" sz="2400" b="1" dirty="0"/>
              <a:t> lama dan </a:t>
            </a:r>
            <a:r>
              <a:rPr lang="en-US" sz="2400" b="1" dirty="0" err="1"/>
              <a:t>suhu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air </a:t>
            </a:r>
            <a:r>
              <a:rPr lang="en-US" sz="2400" b="1" dirty="0" err="1"/>
              <a:t>berkisar</a:t>
            </a:r>
            <a:r>
              <a:rPr lang="en-US" sz="2400" b="1" dirty="0"/>
              <a:t> 92-96° C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DC4B5-A9A9-4012-A3A1-41CCC82C9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9" y="3829879"/>
            <a:ext cx="3687785" cy="2776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D0B58-205B-42AD-8418-6F38832E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0" y="3829879"/>
            <a:ext cx="4172363" cy="277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655A-DA22-428B-8772-1FFC0E57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57" y="804519"/>
            <a:ext cx="10906539" cy="10492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Teknik </a:t>
            </a:r>
            <a:r>
              <a:rPr lang="en-US" sz="3600" dirty="0" err="1">
                <a:latin typeface="Berlin Sans FB Demi" panose="020E0802020502020306" pitchFamily="34" charset="0"/>
              </a:rPr>
              <a:t>merebus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dengan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sedikit</a:t>
            </a: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err="1">
                <a:latin typeface="Berlin Sans FB Demi" panose="020E0802020502020306" pitchFamily="34" charset="0"/>
              </a:rPr>
              <a:t>cairan</a:t>
            </a:r>
            <a:r>
              <a:rPr lang="en-US" sz="3600" dirty="0">
                <a:latin typeface="Berlin Sans FB Demi" panose="020E0802020502020306" pitchFamily="34" charset="0"/>
              </a:rPr>
              <a:t> (Braising)</a:t>
            </a:r>
            <a:br>
              <a:rPr lang="en-US" sz="3600" dirty="0">
                <a:latin typeface="Berlin Sans FB Demi" panose="020E0802020502020306" pitchFamily="34" charset="0"/>
              </a:rPr>
            </a:b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5D33-C7AF-4A5E-8ECC-9C6A127B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Braising</a:t>
            </a:r>
            <a:r>
              <a:rPr lang="en-US" sz="2400" b="1" dirty="0"/>
              <a:t> 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merebus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makanan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cairan</a:t>
            </a:r>
            <a:r>
              <a:rPr lang="en-US" sz="2400" b="1" dirty="0"/>
              <a:t> </a:t>
            </a:r>
            <a:r>
              <a:rPr lang="en-US" sz="2400" b="1" dirty="0" err="1"/>
              <a:t>sedikit</a:t>
            </a:r>
            <a:r>
              <a:rPr lang="en-US" sz="2400" b="1" dirty="0"/>
              <a:t>, </a:t>
            </a:r>
            <a:r>
              <a:rPr lang="en-US" sz="2400" b="1" dirty="0" err="1"/>
              <a:t>kira</a:t>
            </a:r>
            <a:r>
              <a:rPr lang="en-US" sz="2400" b="1" dirty="0"/>
              <a:t> </a:t>
            </a:r>
            <a:r>
              <a:rPr lang="en-US" sz="2400" b="1" dirty="0" err="1"/>
              <a:t>kira</a:t>
            </a:r>
            <a:r>
              <a:rPr lang="en-US" sz="2400" b="1" dirty="0"/>
              <a:t> </a:t>
            </a:r>
            <a:r>
              <a:rPr lang="en-US" sz="2400" b="1" dirty="0" err="1"/>
              <a:t>setengah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direbus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panci</a:t>
            </a:r>
            <a:r>
              <a:rPr lang="en-US" sz="2400" b="1" dirty="0"/>
              <a:t> </a:t>
            </a:r>
            <a:r>
              <a:rPr lang="en-US" sz="2400" b="1" dirty="0" err="1"/>
              <a:t>penutup</a:t>
            </a:r>
            <a:r>
              <a:rPr lang="en-US" sz="2400" b="1" dirty="0"/>
              <a:t> dan </a:t>
            </a:r>
            <a:r>
              <a:rPr lang="en-US" sz="2400" b="1" dirty="0" err="1"/>
              <a:t>api</a:t>
            </a:r>
            <a:r>
              <a:rPr lang="en-US" sz="2400" b="1" dirty="0"/>
              <a:t> </a:t>
            </a:r>
            <a:r>
              <a:rPr lang="en-US" sz="2400" b="1" dirty="0" err="1"/>
              <a:t>kecil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perlahan</a:t>
            </a:r>
            <a:r>
              <a:rPr lang="en-US" sz="2400" b="1" dirty="0"/>
              <a:t> </a:t>
            </a:r>
            <a:r>
              <a:rPr lang="en-US" sz="2400" b="1" dirty="0" err="1"/>
              <a:t>lahan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12DC3-3B29-434A-B7F1-BA351EEC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11" y="3741038"/>
            <a:ext cx="3266351" cy="2988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A981E-D42C-4D06-977C-A3B4FACFA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3764780"/>
            <a:ext cx="4493782" cy="29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97D2C-EA11-4AC2-AF47-A05037EE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93" y="1112271"/>
            <a:ext cx="10392245" cy="104923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Berlin Sans FB Demi" panose="020E0802020502020306" pitchFamily="34" charset="0"/>
              </a:rPr>
              <a:t>Teknik </a:t>
            </a:r>
            <a:r>
              <a:rPr lang="en-US" sz="3600" dirty="0" err="1">
                <a:latin typeface="Berlin Sans FB Demi" panose="020E0802020502020306" pitchFamily="34" charset="0"/>
              </a:rPr>
              <a:t>menyetup</a:t>
            </a:r>
            <a:r>
              <a:rPr lang="en-US" sz="3600" dirty="0">
                <a:latin typeface="Berlin Sans FB Demi" panose="020E0802020502020306" pitchFamily="34" charset="0"/>
              </a:rPr>
              <a:t>/</a:t>
            </a:r>
            <a:r>
              <a:rPr lang="en-US" sz="3600" dirty="0" err="1">
                <a:latin typeface="Berlin Sans FB Demi" panose="020E0802020502020306" pitchFamily="34" charset="0"/>
              </a:rPr>
              <a:t>menggulai</a:t>
            </a:r>
            <a:r>
              <a:rPr lang="en-US" sz="3600" dirty="0">
                <a:latin typeface="Berlin Sans FB Demi" panose="020E0802020502020306" pitchFamily="34" charset="0"/>
              </a:rPr>
              <a:t> (Stewing)</a:t>
            </a:r>
            <a:br>
              <a:rPr lang="en-US" sz="3600" dirty="0">
                <a:latin typeface="Berlin Sans FB Demi" panose="020E0802020502020306" pitchFamily="34" charset="0"/>
              </a:rPr>
            </a:br>
            <a:endParaRPr lang="en-US" sz="36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1FA02-3499-489E-B443-1FA371FA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63" y="2015732"/>
            <a:ext cx="10892746" cy="1734633"/>
          </a:xfrm>
        </p:spPr>
        <p:txBody>
          <a:bodyPr>
            <a:normAutofit/>
          </a:bodyPr>
          <a:lstStyle/>
          <a:p>
            <a:r>
              <a:rPr lang="en-US" sz="2400" b="1" i="1" dirty="0">
                <a:latin typeface="Berlin Sans FB Demi" panose="020E0802020502020306" pitchFamily="34" charset="0"/>
              </a:rPr>
              <a:t>Stewing</a:t>
            </a:r>
            <a:r>
              <a:rPr lang="en-US" sz="2400" b="1" dirty="0"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latin typeface="Berlin Sans FB Demi" panose="020E0802020502020306" pitchFamily="34" charset="0"/>
              </a:rPr>
              <a:t>adalah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mengolah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makann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terlebih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dahulu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ditumis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bumbunya</a:t>
            </a:r>
            <a:r>
              <a:rPr lang="en-US" sz="2400" b="1" dirty="0">
                <a:latin typeface="Berlin Sans FB Demi" panose="020E0802020502020306" pitchFamily="34" charset="0"/>
              </a:rPr>
              <a:t>. dan </a:t>
            </a:r>
            <a:r>
              <a:rPr lang="en-US" sz="2400" b="1" dirty="0" err="1">
                <a:latin typeface="Berlin Sans FB Demi" panose="020E0802020502020306" pitchFamily="34" charset="0"/>
              </a:rPr>
              <a:t>direbus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cairan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berbumbu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api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sedang</a:t>
            </a:r>
            <a:r>
              <a:rPr lang="en-US" sz="2400" b="1" dirty="0">
                <a:latin typeface="Berlin Sans FB Demi" panose="020E0802020502020306" pitchFamily="34" charset="0"/>
              </a:rPr>
              <a:t>. Pada proses stewing </a:t>
            </a:r>
            <a:r>
              <a:rPr lang="en-US" sz="2400" b="1" dirty="0" err="1">
                <a:latin typeface="Berlin Sans FB Demi" panose="020E0802020502020306" pitchFamily="34" charset="0"/>
              </a:rPr>
              <a:t>ini</a:t>
            </a:r>
            <a:r>
              <a:rPr lang="en-US" sz="2400" b="1" dirty="0"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latin typeface="Berlin Sans FB Demi" panose="020E0802020502020306" pitchFamily="34" charset="0"/>
              </a:rPr>
              <a:t>cairan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dipakai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yaitu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susu</a:t>
            </a:r>
            <a:r>
              <a:rPr lang="en-US" sz="2400" b="1" dirty="0"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latin typeface="Berlin Sans FB Demi" panose="020E0802020502020306" pitchFamily="34" charset="0"/>
              </a:rPr>
              <a:t>kaldu</a:t>
            </a:r>
            <a:r>
              <a:rPr lang="en-US" sz="2400" b="1" dirty="0">
                <a:latin typeface="Berlin Sans FB Demi" panose="020E0802020502020306" pitchFamily="34" charset="0"/>
              </a:rPr>
              <a:t>, dan </a:t>
            </a:r>
            <a:r>
              <a:rPr lang="en-US" sz="2400" b="1" dirty="0" err="1">
                <a:latin typeface="Berlin Sans FB Demi" panose="020E0802020502020306" pitchFamily="34" charset="0"/>
              </a:rPr>
              <a:t>santan</a:t>
            </a:r>
            <a:r>
              <a:rPr lang="en-US" sz="2400" b="1" dirty="0">
                <a:latin typeface="Berlin Sans FB Demi" panose="020E0802020502020306" pitchFamily="34" charset="0"/>
              </a:rPr>
              <a:t>.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0665-32D5-47A4-AFB7-DE9E2527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66497"/>
            <a:ext cx="9603275" cy="86230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Berlin Sans FB Demi" panose="020E0802020502020306" pitchFamily="34" charset="0"/>
              </a:rPr>
              <a:t>Teknik </a:t>
            </a:r>
            <a:r>
              <a:rPr lang="en-US" sz="3600" b="1" dirty="0" err="1">
                <a:latin typeface="Berlin Sans FB Demi" panose="020E0802020502020306" pitchFamily="34" charset="0"/>
              </a:rPr>
              <a:t>mengkukus</a:t>
            </a:r>
            <a:r>
              <a:rPr lang="en-US" sz="3600" b="1" dirty="0">
                <a:latin typeface="Berlin Sans FB Demi" panose="020E0802020502020306" pitchFamily="34" charset="0"/>
              </a:rPr>
              <a:t> (steaming)</a:t>
            </a:r>
            <a:br>
              <a:rPr lang="en-US" sz="3600" b="1" dirty="0">
                <a:latin typeface="Berlin Sans FB Demi" panose="020E0802020502020306" pitchFamily="34" charset="0"/>
              </a:rPr>
            </a:br>
            <a:endParaRPr lang="en-US" sz="3600" b="1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1A64-0106-448B-8F69-D7597FA8D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28800"/>
            <a:ext cx="11529392" cy="1881809"/>
          </a:xfrm>
        </p:spPr>
        <p:txBody>
          <a:bodyPr>
            <a:normAutofit/>
          </a:bodyPr>
          <a:lstStyle/>
          <a:p>
            <a:r>
              <a:rPr lang="en-US" sz="2400" b="1" i="1" dirty="0">
                <a:latin typeface="Berlin Sans FB Demi" panose="020E0802020502020306" pitchFamily="34" charset="0"/>
              </a:rPr>
              <a:t>Steaming</a:t>
            </a:r>
            <a:r>
              <a:rPr lang="en-US" sz="2400" b="1" dirty="0">
                <a:latin typeface="Berlin Sans FB Demi" panose="020E0802020502020306" pitchFamily="34" charset="0"/>
              </a:rPr>
              <a:t> </a:t>
            </a:r>
            <a:r>
              <a:rPr lang="en-US" sz="2400" b="1" dirty="0" err="1">
                <a:latin typeface="Berlin Sans FB Demi" panose="020E0802020502020306" pitchFamily="34" charset="0"/>
              </a:rPr>
              <a:t>adalah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memasak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makanan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uap</a:t>
            </a:r>
            <a:r>
              <a:rPr lang="en-US" sz="2400" b="1" dirty="0">
                <a:latin typeface="Berlin Sans FB Demi" panose="020E0802020502020306" pitchFamily="34" charset="0"/>
              </a:rPr>
              <a:t> air </a:t>
            </a:r>
            <a:r>
              <a:rPr lang="en-US" sz="2400" b="1" dirty="0" err="1">
                <a:latin typeface="Berlin Sans FB Demi" panose="020E0802020502020306" pitchFamily="34" charset="0"/>
              </a:rPr>
              <a:t>mendidih</a:t>
            </a:r>
            <a:r>
              <a:rPr lang="en-US" sz="2400" b="1" dirty="0">
                <a:latin typeface="Berlin Sans FB Demi" panose="020E0802020502020306" pitchFamily="34" charset="0"/>
              </a:rPr>
              <a:t>. Teknik </a:t>
            </a:r>
            <a:r>
              <a:rPr lang="en-US" sz="2400" b="1" dirty="0" err="1">
                <a:latin typeface="Berlin Sans FB Demi" panose="020E0802020502020306" pitchFamily="34" charset="0"/>
              </a:rPr>
              <a:t>ini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bisa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dikenal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dengan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mengkukus</a:t>
            </a:r>
            <a:r>
              <a:rPr lang="en-US" sz="2400" b="1" dirty="0">
                <a:latin typeface="Berlin Sans FB Demi" panose="020E0802020502020306" pitchFamily="34" charset="0"/>
              </a:rPr>
              <a:t>. 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makanan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diletakan</a:t>
            </a:r>
            <a:r>
              <a:rPr lang="en-US" sz="2400" b="1" dirty="0">
                <a:latin typeface="Berlin Sans FB Demi" panose="020E0802020502020306" pitchFamily="34" charset="0"/>
              </a:rPr>
              <a:t> pada steamer </a:t>
            </a:r>
            <a:r>
              <a:rPr lang="en-US" sz="2400" b="1" dirty="0" err="1">
                <a:latin typeface="Berlin Sans FB Demi" panose="020E0802020502020306" pitchFamily="34" charset="0"/>
              </a:rPr>
              <a:t>atau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pengukus</a:t>
            </a:r>
            <a:r>
              <a:rPr lang="en-US" sz="2400" b="1" dirty="0">
                <a:latin typeface="Berlin Sans FB Demi" panose="020E0802020502020306" pitchFamily="34" charset="0"/>
              </a:rPr>
              <a:t>, </a:t>
            </a:r>
            <a:r>
              <a:rPr lang="en-US" sz="2400" b="1" dirty="0" err="1">
                <a:latin typeface="Berlin Sans FB Demi" panose="020E0802020502020306" pitchFamily="34" charset="0"/>
              </a:rPr>
              <a:t>kemudian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uap</a:t>
            </a:r>
            <a:r>
              <a:rPr lang="en-US" sz="2400" b="1" dirty="0">
                <a:latin typeface="Berlin Sans FB Demi" panose="020E0802020502020306" pitchFamily="34" charset="0"/>
              </a:rPr>
              <a:t> air </a:t>
            </a:r>
            <a:r>
              <a:rPr lang="en-US" sz="2400" b="1" dirty="0" err="1">
                <a:latin typeface="Berlin Sans FB Demi" panose="020E0802020502020306" pitchFamily="34" charset="0"/>
              </a:rPr>
              <a:t>panas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akan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mengalir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ke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sekeliling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bahan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makanan</a:t>
            </a:r>
            <a:r>
              <a:rPr lang="en-US" sz="2400" b="1" dirty="0">
                <a:latin typeface="Berlin Sans FB Demi" panose="020E0802020502020306" pitchFamily="34" charset="0"/>
              </a:rPr>
              <a:t> yang </a:t>
            </a:r>
            <a:r>
              <a:rPr lang="en-US" sz="2400" b="1" dirty="0" err="1">
                <a:latin typeface="Berlin Sans FB Demi" panose="020E0802020502020306" pitchFamily="34" charset="0"/>
              </a:rPr>
              <a:t>sedang</a:t>
            </a:r>
            <a:r>
              <a:rPr lang="en-US" sz="2400" b="1" dirty="0">
                <a:latin typeface="Berlin Sans FB Demi" panose="020E0802020502020306" pitchFamily="34" charset="0"/>
              </a:rPr>
              <a:t> </a:t>
            </a:r>
            <a:r>
              <a:rPr lang="en-US" sz="2400" b="1" dirty="0" err="1">
                <a:latin typeface="Berlin Sans FB Demi" panose="020E0802020502020306" pitchFamily="34" charset="0"/>
              </a:rPr>
              <a:t>dikukus</a:t>
            </a:r>
            <a:r>
              <a:rPr lang="en-US" sz="2400" b="1" dirty="0">
                <a:latin typeface="Berlin Sans FB Demi" panose="020E0802020502020306" pitchFamily="34" charset="0"/>
              </a:rPr>
              <a:t>. </a:t>
            </a:r>
            <a:endParaRPr lang="en-US" sz="24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9F856-FB7D-4677-92E0-0E59A12EC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56" y="4165453"/>
            <a:ext cx="2671319" cy="2510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0CE7B-7FDE-40F7-89CD-AD8903807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2" y="4165455"/>
            <a:ext cx="4470952" cy="2510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ED798C-233C-4A5E-9C68-9E182575C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900" y="4165453"/>
            <a:ext cx="3835811" cy="25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444</Words>
  <Application>Microsoft Office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Baskerville Old Face</vt:lpstr>
      <vt:lpstr>Berlin Sans FB</vt:lpstr>
      <vt:lpstr>Berlin Sans FB Demi</vt:lpstr>
      <vt:lpstr>Bodoni MT Black</vt:lpstr>
      <vt:lpstr>Calibri</vt:lpstr>
      <vt:lpstr>Calibri Light</vt:lpstr>
      <vt:lpstr>Gill Sans MT</vt:lpstr>
      <vt:lpstr>Times New Roman</vt:lpstr>
      <vt:lpstr>Wingdings</vt:lpstr>
      <vt:lpstr>Office Theme</vt:lpstr>
      <vt:lpstr>Gallery</vt:lpstr>
      <vt:lpstr>TEKNIK DALAM PENGOLAHAN</vt:lpstr>
      <vt:lpstr>PowerPoint Presentation</vt:lpstr>
      <vt:lpstr>Teknik pengolahan pangan panas basah (Moist Heat) </vt:lpstr>
      <vt:lpstr>PowerPoint Presentation</vt:lpstr>
      <vt:lpstr>PowerPoint Presentation</vt:lpstr>
      <vt:lpstr>Teknik merebus menutup bahan pangan (Poaching) </vt:lpstr>
      <vt:lpstr>Teknik merebus dengan sedikit cairan (Braising) </vt:lpstr>
      <vt:lpstr>Teknik menyetup/menggulai (Stewing) </vt:lpstr>
      <vt:lpstr>Teknik mengkukus (steaming) </vt:lpstr>
      <vt:lpstr>Teknik mendidih (Simmering)</vt:lpstr>
      <vt:lpstr>Teknk mengetim  </vt:lpstr>
      <vt:lpstr>Pengolahan pangan panas kering  (Dry Heat Cooking) </vt:lpstr>
      <vt:lpstr>PowerPoint Presentation</vt:lpstr>
      <vt:lpstr>Menggoreng dengan minyak banyak  (Deep Frying) </vt:lpstr>
      <vt:lpstr>Menggoreng dengan minyak sedikit (Shallow Frying)</vt:lpstr>
      <vt:lpstr>Menumis (Sauteing)</vt:lpstr>
      <vt:lpstr>Memanggang (Baking) </vt:lpstr>
      <vt:lpstr>Membakar (Grilling)</vt:lpstr>
      <vt:lpstr>MENGHALUSKAN</vt:lpstr>
      <vt:lpstr>mencampur</vt:lpstr>
      <vt:lpstr>Menyaring/memeras</vt:lpstr>
      <vt:lpstr>LANGKAH DALAM PENGOLAHAN</vt:lpstr>
      <vt:lpstr>PowerPoint Presentation</vt:lpstr>
      <vt:lpstr>PowerPoint Presentation</vt:lpstr>
      <vt:lpstr>PowerPoint Presentation</vt:lpstr>
      <vt:lpstr>TUGAS PRAKTEK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DALAM PENGOLAHAN</dc:title>
  <dc:creator>admin</dc:creator>
  <cp:lastModifiedBy>Asus</cp:lastModifiedBy>
  <cp:revision>69</cp:revision>
  <dcterms:created xsi:type="dcterms:W3CDTF">2019-09-25T03:36:49Z</dcterms:created>
  <dcterms:modified xsi:type="dcterms:W3CDTF">2020-08-25T07:04:20Z</dcterms:modified>
</cp:coreProperties>
</file>