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06FB-9A1D-49DA-ACA2-184D6A36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588F1-BD59-4B8C-9EA4-519608F24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7FF5A-7DCE-4113-A8B0-A65D62FF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BB44F-5ECC-430B-B58B-BFF6EA1C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0568E-029C-4C26-A91E-9F78F5C6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184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5DD7-B5A9-471D-A685-15D5305A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EEB0F-45C3-4837-B163-751F44053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A68D-4AF4-4749-BEBA-90001D5C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5606-7AE8-449D-A71A-45A1847F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18D-718E-436F-91B8-4D1435B5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0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81FA5-D862-4B0C-B44C-FE2231A81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654D8-8762-4758-8BEC-DCCD03CE6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535-02BD-498C-B36B-AA46FC18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CDE5-D518-4C57-B8EE-FE640C94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DE20-26B7-4F7E-B348-3B8333E0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09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5450-0AA0-41B8-9F3A-06AB7478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939E-5DD7-474E-AF48-77AC7379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A804-5586-4B1A-86E8-09DA67C4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1D6F8-BB48-4405-BA2B-ECB7C00B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EA6D6-33C3-4680-B4F3-128B75F6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0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590E-867A-4977-A675-4C895DC4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FEE45-FE26-4377-B67F-C082E4CC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7FA2A-BFEF-439C-A58A-23C0ED90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A3D02-A0F4-4401-8353-53899E74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EC7A4-3F03-49B7-9283-E7F3A2F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879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8FDC-7FF4-47E4-B61D-A6F31E2B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3CA7-E167-4DE8-B9A5-7C05143F2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6BA83-AC47-4384-AC60-C337147C4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8D85B-79C8-424C-B442-4F5CFAFE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32650-E762-4230-B600-F037B52D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62EFC-D893-491E-87A4-CA5AB602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39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C551-4A04-4A73-984C-0D7F1F36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D713E-EF34-4794-9F54-EFEE5AA5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FF64B-EC3B-4D00-8817-A897EB44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3D506-959F-409C-9949-F43190936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0B58F-2E91-496E-91A9-68DF35972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88E30-3DEE-4A5D-A32A-6AAC0A6A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AEA0C-94CD-492E-8A79-0B85514D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FBDEF-4753-441D-8F45-4CB59A9B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56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368E-95F8-457F-863E-9125F233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819DE-68E6-4129-ADF4-96AA8B91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EE594-BD29-4DAE-8840-4551E1DF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3753C-2773-4E48-AD62-C5BED75B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395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42122-5D26-479D-B070-5F712C4F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EDC11-53AE-4D40-85DD-D75629A3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77DA-CF9B-4CBA-8D93-B81BFDBF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270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A640-32A7-4C9C-8FF8-98DDAFBF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4DC9-2FF4-4911-9FB5-234F0F7A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FE996-8C1C-4A03-896A-CEEF8BF2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60AE-0DA5-4CB6-BE0C-FDBE6523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F4745-4C00-4BBC-BD14-A9F03937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70897-ABED-4980-BE1D-DE581C83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216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C6B6-CF42-434B-AE84-8ACF854E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74D46-DB1C-409A-A6F6-31CE0AE78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12EC3-9A65-40E7-8BFC-06FF29383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5056A-AD49-44AA-BC0C-C6DD4BBD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A50A-B3E0-44AB-8481-2778D2FB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FD36-51FB-4ACA-A9B1-B1A98744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9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D8841-5D0A-42D0-BD47-2377AC4B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B8341-E1FE-4DD9-93F5-052FDA88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AB4C2-F4F3-4EF0-9E35-0AF0C06FB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93CF-FEA4-4AC7-9F3B-1302CE777E5C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4297-7304-4476-A4CF-8D509CFE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52BE-819C-457D-AD5E-016AA4D4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5C92-A6F6-4E95-9989-133D328EE5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6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A853-7E54-48FD-BE47-1B2FCC6AA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7B043-0611-44FA-921A-24902F3A2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58834-94F8-4E8E-A33F-7F01A0E20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12290DA-AD01-4017-B4FE-3BBD2C4B8BFA}"/>
              </a:ext>
            </a:extLst>
          </p:cNvPr>
          <p:cNvSpPr/>
          <p:nvPr/>
        </p:nvSpPr>
        <p:spPr>
          <a:xfrm>
            <a:off x="655782" y="4632326"/>
            <a:ext cx="6724073" cy="206649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Clarendon Blk BT" panose="02040905050505020204" pitchFamily="18" charset="0"/>
                <a:ea typeface="Adobe Gothic Std B" panose="020B0800000000000000" pitchFamily="34" charset="-128"/>
              </a:rPr>
              <a:t>“BUDI DAYA </a:t>
            </a:r>
            <a:br>
              <a:rPr lang="en-US" sz="3600" dirty="0">
                <a:solidFill>
                  <a:sysClr val="windowText" lastClr="000000"/>
                </a:solidFill>
                <a:latin typeface="Clarendon Blk BT" panose="02040905050505020204" pitchFamily="18" charset="0"/>
                <a:ea typeface="Adobe Gothic Std B" panose="020B0800000000000000" pitchFamily="34" charset="-128"/>
              </a:rPr>
            </a:br>
            <a:r>
              <a:rPr lang="en-US" sz="3600" dirty="0">
                <a:solidFill>
                  <a:sysClr val="windowText" lastClr="000000"/>
                </a:solidFill>
                <a:latin typeface="Clarendon Blk BT" panose="02040905050505020204" pitchFamily="18" charset="0"/>
                <a:ea typeface="Adobe Gothic Std B" panose="020B0800000000000000" pitchFamily="34" charset="-128"/>
              </a:rPr>
              <a:t>IKAN </a:t>
            </a:r>
            <a:r>
              <a:rPr lang="en-US" sz="3600" dirty="0" err="1">
                <a:solidFill>
                  <a:sysClr val="windowText" lastClr="000000"/>
                </a:solidFill>
                <a:latin typeface="Clarendon Blk BT" panose="02040905050505020204" pitchFamily="18" charset="0"/>
                <a:ea typeface="Adobe Gothic Std B" panose="020B0800000000000000" pitchFamily="34" charset="-128"/>
              </a:rPr>
              <a:t>KONSUMSI”</a:t>
            </a:r>
            <a:r>
              <a:rPr lang="en-US" sz="3600" dirty="0" err="1">
                <a:latin typeface="Clarendon Blk BT" panose="02040905050505020204" pitchFamily="18" charset="0"/>
                <a:ea typeface="Adobe Gothic Std B" panose="020B0800000000000000" pitchFamily="34" charset="-128"/>
              </a:rPr>
              <a:t>u</a:t>
            </a:r>
            <a:endParaRPr lang="en-US" sz="3600" dirty="0">
              <a:latin typeface="Clarendon Blk BT" panose="02040905050505020204" pitchFamily="18" charset="0"/>
              <a:ea typeface="Adobe Gothic Std B" panose="020B0800000000000000" pitchFamily="34" charset="-128"/>
            </a:endParaRPr>
          </a:p>
          <a:p>
            <a:pPr algn="ctr"/>
            <a:endParaRPr lang="en-US" sz="3600" dirty="0">
              <a:latin typeface="Clarendon Blk BT" panose="02040905050505020204" pitchFamily="18" charset="0"/>
              <a:ea typeface="Adobe Gothic Std B" panose="020B0800000000000000" pitchFamily="34" charset="-128"/>
            </a:endParaRPr>
          </a:p>
          <a:p>
            <a:pPr algn="ctr"/>
            <a:r>
              <a:rPr lang="en-US" sz="3600" u="sng" dirty="0" err="1">
                <a:solidFill>
                  <a:sysClr val="windowText" lastClr="000000"/>
                </a:solidFill>
                <a:latin typeface="Clarendon Blk BT" panose="02040905050505020204" pitchFamily="18" charset="0"/>
                <a:ea typeface="Adobe Gothic Std B" panose="020B0800000000000000" pitchFamily="34" charset="-128"/>
              </a:rPr>
              <a:t>Prakarya</a:t>
            </a:r>
            <a:r>
              <a:rPr lang="en-US" sz="3600" u="sng" dirty="0">
                <a:solidFill>
                  <a:sysClr val="windowText" lastClr="000000"/>
                </a:solidFill>
                <a:latin typeface="Clarendon Blk BT" panose="02040905050505020204" pitchFamily="18" charset="0"/>
                <a:ea typeface="Adobe Gothic Std B" panose="020B0800000000000000" pitchFamily="34" charset="-128"/>
              </a:rPr>
              <a:t> Kelas 9</a:t>
            </a:r>
          </a:p>
          <a:p>
            <a:pPr algn="ctr"/>
            <a:endParaRPr lang="en-ID" sz="3600" dirty="0">
              <a:latin typeface="Clarendon Blk BT" panose="020409050505050202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5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DBF6-0B83-4063-BA7C-7D837E4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larendon Blk BT" panose="02040905050505020204" pitchFamily="18" charset="0"/>
              </a:rPr>
              <a:t>TUJUAN PEMBELAJARAN</a:t>
            </a:r>
            <a:endParaRPr lang="en-ID" sz="4800" dirty="0">
              <a:latin typeface="Clarendon Blk BT" panose="02040905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5F31-0E1C-4744-BF0B-E38EAF6F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Berlin Sans FB Demi" panose="020E0802020502020306" pitchFamily="34" charset="0"/>
              </a:rPr>
              <a:t>Mengidentifikasi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jenis-jenis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budidaya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ikan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konsumsi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beserta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sarana</a:t>
            </a:r>
            <a:r>
              <a:rPr lang="en-US" dirty="0">
                <a:latin typeface="Berlin Sans FB Demi" panose="020E0802020502020306" pitchFamily="34" charset="0"/>
              </a:rPr>
              <a:t> dan </a:t>
            </a:r>
            <a:r>
              <a:rPr lang="en-US" dirty="0" err="1">
                <a:latin typeface="Berlin Sans FB Demi" panose="020E0802020502020306" pitchFamily="34" charset="0"/>
              </a:rPr>
              <a:t>peralatannya</a:t>
            </a:r>
            <a:r>
              <a:rPr lang="en-US" dirty="0"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latin typeface="Berlin Sans FB Demi" panose="020E0802020502020306" pitchFamily="34" charset="0"/>
              </a:rPr>
              <a:t>digunakan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untuk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budidaya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disekitar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tempat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tinggal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Berlin Sans FB Demi" panose="020E0802020502020306" pitchFamily="34" charset="0"/>
              </a:rPr>
              <a:t>Merancang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kegiatan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budidaya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ikan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konsumsi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dengan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berbagai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wadah</a:t>
            </a:r>
            <a:r>
              <a:rPr lang="en-US" dirty="0">
                <a:latin typeface="Berlin Sans FB Demi" panose="020E0802020502020306" pitchFamily="34" charset="0"/>
              </a:rPr>
              <a:t> dan Teknik yang </a:t>
            </a:r>
            <a:r>
              <a:rPr lang="en-US" dirty="0" err="1">
                <a:latin typeface="Berlin Sans FB Demi" panose="020E0802020502020306" pitchFamily="34" charset="0"/>
              </a:rPr>
              <a:t>ada</a:t>
            </a:r>
            <a:r>
              <a:rPr lang="en-US" dirty="0">
                <a:latin typeface="Berlin Sans FB Demi" panose="020E0802020502020306" pitchFamily="34" charset="0"/>
              </a:rPr>
              <a:t> di </a:t>
            </a:r>
            <a:r>
              <a:rPr lang="en-US" dirty="0" err="1">
                <a:latin typeface="Berlin Sans FB Demi" panose="020E0802020502020306" pitchFamily="34" charset="0"/>
              </a:rPr>
              <a:t>lingkungan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sekitar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  <a:endParaRPr lang="en-ID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DBBEE-962F-4CFD-89ED-39236BC76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9" y="4472660"/>
            <a:ext cx="3809278" cy="223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29994-8708-4CD2-AF3E-F4A59A7E4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" y="4398194"/>
            <a:ext cx="4604799" cy="238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D7DAE-0709-46A9-873A-D634C05CD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36" y="4472660"/>
            <a:ext cx="2372446" cy="23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9D4A-EFB5-45C6-90D4-F53236E6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2753-27FC-474C-A993-B01560C80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0314D-AD1B-44C1-95D9-A8FB6632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" t="21684" r="40000" b="240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5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5CF754-85FF-4FDE-B808-EEE9185F6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858" y="1240425"/>
            <a:ext cx="6702859" cy="5737647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6CA880D-C310-4CFD-B320-FB6C7DFB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26" y="4909780"/>
            <a:ext cx="2143125" cy="1428750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4A2162C-FCA9-43B1-9DA6-FD913684CA0E}"/>
              </a:ext>
            </a:extLst>
          </p:cNvPr>
          <p:cNvSpPr/>
          <p:nvPr/>
        </p:nvSpPr>
        <p:spPr>
          <a:xfrm>
            <a:off x="4433455" y="203200"/>
            <a:ext cx="4461163" cy="2262909"/>
          </a:xfrm>
          <a:prstGeom prst="cloudCallout">
            <a:avLst>
              <a:gd name="adj1" fmla="val -62799"/>
              <a:gd name="adj2" fmla="val 50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Berlin Sans FB Demi" panose="020E0802020502020306" pitchFamily="34" charset="0"/>
              </a:rPr>
              <a:t>Apa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saja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jenis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konsumsi</a:t>
            </a:r>
            <a:r>
              <a:rPr lang="en-US" sz="2800" dirty="0">
                <a:latin typeface="Berlin Sans FB Demi" panose="020E0802020502020306" pitchFamily="34" charset="0"/>
              </a:rPr>
              <a:t> air </a:t>
            </a:r>
            <a:r>
              <a:rPr lang="en-US" sz="2800" dirty="0" err="1">
                <a:latin typeface="Berlin Sans FB Demi" panose="020E0802020502020306" pitchFamily="34" charset="0"/>
              </a:rPr>
              <a:t>tawar</a:t>
            </a:r>
            <a:endParaRPr lang="en-ID" sz="2800" dirty="0">
              <a:latin typeface="Berlin Sans FB Demi" panose="020E0802020502020306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BEE218-0E1B-432B-AC02-B587D279D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18" y="2466109"/>
            <a:ext cx="2633884" cy="1547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43567-D90B-41E6-B52F-93286ED436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18805"/>
          <a:stretch/>
        </p:blipFill>
        <p:spPr>
          <a:xfrm>
            <a:off x="6243965" y="2796235"/>
            <a:ext cx="2505364" cy="1547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207CD4-36F1-498A-8504-F865A2D0D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3140"/>
          <a:stretch/>
        </p:blipFill>
        <p:spPr>
          <a:xfrm>
            <a:off x="2570677" y="3174855"/>
            <a:ext cx="3048891" cy="15472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0D8A72-9929-487F-B6CF-6C4778E416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2" b="30947"/>
          <a:stretch/>
        </p:blipFill>
        <p:spPr>
          <a:xfrm>
            <a:off x="3133114" y="5272688"/>
            <a:ext cx="3110851" cy="11547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2657A0-9F5E-4571-A78F-AE8BBA6AF9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826"/>
          <a:stretch/>
        </p:blipFill>
        <p:spPr>
          <a:xfrm>
            <a:off x="6427494" y="5105390"/>
            <a:ext cx="2725742" cy="139018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D2C2BC2-6166-4546-916E-661DBA57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23" y="3780270"/>
            <a:ext cx="1243496" cy="466148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larendon Blk BT" panose="02040905050505020204" pitchFamily="18" charset="0"/>
              </a:rPr>
              <a:t>lele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F96E35E-2FE6-455D-8F7B-A34E1D0EA3D1}"/>
              </a:ext>
            </a:extLst>
          </p:cNvPr>
          <p:cNvSpPr txBox="1">
            <a:spLocks/>
          </p:cNvSpPr>
          <p:nvPr/>
        </p:nvSpPr>
        <p:spPr>
          <a:xfrm>
            <a:off x="7505833" y="4025208"/>
            <a:ext cx="1243496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Nila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A487CF7-B8CA-46E6-9F50-3345404D6518}"/>
              </a:ext>
            </a:extLst>
          </p:cNvPr>
          <p:cNvSpPr txBox="1">
            <a:spLocks/>
          </p:cNvSpPr>
          <p:nvPr/>
        </p:nvSpPr>
        <p:spPr>
          <a:xfrm>
            <a:off x="10829806" y="3715398"/>
            <a:ext cx="1243496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larendon Blk BT" panose="02040905050505020204" pitchFamily="18" charset="0"/>
              </a:rPr>
              <a:t>Mas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7F238A0-688F-4CC4-9406-522E48ECB111}"/>
              </a:ext>
            </a:extLst>
          </p:cNvPr>
          <p:cNvSpPr txBox="1">
            <a:spLocks/>
          </p:cNvSpPr>
          <p:nvPr/>
        </p:nvSpPr>
        <p:spPr>
          <a:xfrm>
            <a:off x="6863817" y="6338530"/>
            <a:ext cx="2049274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Gurame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B09917A-A843-4756-93C1-E7FBAE1FA206}"/>
              </a:ext>
            </a:extLst>
          </p:cNvPr>
          <p:cNvSpPr txBox="1">
            <a:spLocks/>
          </p:cNvSpPr>
          <p:nvPr/>
        </p:nvSpPr>
        <p:spPr>
          <a:xfrm>
            <a:off x="3570669" y="6338530"/>
            <a:ext cx="1509331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Patin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5238-0067-4527-9580-4054D82A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7291DEF-8753-43EA-8E3A-1593D3926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0" y="4644919"/>
            <a:ext cx="3176534" cy="2213081"/>
          </a:xfrm>
          <a:prstGeom prst="rect">
            <a:avLst/>
          </a:prstGeo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58EAA5C6-A1BF-4F67-B3AE-099C0426D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92" y="2264961"/>
            <a:ext cx="3809524" cy="3971429"/>
          </a:xfr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ED6C3649-E3F8-45FB-A607-0C1514030DEF}"/>
              </a:ext>
            </a:extLst>
          </p:cNvPr>
          <p:cNvSpPr/>
          <p:nvPr/>
        </p:nvSpPr>
        <p:spPr>
          <a:xfrm>
            <a:off x="4451927" y="623309"/>
            <a:ext cx="3823855" cy="1325564"/>
          </a:xfrm>
          <a:prstGeom prst="wedgeEllipseCallout">
            <a:avLst>
              <a:gd name="adj1" fmla="val 82270"/>
              <a:gd name="adj2" fmla="val 133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Berlin Sans FB Demi" panose="020E0802020502020306" pitchFamily="34" charset="0"/>
              </a:rPr>
              <a:t>Apa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saja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jenis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ikan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udang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konsumsi</a:t>
            </a:r>
            <a:r>
              <a:rPr lang="en-US" sz="2000" dirty="0">
                <a:latin typeface="Berlin Sans FB Demi" panose="020E0802020502020306" pitchFamily="34" charset="0"/>
              </a:rPr>
              <a:t> air </a:t>
            </a:r>
            <a:r>
              <a:rPr lang="en-US" sz="2000" dirty="0" err="1">
                <a:latin typeface="Berlin Sans FB Demi" panose="020E0802020502020306" pitchFamily="34" charset="0"/>
              </a:rPr>
              <a:t>Payau</a:t>
            </a:r>
            <a:endParaRPr lang="en-ID" sz="2000" dirty="0">
              <a:latin typeface="Berlin Sans FB Demi" panose="020E0802020502020306" pitchFamily="34" charset="0"/>
            </a:endParaRPr>
          </a:p>
          <a:p>
            <a:pPr algn="ctr"/>
            <a:endParaRPr lang="en-ID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55FAA1-1FC3-455C-87BD-5E83DBE67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2515"/>
            <a:ext cx="5406967" cy="2038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EF5833-9143-46B9-BB20-B6F0B6C655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19865"/>
          <a:stretch/>
        </p:blipFill>
        <p:spPr>
          <a:xfrm>
            <a:off x="4590937" y="4081392"/>
            <a:ext cx="4220556" cy="268296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950FB52E-ACC6-4548-BCDF-79199557347E}"/>
              </a:ext>
            </a:extLst>
          </p:cNvPr>
          <p:cNvSpPr txBox="1">
            <a:spLocks/>
          </p:cNvSpPr>
          <p:nvPr/>
        </p:nvSpPr>
        <p:spPr>
          <a:xfrm>
            <a:off x="1427924" y="3731465"/>
            <a:ext cx="3546933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Ikan</a:t>
            </a:r>
            <a:r>
              <a:rPr lang="en-US" sz="3200" dirty="0">
                <a:latin typeface="Clarendon Blk BT" panose="02040905050505020204" pitchFamily="18" charset="0"/>
              </a:rPr>
              <a:t> </a:t>
            </a:r>
            <a:r>
              <a:rPr lang="en-US" sz="3200" dirty="0" err="1">
                <a:latin typeface="Clarendon Blk BT" panose="02040905050505020204" pitchFamily="18" charset="0"/>
              </a:rPr>
              <a:t>Bandeng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FB4DFB0-20BA-491B-8CFA-F38324D939DC}"/>
              </a:ext>
            </a:extLst>
          </p:cNvPr>
          <p:cNvSpPr txBox="1">
            <a:spLocks/>
          </p:cNvSpPr>
          <p:nvPr/>
        </p:nvSpPr>
        <p:spPr>
          <a:xfrm>
            <a:off x="5302455" y="5801152"/>
            <a:ext cx="3222709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Udang</a:t>
            </a:r>
            <a:r>
              <a:rPr lang="en-US" sz="3200" dirty="0">
                <a:latin typeface="Clarendon Blk BT" panose="02040905050505020204" pitchFamily="18" charset="0"/>
              </a:rPr>
              <a:t> </a:t>
            </a:r>
            <a:r>
              <a:rPr lang="en-US" sz="3200" dirty="0" err="1">
                <a:latin typeface="Clarendon Blk BT" panose="02040905050505020204" pitchFamily="18" charset="0"/>
              </a:rPr>
              <a:t>Windu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AFF8-127B-4AFE-ABEF-F1D92C7A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2A6C61-28A1-4B8C-B0EB-B7E722179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1" y="4511675"/>
            <a:ext cx="2038350" cy="1981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E70C6-0E3B-42F6-8C19-13BA18C0D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40" y="2999879"/>
            <a:ext cx="4313381" cy="3900577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CC27154-163C-4EAF-A5DB-477D49E51501}"/>
              </a:ext>
            </a:extLst>
          </p:cNvPr>
          <p:cNvSpPr/>
          <p:nvPr/>
        </p:nvSpPr>
        <p:spPr>
          <a:xfrm>
            <a:off x="5865090" y="462252"/>
            <a:ext cx="4063999" cy="2032000"/>
          </a:xfrm>
          <a:prstGeom prst="cloudCallout">
            <a:avLst>
              <a:gd name="adj1" fmla="val 51071"/>
              <a:gd name="adj2" fmla="val 111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erlin Sans FB Demi" panose="020E0802020502020306" pitchFamily="34" charset="0"/>
              </a:rPr>
              <a:t>Apa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saja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jenis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ikan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konsumsi</a:t>
            </a:r>
            <a:r>
              <a:rPr lang="en-US" sz="2400" dirty="0">
                <a:latin typeface="Berlin Sans FB Demi" panose="020E0802020502020306" pitchFamily="34" charset="0"/>
              </a:rPr>
              <a:t> air </a:t>
            </a:r>
            <a:r>
              <a:rPr lang="en-US" sz="2400" dirty="0" err="1">
                <a:latin typeface="Berlin Sans FB Demi" panose="020E0802020502020306" pitchFamily="34" charset="0"/>
              </a:rPr>
              <a:t>Laut</a:t>
            </a:r>
            <a:endParaRPr lang="en-ID" sz="2400" dirty="0">
              <a:latin typeface="Berlin Sans FB Demi" panose="020E0802020502020306" pitchFamily="34" charset="0"/>
            </a:endParaRPr>
          </a:p>
          <a:p>
            <a:pPr algn="ctr"/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42D8C-225B-44E5-872B-EBF2F7BC9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3" y="2055989"/>
            <a:ext cx="3642302" cy="218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772CF8-E2CF-4758-87AA-CEEF906F8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51" y="3429000"/>
            <a:ext cx="3863662" cy="255001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49459A-30E8-44B7-AC42-0D0B5B3B482B}"/>
              </a:ext>
            </a:extLst>
          </p:cNvPr>
          <p:cNvSpPr txBox="1">
            <a:spLocks/>
          </p:cNvSpPr>
          <p:nvPr/>
        </p:nvSpPr>
        <p:spPr>
          <a:xfrm>
            <a:off x="1191322" y="3759174"/>
            <a:ext cx="3546933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Kakap</a:t>
            </a:r>
            <a:r>
              <a:rPr lang="en-US" sz="3200" dirty="0">
                <a:latin typeface="Clarendon Blk BT" panose="02040905050505020204" pitchFamily="18" charset="0"/>
              </a:rPr>
              <a:t> </a:t>
            </a:r>
            <a:r>
              <a:rPr lang="en-US" sz="3200" dirty="0" err="1">
                <a:latin typeface="Clarendon Blk BT" panose="02040905050505020204" pitchFamily="18" charset="0"/>
              </a:rPr>
              <a:t>Putih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94CE6E-F1F2-47AA-B43D-6AA9A2B69731}"/>
              </a:ext>
            </a:extLst>
          </p:cNvPr>
          <p:cNvSpPr txBox="1">
            <a:spLocks/>
          </p:cNvSpPr>
          <p:nvPr/>
        </p:nvSpPr>
        <p:spPr>
          <a:xfrm>
            <a:off x="5223229" y="5421719"/>
            <a:ext cx="3546933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larendon Blk BT" panose="02040905050505020204" pitchFamily="18" charset="0"/>
              </a:rPr>
              <a:t>Ikan</a:t>
            </a:r>
            <a:r>
              <a:rPr lang="en-US" sz="3200" dirty="0">
                <a:latin typeface="Clarendon Blk BT" panose="02040905050505020204" pitchFamily="18" charset="0"/>
              </a:rPr>
              <a:t> </a:t>
            </a:r>
            <a:r>
              <a:rPr lang="en-US" sz="3200" dirty="0" err="1">
                <a:latin typeface="Clarendon Blk BT" panose="02040905050505020204" pitchFamily="18" charset="0"/>
              </a:rPr>
              <a:t>Kerapu</a:t>
            </a:r>
            <a:endParaRPr lang="en-ID" sz="3200" dirty="0"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DA73-A592-496F-BFF9-00F797F6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E2D45-21D2-4897-8FD1-61F371FDB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603345"/>
          </a:xfrm>
        </p:spPr>
      </p:pic>
    </p:spTree>
    <p:extLst>
      <p:ext uri="{BB962C8B-B14F-4D97-AF65-F5344CB8AC3E}">
        <p14:creationId xmlns:p14="http://schemas.microsoft.com/office/powerpoint/2010/main" val="34691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Gothic Std B</vt:lpstr>
      <vt:lpstr>Arial</vt:lpstr>
      <vt:lpstr>Berlin Sans FB Demi</vt:lpstr>
      <vt:lpstr>Calibri</vt:lpstr>
      <vt:lpstr>Calibri Light</vt:lpstr>
      <vt:lpstr>Clarendon Blk BT</vt:lpstr>
      <vt:lpstr>Office Theme</vt:lpstr>
      <vt:lpstr>PowerPoint Presentation</vt:lpstr>
      <vt:lpstr>TUJUAN PEMBELAJARAN</vt:lpstr>
      <vt:lpstr>PowerPoint Presentation</vt:lpstr>
      <vt:lpstr>lele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2020-09-23T05:31:12Z</dcterms:created>
  <dcterms:modified xsi:type="dcterms:W3CDTF">2020-09-23T08:17:50Z</dcterms:modified>
</cp:coreProperties>
</file>