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75" r:id="rId5"/>
    <p:sldId id="276" r:id="rId6"/>
    <p:sldId id="264" r:id="rId7"/>
    <p:sldId id="265" r:id="rId8"/>
    <p:sldId id="259" r:id="rId9"/>
    <p:sldId id="277" r:id="rId10"/>
    <p:sldId id="263" r:id="rId11"/>
    <p:sldId id="260" r:id="rId12"/>
    <p:sldId id="261" r:id="rId13"/>
    <p:sldId id="262" r:id="rId14"/>
    <p:sldId id="267" r:id="rId15"/>
    <p:sldId id="268" r:id="rId16"/>
    <p:sldId id="274" r:id="rId17"/>
    <p:sldId id="273" r:id="rId18"/>
    <p:sldId id="269" r:id="rId19"/>
    <p:sldId id="270" r:id="rId20"/>
    <p:sldId id="271" r:id="rId21"/>
    <p:sldId id="272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8/21/2019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8/21/2019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8/21/2019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8/21/2019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8/21/2019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8/21/2019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8/21/2019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8/21/2019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8/21/2019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8/21/2019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8/21/2019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8/21/2019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 smtClean="0"/>
              <a:t>SARANA BUDI DAYA IKAN KONSUMSI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68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3990023" cy="81535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Pakan</a:t>
            </a:r>
            <a:r>
              <a:rPr lang="en-US" dirty="0" smtClean="0"/>
              <a:t> </a:t>
            </a:r>
            <a:r>
              <a:rPr lang="en-US" dirty="0" err="1" smtClean="0"/>
              <a:t>buatan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678" y="1726238"/>
            <a:ext cx="4337753" cy="3979104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774568" y="290086"/>
            <a:ext cx="3990023" cy="8153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Pakan</a:t>
            </a:r>
            <a:r>
              <a:rPr lang="en-US" dirty="0" smtClean="0"/>
              <a:t> </a:t>
            </a:r>
            <a:r>
              <a:rPr lang="en-US" dirty="0" err="1" smtClean="0"/>
              <a:t>alami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568" y="1726237"/>
            <a:ext cx="4916847" cy="3979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371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1231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Pupuk</a:t>
            </a:r>
            <a:r>
              <a:rPr lang="en-US" dirty="0" smtClean="0"/>
              <a:t> &amp; </a:t>
            </a:r>
            <a:r>
              <a:rPr lang="en-US" dirty="0" err="1" smtClean="0"/>
              <a:t>kapur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006" y="1094705"/>
            <a:ext cx="4752304" cy="1171977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400" dirty="0" err="1" smtClean="0"/>
              <a:t>apa</a:t>
            </a:r>
            <a:r>
              <a:rPr lang="en-US" sz="2400" dirty="0" smtClean="0"/>
              <a:t> </a:t>
            </a:r>
            <a:r>
              <a:rPr lang="en-US" sz="2400" dirty="0" err="1" smtClean="0"/>
              <a:t>manfaat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pupuk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kapur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478354" y="1094705"/>
            <a:ext cx="2676378" cy="5383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89086" y="1107584"/>
            <a:ext cx="4455809" cy="5383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 smtClean="0"/>
              <a:t>Pupuk</a:t>
            </a:r>
            <a:r>
              <a:rPr lang="en-US" sz="2400" dirty="0" smtClean="0"/>
              <a:t> </a:t>
            </a:r>
            <a:r>
              <a:rPr lang="en-US" sz="2400" dirty="0" err="1" smtClean="0"/>
              <a:t>buatan</a:t>
            </a:r>
            <a:endParaRPr lang="en-US" sz="2400" dirty="0" smtClean="0"/>
          </a:p>
          <a:p>
            <a:pPr lvl="1"/>
            <a:r>
              <a:rPr lang="en-US" sz="2000" dirty="0" smtClean="0"/>
              <a:t>Urea </a:t>
            </a:r>
          </a:p>
          <a:p>
            <a:pPr lvl="1"/>
            <a:r>
              <a:rPr lang="en-US" sz="2000" dirty="0" smtClean="0"/>
              <a:t>ZA</a:t>
            </a:r>
          </a:p>
          <a:p>
            <a:pPr lvl="1"/>
            <a:r>
              <a:rPr lang="en-US" sz="2000" dirty="0" smtClean="0"/>
              <a:t>NPK</a:t>
            </a:r>
          </a:p>
          <a:p>
            <a:pPr lvl="1"/>
            <a:r>
              <a:rPr lang="en-US" sz="2000" dirty="0" smtClean="0"/>
              <a:t>KCL</a:t>
            </a:r>
          </a:p>
          <a:p>
            <a:pPr marL="457200" lvl="1" indent="0">
              <a:buFont typeface="Gill Sans MT" panose="020B0502020104020203" pitchFamily="34" charset="0"/>
              <a:buNone/>
            </a:pPr>
            <a:endParaRPr lang="en-US" sz="2000" dirty="0" smtClean="0"/>
          </a:p>
          <a:p>
            <a:r>
              <a:rPr lang="en-US" sz="2400" dirty="0" err="1" smtClean="0"/>
              <a:t>Pupuk</a:t>
            </a:r>
            <a:r>
              <a:rPr lang="en-US" sz="2400" dirty="0" smtClean="0"/>
              <a:t> </a:t>
            </a:r>
            <a:r>
              <a:rPr lang="en-US" sz="2400" dirty="0" err="1" smtClean="0"/>
              <a:t>alami</a:t>
            </a:r>
            <a:endParaRPr lang="en-US" sz="2400" dirty="0" smtClean="0"/>
          </a:p>
          <a:p>
            <a:pPr lvl="1"/>
            <a:r>
              <a:rPr lang="en-US" sz="2000" dirty="0" err="1" smtClean="0"/>
              <a:t>Kotoran</a:t>
            </a:r>
            <a:r>
              <a:rPr lang="en-US" sz="2000" dirty="0" smtClean="0"/>
              <a:t> </a:t>
            </a:r>
            <a:r>
              <a:rPr lang="en-US" sz="2000" dirty="0" err="1" smtClean="0"/>
              <a:t>sapi</a:t>
            </a:r>
            <a:endParaRPr lang="en-US" sz="2000" dirty="0" smtClean="0"/>
          </a:p>
          <a:p>
            <a:pPr lvl="1"/>
            <a:r>
              <a:rPr lang="en-US" sz="2000" dirty="0" err="1" smtClean="0"/>
              <a:t>Kotoran</a:t>
            </a:r>
            <a:r>
              <a:rPr lang="en-US" sz="2000" dirty="0" smtClean="0"/>
              <a:t> </a:t>
            </a:r>
            <a:r>
              <a:rPr lang="en-US" sz="2000" dirty="0" err="1" smtClean="0"/>
              <a:t>kerbau</a:t>
            </a:r>
            <a:endParaRPr lang="en-US" sz="2000" dirty="0" smtClean="0"/>
          </a:p>
          <a:p>
            <a:pPr lvl="1"/>
            <a:r>
              <a:rPr lang="en-US" sz="2000" dirty="0" err="1" smtClean="0"/>
              <a:t>Kotoran</a:t>
            </a:r>
            <a:r>
              <a:rPr lang="en-US" sz="2000" dirty="0" smtClean="0"/>
              <a:t> </a:t>
            </a:r>
            <a:r>
              <a:rPr lang="en-US" sz="2000" dirty="0" err="1" smtClean="0"/>
              <a:t>domba</a:t>
            </a:r>
            <a:endParaRPr lang="en-US" sz="2000" dirty="0" smtClean="0"/>
          </a:p>
          <a:p>
            <a:pPr lvl="1"/>
            <a:r>
              <a:rPr lang="en-US" sz="2000" dirty="0" err="1" smtClean="0"/>
              <a:t>Kotoran</a:t>
            </a:r>
            <a:r>
              <a:rPr lang="en-US" sz="2000" dirty="0" smtClean="0"/>
              <a:t> </a:t>
            </a:r>
            <a:r>
              <a:rPr lang="en-US" sz="2000" dirty="0" err="1" smtClean="0"/>
              <a:t>itik</a:t>
            </a:r>
            <a:endParaRPr lang="en-US" sz="2000" dirty="0" smtClean="0"/>
          </a:p>
          <a:p>
            <a:pPr lvl="1"/>
            <a:r>
              <a:rPr lang="en-US" sz="2000" dirty="0" err="1" smtClean="0"/>
              <a:t>Kotoran</a:t>
            </a:r>
            <a:r>
              <a:rPr lang="en-US" sz="2000" dirty="0" smtClean="0"/>
              <a:t> </a:t>
            </a:r>
            <a:r>
              <a:rPr lang="en-US" sz="2000" dirty="0" err="1" smtClean="0"/>
              <a:t>ayam</a:t>
            </a:r>
            <a:endParaRPr lang="en-US" sz="2000" dirty="0" smtClean="0"/>
          </a:p>
          <a:p>
            <a:pPr lvl="1"/>
            <a:endParaRPr lang="en-US" sz="20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50005" y="2380446"/>
            <a:ext cx="5151549" cy="18309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Gill Sans MT" panose="020B0502020104020203" pitchFamily="34" charset="0"/>
              <a:buNone/>
            </a:pP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meningkatkan</a:t>
            </a:r>
            <a:r>
              <a:rPr lang="en-US" sz="2400" dirty="0" smtClean="0"/>
              <a:t> </a:t>
            </a:r>
            <a:r>
              <a:rPr lang="en-US" sz="2400" dirty="0" err="1" smtClean="0"/>
              <a:t>kesuburan</a:t>
            </a:r>
            <a:r>
              <a:rPr lang="en-US" sz="2400" dirty="0" smtClean="0"/>
              <a:t> </a:t>
            </a:r>
            <a:r>
              <a:rPr lang="en-US" sz="2400" dirty="0" err="1" smtClean="0"/>
              <a:t>kolam</a:t>
            </a:r>
            <a:r>
              <a:rPr lang="en-US" sz="2400" dirty="0" smtClean="0"/>
              <a:t> &amp; </a:t>
            </a:r>
            <a:r>
              <a:rPr lang="en-US" sz="2400" dirty="0" err="1" smtClean="0"/>
              <a:t>kestabilan</a:t>
            </a:r>
            <a:r>
              <a:rPr lang="en-US" sz="2400" dirty="0" smtClean="0"/>
              <a:t> pH </a:t>
            </a:r>
            <a:r>
              <a:rPr lang="en-US" sz="2400" dirty="0" err="1" smtClean="0"/>
              <a:t>tanah</a:t>
            </a:r>
            <a:r>
              <a:rPr lang="en-US" sz="2400" dirty="0" smtClean="0"/>
              <a:t>, </a:t>
            </a:r>
            <a:r>
              <a:rPr lang="en-US" sz="2400" dirty="0" err="1" smtClean="0"/>
              <a:t>sekaligus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memberantas</a:t>
            </a:r>
            <a:r>
              <a:rPr lang="en-US" sz="2400" dirty="0" smtClean="0"/>
              <a:t> </a:t>
            </a:r>
            <a:r>
              <a:rPr lang="en-US" sz="2400" dirty="0" err="1" smtClean="0"/>
              <a:t>hama</a:t>
            </a:r>
            <a:r>
              <a:rPr lang="en-US" sz="2400" dirty="0" smtClean="0"/>
              <a:t> </a:t>
            </a:r>
            <a:r>
              <a:rPr lang="en-US" sz="2400" dirty="0" err="1" smtClean="0"/>
              <a:t>penyakit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95724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28229"/>
          </a:xfrm>
        </p:spPr>
        <p:txBody>
          <a:bodyPr/>
          <a:lstStyle/>
          <a:p>
            <a:pPr algn="ctr"/>
            <a:r>
              <a:rPr lang="en-US" dirty="0" smtClean="0"/>
              <a:t>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210615"/>
            <a:ext cx="10178322" cy="216365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Air yang </a:t>
            </a:r>
            <a:r>
              <a:rPr lang="en-US" sz="2400" dirty="0" err="1" smtClean="0"/>
              <a:t>mengalir</a:t>
            </a:r>
            <a:endParaRPr lang="en-US" sz="2400" dirty="0" smtClean="0"/>
          </a:p>
          <a:p>
            <a:r>
              <a:rPr lang="en-US" sz="2400" dirty="0" err="1" smtClean="0"/>
              <a:t>Cahaya</a:t>
            </a:r>
            <a:r>
              <a:rPr lang="en-US" sz="2400" dirty="0" smtClean="0"/>
              <a:t> </a:t>
            </a:r>
            <a:r>
              <a:rPr lang="en-US" sz="2400" dirty="0" err="1" smtClean="0"/>
              <a:t>matahari</a:t>
            </a:r>
            <a:r>
              <a:rPr lang="en-US" sz="2400" dirty="0" smtClean="0"/>
              <a:t> yang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menembus</a:t>
            </a:r>
            <a:r>
              <a:rPr lang="en-US" sz="2400" dirty="0" smtClean="0"/>
              <a:t> </a:t>
            </a:r>
            <a:r>
              <a:rPr lang="en-US" sz="2400" dirty="0" err="1" smtClean="0"/>
              <a:t>badan</a:t>
            </a:r>
            <a:r>
              <a:rPr lang="en-US" sz="2400" dirty="0" smtClean="0"/>
              <a:t> air</a:t>
            </a:r>
          </a:p>
          <a:p>
            <a:r>
              <a:rPr lang="en-US" sz="2400" dirty="0" smtClean="0"/>
              <a:t>Air yang </a:t>
            </a:r>
            <a:r>
              <a:rPr lang="en-US" sz="2400" dirty="0" err="1" smtClean="0"/>
              <a:t>layak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budibaya</a:t>
            </a:r>
            <a:r>
              <a:rPr lang="en-US" sz="2400" dirty="0" smtClean="0"/>
              <a:t> </a:t>
            </a:r>
            <a:r>
              <a:rPr lang="en-US" sz="2400" dirty="0" err="1" smtClean="0"/>
              <a:t>ikan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5045" y="3127486"/>
            <a:ext cx="3949992" cy="301244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0839" y="3033108"/>
            <a:ext cx="4021768" cy="3012444"/>
          </a:xfrm>
          <a:prstGeom prst="rect">
            <a:avLst/>
          </a:prstGeom>
        </p:spPr>
      </p:pic>
      <p:sp>
        <p:nvSpPr>
          <p:cNvPr id="15" name="Content Placeholder 2"/>
          <p:cNvSpPr txBox="1">
            <a:spLocks/>
          </p:cNvSpPr>
          <p:nvPr/>
        </p:nvSpPr>
        <p:spPr>
          <a:xfrm>
            <a:off x="1575045" y="6139931"/>
            <a:ext cx="3949992" cy="620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layak</a:t>
            </a:r>
            <a:endParaRPr lang="en-US" sz="2400" dirty="0" smtClean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6340839" y="6045552"/>
            <a:ext cx="3949992" cy="620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/>
              <a:t>L</a:t>
            </a:r>
            <a:r>
              <a:rPr lang="en-US" sz="2400" dirty="0" err="1" smtClean="0"/>
              <a:t>ayak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463634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021412"/>
          </a:xfrm>
        </p:spPr>
        <p:txBody>
          <a:bodyPr/>
          <a:lstStyle/>
          <a:p>
            <a:pPr algn="ctr"/>
            <a:r>
              <a:rPr lang="en-US" dirty="0" err="1" smtClean="0"/>
              <a:t>obat-obatan</a:t>
            </a:r>
            <a:r>
              <a:rPr lang="en-US" dirty="0" smtClean="0"/>
              <a:t> &amp; vitamin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gunanya</a:t>
            </a:r>
            <a:r>
              <a:rPr lang="en-US" dirty="0" smtClean="0"/>
              <a:t> </a:t>
            </a:r>
            <a:r>
              <a:rPr lang="en-US" dirty="0" err="1" smtClean="0"/>
              <a:t>obat-obatan</a:t>
            </a:r>
            <a:r>
              <a:rPr lang="en-US" dirty="0" smtClean="0"/>
              <a:t> &amp; vitamin?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menghambat</a:t>
            </a:r>
            <a:r>
              <a:rPr lang="en-US" dirty="0" smtClean="0"/>
              <a:t> </a:t>
            </a:r>
            <a:r>
              <a:rPr lang="en-US" dirty="0" err="1" smtClean="0"/>
              <a:t>serangan</a:t>
            </a:r>
            <a:r>
              <a:rPr lang="en-US" dirty="0" smtClean="0"/>
              <a:t> </a:t>
            </a:r>
            <a:r>
              <a:rPr lang="en-US" dirty="0" err="1" smtClean="0"/>
              <a:t>hama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penyakit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 :</a:t>
            </a:r>
          </a:p>
          <a:p>
            <a:pPr marL="0" indent="0">
              <a:buNone/>
            </a:pPr>
            <a:r>
              <a:rPr lang="en-US" dirty="0" err="1" smtClean="0"/>
              <a:t>Piara</a:t>
            </a:r>
            <a:r>
              <a:rPr lang="en-US" dirty="0" smtClean="0"/>
              <a:t> </a:t>
            </a:r>
            <a:r>
              <a:rPr lang="en-US" dirty="0" err="1" smtClean="0"/>
              <a:t>ikan</a:t>
            </a:r>
            <a:r>
              <a:rPr lang="en-US" dirty="0" smtClean="0"/>
              <a:t> </a:t>
            </a:r>
            <a:r>
              <a:rPr lang="en-US" dirty="0" err="1" smtClean="0"/>
              <a:t>cupang</a:t>
            </a:r>
            <a:r>
              <a:rPr lang="en-US" dirty="0" smtClean="0"/>
              <a:t> / </a:t>
            </a:r>
            <a:r>
              <a:rPr lang="en-US" dirty="0" err="1" smtClean="0"/>
              <a:t>ikan</a:t>
            </a:r>
            <a:r>
              <a:rPr lang="en-US" dirty="0" smtClean="0"/>
              <a:t> </a:t>
            </a:r>
            <a:r>
              <a:rPr lang="en-US" dirty="0" err="1" smtClean="0"/>
              <a:t>lohan</a:t>
            </a:r>
            <a:r>
              <a:rPr lang="en-US" dirty="0" smtClean="0"/>
              <a:t> air </a:t>
            </a:r>
            <a:r>
              <a:rPr lang="en-US" dirty="0" err="1" smtClean="0"/>
              <a:t>diberi</a:t>
            </a:r>
            <a:r>
              <a:rPr lang="en-US" dirty="0" smtClean="0"/>
              <a:t> </a:t>
            </a:r>
            <a:r>
              <a:rPr lang="en-US" dirty="0" err="1" smtClean="0"/>
              <a:t>obat</a:t>
            </a:r>
            <a:r>
              <a:rPr lang="en-US" dirty="0" smtClean="0"/>
              <a:t> yang </a:t>
            </a:r>
            <a:r>
              <a:rPr lang="en-US" dirty="0" err="1" smtClean="0"/>
              <a:t>berwarna</a:t>
            </a:r>
            <a:r>
              <a:rPr lang="en-US" dirty="0" smtClean="0"/>
              <a:t> </a:t>
            </a:r>
            <a:r>
              <a:rPr lang="en-US" dirty="0" err="1" smtClean="0"/>
              <a:t>biru</a:t>
            </a:r>
            <a:r>
              <a:rPr lang="en-US" dirty="0"/>
              <a:t> </a:t>
            </a:r>
            <a:r>
              <a:rPr lang="en-US" dirty="0" smtClean="0"/>
              <a:t>/</a:t>
            </a:r>
            <a:r>
              <a:rPr lang="en-US" dirty="0" err="1" smtClean="0"/>
              <a:t>merah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89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 err="1" smtClean="0"/>
              <a:t>wadah</a:t>
            </a:r>
            <a:r>
              <a:rPr lang="en-US" sz="6600" dirty="0" smtClean="0"/>
              <a:t> BUDI DAYA IKAN KONSUMSI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08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Wadah</a:t>
            </a:r>
            <a:r>
              <a:rPr lang="en-US" dirty="0" smtClean="0"/>
              <a:t>/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budidaya</a:t>
            </a:r>
            <a:r>
              <a:rPr lang="en-US" dirty="0" smtClean="0"/>
              <a:t> </a:t>
            </a:r>
            <a:r>
              <a:rPr lang="en-US" dirty="0" err="1" smtClean="0"/>
              <a:t>ikan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Kolam</a:t>
            </a:r>
            <a:r>
              <a:rPr lang="en-US" dirty="0" smtClean="0"/>
              <a:t> </a:t>
            </a:r>
            <a:r>
              <a:rPr lang="en-US" dirty="0" err="1" smtClean="0"/>
              <a:t>tradisional</a:t>
            </a:r>
            <a:r>
              <a:rPr lang="en-US" dirty="0" smtClean="0"/>
              <a:t>/</a:t>
            </a:r>
            <a:r>
              <a:rPr lang="en-US" dirty="0" err="1" smtClean="0"/>
              <a:t>kolam</a:t>
            </a:r>
            <a:r>
              <a:rPr lang="en-US" dirty="0" smtClean="0"/>
              <a:t> yang </a:t>
            </a:r>
            <a:r>
              <a:rPr lang="en-US" dirty="0" err="1" smtClean="0"/>
              <a:t>keseluruhan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tanah</a:t>
            </a:r>
            <a:endParaRPr lang="en-US" dirty="0" smtClean="0"/>
          </a:p>
          <a:p>
            <a:r>
              <a:rPr lang="en-US" dirty="0" err="1" smtClean="0"/>
              <a:t>Kolam</a:t>
            </a:r>
            <a:r>
              <a:rPr lang="en-US" dirty="0" smtClean="0"/>
              <a:t> semi </a:t>
            </a:r>
            <a:r>
              <a:rPr lang="en-US" dirty="0" err="1" smtClean="0"/>
              <a:t>intensif</a:t>
            </a:r>
            <a:endParaRPr lang="en-US" dirty="0" smtClean="0"/>
          </a:p>
          <a:p>
            <a:r>
              <a:rPr lang="en-US" dirty="0" err="1" smtClean="0"/>
              <a:t>Kolam</a:t>
            </a:r>
            <a:r>
              <a:rPr lang="en-US" dirty="0" smtClean="0"/>
              <a:t> </a:t>
            </a:r>
            <a:r>
              <a:rPr lang="en-US" dirty="0" err="1" smtClean="0"/>
              <a:t>intensif</a:t>
            </a:r>
            <a:endParaRPr lang="en-US" dirty="0" smtClean="0"/>
          </a:p>
          <a:p>
            <a:r>
              <a:rPr lang="en-US" dirty="0" err="1" smtClean="0"/>
              <a:t>Bak</a:t>
            </a:r>
            <a:endParaRPr lang="en-US" dirty="0" smtClean="0"/>
          </a:p>
          <a:p>
            <a:r>
              <a:rPr lang="en-US" dirty="0" err="1" smtClean="0"/>
              <a:t>Akuarium</a:t>
            </a:r>
            <a:endParaRPr lang="en-US" dirty="0" smtClean="0"/>
          </a:p>
          <a:p>
            <a:r>
              <a:rPr lang="en-US" dirty="0" err="1" smtClean="0"/>
              <a:t>Kolam</a:t>
            </a:r>
            <a:r>
              <a:rPr lang="en-US" dirty="0" smtClean="0"/>
              <a:t> </a:t>
            </a:r>
            <a:r>
              <a:rPr lang="en-US" dirty="0" err="1" smtClean="0"/>
              <a:t>apung</a:t>
            </a:r>
            <a:r>
              <a:rPr lang="en-US" dirty="0" smtClean="0"/>
              <a:t>/</a:t>
            </a:r>
            <a:r>
              <a:rPr lang="en-US" dirty="0" err="1" smtClean="0"/>
              <a:t>keramba</a:t>
            </a:r>
            <a:r>
              <a:rPr lang="en-US" dirty="0" smtClean="0"/>
              <a:t> jarring </a:t>
            </a:r>
            <a:r>
              <a:rPr lang="en-US" dirty="0" err="1" smtClean="0"/>
              <a:t>apung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5436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Kolam</a:t>
            </a:r>
            <a:r>
              <a:rPr lang="en-US" dirty="0" smtClean="0"/>
              <a:t> </a:t>
            </a:r>
            <a:r>
              <a:rPr lang="en-US" dirty="0" err="1" smtClean="0"/>
              <a:t>tradisional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979" y="1730022"/>
            <a:ext cx="5060680" cy="339841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785" y="1705585"/>
            <a:ext cx="5103914" cy="3447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99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Kolam</a:t>
            </a:r>
            <a:r>
              <a:rPr lang="en-US" dirty="0" smtClean="0"/>
              <a:t> semi </a:t>
            </a:r>
            <a:r>
              <a:rPr lang="en-US" dirty="0" err="1" smtClean="0"/>
              <a:t>intensif</a:t>
            </a:r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134"/>
          <a:stretch/>
        </p:blipFill>
        <p:spPr>
          <a:xfrm>
            <a:off x="6340839" y="1662470"/>
            <a:ext cx="5397967" cy="392043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453" y="1662470"/>
            <a:ext cx="5227251" cy="3920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941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Kolam</a:t>
            </a:r>
            <a:r>
              <a:rPr lang="en-US" dirty="0" smtClean="0"/>
              <a:t> </a:t>
            </a:r>
            <a:r>
              <a:rPr lang="en-US" dirty="0" err="1" smtClean="0"/>
              <a:t>intensif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596" y="1874517"/>
            <a:ext cx="5461108" cy="352140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2933" y="1874517"/>
            <a:ext cx="5853448" cy="3521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955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Bak</a:t>
            </a:r>
            <a:r>
              <a:rPr lang="en-US" dirty="0" smtClean="0"/>
              <a:t> / </a:t>
            </a:r>
            <a:r>
              <a:rPr lang="en-US" dirty="0" err="1" smtClean="0"/>
              <a:t>terpal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2299" y="1404066"/>
            <a:ext cx="4055464" cy="26527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9542" y="4300321"/>
            <a:ext cx="4288414" cy="245464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2167" y="1404066"/>
            <a:ext cx="3977748" cy="2671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809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41108"/>
          </a:xfrm>
        </p:spPr>
        <p:txBody>
          <a:bodyPr/>
          <a:lstStyle/>
          <a:p>
            <a:pPr algn="ctr"/>
            <a:r>
              <a:rPr lang="en-US" dirty="0" err="1" smtClean="0"/>
              <a:t>bAHAN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120463"/>
            <a:ext cx="10178322" cy="5537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 err="1" smtClean="0"/>
              <a:t>Benih</a:t>
            </a:r>
            <a:endParaRPr lang="en-US" sz="2800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251678" y="1755511"/>
            <a:ext cx="10178322" cy="5537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800" b="1" dirty="0" err="1" smtClean="0"/>
              <a:t>Pakan</a:t>
            </a:r>
            <a:endParaRPr lang="en-US" sz="2800" b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251678" y="2412333"/>
            <a:ext cx="10178322" cy="5537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800" b="1" dirty="0" err="1" smtClean="0"/>
              <a:t>Pupuk</a:t>
            </a:r>
            <a:endParaRPr lang="en-US" sz="2800" b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251678" y="3069155"/>
            <a:ext cx="10178322" cy="5537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800" b="1" dirty="0" smtClean="0"/>
              <a:t>Air</a:t>
            </a:r>
            <a:endParaRPr lang="en-US" sz="2800" b="1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251678" y="3725977"/>
            <a:ext cx="10178322" cy="5537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800" b="1" dirty="0" err="1" smtClean="0"/>
              <a:t>Kapur</a:t>
            </a:r>
            <a:endParaRPr lang="en-US" sz="2800" b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251678" y="4382799"/>
            <a:ext cx="10178322" cy="553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800" b="1" dirty="0" err="1" smtClean="0"/>
              <a:t>Obat-obatan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280602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158836"/>
            <a:ext cx="10178322" cy="74606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Kolam</a:t>
            </a:r>
            <a:r>
              <a:rPr lang="en-US" dirty="0" smtClean="0"/>
              <a:t> </a:t>
            </a:r>
            <a:r>
              <a:rPr lang="en-US" dirty="0" err="1" smtClean="0"/>
              <a:t>apung</a:t>
            </a:r>
            <a:r>
              <a:rPr lang="en-US" dirty="0" smtClean="0"/>
              <a:t> / jarring </a:t>
            </a:r>
            <a:r>
              <a:rPr lang="en-US" dirty="0" err="1" smtClean="0"/>
              <a:t>apung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721" y="1038298"/>
            <a:ext cx="3862969" cy="289349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0839" y="1038298"/>
            <a:ext cx="3862969" cy="289349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3691" y="4065192"/>
            <a:ext cx="4983790" cy="269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154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7671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aquarium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5421" y="1159099"/>
            <a:ext cx="4138245" cy="231741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798" y="1159099"/>
            <a:ext cx="4505289" cy="231741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784" y="3671256"/>
            <a:ext cx="3966186" cy="297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683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2889" y="182723"/>
            <a:ext cx="10178322" cy="1492132"/>
          </a:xfrm>
        </p:spPr>
        <p:txBody>
          <a:bodyPr/>
          <a:lstStyle/>
          <a:p>
            <a:pPr marL="0" indent="0"/>
            <a:r>
              <a:rPr lang="en-US" sz="5400" b="1" dirty="0" err="1"/>
              <a:t>Benih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429555"/>
            <a:ext cx="4621088" cy="5428445"/>
          </a:xfrm>
        </p:spPr>
        <p:txBody>
          <a:bodyPr>
            <a:normAutofit/>
          </a:bodyPr>
          <a:lstStyle/>
          <a:p>
            <a:r>
              <a:rPr lang="en-US" dirty="0" err="1" smtClean="0"/>
              <a:t>Sehat</a:t>
            </a:r>
            <a:endParaRPr lang="en-US" dirty="0" smtClean="0"/>
          </a:p>
          <a:p>
            <a:pPr lvl="1"/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cacat</a:t>
            </a:r>
            <a:endParaRPr lang="en-US" dirty="0" smtClean="0"/>
          </a:p>
          <a:p>
            <a:pPr lvl="1"/>
            <a:r>
              <a:rPr lang="en-US" dirty="0" err="1" smtClean="0"/>
              <a:t>Bergerak</a:t>
            </a:r>
            <a:r>
              <a:rPr lang="en-US" dirty="0" smtClean="0"/>
              <a:t> </a:t>
            </a:r>
            <a:r>
              <a:rPr lang="en-US" dirty="0" err="1" smtClean="0"/>
              <a:t>aktif</a:t>
            </a:r>
            <a:endParaRPr lang="en-US" dirty="0" smtClean="0"/>
          </a:p>
          <a:p>
            <a:pPr lvl="1"/>
            <a:r>
              <a:rPr lang="en-US" dirty="0" err="1" smtClean="0"/>
              <a:t>Sisik</a:t>
            </a:r>
            <a:r>
              <a:rPr lang="en-US" dirty="0" smtClean="0"/>
              <a:t> </a:t>
            </a:r>
            <a:r>
              <a:rPr lang="en-US" dirty="0" err="1" smtClean="0"/>
              <a:t>ikan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lepas</a:t>
            </a:r>
            <a:endParaRPr lang="en-US" dirty="0" smtClean="0"/>
          </a:p>
          <a:p>
            <a:pPr lvl="1"/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berjamur</a:t>
            </a:r>
            <a:endParaRPr lang="en-US" dirty="0" smtClean="0"/>
          </a:p>
          <a:p>
            <a:r>
              <a:rPr lang="en-US" dirty="0" err="1" smtClean="0"/>
              <a:t>Penebaran</a:t>
            </a:r>
            <a:r>
              <a:rPr lang="en-US" dirty="0" smtClean="0"/>
              <a:t> </a:t>
            </a:r>
            <a:r>
              <a:rPr lang="en-US" dirty="0" err="1" smtClean="0"/>
              <a:t>benih</a:t>
            </a:r>
            <a:r>
              <a:rPr lang="en-US" dirty="0" smtClean="0"/>
              <a:t> </a:t>
            </a:r>
            <a:r>
              <a:rPr lang="en-US" dirty="0" err="1" smtClean="0"/>
              <a:t>pagi</a:t>
            </a:r>
            <a:r>
              <a:rPr lang="en-US" dirty="0" smtClean="0"/>
              <a:t>/sore</a:t>
            </a:r>
          </a:p>
          <a:p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penebaran</a:t>
            </a:r>
            <a:r>
              <a:rPr lang="en-US" dirty="0" smtClean="0"/>
              <a:t> </a:t>
            </a:r>
            <a:r>
              <a:rPr lang="en-US" dirty="0" err="1" smtClean="0"/>
              <a:t>benih</a:t>
            </a:r>
            <a:endParaRPr lang="en-US" dirty="0" smtClean="0"/>
          </a:p>
          <a:p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benih</a:t>
            </a:r>
            <a:r>
              <a:rPr lang="en-US" dirty="0" smtClean="0"/>
              <a:t> 	</a:t>
            </a:r>
          </a:p>
          <a:p>
            <a:pPr lvl="1"/>
            <a:r>
              <a:rPr lang="en-US" dirty="0" err="1" smtClean="0"/>
              <a:t>Ikan</a:t>
            </a:r>
            <a:r>
              <a:rPr lang="en-US" dirty="0" smtClean="0"/>
              <a:t> </a:t>
            </a:r>
            <a:r>
              <a:rPr lang="en-US" dirty="0" err="1" smtClean="0"/>
              <a:t>gurami</a:t>
            </a:r>
            <a:r>
              <a:rPr lang="en-US" dirty="0" smtClean="0"/>
              <a:t> 100 gram</a:t>
            </a:r>
          </a:p>
          <a:p>
            <a:pPr lvl="1"/>
            <a:r>
              <a:rPr lang="en-US" dirty="0" err="1" smtClean="0"/>
              <a:t>Ikan</a:t>
            </a:r>
            <a:r>
              <a:rPr lang="en-US" dirty="0" smtClean="0"/>
              <a:t> mas 5 – 8 cm</a:t>
            </a:r>
          </a:p>
          <a:p>
            <a:pPr lvl="1"/>
            <a:r>
              <a:rPr lang="en-US" dirty="0" err="1" smtClean="0"/>
              <a:t>Ikan</a:t>
            </a:r>
            <a:r>
              <a:rPr lang="en-US" dirty="0" smtClean="0"/>
              <a:t> </a:t>
            </a:r>
            <a:r>
              <a:rPr lang="en-US" dirty="0" err="1" smtClean="0"/>
              <a:t>nila</a:t>
            </a:r>
            <a:r>
              <a:rPr lang="en-US" dirty="0" smtClean="0"/>
              <a:t> 8 – 12 cm (20 – 40 gram)</a:t>
            </a:r>
          </a:p>
          <a:p>
            <a:pPr lvl="1"/>
            <a:r>
              <a:rPr lang="en-US" dirty="0" err="1" smtClean="0"/>
              <a:t>Ikan</a:t>
            </a:r>
            <a:r>
              <a:rPr lang="en-US" dirty="0" smtClean="0"/>
              <a:t> </a:t>
            </a:r>
            <a:r>
              <a:rPr lang="en-US" dirty="0" err="1" smtClean="0"/>
              <a:t>lele</a:t>
            </a:r>
            <a:r>
              <a:rPr lang="en-US" dirty="0" smtClean="0"/>
              <a:t> 5 – 8 cm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340839" y="1429555"/>
            <a:ext cx="3835477" cy="54284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8362" y="3708281"/>
            <a:ext cx="4039003" cy="288500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4374" y="333820"/>
            <a:ext cx="3986981" cy="2986387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7598535" y="953037"/>
            <a:ext cx="1262130" cy="72181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746383" y="4043966"/>
            <a:ext cx="3299138" cy="2009103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201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677" y="1983346"/>
            <a:ext cx="4848697" cy="3631843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5651" y="1983346"/>
            <a:ext cx="4893284" cy="3654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211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306" y="1444848"/>
            <a:ext cx="5676361" cy="4030217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725" y="1444848"/>
            <a:ext cx="4599704" cy="4030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475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28229"/>
          </a:xfrm>
        </p:spPr>
        <p:txBody>
          <a:bodyPr/>
          <a:lstStyle/>
          <a:p>
            <a:pPr algn="ctr"/>
            <a:r>
              <a:rPr lang="en-US" dirty="0" smtClean="0"/>
              <a:t>Cara </a:t>
            </a:r>
            <a:r>
              <a:rPr lang="en-US" dirty="0" err="1" smtClean="0"/>
              <a:t>penebaran</a:t>
            </a:r>
            <a:r>
              <a:rPr lang="en-US" dirty="0" smtClean="0"/>
              <a:t> </a:t>
            </a:r>
            <a:r>
              <a:rPr lang="en-US" dirty="0" err="1" smtClean="0"/>
              <a:t>bibit</a:t>
            </a:r>
            <a:r>
              <a:rPr lang="en-US" dirty="0" smtClean="0"/>
              <a:t> </a:t>
            </a:r>
            <a:r>
              <a:rPr lang="en-US" dirty="0" err="1" smtClean="0"/>
              <a:t>ikan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27" y="1497053"/>
            <a:ext cx="2740741" cy="489418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7401" y="1497053"/>
            <a:ext cx="4962023" cy="2778733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3799268" y="3021645"/>
            <a:ext cx="3173313" cy="12541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 smtClean="0"/>
              <a:t>Jangan</a:t>
            </a:r>
            <a:r>
              <a:rPr lang="en-US" sz="2400" dirty="0" smtClean="0"/>
              <a:t> </a:t>
            </a:r>
            <a:r>
              <a:rPr lang="en-US" sz="2400" dirty="0" err="1" smtClean="0"/>
              <a:t>langsung</a:t>
            </a:r>
            <a:r>
              <a:rPr lang="en-US" sz="2400" dirty="0" smtClean="0"/>
              <a:t> </a:t>
            </a:r>
            <a:r>
              <a:rPr lang="en-US" sz="2400" dirty="0" err="1" smtClean="0"/>
              <a:t>ditebar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kolam</a:t>
            </a:r>
            <a:endParaRPr lang="en-US" sz="240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7660783" y="4562225"/>
            <a:ext cx="3173313" cy="12541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 smtClean="0"/>
              <a:t>Buka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palstik</a:t>
            </a:r>
            <a:r>
              <a:rPr lang="en-US" sz="2400" dirty="0" smtClean="0"/>
              <a:t> / </a:t>
            </a:r>
            <a:r>
              <a:rPr lang="en-US" sz="2400" dirty="0" err="1" smtClean="0"/>
              <a:t>kemasan</a:t>
            </a:r>
            <a:r>
              <a:rPr lang="en-US" sz="2400" dirty="0" smtClean="0"/>
              <a:t> </a:t>
            </a:r>
            <a:r>
              <a:rPr lang="en-US" sz="2400" dirty="0" err="1" smtClean="0"/>
              <a:t>benih</a:t>
            </a:r>
            <a:r>
              <a:rPr lang="en-US" sz="2400" dirty="0" smtClean="0"/>
              <a:t> </a:t>
            </a:r>
            <a:r>
              <a:rPr lang="en-US" sz="2400" dirty="0" err="1" smtClean="0"/>
              <a:t>ikan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66911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056" y="1156237"/>
            <a:ext cx="5316751" cy="3982431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7315200" y="1893311"/>
            <a:ext cx="3173313" cy="12541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 smtClean="0"/>
              <a:t>Biarkan</a:t>
            </a:r>
            <a:r>
              <a:rPr lang="en-US" sz="2400" dirty="0" smtClean="0"/>
              <a:t> </a:t>
            </a:r>
            <a:r>
              <a:rPr lang="en-US" sz="2400" dirty="0" err="1" smtClean="0"/>
              <a:t>ikan</a:t>
            </a:r>
            <a:r>
              <a:rPr lang="en-US" sz="2400" dirty="0" smtClean="0"/>
              <a:t> </a:t>
            </a:r>
            <a:r>
              <a:rPr lang="en-US" sz="2400" dirty="0" err="1" smtClean="0"/>
              <a:t>keluar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plastik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sendirinya</a:t>
            </a:r>
            <a:r>
              <a:rPr lang="en-US" sz="2400" dirty="0" smtClean="0"/>
              <a:t> / </a:t>
            </a:r>
            <a:r>
              <a:rPr lang="en-US" sz="2400" dirty="0" err="1" smtClean="0"/>
              <a:t>dikeluarka</a:t>
            </a:r>
            <a:r>
              <a:rPr lang="en-US" sz="2400" dirty="0" smtClean="0"/>
              <a:t>  </a:t>
            </a:r>
            <a:r>
              <a:rPr lang="en-US" sz="2400" dirty="0" err="1" smtClean="0"/>
              <a:t>pelan-pelan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kemasan</a:t>
            </a:r>
            <a:r>
              <a:rPr lang="en-US" sz="2400" dirty="0" smtClean="0"/>
              <a:t> </a:t>
            </a:r>
            <a:r>
              <a:rPr lang="en-US" sz="2400" dirty="0" err="1" smtClean="0"/>
              <a:t>belih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72721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pakan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128451"/>
            <a:ext cx="10178322" cy="1885205"/>
          </a:xfrm>
        </p:spPr>
        <p:txBody>
          <a:bodyPr>
            <a:noAutofit/>
          </a:bodyPr>
          <a:lstStyle/>
          <a:p>
            <a:r>
              <a:rPr lang="en-US" sz="2400" dirty="0" err="1" smtClean="0"/>
              <a:t>Pakan</a:t>
            </a:r>
            <a:r>
              <a:rPr lang="en-US" sz="2400" dirty="0" smtClean="0"/>
              <a:t> </a:t>
            </a:r>
            <a:r>
              <a:rPr lang="en-US" sz="2400" dirty="0" err="1" smtClean="0"/>
              <a:t>alami</a:t>
            </a:r>
            <a:endParaRPr lang="en-US" sz="2400" dirty="0" smtClean="0"/>
          </a:p>
          <a:p>
            <a:r>
              <a:rPr lang="en-US" sz="2400" dirty="0" err="1" smtClean="0"/>
              <a:t>Pakan</a:t>
            </a:r>
            <a:r>
              <a:rPr lang="en-US" sz="2400" dirty="0" smtClean="0"/>
              <a:t> </a:t>
            </a:r>
            <a:r>
              <a:rPr lang="en-US" sz="2400" dirty="0" err="1" smtClean="0"/>
              <a:t>buatan</a:t>
            </a:r>
            <a:endParaRPr lang="en-US" sz="2400" dirty="0" smtClean="0"/>
          </a:p>
          <a:p>
            <a:r>
              <a:rPr lang="en-US" sz="2400" dirty="0" err="1" smtClean="0"/>
              <a:t>Pakan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sesuai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ukuran</a:t>
            </a:r>
            <a:r>
              <a:rPr lang="en-US" sz="2400" dirty="0" smtClean="0"/>
              <a:t> </a:t>
            </a:r>
            <a:r>
              <a:rPr lang="en-US" sz="2400" dirty="0" err="1" smtClean="0"/>
              <a:t>ikan</a:t>
            </a:r>
            <a:endParaRPr lang="en-US" sz="2400" dirty="0" smtClean="0"/>
          </a:p>
          <a:p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dianjurkan</a:t>
            </a:r>
            <a:r>
              <a:rPr lang="en-US" sz="2400" dirty="0" smtClean="0"/>
              <a:t> </a:t>
            </a:r>
            <a:r>
              <a:rPr lang="en-US" sz="2400" dirty="0" err="1" smtClean="0"/>
              <a:t>memberi</a:t>
            </a:r>
            <a:r>
              <a:rPr lang="en-US" sz="2400" dirty="0" smtClean="0"/>
              <a:t> </a:t>
            </a:r>
            <a:r>
              <a:rPr lang="en-US" sz="2400" dirty="0" err="1" smtClean="0"/>
              <a:t>pakan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bangkai</a:t>
            </a:r>
            <a:r>
              <a:rPr lang="en-US" sz="2400" dirty="0" smtClean="0"/>
              <a:t>. (</a:t>
            </a:r>
            <a:r>
              <a:rPr lang="en-US" sz="2400" dirty="0" err="1" smtClean="0"/>
              <a:t>mengapa</a:t>
            </a:r>
            <a:r>
              <a:rPr lang="en-US" sz="2400" dirty="0" smtClean="0"/>
              <a:t>?)</a:t>
            </a:r>
          </a:p>
          <a:p>
            <a:endParaRPr lang="en-US" sz="2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251678" y="3759722"/>
            <a:ext cx="10178322" cy="18852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Proses </a:t>
            </a:r>
            <a:r>
              <a:rPr lang="en-US" sz="2400" dirty="0" err="1" smtClean="0"/>
              <a:t>pembesaran</a:t>
            </a:r>
            <a:r>
              <a:rPr lang="en-US" sz="2400" dirty="0" smtClean="0"/>
              <a:t> </a:t>
            </a:r>
            <a:r>
              <a:rPr lang="en-US" sz="2400" dirty="0" err="1" smtClean="0"/>
              <a:t>ikan</a:t>
            </a:r>
            <a:r>
              <a:rPr lang="en-US" sz="2400" dirty="0" smtClean="0"/>
              <a:t> </a:t>
            </a:r>
            <a:r>
              <a:rPr lang="en-US" sz="2400" dirty="0" err="1" smtClean="0"/>
              <a:t>dibagi</a:t>
            </a:r>
            <a:r>
              <a:rPr lang="en-US" sz="2400" dirty="0" smtClean="0"/>
              <a:t> 3.</a:t>
            </a:r>
          </a:p>
          <a:p>
            <a:pPr lvl="1"/>
            <a:r>
              <a:rPr lang="en-US" sz="2400" dirty="0" err="1" smtClean="0"/>
              <a:t>Ekstensif</a:t>
            </a:r>
            <a:r>
              <a:rPr lang="en-US" sz="2400" dirty="0" smtClean="0"/>
              <a:t> (</a:t>
            </a:r>
            <a:r>
              <a:rPr lang="en-US" sz="2400" dirty="0" err="1" smtClean="0"/>
              <a:t>pakan</a:t>
            </a:r>
            <a:r>
              <a:rPr lang="en-US" sz="2400" dirty="0" smtClean="0"/>
              <a:t> </a:t>
            </a:r>
            <a:r>
              <a:rPr lang="en-US" sz="2400" dirty="0" err="1" smtClean="0"/>
              <a:t>alami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Semi </a:t>
            </a:r>
            <a:r>
              <a:rPr lang="en-US" sz="2400" dirty="0" err="1" smtClean="0"/>
              <a:t>intensif</a:t>
            </a:r>
            <a:r>
              <a:rPr lang="en-US" sz="2400" dirty="0" smtClean="0"/>
              <a:t> </a:t>
            </a:r>
          </a:p>
          <a:p>
            <a:pPr lvl="1"/>
            <a:r>
              <a:rPr lang="en-US" sz="2400" dirty="0" err="1" smtClean="0"/>
              <a:t>Intensif</a:t>
            </a:r>
            <a:r>
              <a:rPr lang="en-US" sz="2400" dirty="0" smtClean="0"/>
              <a:t> (</a:t>
            </a:r>
            <a:r>
              <a:rPr lang="en-US" sz="2400" dirty="0" err="1" smtClean="0"/>
              <a:t>pakan</a:t>
            </a:r>
            <a:r>
              <a:rPr lang="en-US" sz="2400" dirty="0" smtClean="0"/>
              <a:t> </a:t>
            </a:r>
            <a:r>
              <a:rPr lang="en-US" sz="2400" dirty="0" err="1" smtClean="0"/>
              <a:t>buatan</a:t>
            </a:r>
            <a:r>
              <a:rPr lang="en-US" sz="2400" dirty="0" smtClean="0"/>
              <a:t> &amp; </a:t>
            </a:r>
            <a:r>
              <a:rPr lang="en-US" sz="2400" dirty="0" err="1" smtClean="0"/>
              <a:t>alami</a:t>
            </a:r>
            <a:r>
              <a:rPr lang="en-US" sz="2400" dirty="0" smtClean="0"/>
              <a:t>)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34118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22113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540</TotalTime>
  <Words>242</Words>
  <Application>Microsoft Office PowerPoint</Application>
  <PresentationFormat>Widescreen</PresentationFormat>
  <Paragraphs>78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Gill Sans MT</vt:lpstr>
      <vt:lpstr>Impact</vt:lpstr>
      <vt:lpstr>Badge</vt:lpstr>
      <vt:lpstr>SARANA BUDI DAYA IKAN KONSUMSI</vt:lpstr>
      <vt:lpstr>bAHAN</vt:lpstr>
      <vt:lpstr>Benih</vt:lpstr>
      <vt:lpstr>PowerPoint Presentation</vt:lpstr>
      <vt:lpstr>PowerPoint Presentation</vt:lpstr>
      <vt:lpstr>Cara penebaran bibit ikan</vt:lpstr>
      <vt:lpstr>PowerPoint Presentation</vt:lpstr>
      <vt:lpstr>pakan</vt:lpstr>
      <vt:lpstr>PowerPoint Presentation</vt:lpstr>
      <vt:lpstr>Pakan buatan</vt:lpstr>
      <vt:lpstr>Pupuk &amp; kapur</vt:lpstr>
      <vt:lpstr>air</vt:lpstr>
      <vt:lpstr>obat-obatan &amp; vitamin</vt:lpstr>
      <vt:lpstr>wadah BUDI DAYA IKAN KONSUMSI</vt:lpstr>
      <vt:lpstr>Wadah/tempat budidaya ikan </vt:lpstr>
      <vt:lpstr>Kolam tradisional</vt:lpstr>
      <vt:lpstr>Kolam semi intensif</vt:lpstr>
      <vt:lpstr>Kolam intensif</vt:lpstr>
      <vt:lpstr>Bak / terpal</vt:lpstr>
      <vt:lpstr>Kolam apung / jarring apung</vt:lpstr>
      <vt:lpstr>aquarium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riv</dc:title>
  <dc:creator>admin</dc:creator>
  <cp:lastModifiedBy>admin</cp:lastModifiedBy>
  <cp:revision>39</cp:revision>
  <dcterms:created xsi:type="dcterms:W3CDTF">2019-07-28T09:57:20Z</dcterms:created>
  <dcterms:modified xsi:type="dcterms:W3CDTF">2019-08-21T14:23:02Z</dcterms:modified>
</cp:coreProperties>
</file>