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6600" b="1" dirty="0" smtClean="0">
                <a:latin typeface="Britannic Bold" pitchFamily="34" charset="0"/>
              </a:rPr>
              <a:t>Harapan Datangnya Mesias</a:t>
            </a:r>
            <a:endParaRPr lang="id-ID" sz="6600" b="1" dirty="0">
              <a:latin typeface="Britann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2855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8" y="1219200"/>
            <a:ext cx="8957862" cy="5029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559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7200"/>
            <a:ext cx="8801100" cy="5867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90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53670"/>
            <a:ext cx="8717416" cy="577092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551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Harapan ? Apa itu?</a:t>
            </a:r>
          </a:p>
          <a:p>
            <a:r>
              <a:rPr lang="id-ID" dirty="0" smtClean="0"/>
              <a:t>Kerinduan / menantikan sesuatu</a:t>
            </a:r>
          </a:p>
          <a:p>
            <a:endParaRPr lang="id-ID" dirty="0"/>
          </a:p>
          <a:p>
            <a:r>
              <a:rPr lang="id-ID" dirty="0"/>
              <a:t>Melkhior, Gaspar dan </a:t>
            </a:r>
            <a:r>
              <a:rPr lang="id-ID" dirty="0" smtClean="0"/>
              <a:t>Bal-thalsar berharap bertemu dengan bayi Yesus.</a:t>
            </a:r>
          </a:p>
          <a:p>
            <a:endParaRPr lang="id-ID" dirty="0"/>
          </a:p>
          <a:p>
            <a:r>
              <a:rPr lang="id-ID" dirty="0" smtClean="0"/>
              <a:t>Artaban berharap yang sama.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930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45" y="914400"/>
            <a:ext cx="8675707" cy="48767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06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Setiap orang memiliki harapan.</a:t>
            </a:r>
          </a:p>
          <a:p>
            <a:endParaRPr lang="id-ID" dirty="0"/>
          </a:p>
          <a:p>
            <a:r>
              <a:rPr lang="id-ID" dirty="0" smtClean="0"/>
              <a:t>Orang Israel memiliki harapan untuk diselamatkan.</a:t>
            </a:r>
          </a:p>
          <a:p>
            <a:endParaRPr lang="id-ID" dirty="0"/>
          </a:p>
          <a:p>
            <a:r>
              <a:rPr lang="id-ID" dirty="0" smtClean="0"/>
              <a:t>Orang israel berharap datangnya MESIAS, Mesias dari tunas Isai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44752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Bentuk keselamatan umat Israel yang dinubuatkan oleh nabi Yesaya adalah sebagai berikut:</a:t>
            </a:r>
            <a:endParaRPr lang="id-ID" sz="2800" dirty="0"/>
          </a:p>
          <a:p>
            <a:pPr lvl="1"/>
            <a:r>
              <a:rPr lang="id-ID" sz="2800" dirty="0"/>
              <a:t>Mata orang buta akan melihat.</a:t>
            </a:r>
            <a:endParaRPr lang="id-ID" sz="2400" dirty="0"/>
          </a:p>
          <a:p>
            <a:pPr lvl="1"/>
            <a:r>
              <a:rPr lang="id-ID" sz="2800" dirty="0"/>
              <a:t>Telinga orang tuli akan mendengar.</a:t>
            </a:r>
            <a:endParaRPr lang="id-ID" sz="2400" dirty="0"/>
          </a:p>
          <a:p>
            <a:pPr lvl="1"/>
            <a:r>
              <a:rPr lang="id-ID" sz="2800" dirty="0"/>
              <a:t>Orang lumpuh akan melompat.</a:t>
            </a:r>
            <a:endParaRPr lang="id-ID" sz="2400" dirty="0"/>
          </a:p>
          <a:p>
            <a:pPr lvl="1"/>
            <a:r>
              <a:rPr lang="id-ID" sz="2800" dirty="0"/>
              <a:t>Orang bisu akan bersorak-sorai.</a:t>
            </a:r>
            <a:endParaRPr lang="id-ID" sz="2400" dirty="0"/>
          </a:p>
          <a:p>
            <a:pPr lvl="1"/>
            <a:r>
              <a:rPr lang="id-ID" sz="2800" dirty="0"/>
              <a:t>Mata air akan memancar di padang gurun.</a:t>
            </a:r>
            <a:endParaRPr lang="id-ID" sz="2400" dirty="0"/>
          </a:p>
          <a:p>
            <a:pPr lvl="1"/>
            <a:r>
              <a:rPr lang="id-ID" sz="2800" dirty="0"/>
              <a:t>Sungai akan mengalir di padang </a:t>
            </a:r>
            <a:r>
              <a:rPr lang="id-ID" sz="2800" dirty="0" smtClean="0"/>
              <a:t>belantara.</a:t>
            </a:r>
            <a:endParaRPr lang="id-ID" sz="2400" dirty="0"/>
          </a:p>
          <a:p>
            <a:pPr lvl="1"/>
            <a:r>
              <a:rPr lang="id-ID" dirty="0" smtClean="0"/>
              <a:t>Kedukaan </a:t>
            </a:r>
            <a:r>
              <a:rPr lang="id-ID" dirty="0"/>
              <a:t>dan keluh kesah akan menjauh.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3962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Situasi ketika Mesias datang adalah hidup manusia akan dipenuhi kedamaian.</a:t>
            </a:r>
          </a:p>
          <a:p>
            <a:r>
              <a:rPr lang="id-ID" dirty="0"/>
              <a:t>Mesias datang untuk membawa pembebasan bagi manusia, namun manusia harus mau menerima tawaran pembebasan itu dengan tetap setiap kepada Allah.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950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298</TotalTime>
  <Words>140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Foundry</vt:lpstr>
      <vt:lpstr>Harapan Datangnya Mesias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 Nugroho</dc:creator>
  <cp:lastModifiedBy>Windows User</cp:lastModifiedBy>
  <cp:revision>5</cp:revision>
  <dcterms:created xsi:type="dcterms:W3CDTF">2006-08-16T00:00:00Z</dcterms:created>
  <dcterms:modified xsi:type="dcterms:W3CDTF">2019-10-07T05:06:31Z</dcterms:modified>
</cp:coreProperties>
</file>