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1" autoAdjust="0"/>
    <p:restoredTop sz="94660"/>
  </p:normalViewPr>
  <p:slideViewPr>
    <p:cSldViewPr>
      <p:cViewPr varScale="1">
        <p:scale>
          <a:sx n="69" d="100"/>
          <a:sy n="69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0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9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4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8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4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1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9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8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9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8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6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2CA22-839B-4CFD-98D4-807B0D59FFB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226DA-54BE-447E-8948-906916F9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79" y="762000"/>
            <a:ext cx="8204726" cy="5181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14600" y="3810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Century Gothic" pitchFamily="34" charset="0"/>
              </a:rPr>
              <a:t>ayo</a:t>
            </a:r>
            <a:r>
              <a:rPr lang="en-US" sz="3600" b="1" dirty="0" smtClean="0">
                <a:latin typeface="Century Gothic" pitchFamily="34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</a:rPr>
              <a:t>membaca</a:t>
            </a:r>
            <a:r>
              <a:rPr lang="en-US" sz="3600" b="1" dirty="0" smtClean="0">
                <a:latin typeface="Century Gothic" pitchFamily="34" charset="0"/>
              </a:rPr>
              <a:t> kata</a:t>
            </a:r>
            <a:endParaRPr lang="en-US" sz="3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7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340532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876800" y="2743200"/>
            <a:ext cx="1219200" cy="10350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11" name="Rectangle 10"/>
          <p:cNvSpPr/>
          <p:nvPr/>
        </p:nvSpPr>
        <p:spPr>
          <a:xfrm>
            <a:off x="5077404" y="2799060"/>
            <a:ext cx="79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743200"/>
            <a:ext cx="1219200" cy="10350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14" name="Rectangle 13"/>
          <p:cNvSpPr/>
          <p:nvPr/>
        </p:nvSpPr>
        <p:spPr>
          <a:xfrm>
            <a:off x="6373973" y="2794577"/>
            <a:ext cx="726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54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5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01" y="2057400"/>
            <a:ext cx="3154263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876800" y="2743200"/>
            <a:ext cx="1219200" cy="1035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6" name="Rectangle 5"/>
          <p:cNvSpPr/>
          <p:nvPr/>
        </p:nvSpPr>
        <p:spPr>
          <a:xfrm>
            <a:off x="4924959" y="2799060"/>
            <a:ext cx="1095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2743200"/>
            <a:ext cx="1219200" cy="10350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6354382" y="2799060"/>
            <a:ext cx="702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688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3657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876800" y="2743200"/>
            <a:ext cx="1219200" cy="1035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7" name="Rectangle 6"/>
          <p:cNvSpPr/>
          <p:nvPr/>
        </p:nvSpPr>
        <p:spPr>
          <a:xfrm>
            <a:off x="4937210" y="2799060"/>
            <a:ext cx="10983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pa</a:t>
            </a:r>
            <a:endParaRPr lang="en-US" sz="5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743200"/>
            <a:ext cx="1219200" cy="10350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16" name="Rectangle 15"/>
          <p:cNvSpPr/>
          <p:nvPr/>
        </p:nvSpPr>
        <p:spPr>
          <a:xfrm>
            <a:off x="6382733" y="2819400"/>
            <a:ext cx="766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lu</a:t>
            </a:r>
            <a:endParaRPr lang="en-US" sz="5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9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3333276" cy="267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876800" y="2743200"/>
            <a:ext cx="1219200" cy="1035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7" name="Rectangle 6"/>
          <p:cNvSpPr/>
          <p:nvPr/>
        </p:nvSpPr>
        <p:spPr>
          <a:xfrm>
            <a:off x="5071633" y="2799060"/>
            <a:ext cx="801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2743200"/>
            <a:ext cx="1219200" cy="10350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9" name="Rectangle 8"/>
          <p:cNvSpPr/>
          <p:nvPr/>
        </p:nvSpPr>
        <p:spPr>
          <a:xfrm>
            <a:off x="6336749" y="2850436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998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19392"/>
            <a:ext cx="2743200" cy="280498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57800" y="2743200"/>
            <a:ext cx="1219200" cy="1035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6" name="Rectangle 5"/>
          <p:cNvSpPr/>
          <p:nvPr/>
        </p:nvSpPr>
        <p:spPr>
          <a:xfrm>
            <a:off x="5472341" y="2799060"/>
            <a:ext cx="9284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bu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7000" y="2743200"/>
            <a:ext cx="1219200" cy="10350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8" name="Rectangle 7"/>
          <p:cNvSpPr/>
          <p:nvPr/>
        </p:nvSpPr>
        <p:spPr>
          <a:xfrm>
            <a:off x="6553200" y="2850436"/>
            <a:ext cx="917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73</TotalTime>
  <Words>13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s_tk</dc:creator>
  <cp:lastModifiedBy>s_tk</cp:lastModifiedBy>
  <cp:revision>8</cp:revision>
  <dcterms:created xsi:type="dcterms:W3CDTF">2019-04-08T07:34:50Z</dcterms:created>
  <dcterms:modified xsi:type="dcterms:W3CDTF">2019-04-08T08:48:31Z</dcterms:modified>
</cp:coreProperties>
</file>