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EEA51-B4C1-4AAA-840B-C25A4AC9C982}" type="datetimeFigureOut">
              <a:rPr lang="id-ID" smtClean="0"/>
              <a:t>16/10/2019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36C22-3899-4278-8F32-FB1A96D794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450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836C22-3899-4278-8F32-FB1A96D7942A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3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Parables%20of%20Jesus-%20Parable%20of%20the%20Good%20Samaritan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2106313"/>
          </a:xfrm>
        </p:spPr>
        <p:txBody>
          <a:bodyPr/>
          <a:lstStyle/>
          <a:p>
            <a:r>
              <a:rPr lang="id-ID" sz="4000" dirty="0" smtClean="0">
                <a:latin typeface="Algerian" pitchFamily="82" charset="0"/>
              </a:rPr>
              <a:t>Yesus mewartakan kerajaan allah dengan tindakannya</a:t>
            </a:r>
            <a:endParaRPr lang="id-ID" sz="4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11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id-ID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marL="0" indent="0" algn="ctr">
              <a:buNone/>
            </a:pPr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“Keteladanan </a:t>
            </a:r>
            <a:r>
              <a:rPr lang="id-ID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bukan apa yang dikatakan, tetapi apa yang </a:t>
            </a:r>
            <a:r>
              <a:rPr lang="id-ID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dilakukan”</a:t>
            </a:r>
            <a:endParaRPr lang="id-ID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8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latin typeface="Baskerville Old Face" pitchFamily="18" charset="0"/>
              </a:rPr>
              <a:t>Yesus sendiri adalah guru agung yang mengajarkan melalui perkataan dan perbuatan</a:t>
            </a:r>
            <a:r>
              <a:rPr lang="id-ID" sz="2800" dirty="0" smtClean="0">
                <a:latin typeface="Baskerville Old Face" pitchFamily="18" charset="0"/>
              </a:rPr>
              <a:t>.</a:t>
            </a:r>
          </a:p>
          <a:p>
            <a:endParaRPr lang="id-ID" sz="2800" dirty="0" smtClean="0">
              <a:latin typeface="Baskerville Old Face" pitchFamily="18" charset="0"/>
            </a:endParaRPr>
          </a:p>
          <a:p>
            <a:pPr marL="457200" lvl="1" indent="0">
              <a:buNone/>
            </a:pPr>
            <a:r>
              <a:rPr lang="id-ID" sz="2800" dirty="0" smtClean="0"/>
              <a:t>	</a:t>
            </a:r>
            <a:r>
              <a:rPr lang="id-ID" sz="2800" i="1" dirty="0" smtClean="0">
                <a:latin typeface="Baskerville Old Face" pitchFamily="18" charset="0"/>
              </a:rPr>
              <a:t>“</a:t>
            </a:r>
            <a:r>
              <a:rPr lang="id-ID" sz="2800" i="1" dirty="0">
                <a:latin typeface="Baskerville Old Face" pitchFamily="18" charset="0"/>
              </a:rPr>
              <a:t>Apakah gunanya, saudara-saudaraku, jika </a:t>
            </a:r>
            <a:r>
              <a:rPr lang="id-ID" sz="2800" i="1" dirty="0" smtClean="0">
                <a:latin typeface="Baskerville Old Face" pitchFamily="18" charset="0"/>
              </a:rPr>
              <a:t>	seorang </a:t>
            </a:r>
            <a:r>
              <a:rPr lang="id-ID" sz="2800" i="1" dirty="0">
                <a:latin typeface="Baskerville Old Face" pitchFamily="18" charset="0"/>
              </a:rPr>
              <a:t>mengatakan, bahwa ia mempunyai </a:t>
            </a:r>
            <a:r>
              <a:rPr lang="id-ID" sz="2800" i="1" dirty="0" smtClean="0">
                <a:latin typeface="Baskerville Old Face" pitchFamily="18" charset="0"/>
              </a:rPr>
              <a:t>	iman</a:t>
            </a:r>
            <a:r>
              <a:rPr lang="id-ID" sz="2800" i="1" dirty="0">
                <a:latin typeface="Baskerville Old Face" pitchFamily="18" charset="0"/>
              </a:rPr>
              <a:t>, </a:t>
            </a:r>
            <a:r>
              <a:rPr lang="id-ID" sz="2800" i="1" dirty="0" smtClean="0">
                <a:latin typeface="Baskerville Old Face" pitchFamily="18" charset="0"/>
              </a:rPr>
              <a:t>padahal </a:t>
            </a:r>
            <a:r>
              <a:rPr lang="id-ID" sz="2800" i="1" dirty="0">
                <a:latin typeface="Baskerville Old Face" pitchFamily="18" charset="0"/>
              </a:rPr>
              <a:t>ia tidak mempunyai </a:t>
            </a:r>
            <a:r>
              <a:rPr lang="id-ID" sz="2800" i="1" dirty="0" smtClean="0">
                <a:latin typeface="Baskerville Old Face" pitchFamily="18" charset="0"/>
              </a:rPr>
              <a:t>	perbuatan?” (Yak. 2:14)</a:t>
            </a:r>
            <a:endParaRPr lang="id-ID" sz="2800" i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latin typeface="Baskerville Old Face" pitchFamily="18" charset="0"/>
              </a:rPr>
              <a:t>Kata-kata seseorang akan menjadi lebih baik jika disertai tindakan</a:t>
            </a:r>
            <a:r>
              <a:rPr lang="id-ID" sz="2800" dirty="0" smtClean="0">
                <a:latin typeface="Baskerville Old Face" pitchFamily="18" charset="0"/>
              </a:rPr>
              <a:t>.</a:t>
            </a:r>
          </a:p>
          <a:p>
            <a:endParaRPr lang="id-ID" sz="2800" dirty="0" smtClean="0">
              <a:latin typeface="Baskerville Old Face" pitchFamily="18" charset="0"/>
            </a:endParaRPr>
          </a:p>
          <a:p>
            <a:r>
              <a:rPr lang="id-ID" sz="2800" dirty="0">
                <a:latin typeface="Baskerville Old Face" pitchFamily="18" charset="0"/>
              </a:rPr>
              <a:t>Orang yang banyak bicara tetapi tidak bekerja disebut sebagai orang yang berbohong.</a:t>
            </a:r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latin typeface="Baskerville Old Face" pitchFamily="18" charset="0"/>
              </a:rPr>
              <a:t>Yesus mengajarkan tentang kasih dan kehendak Allah melalui perkataan dan perbuatan</a:t>
            </a:r>
            <a:r>
              <a:rPr lang="id-ID" sz="2800" dirty="0" smtClean="0">
                <a:latin typeface="Baskerville Old Face" pitchFamily="18" charset="0"/>
              </a:rPr>
              <a:t>.</a:t>
            </a:r>
          </a:p>
          <a:p>
            <a:endParaRPr lang="id-ID" sz="2800" dirty="0" smtClean="0">
              <a:latin typeface="Baskerville Old Face" pitchFamily="18" charset="0"/>
            </a:endParaRPr>
          </a:p>
          <a:p>
            <a:r>
              <a:rPr lang="id-ID" sz="2800" dirty="0">
                <a:latin typeface="Baskerville Old Face" pitchFamily="18" charset="0"/>
              </a:rPr>
              <a:t>Yesus melakukan aneka mukjizat untuk menyempurnakan kasih serta kehendak Allah bagi manusia.</a:t>
            </a:r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0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latin typeface="Baskerville Old Face" pitchFamily="18" charset="0"/>
              </a:rPr>
              <a:t>Pengajaran Yesus tentang kasih, sungguh dibuktikan dalam setiap mukjizat yang Ia lakukan. </a:t>
            </a:r>
            <a:endParaRPr lang="id-ID" sz="2800" dirty="0" smtClean="0">
              <a:latin typeface="Baskerville Old Face" pitchFamily="18" charset="0"/>
            </a:endParaRPr>
          </a:p>
          <a:p>
            <a:endParaRPr lang="id-ID" sz="2800" dirty="0" smtClean="0">
              <a:latin typeface="Baskerville Old Face" pitchFamily="18" charset="0"/>
            </a:endParaRPr>
          </a:p>
          <a:p>
            <a:r>
              <a:rPr lang="id-ID" sz="2800" dirty="0" smtClean="0">
                <a:latin typeface="Baskerville Old Face" pitchFamily="18" charset="0"/>
              </a:rPr>
              <a:t>Tindakan </a:t>
            </a:r>
            <a:r>
              <a:rPr lang="id-ID" sz="2800" dirty="0">
                <a:latin typeface="Baskerville Old Face" pitchFamily="18" charset="0"/>
              </a:rPr>
              <a:t>Yesus menyempurnakan kata-kata Yesus.</a:t>
            </a:r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7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2400" dirty="0" smtClean="0">
                <a:latin typeface="Baskerville Old Face" pitchFamily="18" charset="0"/>
                <a:hlinkClick r:id="rId2" action="ppaction://hlinkfile"/>
              </a:rPr>
              <a:t>“Orang Samaria yang Murah  Hati”</a:t>
            </a:r>
            <a:endParaRPr lang="id-ID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7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d-ID" sz="2800" dirty="0">
                <a:latin typeface="Baskerville Old Face" pitchFamily="18" charset="0"/>
              </a:rPr>
              <a:t>Setiap tindakan Yesus menjadi perwujudan Kerajaan Allah, Kerajaan Allah yang penuh kasih dan kedamaian</a:t>
            </a:r>
            <a:r>
              <a:rPr lang="id-ID" sz="2800" dirty="0" smtClean="0">
                <a:latin typeface="Baskerville Old Face" pitchFamily="18" charset="0"/>
              </a:rPr>
              <a:t>.</a:t>
            </a:r>
          </a:p>
          <a:p>
            <a:endParaRPr lang="id-ID" sz="2800" dirty="0" smtClean="0">
              <a:latin typeface="Baskerville Old Face" pitchFamily="18" charset="0"/>
            </a:endParaRPr>
          </a:p>
          <a:p>
            <a:r>
              <a:rPr lang="id-ID" sz="2800" dirty="0">
                <a:latin typeface="Baskerville Old Face" pitchFamily="18" charset="0"/>
              </a:rPr>
              <a:t>Yesus mengajak kita untuk menjadi pelaku firman-Nya. Kita tidak hanya mendengarkan, tetapi mempraktikkan firman itu dalam kehidupan sehari-hari.</a:t>
            </a:r>
            <a:endParaRPr lang="id-ID" sz="2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8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44</TotalTime>
  <Words>143</Words>
  <Application>Microsoft Office PowerPoint</Application>
  <PresentationFormat>On-screen Show (4:3)</PresentationFormat>
  <Paragraphs>20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Yesus mewartakan kerajaan allah dengan tindakannya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Yesus mewartakan kerajaan allah dengan tindakannya</dc:title>
  <dc:creator>Eka Nugroho</dc:creator>
  <cp:lastModifiedBy>Windows User</cp:lastModifiedBy>
  <cp:revision>5</cp:revision>
  <dcterms:created xsi:type="dcterms:W3CDTF">2006-08-16T00:00:00Z</dcterms:created>
  <dcterms:modified xsi:type="dcterms:W3CDTF">2019-10-16T00:39:21Z</dcterms:modified>
</cp:coreProperties>
</file>