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41"/>
  </p:notesMasterIdLst>
  <p:handoutMasterIdLst>
    <p:handoutMasterId r:id="rId42"/>
  </p:handoutMasterIdLst>
  <p:sldIdLst>
    <p:sldId id="256" r:id="rId2"/>
    <p:sldId id="382" r:id="rId3"/>
    <p:sldId id="257" r:id="rId4"/>
    <p:sldId id="258" r:id="rId5"/>
    <p:sldId id="259" r:id="rId6"/>
    <p:sldId id="300" r:id="rId7"/>
    <p:sldId id="263" r:id="rId8"/>
    <p:sldId id="294" r:id="rId9"/>
    <p:sldId id="301" r:id="rId10"/>
    <p:sldId id="344" r:id="rId11"/>
    <p:sldId id="345" r:id="rId12"/>
    <p:sldId id="346" r:id="rId13"/>
    <p:sldId id="347" r:id="rId14"/>
    <p:sldId id="348" r:id="rId15"/>
    <p:sldId id="349" r:id="rId16"/>
    <p:sldId id="350" r:id="rId17"/>
    <p:sldId id="351" r:id="rId18"/>
    <p:sldId id="352" r:id="rId19"/>
    <p:sldId id="339" r:id="rId20"/>
    <p:sldId id="320" r:id="rId21"/>
    <p:sldId id="321" r:id="rId22"/>
    <p:sldId id="342" r:id="rId23"/>
    <p:sldId id="343" r:id="rId24"/>
    <p:sldId id="322" r:id="rId25"/>
    <p:sldId id="323" r:id="rId26"/>
    <p:sldId id="324" r:id="rId27"/>
    <p:sldId id="325" r:id="rId28"/>
    <p:sldId id="326" r:id="rId29"/>
    <p:sldId id="353" r:id="rId30"/>
    <p:sldId id="354" r:id="rId31"/>
    <p:sldId id="355" r:id="rId32"/>
    <p:sldId id="356" r:id="rId33"/>
    <p:sldId id="357" r:id="rId34"/>
    <p:sldId id="358" r:id="rId35"/>
    <p:sldId id="359" r:id="rId36"/>
    <p:sldId id="360" r:id="rId37"/>
    <p:sldId id="361" r:id="rId38"/>
    <p:sldId id="362" r:id="rId39"/>
    <p:sldId id="369" r:id="rId40"/>
  </p:sldIdLst>
  <p:sldSz cx="9144000" cy="6858000" type="screen4x3"/>
  <p:notesSz cx="6692900" cy="98679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3333CC"/>
    <a:srgbClr val="FF6600"/>
    <a:srgbClr val="FFFF66"/>
    <a:srgbClr val="DAB8D8"/>
    <a:srgbClr val="FF9999"/>
    <a:srgbClr val="990033"/>
    <a:srgbClr val="B3EBBA"/>
    <a:srgbClr val="A11F3B"/>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60"/>
  </p:normalViewPr>
  <p:slideViewPr>
    <p:cSldViewPr>
      <p:cViewPr varScale="1">
        <p:scale>
          <a:sx n="34" d="100"/>
          <a:sy n="34" d="100"/>
        </p:scale>
        <p:origin x="1536" y="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0036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9459" name="Rectangle 3"/>
          <p:cNvSpPr>
            <a:spLocks noGrp="1" noChangeArrowheads="1"/>
          </p:cNvSpPr>
          <p:nvPr>
            <p:ph type="dt" sz="quarter" idx="1"/>
          </p:nvPr>
        </p:nvSpPr>
        <p:spPr bwMode="auto">
          <a:xfrm>
            <a:off x="3790950" y="0"/>
            <a:ext cx="290036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9460" name="Rectangle 4"/>
          <p:cNvSpPr>
            <a:spLocks noGrp="1" noChangeArrowheads="1"/>
          </p:cNvSpPr>
          <p:nvPr>
            <p:ph type="ftr" sz="quarter" idx="2"/>
          </p:nvPr>
        </p:nvSpPr>
        <p:spPr bwMode="auto">
          <a:xfrm>
            <a:off x="0" y="9372600"/>
            <a:ext cx="290036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9461" name="Rectangle 5"/>
          <p:cNvSpPr>
            <a:spLocks noGrp="1" noChangeArrowheads="1"/>
          </p:cNvSpPr>
          <p:nvPr>
            <p:ph type="sldNum" sz="quarter" idx="3"/>
          </p:nvPr>
        </p:nvSpPr>
        <p:spPr bwMode="auto">
          <a:xfrm>
            <a:off x="3790950" y="9372600"/>
            <a:ext cx="290036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68F2D5D-0D7B-4021-9874-47C5E53B0BDF}" type="slidenum">
              <a:rPr lang="en-US"/>
              <a:pPr/>
              <a:t>‹#›</a:t>
            </a:fld>
            <a:endParaRPr lang="en-US"/>
          </a:p>
        </p:txBody>
      </p:sp>
    </p:spTree>
    <p:extLst>
      <p:ext uri="{BB962C8B-B14F-4D97-AF65-F5344CB8AC3E}">
        <p14:creationId xmlns:p14="http://schemas.microsoft.com/office/powerpoint/2010/main" val="851174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0036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790950" y="0"/>
            <a:ext cx="290036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879475" y="739775"/>
            <a:ext cx="4933950" cy="3700463"/>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69925" y="4687888"/>
            <a:ext cx="5353050" cy="4440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9372600"/>
            <a:ext cx="290036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790950" y="9372600"/>
            <a:ext cx="290036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01AADD8-96CE-43BE-9913-EEEF6C836020}" type="slidenum">
              <a:rPr lang="en-US"/>
              <a:pPr/>
              <a:t>‹#›</a:t>
            </a:fld>
            <a:endParaRPr lang="en-US"/>
          </a:p>
        </p:txBody>
      </p:sp>
    </p:spTree>
    <p:extLst>
      <p:ext uri="{BB962C8B-B14F-4D97-AF65-F5344CB8AC3E}">
        <p14:creationId xmlns:p14="http://schemas.microsoft.com/office/powerpoint/2010/main" val="960957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3EF5EE-F502-49A9-A243-E68492AC156C}" type="slidenum">
              <a:rPr lang="en-US"/>
              <a:pPr/>
              <a:t>3</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66608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3E7112-2786-4484-BDE9-2AE7ADD318B0}" type="slidenum">
              <a:rPr lang="en-US"/>
              <a:pPr/>
              <a:t>4</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11045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p:spPr>
        <p:txBody>
          <a:bodyPr/>
          <a:lstStyle/>
          <a:p>
            <a:endParaRPr lang="id-ID" smtClean="0"/>
          </a:p>
        </p:txBody>
      </p:sp>
      <p:sp>
        <p:nvSpPr>
          <p:cNvPr id="11268" name="Slide Number Placeholder 3"/>
          <p:cNvSpPr>
            <a:spLocks noGrp="1"/>
          </p:cNvSpPr>
          <p:nvPr>
            <p:ph type="sldNum" sz="quarter" idx="5"/>
          </p:nvPr>
        </p:nvSpPr>
        <p:spPr>
          <a:noFill/>
        </p:spPr>
        <p:txBody>
          <a:bodyPr/>
          <a:lstStyle/>
          <a:p>
            <a:fld id="{F136D179-F0CC-4C90-B5B6-8C3A6740F2DA}" type="slidenum">
              <a:rPr lang="en-US" smtClean="0"/>
              <a:pPr/>
              <a:t>16</a:t>
            </a:fld>
            <a:endParaRPr lang="en-US" smtClean="0"/>
          </a:p>
        </p:txBody>
      </p:sp>
    </p:spTree>
    <p:extLst>
      <p:ext uri="{BB962C8B-B14F-4D97-AF65-F5344CB8AC3E}">
        <p14:creationId xmlns:p14="http://schemas.microsoft.com/office/powerpoint/2010/main" val="794188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dt" sz="quarter" idx="1"/>
          </p:nvPr>
        </p:nvSpPr>
        <p:spPr>
          <a:noFill/>
        </p:spPr>
        <p:txBody>
          <a:bodyPr/>
          <a:lstStyle/>
          <a:p>
            <a:fld id="{1B71316D-4769-4983-AC92-8F585A9EEA9D}" type="datetime2">
              <a:rPr lang="en-US" smtClean="0"/>
              <a:pPr/>
              <a:t>Friday, December 16, 2016</a:t>
            </a:fld>
            <a:endParaRPr lang="en-US" smtClean="0"/>
          </a:p>
        </p:txBody>
      </p:sp>
      <p:sp>
        <p:nvSpPr>
          <p:cNvPr id="12291" name="Rectangle 6"/>
          <p:cNvSpPr>
            <a:spLocks noGrp="1" noChangeArrowheads="1"/>
          </p:cNvSpPr>
          <p:nvPr>
            <p:ph type="ftr" sz="quarter" idx="4"/>
          </p:nvPr>
        </p:nvSpPr>
        <p:spPr>
          <a:noFill/>
        </p:spPr>
        <p:txBody>
          <a:bodyPr/>
          <a:lstStyle/>
          <a:p>
            <a:r>
              <a:rPr lang="en-US" smtClean="0"/>
              <a:t>Pusat Penilaian Pendidikan</a:t>
            </a:r>
          </a:p>
        </p:txBody>
      </p:sp>
      <p:sp>
        <p:nvSpPr>
          <p:cNvPr id="12292" name="Rectangle 7"/>
          <p:cNvSpPr>
            <a:spLocks noGrp="1" noChangeArrowheads="1"/>
          </p:cNvSpPr>
          <p:nvPr>
            <p:ph type="sldNum" sz="quarter" idx="5"/>
          </p:nvPr>
        </p:nvSpPr>
        <p:spPr>
          <a:noFill/>
        </p:spPr>
        <p:txBody>
          <a:bodyPr/>
          <a:lstStyle/>
          <a:p>
            <a:fld id="{A984A161-89B2-4C52-B803-88400D268F0A}" type="slidenum">
              <a:rPr lang="en-US" smtClean="0"/>
              <a:pPr/>
              <a:t>17</a:t>
            </a:fld>
            <a:endParaRPr lang="en-US" smtClean="0"/>
          </a:p>
        </p:txBody>
      </p:sp>
      <p:sp>
        <p:nvSpPr>
          <p:cNvPr id="12293" name="Rectangle 2"/>
          <p:cNvSpPr>
            <a:spLocks noGrp="1" noRot="1" noChangeAspect="1" noChangeArrowheads="1" noTextEdit="1"/>
          </p:cNvSpPr>
          <p:nvPr>
            <p:ph type="sldImg"/>
          </p:nvPr>
        </p:nvSpPr>
        <p:spPr>
          <a:ln/>
        </p:spPr>
      </p:sp>
      <p:sp>
        <p:nvSpPr>
          <p:cNvPr id="12294" name="Rectangle 3"/>
          <p:cNvSpPr>
            <a:spLocks noGrp="1" noChangeArrowheads="1"/>
          </p:cNvSpPr>
          <p:nvPr>
            <p:ph type="body" idx="1"/>
          </p:nvPr>
        </p:nvSpPr>
        <p:spPr>
          <a:noFill/>
          <a:ln/>
        </p:spPr>
        <p:txBody>
          <a:bodyPr/>
          <a:lstStyle/>
          <a:p>
            <a:pPr eaLnBrk="1" hangingPunct="1"/>
            <a:endParaRPr lang="id-ID" smtClean="0"/>
          </a:p>
        </p:txBody>
      </p:sp>
    </p:spTree>
    <p:extLst>
      <p:ext uri="{BB962C8B-B14F-4D97-AF65-F5344CB8AC3E}">
        <p14:creationId xmlns:p14="http://schemas.microsoft.com/office/powerpoint/2010/main" val="2507247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dt" sz="quarter" idx="1"/>
          </p:nvPr>
        </p:nvSpPr>
        <p:spPr>
          <a:noFill/>
        </p:spPr>
        <p:txBody>
          <a:bodyPr/>
          <a:lstStyle/>
          <a:p>
            <a:fld id="{FFE81E38-3B33-4257-9EB8-9D03F01C1290}" type="datetime2">
              <a:rPr lang="en-US" smtClean="0"/>
              <a:pPr/>
              <a:t>Friday, December 16, 2016</a:t>
            </a:fld>
            <a:endParaRPr lang="en-US" smtClean="0"/>
          </a:p>
        </p:txBody>
      </p:sp>
      <p:sp>
        <p:nvSpPr>
          <p:cNvPr id="13315" name="Rectangle 6"/>
          <p:cNvSpPr>
            <a:spLocks noGrp="1" noChangeArrowheads="1"/>
          </p:cNvSpPr>
          <p:nvPr>
            <p:ph type="ftr" sz="quarter" idx="4"/>
          </p:nvPr>
        </p:nvSpPr>
        <p:spPr>
          <a:noFill/>
        </p:spPr>
        <p:txBody>
          <a:bodyPr/>
          <a:lstStyle/>
          <a:p>
            <a:r>
              <a:rPr lang="en-US" smtClean="0"/>
              <a:t>Pusat Penilaian Pendidikan</a:t>
            </a:r>
          </a:p>
        </p:txBody>
      </p:sp>
      <p:sp>
        <p:nvSpPr>
          <p:cNvPr id="13316" name="Rectangle 7"/>
          <p:cNvSpPr>
            <a:spLocks noGrp="1" noChangeArrowheads="1"/>
          </p:cNvSpPr>
          <p:nvPr>
            <p:ph type="sldNum" sz="quarter" idx="5"/>
          </p:nvPr>
        </p:nvSpPr>
        <p:spPr>
          <a:noFill/>
        </p:spPr>
        <p:txBody>
          <a:bodyPr/>
          <a:lstStyle/>
          <a:p>
            <a:fld id="{EE355F9F-EFA2-47FC-910F-1D8AE4B9FD5D}" type="slidenum">
              <a:rPr lang="en-US" smtClean="0"/>
              <a:pPr/>
              <a:t>18</a:t>
            </a:fld>
            <a:endParaRPr lang="en-US" smtClean="0"/>
          </a:p>
        </p:txBody>
      </p:sp>
      <p:sp>
        <p:nvSpPr>
          <p:cNvPr id="13317" name="Rectangle 2"/>
          <p:cNvSpPr>
            <a:spLocks noGrp="1" noRot="1" noChangeAspect="1" noChangeArrowheads="1" noTextEdit="1"/>
          </p:cNvSpPr>
          <p:nvPr>
            <p:ph type="sldImg"/>
          </p:nvPr>
        </p:nvSpPr>
        <p:spPr>
          <a:ln/>
        </p:spPr>
      </p:sp>
      <p:sp>
        <p:nvSpPr>
          <p:cNvPr id="13318" name="Rectangle 3"/>
          <p:cNvSpPr>
            <a:spLocks noGrp="1" noChangeArrowheads="1"/>
          </p:cNvSpPr>
          <p:nvPr>
            <p:ph type="body" idx="1"/>
          </p:nvPr>
        </p:nvSpPr>
        <p:spPr>
          <a:noFill/>
          <a:ln/>
        </p:spPr>
        <p:txBody>
          <a:bodyPr/>
          <a:lstStyle/>
          <a:p>
            <a:pPr eaLnBrk="1" hangingPunct="1"/>
            <a:endParaRPr lang="id-ID" smtClean="0"/>
          </a:p>
        </p:txBody>
      </p:sp>
    </p:spTree>
    <p:extLst>
      <p:ext uri="{BB962C8B-B14F-4D97-AF65-F5344CB8AC3E}">
        <p14:creationId xmlns:p14="http://schemas.microsoft.com/office/powerpoint/2010/main" val="11579480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B8E08F4-3A6F-4895-B165-5021DD7B6F0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EB01EDB-7DCA-4F61-8F8A-A2BDD947FF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DD17C69-FD43-4E66-81B8-F3389DA8874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AU"/>
          </a:p>
        </p:txBody>
      </p:sp>
      <p:sp>
        <p:nvSpPr>
          <p:cNvPr id="3" name="Table Placeholder 2"/>
          <p:cNvSpPr>
            <a:spLocks noGrp="1"/>
          </p:cNvSpPr>
          <p:nvPr>
            <p:ph type="tbl" idx="1"/>
          </p:nvPr>
        </p:nvSpPr>
        <p:spPr>
          <a:xfrm>
            <a:off x="457200" y="1600200"/>
            <a:ext cx="8229600" cy="4525963"/>
          </a:xfrm>
        </p:spPr>
        <p:txBody>
          <a:bodyPr/>
          <a:lstStyle/>
          <a:p>
            <a:endParaRPr lang="en-AU"/>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58D76FCD-EE0E-454E-9791-21BCE2FC2A1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FBEBB3B-4DEA-477E-BC86-092F9D441522}"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53685F8-8244-4C45-BC83-157238B5AE99}"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AF9B1BA-C837-4252-871F-337F39F8416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13B7AFA-9DC2-489E-9AE0-3BAE59BA23E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BBF0B80-F854-406A-B186-0718C04189F3}"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52CE18E-813F-4809-AD2C-822ACCC663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07A19A6-0C7F-420E-BE98-3440BC0A4C3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EFFEA77-C45A-4A51-9761-877424040DEC}"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4DC5BF7-9496-47FB-8836-D601374577E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1.bp.blogspot.com/-3tvsyTSbaYA/UE_bDpiISBI/AAAAAAAABpU/S5YjmjKgOSU/s1600/kisah+inspirasi+-+Papaya+Ranum+di+pokok.JPG" TargetMode="External"/><Relationship Id="rId2" Type="http://schemas.openxmlformats.org/officeDocument/2006/relationships/hyperlink" Target="http://www.kisahinspirasi.com/2012/09/kisah-kakek-dan-pencuri-pepaya.html"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533400"/>
            <a:ext cx="9144000" cy="1371600"/>
          </a:xfrm>
          <a:solidFill>
            <a:schemeClr val="accent1"/>
          </a:solidFill>
        </p:spPr>
        <p:txBody>
          <a:bodyPr>
            <a:normAutofit/>
          </a:bodyPr>
          <a:lstStyle/>
          <a:p>
            <a:r>
              <a:rPr lang="en-AU" sz="5400" b="1" i="1" dirty="0" smtClean="0">
                <a:solidFill>
                  <a:srgbClr val="800080"/>
                </a:solidFill>
                <a:latin typeface="Bookman Old Style" pitchFamily="18" charset="0"/>
              </a:rPr>
              <a:t>Higher-Order Thinking</a:t>
            </a:r>
            <a:endParaRPr lang="en-US" sz="5400" b="1" i="1" dirty="0">
              <a:solidFill>
                <a:srgbClr val="800080"/>
              </a:solidFill>
              <a:latin typeface="Bookman Old Style" pitchFamily="18" charset="0"/>
            </a:endParaRPr>
          </a:p>
        </p:txBody>
      </p:sp>
      <p:sp>
        <p:nvSpPr>
          <p:cNvPr id="2051" name="Rectangle 3"/>
          <p:cNvSpPr>
            <a:spLocks noGrp="1" noChangeArrowheads="1"/>
          </p:cNvSpPr>
          <p:nvPr>
            <p:ph type="subTitle" idx="1"/>
          </p:nvPr>
        </p:nvSpPr>
        <p:spPr>
          <a:xfrm>
            <a:off x="0" y="2514600"/>
            <a:ext cx="9144000" cy="1447800"/>
          </a:xfrm>
          <a:solidFill>
            <a:schemeClr val="bg1">
              <a:lumMod val="75000"/>
            </a:schemeClr>
          </a:solidFill>
        </p:spPr>
        <p:txBody>
          <a:bodyPr/>
          <a:lstStyle/>
          <a:p>
            <a:endParaRPr lang="en-US" dirty="0" smtClean="0">
              <a:latin typeface="Arial Rounded MT Bold" pitchFamily="34" charset="0"/>
              <a:cs typeface="Aharoni" pitchFamily="2" charset="-79"/>
            </a:endParaRPr>
          </a:p>
          <a:p>
            <a:r>
              <a:rPr lang="en-US" sz="4000" dirty="0" err="1" smtClean="0">
                <a:solidFill>
                  <a:srgbClr val="990033"/>
                </a:solidFill>
                <a:latin typeface="Algerian" pitchFamily="82" charset="0"/>
                <a:cs typeface="Aharoni" pitchFamily="2" charset="-79"/>
              </a:rPr>
              <a:t>Proses</a:t>
            </a:r>
            <a:r>
              <a:rPr lang="en-US" sz="4000" dirty="0" smtClean="0">
                <a:solidFill>
                  <a:srgbClr val="990033"/>
                </a:solidFill>
                <a:latin typeface="Algerian" pitchFamily="82" charset="0"/>
                <a:cs typeface="Aharoni" pitchFamily="2" charset="-79"/>
              </a:rPr>
              <a:t> </a:t>
            </a:r>
            <a:r>
              <a:rPr lang="en-US" sz="4000" dirty="0" err="1" smtClean="0">
                <a:solidFill>
                  <a:srgbClr val="990033"/>
                </a:solidFill>
                <a:latin typeface="Algerian" pitchFamily="82" charset="0"/>
                <a:cs typeface="Aharoni" pitchFamily="2" charset="-79"/>
              </a:rPr>
              <a:t>Berpikir</a:t>
            </a:r>
            <a:r>
              <a:rPr lang="en-US" sz="4000" dirty="0" smtClean="0">
                <a:solidFill>
                  <a:srgbClr val="990033"/>
                </a:solidFill>
                <a:latin typeface="Algerian" pitchFamily="82" charset="0"/>
                <a:cs typeface="Aharoni" pitchFamily="2" charset="-79"/>
              </a:rPr>
              <a:t> Tingkat </a:t>
            </a:r>
            <a:r>
              <a:rPr lang="en-US" sz="4000" dirty="0" err="1" smtClean="0">
                <a:solidFill>
                  <a:srgbClr val="990033"/>
                </a:solidFill>
                <a:latin typeface="Algerian" pitchFamily="82" charset="0"/>
                <a:cs typeface="Aharoni" pitchFamily="2" charset="-79"/>
              </a:rPr>
              <a:t>Tinggi</a:t>
            </a:r>
            <a:endParaRPr lang="en-US" sz="4000" dirty="0">
              <a:solidFill>
                <a:srgbClr val="990033"/>
              </a:solidFill>
              <a:latin typeface="Algerian" pitchFamily="82" charset="0"/>
              <a:cs typeface="Aharoni" pitchFamily="2" charset="-79"/>
            </a:endParaRPr>
          </a:p>
        </p:txBody>
      </p:sp>
      <p:sp>
        <p:nvSpPr>
          <p:cNvPr id="4" name="TextBox 3"/>
          <p:cNvSpPr txBox="1"/>
          <p:nvPr/>
        </p:nvSpPr>
        <p:spPr>
          <a:xfrm>
            <a:off x="0" y="4800600"/>
            <a:ext cx="9144000" cy="1384995"/>
          </a:xfrm>
          <a:prstGeom prst="rect">
            <a:avLst/>
          </a:prstGeom>
          <a:solidFill>
            <a:schemeClr val="accent2"/>
          </a:solidFill>
        </p:spPr>
        <p:txBody>
          <a:bodyPr wrap="square" rtlCol="0">
            <a:spAutoFit/>
          </a:bodyPr>
          <a:lstStyle/>
          <a:p>
            <a:pPr algn="ctr"/>
            <a:r>
              <a:rPr lang="id-ID" sz="2800" b="1" dirty="0" smtClean="0"/>
              <a:t>PUSAT PENILAIAN PENDIDIKAN</a:t>
            </a:r>
          </a:p>
          <a:p>
            <a:pPr algn="ctr"/>
            <a:r>
              <a:rPr lang="id-ID" sz="2800" b="1" dirty="0" smtClean="0"/>
              <a:t>BADAN PENELITIAN DAN PENGEMBANGAN</a:t>
            </a:r>
          </a:p>
          <a:p>
            <a:pPr algn="ctr"/>
            <a:r>
              <a:rPr lang="id-ID" sz="2800" b="1" dirty="0" smtClean="0"/>
              <a:t>KEMENTERIAN PENDIDIKAN DAN KEBUDAYAAN</a:t>
            </a:r>
            <a:endParaRPr lang="id-ID" sz="2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28" name="Rectangle 92"/>
          <p:cNvSpPr>
            <a:spLocks noGrp="1" noChangeArrowheads="1"/>
          </p:cNvSpPr>
          <p:nvPr>
            <p:ph type="title"/>
          </p:nvPr>
        </p:nvSpPr>
        <p:spPr>
          <a:xfrm>
            <a:off x="457200" y="0"/>
            <a:ext cx="8229600" cy="1143000"/>
          </a:xfrm>
        </p:spPr>
        <p:txBody>
          <a:bodyPr/>
          <a:lstStyle/>
          <a:p>
            <a:pPr algn="l"/>
            <a:r>
              <a:rPr lang="en-US" sz="3200" b="1" dirty="0" err="1" smtClean="0">
                <a:solidFill>
                  <a:srgbClr val="990033"/>
                </a:solidFill>
              </a:rPr>
              <a:t>Dimensi</a:t>
            </a:r>
            <a:r>
              <a:rPr lang="en-US" sz="3200" b="1" dirty="0" smtClean="0">
                <a:solidFill>
                  <a:srgbClr val="990033"/>
                </a:solidFill>
              </a:rPr>
              <a:t> </a:t>
            </a:r>
            <a:r>
              <a:rPr lang="en-US" sz="3200" b="1" dirty="0" err="1" smtClean="0">
                <a:solidFill>
                  <a:srgbClr val="990033"/>
                </a:solidFill>
              </a:rPr>
              <a:t>Proses</a:t>
            </a:r>
            <a:r>
              <a:rPr lang="en-US" sz="3200" b="1" dirty="0" smtClean="0">
                <a:solidFill>
                  <a:srgbClr val="990033"/>
                </a:solidFill>
              </a:rPr>
              <a:t> </a:t>
            </a:r>
            <a:r>
              <a:rPr lang="en-US" sz="3200" b="1" dirty="0" err="1" smtClean="0">
                <a:solidFill>
                  <a:srgbClr val="990033"/>
                </a:solidFill>
              </a:rPr>
              <a:t>Kognitif</a:t>
            </a:r>
            <a:r>
              <a:rPr lang="en-US" sz="3500" b="1" dirty="0" smtClean="0">
                <a:solidFill>
                  <a:srgbClr val="990033"/>
                </a:solidFill>
              </a:rPr>
              <a:t> </a:t>
            </a:r>
            <a:r>
              <a:rPr lang="en-US" sz="3500" b="1" dirty="0"/>
              <a:t/>
            </a:r>
            <a:br>
              <a:rPr lang="en-US" sz="3500" b="1" dirty="0"/>
            </a:br>
            <a:r>
              <a:rPr lang="en-US" sz="2500" dirty="0" smtClean="0"/>
              <a:t>(</a:t>
            </a:r>
            <a:r>
              <a:rPr lang="en-US" sz="2500" dirty="0" err="1" smtClean="0"/>
              <a:t>dari</a:t>
            </a:r>
            <a:r>
              <a:rPr lang="en-US" sz="2500" dirty="0" smtClean="0"/>
              <a:t> </a:t>
            </a:r>
            <a:r>
              <a:rPr lang="en-US" sz="2500" dirty="0"/>
              <a:t>Anderson &amp; </a:t>
            </a:r>
            <a:r>
              <a:rPr lang="en-US" sz="2500" dirty="0" err="1"/>
              <a:t>Krathwohl</a:t>
            </a:r>
            <a:r>
              <a:rPr lang="en-US" sz="2500" dirty="0"/>
              <a:t>, 2001)</a:t>
            </a:r>
          </a:p>
        </p:txBody>
      </p:sp>
      <p:graphicFrame>
        <p:nvGraphicFramePr>
          <p:cNvPr id="14432" name="Group 96"/>
          <p:cNvGraphicFramePr>
            <a:graphicFrameLocks noGrp="1"/>
          </p:cNvGraphicFramePr>
          <p:nvPr>
            <p:ph type="tbl" idx="1"/>
          </p:nvPr>
        </p:nvGraphicFramePr>
        <p:xfrm>
          <a:off x="457200" y="1219200"/>
          <a:ext cx="8229600" cy="5547360"/>
        </p:xfrm>
        <a:graphic>
          <a:graphicData uri="http://schemas.openxmlformats.org/drawingml/2006/table">
            <a:tbl>
              <a:tblPr/>
              <a:tblGrid>
                <a:gridCol w="4114800"/>
                <a:gridCol w="4114800"/>
              </a:tblGrid>
              <a:tr h="3175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accent2"/>
                          </a:solidFill>
                          <a:effectLst/>
                          <a:latin typeface="Times New Roman" pitchFamily="18" charset="0"/>
                          <a:cs typeface="Times New Roman" pitchFamily="18" charset="0"/>
                        </a:rPr>
                        <a:t>Kategori</a:t>
                      </a:r>
                      <a:r>
                        <a:rPr kumimoji="0" lang="en-US" sz="1800" b="1" i="0" u="none" strike="noStrike" cap="none" normalizeH="0" baseline="0" dirty="0" smtClean="0">
                          <a:ln>
                            <a:noFill/>
                          </a:ln>
                          <a:solidFill>
                            <a:schemeClr val="accent2"/>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accent2"/>
                          </a:solidFill>
                          <a:effectLst/>
                          <a:latin typeface="Times New Roman" pitchFamily="18" charset="0"/>
                          <a:cs typeface="Times New Roman" pitchFamily="18" charset="0"/>
                        </a:rPr>
                        <a:t>proses</a:t>
                      </a:r>
                      <a:r>
                        <a:rPr kumimoji="0" lang="en-US" sz="1800" b="1" i="0" u="none" strike="noStrike" cap="none" normalizeH="0" baseline="0" dirty="0" smtClean="0">
                          <a:ln>
                            <a:noFill/>
                          </a:ln>
                          <a:solidFill>
                            <a:schemeClr val="accent2"/>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accent2"/>
                          </a:solidFill>
                          <a:effectLst/>
                          <a:latin typeface="Times New Roman" pitchFamily="18" charset="0"/>
                          <a:cs typeface="Times New Roman" pitchFamily="18" charset="0"/>
                        </a:rPr>
                        <a:t>kognitif</a:t>
                      </a:r>
                      <a:endParaRPr kumimoji="0" lang="en-US" sz="1800" b="1" i="0" u="none" strike="noStrike" cap="none" normalizeH="0" baseline="0" dirty="0" smtClean="0">
                        <a:ln>
                          <a:noFill/>
                        </a:ln>
                        <a:solidFill>
                          <a:schemeClr val="accent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accent2"/>
                          </a:solidFill>
                          <a:effectLst/>
                          <a:latin typeface="Times New Roman" pitchFamily="18" charset="0"/>
                          <a:cs typeface="Times New Roman" pitchFamily="18" charset="0"/>
                        </a:rPr>
                        <a:t>Definisi</a:t>
                      </a:r>
                      <a:endParaRPr kumimoji="0" lang="en-US" sz="1800" b="1" i="0" u="none" strike="noStrike" cap="none" normalizeH="0" baseline="0" dirty="0" smtClean="0">
                        <a:ln>
                          <a:noFill/>
                        </a:ln>
                        <a:solidFill>
                          <a:schemeClr val="accent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54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Mengingat</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(Remember)</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Mengambil</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pengetahuan</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yang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relevan</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dari</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ingatan</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jangka</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panjang</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66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ea typeface="Times New Roman" pitchFamily="18" charset="0"/>
                          <a:cs typeface="Helvetica-Bold"/>
                        </a:rPr>
                        <a:t>Mengerti</a:t>
                      </a:r>
                      <a:r>
                        <a:rPr kumimoji="0" lang="en-US" sz="1800" b="1" i="0" u="none" strike="noStrike" cap="none" normalizeH="0" baseline="0" dirty="0" smtClean="0">
                          <a:ln>
                            <a:noFill/>
                          </a:ln>
                          <a:solidFill>
                            <a:schemeClr val="tx1"/>
                          </a:solidFill>
                          <a:effectLst/>
                          <a:latin typeface="Times New Roman" pitchFamily="18" charset="0"/>
                          <a:ea typeface="Times New Roman" pitchFamily="18" charset="0"/>
                          <a:cs typeface="Helvetica-Bold"/>
                        </a:rPr>
                        <a:t> (Understand)</a:t>
                      </a:r>
                      <a:endParaRPr kumimoji="0" lang="en-US" sz="1800" b="0" i="0" u="none" strike="noStrike" cap="none" normalizeH="0" baseline="0" dirty="0" smtClean="0">
                        <a:ln>
                          <a:noFill/>
                        </a:ln>
                        <a:solidFill>
                          <a:schemeClr val="tx1"/>
                        </a:solidFill>
                        <a:effectLst/>
                        <a:latin typeface="Times New Roman" pitchFamily="18" charset="0"/>
                        <a:ea typeface="Times New Roman" pitchFamily="18" charset="0"/>
                        <a:cs typeface="Helvetica-Bold"/>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Mengambil</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arti</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makna</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dari</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instruksi</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yang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diberikan</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termasuk</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komunikasi</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secara</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oral/</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lisan</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tulisan</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dan</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grafik</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54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ea typeface="Times New Roman" pitchFamily="18" charset="0"/>
                          <a:cs typeface="Helvetica-Bold"/>
                        </a:rPr>
                        <a:t>Menerapkan</a:t>
                      </a:r>
                      <a:r>
                        <a:rPr kumimoji="0" lang="en-US" sz="1800" b="1" i="0" u="none" strike="noStrike" cap="none" normalizeH="0" baseline="0" dirty="0" smtClean="0">
                          <a:ln>
                            <a:noFill/>
                          </a:ln>
                          <a:solidFill>
                            <a:schemeClr val="tx1"/>
                          </a:solidFill>
                          <a:effectLst/>
                          <a:latin typeface="Times New Roman" pitchFamily="18" charset="0"/>
                          <a:ea typeface="Times New Roman" pitchFamily="18" charset="0"/>
                          <a:cs typeface="Helvetica-Bold"/>
                        </a:rPr>
                        <a:t> (Apply)</a:t>
                      </a:r>
                      <a:endParaRPr kumimoji="0" lang="en-US" sz="1800" b="0" i="0" u="none" strike="noStrike" cap="none" normalizeH="0" baseline="0" dirty="0" smtClean="0">
                        <a:ln>
                          <a:noFill/>
                        </a:ln>
                        <a:solidFill>
                          <a:schemeClr val="tx1"/>
                        </a:solidFill>
                        <a:effectLst/>
                        <a:latin typeface="Times New Roman" pitchFamily="18" charset="0"/>
                        <a:ea typeface="Times New Roman" pitchFamily="18" charset="0"/>
                        <a:cs typeface="Helvetica-Bold"/>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Mengikuti</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atau</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menggunakan</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prosedur</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di</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situasi</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yang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berbeda</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tidak</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lazim</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77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ea typeface="Times New Roman" pitchFamily="18" charset="0"/>
                          <a:cs typeface="Helvetica-Bold"/>
                        </a:rPr>
                        <a:t>Menganalis</a:t>
                      </a:r>
                      <a:r>
                        <a:rPr kumimoji="0" lang="id-ID" sz="1800" b="1" i="0" u="none" strike="noStrike" cap="none" normalizeH="0" baseline="0" dirty="0" smtClean="0">
                          <a:ln>
                            <a:noFill/>
                          </a:ln>
                          <a:solidFill>
                            <a:schemeClr val="tx1"/>
                          </a:solidFill>
                          <a:effectLst/>
                          <a:latin typeface="Times New Roman" pitchFamily="18" charset="0"/>
                          <a:ea typeface="Times New Roman" pitchFamily="18" charset="0"/>
                          <a:cs typeface="Helvetica-Bold"/>
                        </a:rPr>
                        <a:t>is</a:t>
                      </a:r>
                      <a:r>
                        <a:rPr kumimoji="0" lang="en-US" sz="1800" b="1" i="0" u="none" strike="noStrike" cap="none" normalizeH="0" baseline="0" dirty="0" smtClean="0">
                          <a:ln>
                            <a:noFill/>
                          </a:ln>
                          <a:solidFill>
                            <a:schemeClr val="tx1"/>
                          </a:solidFill>
                          <a:effectLst/>
                          <a:latin typeface="Times New Roman" pitchFamily="18" charset="0"/>
                          <a:ea typeface="Times New Roman" pitchFamily="18" charset="0"/>
                          <a:cs typeface="Helvetica-Bold"/>
                        </a:rPr>
                        <a:t> (</a:t>
                      </a:r>
                      <a:r>
                        <a:rPr kumimoji="0" lang="en-US" sz="1800" b="1" i="0" u="none" strike="noStrike" cap="none" normalizeH="0" baseline="0" dirty="0" err="1" smtClean="0">
                          <a:ln>
                            <a:noFill/>
                          </a:ln>
                          <a:solidFill>
                            <a:schemeClr val="tx1"/>
                          </a:solidFill>
                          <a:effectLst/>
                          <a:latin typeface="Times New Roman" pitchFamily="18" charset="0"/>
                          <a:ea typeface="Times New Roman" pitchFamily="18" charset="0"/>
                          <a:cs typeface="Helvetica-Bold"/>
                        </a:rPr>
                        <a:t>Analyse</a:t>
                      </a:r>
                      <a:r>
                        <a:rPr kumimoji="0" lang="en-US" sz="1800" b="1" i="0" u="none" strike="noStrike" cap="none" normalizeH="0" baseline="0" dirty="0" smtClean="0">
                          <a:ln>
                            <a:noFill/>
                          </a:ln>
                          <a:solidFill>
                            <a:schemeClr val="tx1"/>
                          </a:solidFill>
                          <a:effectLst/>
                          <a:latin typeface="Times New Roman" pitchFamily="18" charset="0"/>
                          <a:ea typeface="Times New Roman" pitchFamily="18" charset="0"/>
                          <a:cs typeface="Helvetica-Bold"/>
                        </a:rPr>
                        <a:t>)</a:t>
                      </a:r>
                      <a:endParaRPr kumimoji="0" lang="en-US" sz="1800" b="0" i="0" u="none" strike="noStrike" cap="none" normalizeH="0" baseline="0" dirty="0" smtClean="0">
                        <a:ln>
                          <a:noFill/>
                        </a:ln>
                        <a:solidFill>
                          <a:schemeClr val="tx1"/>
                        </a:solidFill>
                        <a:effectLst/>
                        <a:latin typeface="Times New Roman" pitchFamily="18" charset="0"/>
                        <a:ea typeface="Times New Roman" pitchFamily="18" charset="0"/>
                        <a:cs typeface="Helvetica-Bold"/>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600" b="1" i="0" u="none" strike="noStrike" cap="none" normalizeH="0" baseline="0" dirty="0" smtClean="0">
                          <a:ln>
                            <a:noFill/>
                          </a:ln>
                          <a:solidFill>
                            <a:schemeClr val="tx1"/>
                          </a:solidFill>
                          <a:effectLst/>
                          <a:latin typeface="Times New Roman" pitchFamily="18" charset="0"/>
                          <a:cs typeface="Times New Roman" pitchFamily="18" charset="0"/>
                        </a:rPr>
                        <a:t>Mem</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isahkan</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bahan</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menjadi</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bagian-bagian</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dan</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id-ID" sz="1600" b="1" i="0" u="none" strike="noStrike" cap="none" normalizeH="0" baseline="0" dirty="0" smtClean="0">
                          <a:ln>
                            <a:noFill/>
                          </a:ln>
                          <a:solidFill>
                            <a:schemeClr val="tx1"/>
                          </a:solidFill>
                          <a:effectLst/>
                          <a:latin typeface="Times New Roman" pitchFamily="18" charset="0"/>
                          <a:cs typeface="Times New Roman" pitchFamily="18" charset="0"/>
                        </a:rPr>
                        <a:t>men</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entukan</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bagaimana</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tiap</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bagian</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tersebut</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saling</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berhubungan</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satu</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sama</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lain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dan</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terhadap</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suatu</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struktur</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atau</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fungsi</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secara</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keseluruhan</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54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ea typeface="Times New Roman" pitchFamily="18" charset="0"/>
                          <a:cs typeface="Helvetica-Bold"/>
                        </a:rPr>
                        <a:t>Mengevaluasi</a:t>
                      </a:r>
                      <a:r>
                        <a:rPr kumimoji="0" lang="en-US" sz="1800" b="1" i="0" u="none" strike="noStrike" cap="none" normalizeH="0" baseline="0" dirty="0" smtClean="0">
                          <a:ln>
                            <a:noFill/>
                          </a:ln>
                          <a:solidFill>
                            <a:schemeClr val="tx1"/>
                          </a:solidFill>
                          <a:effectLst/>
                          <a:latin typeface="Times New Roman" pitchFamily="18" charset="0"/>
                          <a:ea typeface="Times New Roman" pitchFamily="18" charset="0"/>
                          <a:cs typeface="Helvetica-Bold"/>
                        </a:rPr>
                        <a:t> (Evaluate)</a:t>
                      </a:r>
                      <a:endParaRPr kumimoji="0" lang="en-US" sz="1800" b="0" i="0" u="none" strike="noStrike" cap="none" normalizeH="0" baseline="0" dirty="0" smtClean="0">
                        <a:ln>
                          <a:noFill/>
                        </a:ln>
                        <a:solidFill>
                          <a:schemeClr val="tx1"/>
                        </a:solidFill>
                        <a:effectLst/>
                        <a:latin typeface="Times New Roman" pitchFamily="18" charset="0"/>
                        <a:ea typeface="Times New Roman" pitchFamily="18" charset="0"/>
                        <a:cs typeface="Helvetica-Bold"/>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Membuat</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penilaian</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berdasarkan</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kriteria</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dan</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standar</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77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ea typeface="Times New Roman" pitchFamily="18" charset="0"/>
                          <a:cs typeface="Helvetica-Bold"/>
                        </a:rPr>
                        <a:t>Me</a:t>
                      </a:r>
                      <a:r>
                        <a:rPr kumimoji="0" lang="id-ID" sz="1800" b="1" i="0" u="none" strike="noStrike" cap="none" normalizeH="0" baseline="0" dirty="0" smtClean="0">
                          <a:ln>
                            <a:noFill/>
                          </a:ln>
                          <a:solidFill>
                            <a:schemeClr val="tx1"/>
                          </a:solidFill>
                          <a:effectLst/>
                          <a:latin typeface="Times New Roman" pitchFamily="18" charset="0"/>
                          <a:ea typeface="Times New Roman" pitchFamily="18" charset="0"/>
                          <a:cs typeface="Helvetica-Bold"/>
                        </a:rPr>
                        <a:t>ncipta</a:t>
                      </a:r>
                      <a:r>
                        <a:rPr kumimoji="0" lang="en-US" sz="1800" b="1" i="0" u="none" strike="noStrike" cap="none" normalizeH="0" baseline="0" dirty="0" smtClean="0">
                          <a:ln>
                            <a:noFill/>
                          </a:ln>
                          <a:solidFill>
                            <a:schemeClr val="tx1"/>
                          </a:solidFill>
                          <a:effectLst/>
                          <a:latin typeface="Times New Roman" pitchFamily="18" charset="0"/>
                          <a:ea typeface="Times New Roman" pitchFamily="18" charset="0"/>
                          <a:cs typeface="Helvetica-Bold"/>
                        </a:rPr>
                        <a:t> (Create)</a:t>
                      </a:r>
                      <a:endParaRPr kumimoji="0" lang="en-US" sz="1800" b="0" i="0" u="none" strike="noStrike" cap="none" normalizeH="0" baseline="0" dirty="0" smtClean="0">
                        <a:ln>
                          <a:noFill/>
                        </a:ln>
                        <a:solidFill>
                          <a:schemeClr val="tx1"/>
                        </a:solidFill>
                        <a:effectLst/>
                        <a:latin typeface="Times New Roman" pitchFamily="18" charset="0"/>
                        <a:ea typeface="Times New Roman" pitchFamily="18" charset="0"/>
                        <a:cs typeface="Helvetica-Bold"/>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Menyatukan</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elemen-elemen</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agar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membentuk</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sebuah</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kesatuan</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yang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logis</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atau</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fungsional</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menyusun</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kembali</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elemen-elemen</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menjadi</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sebuah</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pola</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atau</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struktur</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baru</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228600"/>
            <a:ext cx="9144000" cy="7086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5071872"/>
          </a:xfrm>
          <a:ln>
            <a:solidFill>
              <a:schemeClr val="tx2">
                <a:lumMod val="75000"/>
              </a:schemeClr>
            </a:solidFill>
          </a:ln>
        </p:spPr>
        <p:style>
          <a:lnRef idx="0">
            <a:schemeClr val="accent5"/>
          </a:lnRef>
          <a:fillRef idx="3">
            <a:schemeClr val="accent5"/>
          </a:fillRef>
          <a:effectRef idx="3">
            <a:schemeClr val="accent5"/>
          </a:effectRef>
          <a:fontRef idx="minor">
            <a:schemeClr val="lt1"/>
          </a:fontRef>
        </p:style>
        <p:txBody>
          <a:bodyPr>
            <a:normAutofit fontScale="85000" lnSpcReduction="20000"/>
          </a:bodyPr>
          <a:lstStyle/>
          <a:p>
            <a:r>
              <a:rPr lang="id-ID" sz="3900" b="1" dirty="0" smtClean="0"/>
              <a:t>LEVEL 1</a:t>
            </a:r>
            <a:r>
              <a:rPr lang="id-ID" sz="3900" dirty="0" smtClean="0"/>
              <a:t>: </a:t>
            </a:r>
          </a:p>
          <a:p>
            <a:pPr>
              <a:buNone/>
            </a:pPr>
            <a:r>
              <a:rPr lang="id-ID" sz="3300" dirty="0" smtClean="0"/>
              <a:t>   Peserta</a:t>
            </a:r>
            <a:r>
              <a:rPr lang="en-AU" sz="3300" dirty="0" smtClean="0"/>
              <a:t> </a:t>
            </a:r>
            <a:r>
              <a:rPr lang="id-ID" sz="3300" dirty="0" smtClean="0"/>
              <a:t>didik </a:t>
            </a:r>
            <a:r>
              <a:rPr lang="en-AU" sz="3300" dirty="0" err="1" smtClean="0"/>
              <a:t>memiliki</a:t>
            </a:r>
            <a:r>
              <a:rPr lang="en-AU" sz="3300" dirty="0" smtClean="0"/>
              <a:t> </a:t>
            </a:r>
            <a:r>
              <a:rPr lang="en-AU" sz="3300" dirty="0" err="1" smtClean="0"/>
              <a:t>kemampuan</a:t>
            </a:r>
            <a:r>
              <a:rPr lang="en-AU" sz="3300" dirty="0" smtClean="0"/>
              <a:t> </a:t>
            </a:r>
            <a:r>
              <a:rPr lang="en-AU" sz="3300" dirty="0" err="1" smtClean="0"/>
              <a:t>standar</a:t>
            </a:r>
            <a:r>
              <a:rPr lang="en-AU" sz="3300" dirty="0" smtClean="0"/>
              <a:t> minimum </a:t>
            </a:r>
            <a:r>
              <a:rPr lang="en-AU" sz="3300" dirty="0" err="1" smtClean="0"/>
              <a:t>dalam</a:t>
            </a:r>
            <a:r>
              <a:rPr lang="en-AU" sz="3300" dirty="0" smtClean="0"/>
              <a:t> </a:t>
            </a:r>
            <a:r>
              <a:rPr lang="en-AU" sz="3300" dirty="0" err="1" smtClean="0"/>
              <a:t>menguasai</a:t>
            </a:r>
            <a:r>
              <a:rPr lang="en-AU" sz="3300" dirty="0" smtClean="0"/>
              <a:t> </a:t>
            </a:r>
            <a:r>
              <a:rPr lang="en-AU" sz="3300" dirty="0" err="1" smtClean="0"/>
              <a:t>pelajaran</a:t>
            </a:r>
            <a:r>
              <a:rPr lang="en-AU" sz="3300" dirty="0" smtClean="0"/>
              <a:t> (</a:t>
            </a:r>
            <a:r>
              <a:rPr lang="en-AU" sz="3300" i="1" dirty="0" smtClean="0"/>
              <a:t>Knowing</a:t>
            </a:r>
            <a:r>
              <a:rPr lang="en-AU" sz="3300" dirty="0" smtClean="0"/>
              <a:t>)</a:t>
            </a:r>
            <a:endParaRPr lang="id-ID" sz="3300" dirty="0" smtClean="0"/>
          </a:p>
          <a:p>
            <a:endParaRPr lang="id-ID" dirty="0" smtClean="0"/>
          </a:p>
          <a:p>
            <a:r>
              <a:rPr lang="id-ID" sz="3900" b="1" dirty="0" smtClean="0"/>
              <a:t>LEVEL 2</a:t>
            </a:r>
            <a:r>
              <a:rPr lang="id-ID" sz="3900" dirty="0" smtClean="0"/>
              <a:t>: </a:t>
            </a:r>
          </a:p>
          <a:p>
            <a:pPr>
              <a:buNone/>
            </a:pPr>
            <a:r>
              <a:rPr lang="id-ID" sz="3600" dirty="0" smtClean="0"/>
              <a:t>    Peserta didik </a:t>
            </a:r>
            <a:r>
              <a:rPr lang="en-AU" sz="3600" dirty="0" err="1" smtClean="0"/>
              <a:t>memiliki</a:t>
            </a:r>
            <a:r>
              <a:rPr lang="en-AU" sz="3600" dirty="0" smtClean="0"/>
              <a:t> </a:t>
            </a:r>
            <a:r>
              <a:rPr lang="en-AU" sz="3600" dirty="0" err="1" smtClean="0"/>
              <a:t>kemampuan</a:t>
            </a:r>
            <a:r>
              <a:rPr lang="en-AU" sz="3600" dirty="0" smtClean="0"/>
              <a:t> </a:t>
            </a:r>
            <a:r>
              <a:rPr lang="en-AU" sz="3600" dirty="0" err="1" smtClean="0"/>
              <a:t>aplikatif</a:t>
            </a:r>
            <a:r>
              <a:rPr lang="en-AU" sz="3600" dirty="0" smtClean="0"/>
              <a:t> (</a:t>
            </a:r>
            <a:r>
              <a:rPr lang="en-AU" sz="3600" i="1" dirty="0" smtClean="0"/>
              <a:t>Applying</a:t>
            </a:r>
            <a:r>
              <a:rPr lang="en-AU" sz="3600" dirty="0" smtClean="0"/>
              <a:t>)</a:t>
            </a:r>
            <a:endParaRPr lang="id-ID" sz="3600" dirty="0" smtClean="0"/>
          </a:p>
          <a:p>
            <a:endParaRPr lang="id-ID" dirty="0" smtClean="0"/>
          </a:p>
          <a:p>
            <a:r>
              <a:rPr lang="id-ID" sz="3900" b="1" dirty="0" smtClean="0"/>
              <a:t>LEVEL 3</a:t>
            </a:r>
            <a:r>
              <a:rPr lang="id-ID" sz="3900" dirty="0" smtClean="0"/>
              <a:t>: </a:t>
            </a:r>
          </a:p>
          <a:p>
            <a:pPr>
              <a:buNone/>
            </a:pPr>
            <a:r>
              <a:rPr lang="id-ID" sz="3300" dirty="0" smtClean="0"/>
              <a:t>    </a:t>
            </a:r>
            <a:r>
              <a:rPr lang="id-ID" sz="3600" dirty="0" smtClean="0"/>
              <a:t>Peserta didik</a:t>
            </a:r>
            <a:r>
              <a:rPr lang="en-AU" sz="3600" dirty="0" smtClean="0"/>
              <a:t> </a:t>
            </a:r>
            <a:r>
              <a:rPr lang="en-AU" sz="3600" dirty="0" err="1" smtClean="0"/>
              <a:t>memiliki</a:t>
            </a:r>
            <a:r>
              <a:rPr lang="en-AU" sz="3600" dirty="0" smtClean="0"/>
              <a:t> </a:t>
            </a:r>
            <a:r>
              <a:rPr lang="en-AU" sz="3600" dirty="0" err="1" smtClean="0"/>
              <a:t>kemampuan</a:t>
            </a:r>
            <a:r>
              <a:rPr lang="en-AU" sz="3600" dirty="0" smtClean="0"/>
              <a:t> </a:t>
            </a:r>
            <a:r>
              <a:rPr lang="en-AU" sz="3600" dirty="0" err="1" smtClean="0"/>
              <a:t>penalaran</a:t>
            </a:r>
            <a:r>
              <a:rPr lang="en-AU" sz="3600" dirty="0" smtClean="0"/>
              <a:t> </a:t>
            </a:r>
            <a:r>
              <a:rPr lang="en-AU" sz="3600" dirty="0" err="1" smtClean="0"/>
              <a:t>dan</a:t>
            </a:r>
            <a:r>
              <a:rPr lang="en-AU" sz="3600" dirty="0" smtClean="0"/>
              <a:t> </a:t>
            </a:r>
            <a:r>
              <a:rPr lang="en-AU" sz="3600" dirty="0" err="1" smtClean="0"/>
              <a:t>logika</a:t>
            </a:r>
            <a:r>
              <a:rPr lang="en-AU" sz="3600" dirty="0" smtClean="0"/>
              <a:t> (</a:t>
            </a:r>
            <a:r>
              <a:rPr lang="en-AU" sz="3600" i="1" dirty="0" smtClean="0"/>
              <a:t>Reasoning</a:t>
            </a:r>
            <a:r>
              <a:rPr lang="en-AU" sz="3600" dirty="0" smtClean="0"/>
              <a:t>).</a:t>
            </a:r>
            <a:endParaRPr lang="id-ID" sz="3600" dirty="0" smtClean="0"/>
          </a:p>
          <a:p>
            <a:endParaRPr lang="id-ID" dirty="0"/>
          </a:p>
        </p:txBody>
      </p:sp>
      <p:sp>
        <p:nvSpPr>
          <p:cNvPr id="2" name="Title 1"/>
          <p:cNvSpPr>
            <a:spLocks noGrp="1"/>
          </p:cNvSpPr>
          <p:nvPr>
            <p:ph type="title"/>
          </p:nvPr>
        </p:nvSpPr>
        <p:spPr>
          <a:ln>
            <a:solidFill>
              <a:schemeClr val="accent2">
                <a:lumMod val="60000"/>
                <a:lumOff val="40000"/>
              </a:schemeClr>
            </a:solidFill>
          </a:ln>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AU" b="1" dirty="0" err="1" smtClean="0"/>
              <a:t>Standar</a:t>
            </a:r>
            <a:r>
              <a:rPr lang="en-AU" b="1" dirty="0" smtClean="0"/>
              <a:t> Level </a:t>
            </a:r>
            <a:r>
              <a:rPr lang="en-AU" b="1" dirty="0" err="1" smtClean="0"/>
              <a:t>Kemampuan</a:t>
            </a:r>
            <a:r>
              <a:rPr lang="id-ID" b="1" dirty="0" smtClean="0"/>
              <a:t/>
            </a:r>
            <a:br>
              <a:rPr lang="id-ID" b="1" dirty="0" smtClean="0"/>
            </a:br>
            <a:endParaRPr lang="id-ID"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rgbClr val="92D050"/>
          </a:solidFill>
          <a:ln>
            <a:solidFill>
              <a:srgbClr val="00B050"/>
            </a:solidFill>
          </a:ln>
        </p:spPr>
        <p:txBody>
          <a:bodyPr>
            <a:normAutofit fontScale="92500" lnSpcReduction="10000"/>
          </a:bodyPr>
          <a:lstStyle/>
          <a:p>
            <a:pPr lvl="0"/>
            <a:r>
              <a:rPr lang="en-AU" dirty="0" err="1" smtClean="0"/>
              <a:t>Memperlihatkan</a:t>
            </a:r>
            <a:r>
              <a:rPr lang="en-AU" dirty="0" smtClean="0"/>
              <a:t> </a:t>
            </a:r>
            <a:r>
              <a:rPr lang="en-AU" dirty="0" err="1" smtClean="0"/>
              <a:t>ingatan</a:t>
            </a:r>
            <a:r>
              <a:rPr lang="en-AU" dirty="0" smtClean="0"/>
              <a:t> </a:t>
            </a:r>
            <a:r>
              <a:rPr lang="en-AU" dirty="0" err="1" smtClean="0"/>
              <a:t>dan</a:t>
            </a:r>
            <a:r>
              <a:rPr lang="en-AU" dirty="0" smtClean="0"/>
              <a:t> </a:t>
            </a:r>
            <a:r>
              <a:rPr lang="en-AU" dirty="0" err="1" smtClean="0"/>
              <a:t>pemahaman</a:t>
            </a:r>
            <a:r>
              <a:rPr lang="en-AU" dirty="0" smtClean="0"/>
              <a:t> </a:t>
            </a:r>
            <a:r>
              <a:rPr lang="en-AU" dirty="0" err="1" smtClean="0"/>
              <a:t>dasar</a:t>
            </a:r>
            <a:r>
              <a:rPr lang="en-AU" dirty="0" smtClean="0"/>
              <a:t> </a:t>
            </a:r>
            <a:r>
              <a:rPr lang="en-AU" dirty="0" err="1" smtClean="0"/>
              <a:t>terhadap</a:t>
            </a:r>
            <a:r>
              <a:rPr lang="en-AU" dirty="0" smtClean="0"/>
              <a:t> </a:t>
            </a:r>
            <a:r>
              <a:rPr lang="en-AU" dirty="0" err="1" smtClean="0"/>
              <a:t>materi</a:t>
            </a:r>
            <a:r>
              <a:rPr lang="en-AU" dirty="0" smtClean="0"/>
              <a:t> </a:t>
            </a:r>
            <a:r>
              <a:rPr lang="en-AU" dirty="0" err="1" smtClean="0"/>
              <a:t>pelajaran</a:t>
            </a:r>
            <a:r>
              <a:rPr lang="en-AU" dirty="0" smtClean="0"/>
              <a:t> </a:t>
            </a:r>
            <a:r>
              <a:rPr lang="en-AU" dirty="0" err="1" smtClean="0"/>
              <a:t>dan</a:t>
            </a:r>
            <a:r>
              <a:rPr lang="en-AU" dirty="0" smtClean="0"/>
              <a:t> </a:t>
            </a:r>
            <a:r>
              <a:rPr lang="en-AU" dirty="0" err="1" smtClean="0"/>
              <a:t>dapat</a:t>
            </a:r>
            <a:r>
              <a:rPr lang="en-AU" dirty="0" smtClean="0"/>
              <a:t> </a:t>
            </a:r>
            <a:r>
              <a:rPr lang="en-AU" dirty="0" err="1" smtClean="0"/>
              <a:t>membuat</a:t>
            </a:r>
            <a:r>
              <a:rPr lang="en-AU" dirty="0" smtClean="0"/>
              <a:t> </a:t>
            </a:r>
            <a:r>
              <a:rPr lang="en-AU" dirty="0" err="1" smtClean="0"/>
              <a:t>generalisasi</a:t>
            </a:r>
            <a:r>
              <a:rPr lang="en-AU" dirty="0" smtClean="0"/>
              <a:t> yang </a:t>
            </a:r>
            <a:r>
              <a:rPr lang="en-AU" dirty="0" err="1" smtClean="0"/>
              <a:t>sederhana</a:t>
            </a:r>
            <a:r>
              <a:rPr lang="en-AU" dirty="0" smtClean="0"/>
              <a:t>.</a:t>
            </a:r>
            <a:endParaRPr lang="id-ID" dirty="0" smtClean="0"/>
          </a:p>
          <a:p>
            <a:pPr lvl="0"/>
            <a:r>
              <a:rPr lang="en-AU" dirty="0" err="1" smtClean="0"/>
              <a:t>Memperlihatkan</a:t>
            </a:r>
            <a:r>
              <a:rPr lang="en-AU" dirty="0" smtClean="0"/>
              <a:t> </a:t>
            </a:r>
            <a:r>
              <a:rPr lang="en-AU" dirty="0" err="1" smtClean="0"/>
              <a:t>tingkatan</a:t>
            </a:r>
            <a:r>
              <a:rPr lang="en-AU" dirty="0" smtClean="0"/>
              <a:t> </a:t>
            </a:r>
            <a:r>
              <a:rPr lang="en-AU" dirty="0" err="1" smtClean="0"/>
              <a:t>dasar</a:t>
            </a:r>
            <a:r>
              <a:rPr lang="en-AU" dirty="0" smtClean="0"/>
              <a:t> </a:t>
            </a:r>
            <a:r>
              <a:rPr lang="en-AU" dirty="0" err="1" smtClean="0"/>
              <a:t>dalam</a:t>
            </a:r>
            <a:r>
              <a:rPr lang="en-AU" dirty="0" smtClean="0"/>
              <a:t> </a:t>
            </a:r>
            <a:r>
              <a:rPr lang="en-AU" dirty="0" err="1" smtClean="0"/>
              <a:t>pemecahan</a:t>
            </a:r>
            <a:r>
              <a:rPr lang="en-AU" dirty="0" smtClean="0"/>
              <a:t> </a:t>
            </a:r>
            <a:r>
              <a:rPr lang="en-AU" dirty="0" err="1" smtClean="0"/>
              <a:t>masalah</a:t>
            </a:r>
            <a:r>
              <a:rPr lang="en-AU" dirty="0" smtClean="0"/>
              <a:t> </a:t>
            </a:r>
            <a:r>
              <a:rPr lang="en-AU" dirty="0" err="1" smtClean="0"/>
              <a:t>dalam</a:t>
            </a:r>
            <a:r>
              <a:rPr lang="en-AU" dirty="0" smtClean="0"/>
              <a:t> </a:t>
            </a:r>
            <a:r>
              <a:rPr lang="en-AU" dirty="0" err="1" smtClean="0"/>
              <a:t>pembelajaran</a:t>
            </a:r>
            <a:r>
              <a:rPr lang="en-AU" dirty="0" smtClean="0"/>
              <a:t>, paling </a:t>
            </a:r>
            <a:r>
              <a:rPr lang="en-AU" dirty="0" err="1" smtClean="0"/>
              <a:t>tidak</a:t>
            </a:r>
            <a:r>
              <a:rPr lang="en-AU" dirty="0" smtClean="0"/>
              <a:t> </a:t>
            </a:r>
            <a:r>
              <a:rPr lang="en-AU" dirty="0" err="1" smtClean="0"/>
              <a:t>dengan</a:t>
            </a:r>
            <a:r>
              <a:rPr lang="en-AU" dirty="0" smtClean="0"/>
              <a:t> </a:t>
            </a:r>
            <a:r>
              <a:rPr lang="en-AU" dirty="0" err="1" smtClean="0"/>
              <a:t>satu</a:t>
            </a:r>
            <a:r>
              <a:rPr lang="en-AU" dirty="0" smtClean="0"/>
              <a:t> </a:t>
            </a:r>
            <a:r>
              <a:rPr lang="en-AU" dirty="0" err="1" smtClean="0"/>
              <a:t>cara</a:t>
            </a:r>
            <a:r>
              <a:rPr lang="en-AU" dirty="0" smtClean="0"/>
              <a:t>.</a:t>
            </a:r>
            <a:endParaRPr lang="id-ID" dirty="0" smtClean="0"/>
          </a:p>
          <a:p>
            <a:pPr lvl="0"/>
            <a:r>
              <a:rPr lang="en-AU" dirty="0" err="1" smtClean="0"/>
              <a:t>Memperlihatkan</a:t>
            </a:r>
            <a:r>
              <a:rPr lang="en-AU" dirty="0" smtClean="0"/>
              <a:t> </a:t>
            </a:r>
            <a:r>
              <a:rPr lang="en-AU" dirty="0" err="1" smtClean="0"/>
              <a:t>pemahaman</a:t>
            </a:r>
            <a:r>
              <a:rPr lang="en-AU" dirty="0" smtClean="0"/>
              <a:t> </a:t>
            </a:r>
            <a:r>
              <a:rPr lang="en-AU" dirty="0" err="1" smtClean="0"/>
              <a:t>dasar</a:t>
            </a:r>
            <a:r>
              <a:rPr lang="en-AU" dirty="0" smtClean="0"/>
              <a:t> </a:t>
            </a:r>
            <a:r>
              <a:rPr lang="en-AU" dirty="0" err="1" smtClean="0"/>
              <a:t>terhadap</a:t>
            </a:r>
            <a:r>
              <a:rPr lang="en-AU" dirty="0" smtClean="0"/>
              <a:t> </a:t>
            </a:r>
            <a:r>
              <a:rPr lang="en-AU" dirty="0" err="1" smtClean="0"/>
              <a:t>grafik-grafik</a:t>
            </a:r>
            <a:r>
              <a:rPr lang="en-AU" dirty="0" smtClean="0"/>
              <a:t>, label-label, </a:t>
            </a:r>
            <a:r>
              <a:rPr lang="en-AU" dirty="0" err="1" smtClean="0"/>
              <a:t>dan</a:t>
            </a:r>
            <a:r>
              <a:rPr lang="en-AU" dirty="0" smtClean="0"/>
              <a:t> </a:t>
            </a:r>
            <a:r>
              <a:rPr lang="en-AU" dirty="0" err="1" smtClean="0"/>
              <a:t>materi</a:t>
            </a:r>
            <a:r>
              <a:rPr lang="en-AU" dirty="0" smtClean="0"/>
              <a:t> visual </a:t>
            </a:r>
            <a:r>
              <a:rPr lang="en-AU" dirty="0" err="1" smtClean="0"/>
              <a:t>lainnya</a:t>
            </a:r>
            <a:r>
              <a:rPr lang="en-AU" dirty="0" smtClean="0"/>
              <a:t>.</a:t>
            </a:r>
            <a:endParaRPr lang="id-ID" dirty="0" smtClean="0"/>
          </a:p>
          <a:p>
            <a:pPr lvl="0"/>
            <a:r>
              <a:rPr lang="en-AU" dirty="0" err="1" smtClean="0"/>
              <a:t>Dapat</a:t>
            </a:r>
            <a:r>
              <a:rPr lang="en-AU" dirty="0" smtClean="0"/>
              <a:t> </a:t>
            </a:r>
            <a:r>
              <a:rPr lang="en-AU" dirty="0" err="1" smtClean="0"/>
              <a:t>mengkomunikasikan</a:t>
            </a:r>
            <a:r>
              <a:rPr lang="en-AU" dirty="0" smtClean="0"/>
              <a:t> </a:t>
            </a:r>
            <a:r>
              <a:rPr lang="en-AU" dirty="0" err="1" smtClean="0"/>
              <a:t>fakta-fakta</a:t>
            </a:r>
            <a:r>
              <a:rPr lang="en-AU" dirty="0" smtClean="0"/>
              <a:t> </a:t>
            </a:r>
            <a:r>
              <a:rPr lang="en-AU" dirty="0" err="1" smtClean="0"/>
              <a:t>dasar</a:t>
            </a:r>
            <a:r>
              <a:rPr lang="en-AU" dirty="0" smtClean="0"/>
              <a:t> </a:t>
            </a:r>
            <a:r>
              <a:rPr lang="en-AU" dirty="0" err="1" smtClean="0"/>
              <a:t>dengan</a:t>
            </a:r>
            <a:r>
              <a:rPr lang="en-AU" dirty="0" smtClean="0"/>
              <a:t> </a:t>
            </a:r>
            <a:r>
              <a:rPr lang="en-AU" dirty="0" err="1" smtClean="0"/>
              <a:t>menggunakan</a:t>
            </a:r>
            <a:r>
              <a:rPr lang="en-AU" dirty="0" smtClean="0"/>
              <a:t> </a:t>
            </a:r>
            <a:r>
              <a:rPr lang="en-AU" dirty="0" err="1" smtClean="0"/>
              <a:t>terminologi</a:t>
            </a:r>
            <a:r>
              <a:rPr lang="en-AU" dirty="0" smtClean="0"/>
              <a:t> yang </a:t>
            </a:r>
            <a:r>
              <a:rPr lang="en-AU" dirty="0" err="1" smtClean="0"/>
              <a:t>sederhana</a:t>
            </a:r>
            <a:r>
              <a:rPr lang="en-AU" dirty="0" smtClean="0"/>
              <a:t>.</a:t>
            </a:r>
            <a:endParaRPr lang="id-ID" dirty="0" smtClean="0"/>
          </a:p>
          <a:p>
            <a:endParaRPr lang="id-ID" dirty="0"/>
          </a:p>
        </p:txBody>
      </p:sp>
      <p:sp>
        <p:nvSpPr>
          <p:cNvPr id="2" name="Title 1"/>
          <p:cNvSpPr>
            <a:spLocks noGrp="1"/>
          </p:cNvSpPr>
          <p:nvPr>
            <p:ph type="title"/>
          </p:nvPr>
        </p:nvSpPr>
        <p:spPr>
          <a:xfrm>
            <a:off x="457200" y="274638"/>
            <a:ext cx="2362200" cy="1143000"/>
          </a:xfrm>
        </p:spPr>
        <p:txBody>
          <a:bodyPr/>
          <a:lstStyle/>
          <a:p>
            <a:r>
              <a:rPr lang="id-ID" b="1" dirty="0" smtClean="0"/>
              <a:t>LEVEL 1:</a:t>
            </a:r>
            <a:endParaRPr lang="id-ID"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a:solidFill>
            <a:srgbClr val="FFFF00"/>
          </a:solidFill>
          <a:ln>
            <a:solidFill>
              <a:srgbClr val="FF6600"/>
            </a:solidFill>
          </a:ln>
        </p:spPr>
        <p:txBody>
          <a:bodyPr>
            <a:normAutofit lnSpcReduction="10000"/>
          </a:bodyPr>
          <a:lstStyle/>
          <a:p>
            <a:pPr lvl="0"/>
            <a:r>
              <a:rPr lang="en-AU" dirty="0" err="1" smtClean="0"/>
              <a:t>Memperlihatkan</a:t>
            </a:r>
            <a:r>
              <a:rPr lang="en-AU" dirty="0" smtClean="0"/>
              <a:t> </a:t>
            </a:r>
            <a:r>
              <a:rPr lang="en-AU" dirty="0" err="1" smtClean="0"/>
              <a:t>pengetahuan</a:t>
            </a:r>
            <a:r>
              <a:rPr lang="en-AU" dirty="0" smtClean="0"/>
              <a:t> </a:t>
            </a:r>
            <a:r>
              <a:rPr lang="en-AU" dirty="0" err="1" smtClean="0"/>
              <a:t>dan</a:t>
            </a:r>
            <a:r>
              <a:rPr lang="en-AU" dirty="0" smtClean="0"/>
              <a:t> </a:t>
            </a:r>
            <a:r>
              <a:rPr lang="en-AU" dirty="0" err="1" smtClean="0"/>
              <a:t>pemahaman</a:t>
            </a:r>
            <a:r>
              <a:rPr lang="en-AU" dirty="0" smtClean="0"/>
              <a:t> </a:t>
            </a:r>
            <a:r>
              <a:rPr lang="en-AU" dirty="0" err="1" smtClean="0"/>
              <a:t>terhadap</a:t>
            </a:r>
            <a:r>
              <a:rPr lang="en-AU" dirty="0" smtClean="0"/>
              <a:t> </a:t>
            </a:r>
            <a:r>
              <a:rPr lang="en-AU" dirty="0" err="1" smtClean="0"/>
              <a:t>materi</a:t>
            </a:r>
            <a:r>
              <a:rPr lang="en-AU" dirty="0" smtClean="0"/>
              <a:t> </a:t>
            </a:r>
            <a:r>
              <a:rPr lang="en-AU" dirty="0" err="1" smtClean="0"/>
              <a:t>pelajaran</a:t>
            </a:r>
            <a:r>
              <a:rPr lang="en-AU" dirty="0" smtClean="0"/>
              <a:t> </a:t>
            </a:r>
            <a:r>
              <a:rPr lang="en-AU" dirty="0" err="1" smtClean="0"/>
              <a:t>dan</a:t>
            </a:r>
            <a:r>
              <a:rPr lang="en-AU" dirty="0" smtClean="0"/>
              <a:t> </a:t>
            </a:r>
            <a:r>
              <a:rPr lang="en-AU" dirty="0" err="1" smtClean="0"/>
              <a:t>dapat</a:t>
            </a:r>
            <a:r>
              <a:rPr lang="en-AU" dirty="0" smtClean="0"/>
              <a:t> </a:t>
            </a:r>
            <a:r>
              <a:rPr lang="en-AU" dirty="0" err="1" smtClean="0"/>
              <a:t>mengaplikasikan</a:t>
            </a:r>
            <a:r>
              <a:rPr lang="en-AU" dirty="0" smtClean="0"/>
              <a:t> </a:t>
            </a:r>
            <a:r>
              <a:rPr lang="en-AU" dirty="0" err="1" smtClean="0"/>
              <a:t>gagasan-gagasan</a:t>
            </a:r>
            <a:r>
              <a:rPr lang="en-AU" dirty="0" smtClean="0"/>
              <a:t> </a:t>
            </a:r>
            <a:r>
              <a:rPr lang="en-AU" dirty="0" err="1" smtClean="0"/>
              <a:t>dan</a:t>
            </a:r>
            <a:r>
              <a:rPr lang="en-AU" dirty="0" smtClean="0"/>
              <a:t> </a:t>
            </a:r>
            <a:r>
              <a:rPr lang="en-AU" dirty="0" err="1" smtClean="0"/>
              <a:t>konsep-konsep</a:t>
            </a:r>
            <a:r>
              <a:rPr lang="en-AU" dirty="0" smtClean="0"/>
              <a:t> </a:t>
            </a:r>
            <a:r>
              <a:rPr lang="en-AU" dirty="0" err="1" smtClean="0"/>
              <a:t>dalam</a:t>
            </a:r>
            <a:r>
              <a:rPr lang="en-AU" dirty="0" smtClean="0"/>
              <a:t> </a:t>
            </a:r>
            <a:r>
              <a:rPr lang="en-AU" dirty="0" err="1" smtClean="0"/>
              <a:t>konteks</a:t>
            </a:r>
            <a:r>
              <a:rPr lang="en-AU" dirty="0" smtClean="0"/>
              <a:t> </a:t>
            </a:r>
            <a:r>
              <a:rPr lang="en-AU" dirty="0" err="1" smtClean="0"/>
              <a:t>tertentu</a:t>
            </a:r>
            <a:r>
              <a:rPr lang="en-AU" dirty="0" smtClean="0"/>
              <a:t>.</a:t>
            </a:r>
            <a:endParaRPr lang="id-ID" dirty="0" smtClean="0"/>
          </a:p>
          <a:p>
            <a:pPr lvl="0"/>
            <a:r>
              <a:rPr lang="en-AU" dirty="0" err="1" smtClean="0"/>
              <a:t>Dapat</a:t>
            </a:r>
            <a:r>
              <a:rPr lang="en-AU" dirty="0" smtClean="0"/>
              <a:t> </a:t>
            </a:r>
            <a:r>
              <a:rPr lang="en-AU" dirty="0" err="1" smtClean="0"/>
              <a:t>menginterpretasi</a:t>
            </a:r>
            <a:r>
              <a:rPr lang="en-AU" dirty="0" smtClean="0"/>
              <a:t> </a:t>
            </a:r>
            <a:r>
              <a:rPr lang="en-AU" dirty="0" err="1" smtClean="0"/>
              <a:t>dan</a:t>
            </a:r>
            <a:r>
              <a:rPr lang="en-AU" dirty="0" smtClean="0"/>
              <a:t> </a:t>
            </a:r>
            <a:r>
              <a:rPr lang="en-AU" dirty="0" err="1" smtClean="0"/>
              <a:t>menganalisis</a:t>
            </a:r>
            <a:r>
              <a:rPr lang="en-AU" dirty="0" smtClean="0"/>
              <a:t> </a:t>
            </a:r>
            <a:r>
              <a:rPr lang="en-AU" dirty="0" err="1" smtClean="0"/>
              <a:t>informasi</a:t>
            </a:r>
            <a:r>
              <a:rPr lang="en-AU" dirty="0" smtClean="0"/>
              <a:t> </a:t>
            </a:r>
            <a:r>
              <a:rPr lang="en-AU" dirty="0" err="1" smtClean="0"/>
              <a:t>dan</a:t>
            </a:r>
            <a:r>
              <a:rPr lang="en-AU" dirty="0" smtClean="0"/>
              <a:t> data.</a:t>
            </a:r>
            <a:endParaRPr lang="id-ID" dirty="0" smtClean="0"/>
          </a:p>
          <a:p>
            <a:pPr lvl="0"/>
            <a:r>
              <a:rPr lang="en-AU" dirty="0" err="1" smtClean="0"/>
              <a:t>Dapat</a:t>
            </a:r>
            <a:r>
              <a:rPr lang="en-AU" dirty="0" smtClean="0"/>
              <a:t> </a:t>
            </a:r>
            <a:r>
              <a:rPr lang="en-AU" dirty="0" err="1" smtClean="0"/>
              <a:t>memecahkan</a:t>
            </a:r>
            <a:r>
              <a:rPr lang="en-AU" dirty="0" smtClean="0"/>
              <a:t> </a:t>
            </a:r>
            <a:r>
              <a:rPr lang="en-AU" dirty="0" err="1" smtClean="0"/>
              <a:t>masalah-masalah</a:t>
            </a:r>
            <a:r>
              <a:rPr lang="en-AU" dirty="0" smtClean="0"/>
              <a:t> </a:t>
            </a:r>
            <a:r>
              <a:rPr lang="en-AU" dirty="0" err="1" smtClean="0"/>
              <a:t>rutin</a:t>
            </a:r>
            <a:r>
              <a:rPr lang="en-AU" dirty="0" smtClean="0"/>
              <a:t> </a:t>
            </a:r>
            <a:r>
              <a:rPr lang="en-AU" dirty="0" err="1" smtClean="0"/>
              <a:t>dalam</a:t>
            </a:r>
            <a:r>
              <a:rPr lang="en-AU" dirty="0" smtClean="0"/>
              <a:t> </a:t>
            </a:r>
            <a:r>
              <a:rPr lang="en-AU" dirty="0" err="1" smtClean="0"/>
              <a:t>pelajaran</a:t>
            </a:r>
            <a:r>
              <a:rPr lang="en-AU" dirty="0" smtClean="0"/>
              <a:t>.</a:t>
            </a:r>
            <a:endParaRPr lang="id-ID" dirty="0" smtClean="0"/>
          </a:p>
          <a:p>
            <a:pPr lvl="0"/>
            <a:r>
              <a:rPr lang="en-AU" dirty="0" err="1" smtClean="0"/>
              <a:t>Dapat</a:t>
            </a:r>
            <a:r>
              <a:rPr lang="en-AU" dirty="0" smtClean="0"/>
              <a:t> </a:t>
            </a:r>
            <a:r>
              <a:rPr lang="en-AU" dirty="0" err="1" smtClean="0"/>
              <a:t>menginterpretasi</a:t>
            </a:r>
            <a:r>
              <a:rPr lang="en-AU" dirty="0" smtClean="0"/>
              <a:t> </a:t>
            </a:r>
            <a:r>
              <a:rPr lang="en-AU" dirty="0" err="1" smtClean="0"/>
              <a:t>grafik-grafik</a:t>
            </a:r>
            <a:r>
              <a:rPr lang="en-AU" dirty="0" smtClean="0"/>
              <a:t>, </a:t>
            </a:r>
            <a:r>
              <a:rPr lang="en-AU" dirty="0" err="1" smtClean="0"/>
              <a:t>tabel-tabel</a:t>
            </a:r>
            <a:r>
              <a:rPr lang="en-AU" dirty="0" smtClean="0"/>
              <a:t>, </a:t>
            </a:r>
            <a:r>
              <a:rPr lang="en-AU" dirty="0" err="1" smtClean="0"/>
              <a:t>dan</a:t>
            </a:r>
            <a:r>
              <a:rPr lang="en-AU" dirty="0" smtClean="0"/>
              <a:t> </a:t>
            </a:r>
            <a:r>
              <a:rPr lang="en-AU" dirty="0" err="1" smtClean="0"/>
              <a:t>materi</a:t>
            </a:r>
            <a:r>
              <a:rPr lang="en-AU" dirty="0" smtClean="0"/>
              <a:t> visual </a:t>
            </a:r>
            <a:r>
              <a:rPr lang="en-AU" dirty="0" err="1" smtClean="0"/>
              <a:t>lainnya</a:t>
            </a:r>
            <a:r>
              <a:rPr lang="en-AU" dirty="0" smtClean="0"/>
              <a:t>.</a:t>
            </a:r>
            <a:endParaRPr lang="id-ID" dirty="0" smtClean="0"/>
          </a:p>
          <a:p>
            <a:pPr lvl="0"/>
            <a:r>
              <a:rPr lang="en-AU" dirty="0" err="1" smtClean="0"/>
              <a:t>Dapat</a:t>
            </a:r>
            <a:r>
              <a:rPr lang="en-AU" dirty="0" smtClean="0"/>
              <a:t> </a:t>
            </a:r>
            <a:r>
              <a:rPr lang="en-AU" dirty="0" err="1" smtClean="0"/>
              <a:t>mengkomunikasikan</a:t>
            </a:r>
            <a:r>
              <a:rPr lang="en-AU" dirty="0" smtClean="0"/>
              <a:t> </a:t>
            </a:r>
            <a:r>
              <a:rPr lang="en-AU" dirty="0" err="1" smtClean="0"/>
              <a:t>dengan</a:t>
            </a:r>
            <a:r>
              <a:rPr lang="en-AU" dirty="0" smtClean="0"/>
              <a:t> </a:t>
            </a:r>
            <a:r>
              <a:rPr lang="en-AU" dirty="0" err="1" smtClean="0"/>
              <a:t>jelas</a:t>
            </a:r>
            <a:r>
              <a:rPr lang="en-AU" dirty="0" smtClean="0"/>
              <a:t> </a:t>
            </a:r>
            <a:r>
              <a:rPr lang="en-AU" dirty="0" err="1" smtClean="0"/>
              <a:t>dan</a:t>
            </a:r>
            <a:r>
              <a:rPr lang="en-AU" dirty="0" smtClean="0"/>
              <a:t> </a:t>
            </a:r>
            <a:r>
              <a:rPr lang="en-AU" dirty="0" err="1" smtClean="0"/>
              <a:t>terorganisir</a:t>
            </a:r>
            <a:r>
              <a:rPr lang="en-AU" dirty="0" smtClean="0"/>
              <a:t> </a:t>
            </a:r>
            <a:r>
              <a:rPr lang="en-AU" dirty="0" err="1" smtClean="0"/>
              <a:t>penggunaan</a:t>
            </a:r>
            <a:r>
              <a:rPr lang="en-AU" dirty="0" smtClean="0"/>
              <a:t> </a:t>
            </a:r>
            <a:r>
              <a:rPr lang="en-AU" dirty="0" err="1" smtClean="0"/>
              <a:t>terminologi</a:t>
            </a:r>
            <a:r>
              <a:rPr lang="en-AU" dirty="0" smtClean="0"/>
              <a:t>.</a:t>
            </a:r>
            <a:endParaRPr lang="id-ID" dirty="0" smtClean="0"/>
          </a:p>
          <a:p>
            <a:pPr>
              <a:buNone/>
            </a:pPr>
            <a:endParaRPr lang="id-ID" dirty="0"/>
          </a:p>
        </p:txBody>
      </p:sp>
      <p:sp>
        <p:nvSpPr>
          <p:cNvPr id="2" name="Title 1"/>
          <p:cNvSpPr>
            <a:spLocks noGrp="1"/>
          </p:cNvSpPr>
          <p:nvPr>
            <p:ph type="title"/>
          </p:nvPr>
        </p:nvSpPr>
        <p:spPr>
          <a:xfrm>
            <a:off x="457200" y="304800"/>
            <a:ext cx="8229600" cy="1143000"/>
          </a:xfrm>
        </p:spPr>
        <p:txBody>
          <a:bodyPr/>
          <a:lstStyle/>
          <a:p>
            <a:r>
              <a:rPr lang="id-ID" dirty="0" smtClean="0"/>
              <a:t>LEVEL 2:</a:t>
            </a:r>
            <a:endParaRPr lang="id-ID"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295400"/>
            <a:ext cx="8229600" cy="5562600"/>
          </a:xfrm>
          <a:solidFill>
            <a:srgbClr val="DAB8D8"/>
          </a:solidFill>
          <a:ln>
            <a:solidFill>
              <a:srgbClr val="7030A0"/>
            </a:solidFill>
          </a:ln>
        </p:spPr>
        <p:txBody>
          <a:bodyPr>
            <a:normAutofit fontScale="85000" lnSpcReduction="20000"/>
          </a:bodyPr>
          <a:lstStyle/>
          <a:p>
            <a:pPr lvl="0"/>
            <a:r>
              <a:rPr lang="en-AU" dirty="0" err="1" smtClean="0"/>
              <a:t>Memperlihatkan</a:t>
            </a:r>
            <a:r>
              <a:rPr lang="en-AU" dirty="0" smtClean="0"/>
              <a:t> </a:t>
            </a:r>
            <a:r>
              <a:rPr lang="en-AU" dirty="0" err="1" smtClean="0"/>
              <a:t>pengetahuan</a:t>
            </a:r>
            <a:r>
              <a:rPr lang="en-AU" dirty="0" smtClean="0"/>
              <a:t> </a:t>
            </a:r>
            <a:r>
              <a:rPr lang="en-AU" dirty="0" err="1" smtClean="0"/>
              <a:t>dan</a:t>
            </a:r>
            <a:r>
              <a:rPr lang="en-AU" dirty="0" smtClean="0"/>
              <a:t> </a:t>
            </a:r>
            <a:r>
              <a:rPr lang="en-AU" dirty="0" err="1" smtClean="0"/>
              <a:t>pemahaman</a:t>
            </a:r>
            <a:r>
              <a:rPr lang="en-AU" dirty="0" smtClean="0"/>
              <a:t> yang </a:t>
            </a:r>
            <a:r>
              <a:rPr lang="en-AU" dirty="0" err="1" smtClean="0"/>
              <a:t>luas</a:t>
            </a:r>
            <a:r>
              <a:rPr lang="en-AU" dirty="0" smtClean="0"/>
              <a:t> </a:t>
            </a:r>
            <a:r>
              <a:rPr lang="en-AU" dirty="0" err="1" smtClean="0"/>
              <a:t>terhadap</a:t>
            </a:r>
            <a:r>
              <a:rPr lang="en-AU" dirty="0" smtClean="0"/>
              <a:t> </a:t>
            </a:r>
            <a:r>
              <a:rPr lang="en-AU" dirty="0" err="1" smtClean="0"/>
              <a:t>materi</a:t>
            </a:r>
            <a:r>
              <a:rPr lang="en-AU" dirty="0" smtClean="0"/>
              <a:t> </a:t>
            </a:r>
            <a:r>
              <a:rPr lang="en-AU" dirty="0" err="1" smtClean="0"/>
              <a:t>pelajaran</a:t>
            </a:r>
            <a:r>
              <a:rPr lang="en-AU" dirty="0" smtClean="0"/>
              <a:t> </a:t>
            </a:r>
            <a:r>
              <a:rPr lang="en-AU" dirty="0" err="1" smtClean="0"/>
              <a:t>dan</a:t>
            </a:r>
            <a:r>
              <a:rPr lang="en-AU" dirty="0" smtClean="0"/>
              <a:t> </a:t>
            </a:r>
            <a:r>
              <a:rPr lang="en-AU" dirty="0" err="1" smtClean="0"/>
              <a:t>dapat</a:t>
            </a:r>
            <a:r>
              <a:rPr lang="en-AU" dirty="0" smtClean="0"/>
              <a:t> </a:t>
            </a:r>
            <a:r>
              <a:rPr lang="en-AU" dirty="0" err="1" smtClean="0"/>
              <a:t>menerapkan</a:t>
            </a:r>
            <a:r>
              <a:rPr lang="en-AU" dirty="0" smtClean="0"/>
              <a:t> </a:t>
            </a:r>
            <a:r>
              <a:rPr lang="en-AU" dirty="0" err="1" smtClean="0"/>
              <a:t>gagasan-gagasan</a:t>
            </a:r>
            <a:r>
              <a:rPr lang="en-AU" dirty="0" smtClean="0"/>
              <a:t> </a:t>
            </a:r>
            <a:r>
              <a:rPr lang="en-AU" dirty="0" err="1" smtClean="0"/>
              <a:t>dan</a:t>
            </a:r>
            <a:r>
              <a:rPr lang="en-AU" dirty="0" smtClean="0"/>
              <a:t> </a:t>
            </a:r>
            <a:r>
              <a:rPr lang="en-AU" dirty="0" err="1" smtClean="0"/>
              <a:t>konsep-konsep</a:t>
            </a:r>
            <a:r>
              <a:rPr lang="en-AU" dirty="0" smtClean="0"/>
              <a:t> </a:t>
            </a:r>
            <a:r>
              <a:rPr lang="en-AU" dirty="0" err="1" smtClean="0"/>
              <a:t>dalam</a:t>
            </a:r>
            <a:r>
              <a:rPr lang="en-AU" dirty="0" smtClean="0"/>
              <a:t> </a:t>
            </a:r>
            <a:r>
              <a:rPr lang="en-AU" dirty="0" err="1" smtClean="0"/>
              <a:t>situasi</a:t>
            </a:r>
            <a:r>
              <a:rPr lang="en-AU" dirty="0" smtClean="0"/>
              <a:t> yang familiar, </a:t>
            </a:r>
            <a:r>
              <a:rPr lang="en-AU" dirty="0" err="1" smtClean="0"/>
              <a:t>maupun</a:t>
            </a:r>
            <a:r>
              <a:rPr lang="en-AU" dirty="0" smtClean="0"/>
              <a:t> </a:t>
            </a:r>
            <a:r>
              <a:rPr lang="en-AU" dirty="0" err="1" smtClean="0"/>
              <a:t>dengan</a:t>
            </a:r>
            <a:r>
              <a:rPr lang="en-AU" dirty="0" smtClean="0"/>
              <a:t> </a:t>
            </a:r>
            <a:r>
              <a:rPr lang="en-AU" dirty="0" err="1" smtClean="0"/>
              <a:t>cara</a:t>
            </a:r>
            <a:r>
              <a:rPr lang="en-AU" dirty="0" smtClean="0"/>
              <a:t> yang </a:t>
            </a:r>
            <a:r>
              <a:rPr lang="en-AU" dirty="0" err="1" smtClean="0"/>
              <a:t>berbeda</a:t>
            </a:r>
            <a:r>
              <a:rPr lang="en-AU" dirty="0" smtClean="0"/>
              <a:t>.</a:t>
            </a:r>
            <a:endParaRPr lang="id-ID" dirty="0" smtClean="0"/>
          </a:p>
          <a:p>
            <a:pPr lvl="0"/>
            <a:r>
              <a:rPr lang="en-AU" dirty="0" err="1" smtClean="0"/>
              <a:t>Dapat</a:t>
            </a:r>
            <a:r>
              <a:rPr lang="en-AU" dirty="0" smtClean="0"/>
              <a:t> </a:t>
            </a:r>
            <a:r>
              <a:rPr lang="en-AU" dirty="0" err="1" smtClean="0"/>
              <a:t>menganalisis</a:t>
            </a:r>
            <a:r>
              <a:rPr lang="en-AU" dirty="0" smtClean="0"/>
              <a:t>, </a:t>
            </a:r>
            <a:r>
              <a:rPr lang="en-AU" dirty="0" err="1" smtClean="0"/>
              <a:t>mensintesis</a:t>
            </a:r>
            <a:r>
              <a:rPr lang="en-AU" dirty="0" smtClean="0"/>
              <a:t>, </a:t>
            </a:r>
            <a:r>
              <a:rPr lang="en-AU" dirty="0" err="1" smtClean="0"/>
              <a:t>dan</a:t>
            </a:r>
            <a:r>
              <a:rPr lang="en-AU" dirty="0" smtClean="0"/>
              <a:t> </a:t>
            </a:r>
            <a:r>
              <a:rPr lang="en-AU" dirty="0" err="1" smtClean="0"/>
              <a:t>mengevaluasi</a:t>
            </a:r>
            <a:r>
              <a:rPr lang="en-AU" dirty="0" smtClean="0"/>
              <a:t> </a:t>
            </a:r>
            <a:r>
              <a:rPr lang="en-AU" dirty="0" err="1" smtClean="0"/>
              <a:t>gagasan-gagasan</a:t>
            </a:r>
            <a:r>
              <a:rPr lang="en-AU" dirty="0" smtClean="0"/>
              <a:t> </a:t>
            </a:r>
            <a:r>
              <a:rPr lang="en-AU" dirty="0" err="1" smtClean="0"/>
              <a:t>dan</a:t>
            </a:r>
            <a:r>
              <a:rPr lang="en-AU" dirty="0" smtClean="0"/>
              <a:t> </a:t>
            </a:r>
            <a:r>
              <a:rPr lang="en-AU" dirty="0" err="1" smtClean="0"/>
              <a:t>informasi</a:t>
            </a:r>
            <a:r>
              <a:rPr lang="en-AU" dirty="0" smtClean="0"/>
              <a:t> yang </a:t>
            </a:r>
            <a:r>
              <a:rPr lang="en-AU" dirty="0" err="1" smtClean="0"/>
              <a:t>faktual</a:t>
            </a:r>
            <a:r>
              <a:rPr lang="en-AU" dirty="0" smtClean="0"/>
              <a:t>.</a:t>
            </a:r>
            <a:endParaRPr lang="id-ID" dirty="0" smtClean="0"/>
          </a:p>
          <a:p>
            <a:pPr lvl="0"/>
            <a:r>
              <a:rPr lang="en-AU" dirty="0" err="1" smtClean="0"/>
              <a:t>Dapat</a:t>
            </a:r>
            <a:r>
              <a:rPr lang="en-AU" dirty="0" smtClean="0"/>
              <a:t> </a:t>
            </a:r>
            <a:r>
              <a:rPr lang="en-AU" dirty="0" err="1" smtClean="0"/>
              <a:t>menjelaskan</a:t>
            </a:r>
            <a:r>
              <a:rPr lang="en-AU" dirty="0" smtClean="0"/>
              <a:t> </a:t>
            </a:r>
            <a:r>
              <a:rPr lang="en-AU" dirty="0" err="1" smtClean="0"/>
              <a:t>hubungan</a:t>
            </a:r>
            <a:r>
              <a:rPr lang="en-AU" dirty="0" smtClean="0"/>
              <a:t> </a:t>
            </a:r>
            <a:r>
              <a:rPr lang="en-AU" dirty="0" err="1" smtClean="0"/>
              <a:t>konseptual</a:t>
            </a:r>
            <a:r>
              <a:rPr lang="en-AU" dirty="0" smtClean="0"/>
              <a:t> </a:t>
            </a:r>
            <a:r>
              <a:rPr lang="en-AU" dirty="0" err="1" smtClean="0"/>
              <a:t>dan</a:t>
            </a:r>
            <a:r>
              <a:rPr lang="en-AU" dirty="0" smtClean="0"/>
              <a:t> </a:t>
            </a:r>
            <a:r>
              <a:rPr lang="en-AU" dirty="0" err="1" smtClean="0"/>
              <a:t>informasi</a:t>
            </a:r>
            <a:r>
              <a:rPr lang="en-AU" dirty="0" smtClean="0"/>
              <a:t> yang </a:t>
            </a:r>
            <a:r>
              <a:rPr lang="en-AU" dirty="0" err="1" smtClean="0"/>
              <a:t>faktual</a:t>
            </a:r>
            <a:endParaRPr lang="id-ID" dirty="0" smtClean="0"/>
          </a:p>
          <a:p>
            <a:pPr lvl="0"/>
            <a:r>
              <a:rPr lang="en-AU" dirty="0" err="1" smtClean="0"/>
              <a:t>Dapat</a:t>
            </a:r>
            <a:r>
              <a:rPr lang="en-AU" dirty="0" smtClean="0"/>
              <a:t> </a:t>
            </a:r>
            <a:r>
              <a:rPr lang="en-AU" dirty="0" err="1" smtClean="0"/>
              <a:t>menginterpretasi</a:t>
            </a:r>
            <a:r>
              <a:rPr lang="en-AU" dirty="0" smtClean="0"/>
              <a:t> </a:t>
            </a:r>
            <a:r>
              <a:rPr lang="en-AU" dirty="0" err="1" smtClean="0"/>
              <a:t>dan</a:t>
            </a:r>
            <a:r>
              <a:rPr lang="en-AU" dirty="0" smtClean="0"/>
              <a:t> </a:t>
            </a:r>
            <a:r>
              <a:rPr lang="en-AU" dirty="0" err="1" smtClean="0"/>
              <a:t>menjelaskan</a:t>
            </a:r>
            <a:r>
              <a:rPr lang="en-AU" dirty="0" smtClean="0"/>
              <a:t> </a:t>
            </a:r>
            <a:r>
              <a:rPr lang="en-AU" dirty="0" err="1" smtClean="0"/>
              <a:t>gagasan-gagasan</a:t>
            </a:r>
            <a:r>
              <a:rPr lang="en-AU" dirty="0" smtClean="0"/>
              <a:t> yang </a:t>
            </a:r>
            <a:r>
              <a:rPr lang="en-AU" dirty="0" err="1" smtClean="0"/>
              <a:t>kompleks</a:t>
            </a:r>
            <a:r>
              <a:rPr lang="en-AU" dirty="0" smtClean="0"/>
              <a:t> </a:t>
            </a:r>
            <a:r>
              <a:rPr lang="en-AU" dirty="0" err="1" smtClean="0"/>
              <a:t>dalam</a:t>
            </a:r>
            <a:r>
              <a:rPr lang="en-AU" dirty="0" smtClean="0"/>
              <a:t> </a:t>
            </a:r>
            <a:r>
              <a:rPr lang="en-AU" dirty="0" err="1" smtClean="0"/>
              <a:t>pelajaran</a:t>
            </a:r>
            <a:r>
              <a:rPr lang="en-AU" dirty="0" smtClean="0"/>
              <a:t>.</a:t>
            </a:r>
            <a:endParaRPr lang="id-ID" dirty="0" smtClean="0"/>
          </a:p>
          <a:p>
            <a:pPr lvl="0"/>
            <a:r>
              <a:rPr lang="en-AU" dirty="0" err="1" smtClean="0"/>
              <a:t>Dapat</a:t>
            </a:r>
            <a:r>
              <a:rPr lang="en-AU" dirty="0" smtClean="0"/>
              <a:t> </a:t>
            </a:r>
            <a:r>
              <a:rPr lang="en-AU" dirty="0" err="1" smtClean="0"/>
              <a:t>mengekspresikan</a:t>
            </a:r>
            <a:r>
              <a:rPr lang="en-AU" dirty="0" smtClean="0"/>
              <a:t> </a:t>
            </a:r>
            <a:r>
              <a:rPr lang="en-AU" dirty="0" err="1" smtClean="0"/>
              <a:t>gagasan-gagasan</a:t>
            </a:r>
            <a:r>
              <a:rPr lang="en-AU" dirty="0" smtClean="0"/>
              <a:t> </a:t>
            </a:r>
            <a:r>
              <a:rPr lang="en-AU" dirty="0" err="1" smtClean="0"/>
              <a:t>nyata</a:t>
            </a:r>
            <a:r>
              <a:rPr lang="en-AU" dirty="0" smtClean="0"/>
              <a:t> </a:t>
            </a:r>
            <a:r>
              <a:rPr lang="en-AU" dirty="0" err="1" smtClean="0"/>
              <a:t>dan</a:t>
            </a:r>
            <a:r>
              <a:rPr lang="en-AU" dirty="0" smtClean="0"/>
              <a:t> </a:t>
            </a:r>
            <a:r>
              <a:rPr lang="en-AU" dirty="0" err="1" smtClean="0"/>
              <a:t>akurat</a:t>
            </a:r>
            <a:r>
              <a:rPr lang="en-AU" dirty="0" smtClean="0"/>
              <a:t> </a:t>
            </a:r>
            <a:r>
              <a:rPr lang="en-AU" dirty="0" err="1" smtClean="0"/>
              <a:t>dengan</a:t>
            </a:r>
            <a:r>
              <a:rPr lang="en-AU" dirty="0" smtClean="0"/>
              <a:t> </a:t>
            </a:r>
            <a:r>
              <a:rPr lang="en-AU" dirty="0" err="1" smtClean="0"/>
              <a:t>menggunakan</a:t>
            </a:r>
            <a:r>
              <a:rPr lang="en-AU" dirty="0" smtClean="0"/>
              <a:t> </a:t>
            </a:r>
            <a:r>
              <a:rPr lang="en-AU" dirty="0" err="1" smtClean="0"/>
              <a:t>terminologi</a:t>
            </a:r>
            <a:r>
              <a:rPr lang="en-AU" dirty="0" smtClean="0"/>
              <a:t> yang </a:t>
            </a:r>
            <a:r>
              <a:rPr lang="en-AU" dirty="0" err="1" smtClean="0"/>
              <a:t>benar</a:t>
            </a:r>
            <a:r>
              <a:rPr lang="en-AU" dirty="0" smtClean="0"/>
              <a:t>.</a:t>
            </a:r>
            <a:endParaRPr lang="id-ID" dirty="0" smtClean="0"/>
          </a:p>
          <a:p>
            <a:pPr lvl="0"/>
            <a:r>
              <a:rPr lang="en-AU" dirty="0" err="1" smtClean="0"/>
              <a:t>Dapat</a:t>
            </a:r>
            <a:r>
              <a:rPr lang="en-AU" dirty="0" smtClean="0"/>
              <a:t> </a:t>
            </a:r>
            <a:r>
              <a:rPr lang="en-AU" dirty="0" err="1" smtClean="0"/>
              <a:t>memecahkan</a:t>
            </a:r>
            <a:r>
              <a:rPr lang="en-AU" dirty="0" smtClean="0"/>
              <a:t> </a:t>
            </a:r>
            <a:r>
              <a:rPr lang="en-AU" dirty="0" err="1" smtClean="0"/>
              <a:t>masalah</a:t>
            </a:r>
            <a:r>
              <a:rPr lang="en-AU" dirty="0" smtClean="0"/>
              <a:t> </a:t>
            </a:r>
            <a:r>
              <a:rPr lang="en-AU" dirty="0" err="1" smtClean="0"/>
              <a:t>dengan</a:t>
            </a:r>
            <a:r>
              <a:rPr lang="en-AU" dirty="0" smtClean="0"/>
              <a:t> </a:t>
            </a:r>
            <a:r>
              <a:rPr lang="en-AU" dirty="0" err="1" smtClean="0"/>
              <a:t>berbagai</a:t>
            </a:r>
            <a:r>
              <a:rPr lang="en-AU" dirty="0" smtClean="0"/>
              <a:t> </a:t>
            </a:r>
            <a:r>
              <a:rPr lang="en-AU" dirty="0" err="1" smtClean="0"/>
              <a:t>cara</a:t>
            </a:r>
            <a:r>
              <a:rPr lang="en-AU" dirty="0" smtClean="0"/>
              <a:t> </a:t>
            </a:r>
            <a:r>
              <a:rPr lang="en-AU" dirty="0" err="1" smtClean="0"/>
              <a:t>dan</a:t>
            </a:r>
            <a:r>
              <a:rPr lang="en-AU" dirty="0" smtClean="0"/>
              <a:t> </a:t>
            </a:r>
            <a:r>
              <a:rPr lang="en-AU" dirty="0" err="1" smtClean="0"/>
              <a:t>melibatkan</a:t>
            </a:r>
            <a:r>
              <a:rPr lang="en-AU" dirty="0" smtClean="0"/>
              <a:t> </a:t>
            </a:r>
            <a:r>
              <a:rPr lang="en-AU" dirty="0" err="1" smtClean="0"/>
              <a:t>banyak</a:t>
            </a:r>
            <a:r>
              <a:rPr lang="en-AU" dirty="0" smtClean="0"/>
              <a:t> </a:t>
            </a:r>
            <a:r>
              <a:rPr lang="en-AU" dirty="0" err="1" smtClean="0"/>
              <a:t>variabel</a:t>
            </a:r>
            <a:r>
              <a:rPr lang="en-AU" dirty="0" smtClean="0"/>
              <a:t>.</a:t>
            </a:r>
            <a:endParaRPr lang="id-ID" dirty="0" smtClean="0"/>
          </a:p>
          <a:p>
            <a:pPr lvl="0"/>
            <a:r>
              <a:rPr lang="en-AU" dirty="0" err="1" smtClean="0"/>
              <a:t>Dapat</a:t>
            </a:r>
            <a:r>
              <a:rPr lang="en-AU" dirty="0" smtClean="0"/>
              <a:t> </a:t>
            </a:r>
            <a:r>
              <a:rPr lang="en-AU" dirty="0" err="1" smtClean="0"/>
              <a:t>mendemonstrasikan</a:t>
            </a:r>
            <a:r>
              <a:rPr lang="en-AU" dirty="0" smtClean="0"/>
              <a:t> </a:t>
            </a:r>
            <a:r>
              <a:rPr lang="en-AU" dirty="0" err="1" smtClean="0"/>
              <a:t>pemikiran-pemikiran</a:t>
            </a:r>
            <a:r>
              <a:rPr lang="en-AU" dirty="0" smtClean="0"/>
              <a:t> yang original.</a:t>
            </a:r>
            <a:endParaRPr lang="id-ID" dirty="0" smtClean="0"/>
          </a:p>
          <a:p>
            <a:endParaRPr lang="id-ID" dirty="0"/>
          </a:p>
        </p:txBody>
      </p:sp>
      <p:sp>
        <p:nvSpPr>
          <p:cNvPr id="4" name="Title 3"/>
          <p:cNvSpPr>
            <a:spLocks noGrp="1"/>
          </p:cNvSpPr>
          <p:nvPr>
            <p:ph type="title"/>
          </p:nvPr>
        </p:nvSpPr>
        <p:spPr>
          <a:xfrm>
            <a:off x="457200" y="152400"/>
            <a:ext cx="8229600" cy="1143000"/>
          </a:xfrm>
        </p:spPr>
        <p:txBody>
          <a:bodyPr/>
          <a:lstStyle/>
          <a:p>
            <a:r>
              <a:rPr lang="id-ID" dirty="0" smtClean="0"/>
              <a:t>LEVEL 3:</a:t>
            </a:r>
            <a:endParaRPr lang="id-ID"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184150" y="1125538"/>
            <a:ext cx="8731250" cy="5427662"/>
          </a:xfrm>
          <a:solidFill>
            <a:schemeClr val="accent2">
              <a:lumMod val="20000"/>
              <a:lumOff val="80000"/>
            </a:schemeClr>
          </a:solidFill>
          <a:ln>
            <a:solidFill>
              <a:srgbClr val="FF0066"/>
            </a:solidFill>
          </a:ln>
        </p:spPr>
        <p:txBody>
          <a:bodyPr rtlCol="0">
            <a:noAutofit/>
          </a:bodyPr>
          <a:lstStyle/>
          <a:p>
            <a:pPr marL="0" indent="0" eaLnBrk="1" fontAlgn="auto" hangingPunct="1">
              <a:spcAft>
                <a:spcPts val="0"/>
              </a:spcAft>
              <a:buClr>
                <a:schemeClr val="accent3"/>
              </a:buClr>
              <a:buFont typeface="Arial" pitchFamily="34" charset="0"/>
              <a:buNone/>
              <a:defRPr/>
            </a:pPr>
            <a:r>
              <a:rPr lang="en-US" sz="3600" dirty="0" smtClean="0">
                <a:solidFill>
                  <a:srgbClr val="FF0000"/>
                </a:solidFill>
              </a:rPr>
              <a:t> </a:t>
            </a:r>
          </a:p>
          <a:p>
            <a:pPr marL="0" indent="0" eaLnBrk="1" fontAlgn="auto" hangingPunct="1">
              <a:spcAft>
                <a:spcPts val="0"/>
              </a:spcAft>
              <a:buClr>
                <a:schemeClr val="accent3"/>
              </a:buClr>
              <a:buFont typeface="Arial" pitchFamily="34" charset="0"/>
              <a:buNone/>
              <a:defRPr/>
            </a:pPr>
            <a:r>
              <a:rPr lang="en-US" sz="2800" dirty="0" err="1" smtClean="0">
                <a:solidFill>
                  <a:srgbClr val="003300"/>
                </a:solidFill>
              </a:rPr>
              <a:t>Perhatikan</a:t>
            </a:r>
            <a:r>
              <a:rPr lang="en-US" sz="2800" dirty="0" smtClean="0">
                <a:solidFill>
                  <a:srgbClr val="003300"/>
                </a:solidFill>
              </a:rPr>
              <a:t> </a:t>
            </a:r>
            <a:r>
              <a:rPr lang="en-US" sz="2800" dirty="0" err="1" smtClean="0">
                <a:solidFill>
                  <a:srgbClr val="003300"/>
                </a:solidFill>
              </a:rPr>
              <a:t>gambar</a:t>
            </a:r>
            <a:r>
              <a:rPr lang="en-US" sz="2800" dirty="0" smtClean="0">
                <a:solidFill>
                  <a:srgbClr val="003300"/>
                </a:solidFill>
              </a:rPr>
              <a:t> </a:t>
            </a:r>
            <a:r>
              <a:rPr lang="en-US" sz="2800" dirty="0" err="1" smtClean="0">
                <a:solidFill>
                  <a:srgbClr val="003300"/>
                </a:solidFill>
              </a:rPr>
              <a:t>rangkaian</a:t>
            </a:r>
            <a:r>
              <a:rPr lang="en-US" sz="2800" dirty="0" smtClean="0">
                <a:solidFill>
                  <a:srgbClr val="003300"/>
                </a:solidFill>
              </a:rPr>
              <a:t> </a:t>
            </a:r>
            <a:r>
              <a:rPr lang="en-US" sz="2800" dirty="0" err="1" smtClean="0">
                <a:solidFill>
                  <a:srgbClr val="003300"/>
                </a:solidFill>
              </a:rPr>
              <a:t>listrik</a:t>
            </a:r>
            <a:r>
              <a:rPr lang="en-US" sz="2800" dirty="0" smtClean="0">
                <a:solidFill>
                  <a:srgbClr val="003300"/>
                </a:solidFill>
              </a:rPr>
              <a:t> </a:t>
            </a:r>
            <a:r>
              <a:rPr lang="en-US" sz="2800" dirty="0" err="1" smtClean="0">
                <a:solidFill>
                  <a:srgbClr val="003300"/>
                </a:solidFill>
              </a:rPr>
              <a:t>berikut</a:t>
            </a:r>
            <a:r>
              <a:rPr lang="en-US" sz="2800" dirty="0" smtClean="0">
                <a:solidFill>
                  <a:srgbClr val="003300"/>
                </a:solidFill>
              </a:rPr>
              <a:t>!</a:t>
            </a:r>
          </a:p>
          <a:p>
            <a:pPr marL="0" indent="0">
              <a:buFont typeface="Arial" pitchFamily="34" charset="0"/>
              <a:buNone/>
              <a:defRPr/>
            </a:pPr>
            <a:r>
              <a:rPr lang="en-US" sz="2800" dirty="0"/>
              <a:t> Agar </a:t>
            </a:r>
            <a:r>
              <a:rPr lang="en-US" sz="2800" dirty="0" err="1"/>
              <a:t>lampu</a:t>
            </a:r>
            <a:r>
              <a:rPr lang="en-US" sz="2800" dirty="0"/>
              <a:t>  L</a:t>
            </a:r>
            <a:r>
              <a:rPr lang="en-US" sz="2800" baseline="-25000" dirty="0"/>
              <a:t>1</a:t>
            </a:r>
            <a:r>
              <a:rPr lang="en-US" sz="2800" dirty="0"/>
              <a:t> </a:t>
            </a:r>
            <a:r>
              <a:rPr lang="en-US" sz="2800" dirty="0" err="1"/>
              <a:t>dan</a:t>
            </a:r>
            <a:r>
              <a:rPr lang="en-US" sz="2800" dirty="0"/>
              <a:t> L</a:t>
            </a:r>
            <a:r>
              <a:rPr lang="en-US" sz="2800" baseline="-25000" dirty="0"/>
              <a:t>2</a:t>
            </a:r>
            <a:r>
              <a:rPr lang="en-US" sz="2800" dirty="0"/>
              <a:t> </a:t>
            </a:r>
            <a:r>
              <a:rPr lang="en-US" sz="2800" dirty="0" err="1" smtClean="0"/>
              <a:t>menyala</a:t>
            </a:r>
            <a:r>
              <a:rPr lang="en-US" sz="2800" dirty="0" smtClean="0"/>
              <a:t>, </a:t>
            </a:r>
            <a:r>
              <a:rPr lang="en-US" sz="2800" dirty="0" err="1" smtClean="0"/>
              <a:t>saklar</a:t>
            </a:r>
            <a:r>
              <a:rPr lang="en-US" sz="2800" dirty="0" smtClean="0"/>
              <a:t> S </a:t>
            </a:r>
            <a:r>
              <a:rPr lang="en-US" sz="2800" dirty="0" err="1"/>
              <a:t>harus</a:t>
            </a:r>
            <a:r>
              <a:rPr lang="en-US" sz="2800" dirty="0"/>
              <a:t> </a:t>
            </a:r>
            <a:r>
              <a:rPr lang="en-US" sz="2800" dirty="0" err="1"/>
              <a:t>disambung</a:t>
            </a:r>
            <a:r>
              <a:rPr lang="en-US" sz="2800" dirty="0"/>
              <a:t> </a:t>
            </a:r>
            <a:r>
              <a:rPr lang="en-US" sz="2800" dirty="0" smtClean="0"/>
              <a:t> </a:t>
            </a:r>
            <a:r>
              <a:rPr lang="en-US" sz="2800" dirty="0" err="1" smtClean="0"/>
              <a:t>dengan</a:t>
            </a:r>
            <a:r>
              <a:rPr lang="en-US" sz="2800" dirty="0" smtClean="0"/>
              <a:t>   </a:t>
            </a:r>
            <a:r>
              <a:rPr lang="en-US" sz="2800" dirty="0" err="1" smtClean="0"/>
              <a:t>batang</a:t>
            </a:r>
            <a:r>
              <a:rPr lang="en-US" sz="2800" dirty="0" smtClean="0"/>
              <a:t> </a:t>
            </a:r>
            <a:r>
              <a:rPr lang="en-US" sz="2800" dirty="0"/>
              <a:t>yang </a:t>
            </a:r>
            <a:r>
              <a:rPr lang="en-US" sz="2800" dirty="0" err="1"/>
              <a:t>terbuat</a:t>
            </a:r>
            <a:r>
              <a:rPr lang="en-US" sz="2800" dirty="0"/>
              <a:t> </a:t>
            </a:r>
            <a:r>
              <a:rPr lang="en-US" sz="2800" dirty="0" err="1"/>
              <a:t>dari</a:t>
            </a:r>
            <a:r>
              <a:rPr lang="en-US" sz="2800" dirty="0"/>
              <a:t>....</a:t>
            </a:r>
          </a:p>
          <a:p>
            <a:pPr marL="0" indent="0">
              <a:buFont typeface="Arial" pitchFamily="34" charset="0"/>
              <a:buNone/>
              <a:defRPr/>
            </a:pPr>
            <a:r>
              <a:rPr lang="en-US" sz="2800" dirty="0" smtClean="0"/>
              <a:t>   A</a:t>
            </a:r>
            <a:r>
              <a:rPr lang="id-ID" sz="2800" dirty="0" smtClean="0"/>
              <a:t>.</a:t>
            </a:r>
            <a:r>
              <a:rPr lang="en-US" sz="2800" dirty="0" smtClean="0"/>
              <a:t> </a:t>
            </a:r>
            <a:r>
              <a:rPr lang="en-US" sz="2800" dirty="0" err="1" smtClean="0"/>
              <a:t>kayu</a:t>
            </a:r>
            <a:endParaRPr lang="en-US" sz="2800" dirty="0"/>
          </a:p>
          <a:p>
            <a:pPr marL="0" indent="0">
              <a:buFont typeface="Arial" pitchFamily="34" charset="0"/>
              <a:buNone/>
              <a:defRPr/>
            </a:pPr>
            <a:r>
              <a:rPr lang="en-US" sz="2800" dirty="0" smtClean="0"/>
              <a:t>   B</a:t>
            </a:r>
            <a:r>
              <a:rPr lang="id-ID" sz="2800" dirty="0" smtClean="0"/>
              <a:t>.</a:t>
            </a:r>
            <a:r>
              <a:rPr lang="en-US" sz="2800" dirty="0" smtClean="0"/>
              <a:t>  </a:t>
            </a:r>
            <a:r>
              <a:rPr lang="en-US" sz="2800" dirty="0" err="1" smtClean="0"/>
              <a:t>kaca</a:t>
            </a:r>
            <a:endParaRPr lang="en-US" sz="2800" dirty="0"/>
          </a:p>
          <a:p>
            <a:pPr marL="0" indent="0">
              <a:buFont typeface="Arial" pitchFamily="34" charset="0"/>
              <a:buNone/>
              <a:defRPr/>
            </a:pPr>
            <a:r>
              <a:rPr lang="en-US" sz="2800" dirty="0" smtClean="0"/>
              <a:t>   C</a:t>
            </a:r>
            <a:r>
              <a:rPr lang="id-ID" sz="2800" dirty="0" smtClean="0"/>
              <a:t>.</a:t>
            </a:r>
            <a:r>
              <a:rPr lang="en-US" sz="2800" dirty="0" smtClean="0"/>
              <a:t>  </a:t>
            </a:r>
            <a:r>
              <a:rPr lang="en-US" sz="2800" dirty="0" err="1" smtClean="0"/>
              <a:t>plastik</a:t>
            </a:r>
            <a:endParaRPr lang="en-US" sz="2800" dirty="0"/>
          </a:p>
          <a:p>
            <a:pPr marL="0" indent="0">
              <a:buFont typeface="Arial" pitchFamily="34" charset="0"/>
              <a:buNone/>
              <a:defRPr/>
            </a:pPr>
            <a:r>
              <a:rPr lang="en-US" sz="2800" dirty="0" smtClean="0"/>
              <a:t>   D</a:t>
            </a:r>
            <a:r>
              <a:rPr lang="id-ID" sz="2800" dirty="0" smtClean="0"/>
              <a:t>.</a:t>
            </a:r>
            <a:r>
              <a:rPr lang="en-US" sz="2800" dirty="0" smtClean="0"/>
              <a:t>  </a:t>
            </a:r>
            <a:r>
              <a:rPr lang="en-US" sz="2800" dirty="0" err="1" smtClean="0"/>
              <a:t>besi</a:t>
            </a:r>
            <a:endParaRPr lang="id-ID" sz="2800" dirty="0" smtClean="0">
              <a:solidFill>
                <a:srgbClr val="003300"/>
              </a:solidFill>
            </a:endParaRPr>
          </a:p>
        </p:txBody>
      </p:sp>
      <p:sp>
        <p:nvSpPr>
          <p:cNvPr id="3074" name="Title 1"/>
          <p:cNvSpPr>
            <a:spLocks noGrp="1"/>
          </p:cNvSpPr>
          <p:nvPr>
            <p:ph type="title"/>
          </p:nvPr>
        </p:nvSpPr>
        <p:spPr>
          <a:xfrm>
            <a:off x="1258888" y="260350"/>
            <a:ext cx="6448425" cy="900113"/>
          </a:xfrm>
        </p:spPr>
        <p:txBody>
          <a:bodyPr>
            <a:normAutofit fontScale="90000"/>
          </a:bodyPr>
          <a:lstStyle/>
          <a:p>
            <a:pPr eaLnBrk="1" hangingPunct="1"/>
            <a:r>
              <a:rPr lang="en-US" sz="3200" b="1" dirty="0" smtClean="0">
                <a:solidFill>
                  <a:srgbClr val="FF0000"/>
                </a:solidFill>
              </a:rPr>
              <a:t>FISIKA SMP</a:t>
            </a:r>
            <a:br>
              <a:rPr lang="en-US" sz="3200" b="1" dirty="0" smtClean="0">
                <a:solidFill>
                  <a:srgbClr val="FF0000"/>
                </a:solidFill>
              </a:rPr>
            </a:br>
            <a:r>
              <a:rPr lang="en-US" sz="3200" b="1" dirty="0" err="1" smtClean="0">
                <a:solidFill>
                  <a:srgbClr val="FF0000"/>
                </a:solidFill>
              </a:rPr>
              <a:t>Contoh</a:t>
            </a:r>
            <a:r>
              <a:rPr lang="en-US" sz="3200" b="1" dirty="0" smtClean="0">
                <a:solidFill>
                  <a:srgbClr val="FF0000"/>
                </a:solidFill>
              </a:rPr>
              <a:t> </a:t>
            </a:r>
            <a:r>
              <a:rPr lang="en-US" sz="3200" b="1" dirty="0" err="1" smtClean="0">
                <a:solidFill>
                  <a:srgbClr val="FF0000"/>
                </a:solidFill>
              </a:rPr>
              <a:t>soal</a:t>
            </a:r>
            <a:r>
              <a:rPr lang="en-US" sz="3200" b="1" dirty="0" smtClean="0">
                <a:solidFill>
                  <a:srgbClr val="FF0000"/>
                </a:solidFill>
              </a:rPr>
              <a:t> level PEMAHAMAN</a:t>
            </a:r>
            <a:r>
              <a:rPr lang="id-ID" sz="3200" b="1" dirty="0" smtClean="0">
                <a:solidFill>
                  <a:srgbClr val="FF0000"/>
                </a:solidFill>
              </a:rPr>
              <a:t> (1)</a:t>
            </a:r>
          </a:p>
        </p:txBody>
      </p:sp>
      <p:graphicFrame>
        <p:nvGraphicFramePr>
          <p:cNvPr id="3076" name="Object 1"/>
          <p:cNvGraphicFramePr>
            <a:graphicFrameLocks noChangeAspect="1"/>
          </p:cNvGraphicFramePr>
          <p:nvPr/>
        </p:nvGraphicFramePr>
        <p:xfrm>
          <a:off x="4356100" y="3429000"/>
          <a:ext cx="2952750" cy="2241550"/>
        </p:xfrm>
        <a:graphic>
          <a:graphicData uri="http://schemas.openxmlformats.org/presentationml/2006/ole">
            <mc:AlternateContent xmlns:mc="http://schemas.openxmlformats.org/markup-compatibility/2006">
              <mc:Choice xmlns:v="urn:schemas-microsoft-com:vml" Requires="v">
                <p:oleObj spid="_x0000_s1027" r:id="rId4" imgW="3480054" imgH="2270379" progId="">
                  <p:embed/>
                </p:oleObj>
              </mc:Choice>
              <mc:Fallback>
                <p:oleObj r:id="rId4" imgW="3480054" imgH="2270379" progId="">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3429000"/>
                        <a:ext cx="2952750" cy="224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p:nvSpPr>
        <p:spPr>
          <a:xfrm>
            <a:off x="6443663" y="3270250"/>
            <a:ext cx="720725" cy="358775"/>
          </a:xfrm>
          <a:prstGeom prst="rect">
            <a:avLst/>
          </a:prstGeom>
          <a:solidFill>
            <a:schemeClr val="lt1">
              <a:alpha val="0"/>
            </a:schemeClr>
          </a:solidFill>
          <a:ln>
            <a:no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r>
              <a:rPr lang="en-US" u="none" dirty="0">
                <a:solidFill>
                  <a:schemeClr val="tx1"/>
                </a:solidFill>
              </a:rPr>
              <a:t>L</a:t>
            </a:r>
            <a:r>
              <a:rPr lang="en-US" u="none" baseline="-25000" dirty="0">
                <a:solidFill>
                  <a:schemeClr val="tx1"/>
                </a:solidFill>
              </a:rPr>
              <a:t>1</a:t>
            </a:r>
          </a:p>
        </p:txBody>
      </p:sp>
      <p:sp>
        <p:nvSpPr>
          <p:cNvPr id="8" name="Rectangle 7"/>
          <p:cNvSpPr/>
          <p:nvPr/>
        </p:nvSpPr>
        <p:spPr>
          <a:xfrm>
            <a:off x="5867400" y="4486275"/>
            <a:ext cx="576263" cy="360363"/>
          </a:xfrm>
          <a:prstGeom prst="rect">
            <a:avLst/>
          </a:prstGeom>
          <a:solidFill>
            <a:schemeClr val="lt1">
              <a:alpha val="0"/>
            </a:schemeClr>
          </a:solidFill>
          <a:ln>
            <a:no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r>
              <a:rPr lang="en-US" u="none" dirty="0">
                <a:solidFill>
                  <a:schemeClr val="tx1"/>
                </a:solidFill>
              </a:rPr>
              <a:t>L</a:t>
            </a:r>
            <a:r>
              <a:rPr lang="en-US" u="none" baseline="-25000" dirty="0">
                <a:solidFill>
                  <a:schemeClr val="tx1"/>
                </a:solidFill>
              </a:rPr>
              <a:t>2</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Text Box 2"/>
          <p:cNvSpPr txBox="1">
            <a:spLocks noChangeArrowheads="1"/>
          </p:cNvSpPr>
          <p:nvPr/>
        </p:nvSpPr>
        <p:spPr bwMode="auto">
          <a:xfrm>
            <a:off x="2211388" y="309563"/>
            <a:ext cx="6034024" cy="523220"/>
          </a:xfrm>
          <a:prstGeom prst="rect">
            <a:avLst/>
          </a:prstGeom>
          <a:noFill/>
          <a:ln w="9525">
            <a:noFill/>
            <a:miter lim="800000"/>
            <a:headEnd/>
            <a:tailEnd/>
          </a:ln>
          <a:effectLst/>
        </p:spPr>
        <p:txBody>
          <a:bodyPr wrap="none">
            <a:spAutoFit/>
          </a:bodyPr>
          <a:lstStyle/>
          <a:p>
            <a:pPr algn="ctr">
              <a:defRPr/>
            </a:pPr>
            <a:r>
              <a:rPr lang="en-US" sz="2800" b="1" u="none" dirty="0" err="1">
                <a:solidFill>
                  <a:srgbClr val="FF0000"/>
                </a:solidFill>
                <a:latin typeface="+mn-lt"/>
              </a:rPr>
              <a:t>Contoh</a:t>
            </a:r>
            <a:r>
              <a:rPr lang="en-US" sz="2800" b="1" u="none" dirty="0">
                <a:solidFill>
                  <a:srgbClr val="FF0000"/>
                </a:solidFill>
                <a:latin typeface="+mn-lt"/>
              </a:rPr>
              <a:t> </a:t>
            </a:r>
            <a:r>
              <a:rPr lang="en-US" sz="2800" b="1" u="none" dirty="0" err="1">
                <a:solidFill>
                  <a:srgbClr val="FF0000"/>
                </a:solidFill>
                <a:latin typeface="+mn-lt"/>
              </a:rPr>
              <a:t>soal</a:t>
            </a:r>
            <a:r>
              <a:rPr lang="en-US" sz="2800" b="1" u="none" dirty="0">
                <a:solidFill>
                  <a:srgbClr val="FF0000"/>
                </a:solidFill>
                <a:latin typeface="+mn-lt"/>
              </a:rPr>
              <a:t> level </a:t>
            </a:r>
            <a:r>
              <a:rPr lang="en-US" sz="2800" b="1" u="none" dirty="0" smtClean="0">
                <a:solidFill>
                  <a:srgbClr val="FF0000"/>
                </a:solidFill>
                <a:latin typeface="+mn-lt"/>
              </a:rPr>
              <a:t>PENERAPAN</a:t>
            </a:r>
            <a:r>
              <a:rPr lang="id-ID" sz="2800" b="1" u="none" dirty="0" smtClean="0">
                <a:solidFill>
                  <a:srgbClr val="FF0000"/>
                </a:solidFill>
                <a:latin typeface="+mn-lt"/>
              </a:rPr>
              <a:t>  (2)</a:t>
            </a:r>
            <a:endParaRPr lang="en-US" sz="2800" u="none" dirty="0">
              <a:effectLst>
                <a:outerShdw blurRad="38100" dist="38100" dir="2700000" algn="tl">
                  <a:srgbClr val="000000"/>
                </a:outerShdw>
              </a:effectLst>
              <a:latin typeface="+mn-lt"/>
            </a:endParaRPr>
          </a:p>
        </p:txBody>
      </p:sp>
      <p:sp>
        <p:nvSpPr>
          <p:cNvPr id="394243" name="Text Box 3"/>
          <p:cNvSpPr txBox="1">
            <a:spLocks noChangeArrowheads="1"/>
          </p:cNvSpPr>
          <p:nvPr/>
        </p:nvSpPr>
        <p:spPr bwMode="auto">
          <a:xfrm>
            <a:off x="533400" y="1143000"/>
            <a:ext cx="7924800" cy="4616648"/>
          </a:xfrm>
          <a:prstGeom prst="rect">
            <a:avLst/>
          </a:prstGeom>
          <a:solidFill>
            <a:schemeClr val="tx2">
              <a:lumMod val="20000"/>
              <a:lumOff val="80000"/>
            </a:schemeClr>
          </a:solidFill>
          <a:ln w="9525">
            <a:solidFill>
              <a:srgbClr val="7030A0"/>
            </a:solidFill>
            <a:miter lim="800000"/>
            <a:headEnd/>
            <a:tailEnd/>
          </a:ln>
          <a:effectLst/>
        </p:spPr>
        <p:txBody>
          <a:bodyPr>
            <a:spAutoFit/>
          </a:bodyPr>
          <a:lstStyle/>
          <a:p>
            <a:pPr>
              <a:defRPr/>
            </a:pPr>
            <a:r>
              <a:rPr lang="en-US" u="none" dirty="0" err="1"/>
              <a:t>Perhatikan</a:t>
            </a:r>
            <a:r>
              <a:rPr lang="en-US" u="none" dirty="0"/>
              <a:t> </a:t>
            </a:r>
            <a:r>
              <a:rPr lang="en-US" u="none" dirty="0" err="1"/>
              <a:t>gambar</a:t>
            </a:r>
            <a:r>
              <a:rPr lang="en-US" u="none" dirty="0"/>
              <a:t> </a:t>
            </a:r>
            <a:r>
              <a:rPr lang="en-US" u="none" dirty="0" err="1"/>
              <a:t>rangkaian</a:t>
            </a:r>
            <a:r>
              <a:rPr lang="en-US" u="none" dirty="0"/>
              <a:t> </a:t>
            </a:r>
            <a:r>
              <a:rPr lang="en-US" u="none" dirty="0" err="1"/>
              <a:t>listrik</a:t>
            </a:r>
            <a:r>
              <a:rPr lang="en-US" u="none" dirty="0"/>
              <a:t> </a:t>
            </a:r>
            <a:r>
              <a:rPr lang="en-US" u="none" dirty="0" err="1"/>
              <a:t>berikut</a:t>
            </a:r>
            <a:r>
              <a:rPr lang="en-US" u="none" dirty="0"/>
              <a:t>!</a:t>
            </a:r>
          </a:p>
          <a:p>
            <a:pPr>
              <a:defRPr/>
            </a:pPr>
            <a:endParaRPr lang="en-US" sz="2800" u="none" dirty="0"/>
          </a:p>
          <a:p>
            <a:pPr>
              <a:defRPr/>
            </a:pPr>
            <a:endParaRPr lang="en-US" sz="2800" u="none" dirty="0"/>
          </a:p>
          <a:p>
            <a:pPr>
              <a:defRPr/>
            </a:pPr>
            <a:endParaRPr lang="en-US" sz="2800" u="none" dirty="0"/>
          </a:p>
          <a:p>
            <a:pPr>
              <a:defRPr/>
            </a:pPr>
            <a:endParaRPr lang="en-US" sz="2800" u="none" dirty="0"/>
          </a:p>
          <a:p>
            <a:pPr>
              <a:defRPr/>
            </a:pPr>
            <a:endParaRPr lang="en-US" sz="2800" u="none" dirty="0"/>
          </a:p>
          <a:p>
            <a:pPr>
              <a:defRPr/>
            </a:pPr>
            <a:endParaRPr lang="en-US" sz="2800" u="none" dirty="0"/>
          </a:p>
          <a:p>
            <a:pPr>
              <a:defRPr/>
            </a:pPr>
            <a:r>
              <a:rPr lang="en-US" u="none" dirty="0" err="1"/>
              <a:t>Pada</a:t>
            </a:r>
            <a:r>
              <a:rPr lang="en-US" u="none" dirty="0"/>
              <a:t> </a:t>
            </a:r>
            <a:r>
              <a:rPr lang="en-US" u="none" dirty="0" err="1"/>
              <a:t>keadaan</a:t>
            </a:r>
            <a:r>
              <a:rPr lang="en-US" u="none" dirty="0"/>
              <a:t>  </a:t>
            </a:r>
            <a:r>
              <a:rPr lang="en-US" u="none" dirty="0" err="1"/>
              <a:t>saklar</a:t>
            </a:r>
            <a:r>
              <a:rPr lang="en-US" u="none" dirty="0"/>
              <a:t> S </a:t>
            </a:r>
            <a:r>
              <a:rPr lang="en-US" u="none" dirty="0" err="1"/>
              <a:t>dibuka</a:t>
            </a:r>
            <a:r>
              <a:rPr lang="en-US" u="none" dirty="0"/>
              <a:t> </a:t>
            </a:r>
            <a:r>
              <a:rPr lang="en-US" u="none" dirty="0" err="1"/>
              <a:t>seperti</a:t>
            </a:r>
            <a:r>
              <a:rPr lang="en-US" u="none" dirty="0"/>
              <a:t> </a:t>
            </a:r>
            <a:r>
              <a:rPr lang="en-US" u="none" dirty="0" err="1"/>
              <a:t>gambar</a:t>
            </a:r>
            <a:r>
              <a:rPr lang="en-US" u="none" dirty="0"/>
              <a:t>, </a:t>
            </a:r>
            <a:r>
              <a:rPr lang="en-US" u="none" dirty="0" smtClean="0"/>
              <a:t> </a:t>
            </a:r>
            <a:r>
              <a:rPr lang="en-US" u="none" dirty="0" err="1"/>
              <a:t>keadaan</a:t>
            </a:r>
            <a:r>
              <a:rPr lang="en-US" u="none" dirty="0"/>
              <a:t> </a:t>
            </a:r>
            <a:r>
              <a:rPr lang="en-US" u="none" dirty="0" err="1"/>
              <a:t>lampu-lampu</a:t>
            </a:r>
            <a:r>
              <a:rPr lang="en-US" u="none" dirty="0"/>
              <a:t> yang </a:t>
            </a:r>
            <a:r>
              <a:rPr lang="en-US" u="none" dirty="0" err="1"/>
              <a:t>benar</a:t>
            </a:r>
            <a:r>
              <a:rPr lang="en-US" u="none" dirty="0"/>
              <a:t> </a:t>
            </a:r>
            <a:r>
              <a:rPr lang="en-US" u="none" dirty="0" err="1"/>
              <a:t>adalah</a:t>
            </a:r>
            <a:r>
              <a:rPr lang="en-US" u="none" dirty="0"/>
              <a:t>....</a:t>
            </a:r>
          </a:p>
          <a:p>
            <a:pPr>
              <a:defRPr/>
            </a:pPr>
            <a:r>
              <a:rPr lang="en-US" u="none" dirty="0"/>
              <a:t>     A</a:t>
            </a:r>
            <a:r>
              <a:rPr lang="id-ID" u="none" dirty="0"/>
              <a:t>.	</a:t>
            </a:r>
            <a:r>
              <a:rPr lang="en-US" u="none" dirty="0"/>
              <a:t>L</a:t>
            </a:r>
            <a:r>
              <a:rPr lang="en-US" u="none" baseline="-25000" dirty="0"/>
              <a:t>1</a:t>
            </a:r>
            <a:r>
              <a:rPr lang="en-US" u="none" dirty="0"/>
              <a:t> </a:t>
            </a:r>
            <a:r>
              <a:rPr lang="en-US" u="none" dirty="0" err="1"/>
              <a:t>dan</a:t>
            </a:r>
            <a:r>
              <a:rPr lang="en-US" u="none" dirty="0"/>
              <a:t> L</a:t>
            </a:r>
            <a:r>
              <a:rPr lang="en-US" u="none" baseline="-25000" dirty="0"/>
              <a:t>2</a:t>
            </a:r>
            <a:r>
              <a:rPr lang="en-US" u="none" dirty="0"/>
              <a:t> </a:t>
            </a:r>
            <a:r>
              <a:rPr lang="en-US" u="none" dirty="0" err="1"/>
              <a:t>menyala</a:t>
            </a:r>
            <a:endParaRPr lang="en-US" u="none" dirty="0"/>
          </a:p>
          <a:p>
            <a:pPr>
              <a:defRPr/>
            </a:pPr>
            <a:r>
              <a:rPr lang="en-US" u="none" dirty="0"/>
              <a:t>     B</a:t>
            </a:r>
            <a:r>
              <a:rPr lang="id-ID" u="none" dirty="0"/>
              <a:t>.	</a:t>
            </a:r>
            <a:r>
              <a:rPr lang="en-US" u="none" dirty="0"/>
              <a:t>L</a:t>
            </a:r>
            <a:r>
              <a:rPr lang="en-US" u="none" baseline="-25000" dirty="0"/>
              <a:t>1</a:t>
            </a:r>
            <a:r>
              <a:rPr lang="en-US" u="none" dirty="0"/>
              <a:t> </a:t>
            </a:r>
            <a:r>
              <a:rPr lang="en-US" u="none" dirty="0" err="1"/>
              <a:t>dan</a:t>
            </a:r>
            <a:r>
              <a:rPr lang="en-US" u="none" dirty="0"/>
              <a:t> L</a:t>
            </a:r>
            <a:r>
              <a:rPr lang="en-US" u="none" baseline="-25000" dirty="0"/>
              <a:t>2</a:t>
            </a:r>
            <a:r>
              <a:rPr lang="en-US" u="none" dirty="0"/>
              <a:t> </a:t>
            </a:r>
            <a:r>
              <a:rPr lang="en-US" u="none" dirty="0" err="1"/>
              <a:t>padam</a:t>
            </a:r>
            <a:endParaRPr lang="en-US" u="none" dirty="0"/>
          </a:p>
          <a:p>
            <a:pPr>
              <a:defRPr/>
            </a:pPr>
            <a:r>
              <a:rPr lang="en-US" u="none" dirty="0"/>
              <a:t>     C</a:t>
            </a:r>
            <a:r>
              <a:rPr lang="id-ID" u="none" dirty="0"/>
              <a:t>.	</a:t>
            </a:r>
            <a:r>
              <a:rPr lang="en-US" u="none" dirty="0"/>
              <a:t>L</a:t>
            </a:r>
            <a:r>
              <a:rPr lang="en-US" u="none" baseline="-25000" dirty="0"/>
              <a:t>1</a:t>
            </a:r>
            <a:r>
              <a:rPr lang="en-US" u="none" dirty="0"/>
              <a:t> </a:t>
            </a:r>
            <a:r>
              <a:rPr lang="en-US" u="none" dirty="0" err="1"/>
              <a:t>menyala</a:t>
            </a:r>
            <a:r>
              <a:rPr lang="en-US" u="none" dirty="0"/>
              <a:t>,  </a:t>
            </a:r>
            <a:r>
              <a:rPr lang="en-US" u="none" dirty="0" err="1"/>
              <a:t>dan</a:t>
            </a:r>
            <a:r>
              <a:rPr lang="en-US" u="none" dirty="0"/>
              <a:t> L</a:t>
            </a:r>
            <a:r>
              <a:rPr lang="en-US" u="none" baseline="-25000" dirty="0"/>
              <a:t>2</a:t>
            </a:r>
            <a:r>
              <a:rPr lang="en-US" u="none" dirty="0"/>
              <a:t> </a:t>
            </a:r>
            <a:r>
              <a:rPr lang="en-US" u="none" dirty="0" err="1"/>
              <a:t>padam</a:t>
            </a:r>
            <a:endParaRPr lang="en-US" u="none" dirty="0"/>
          </a:p>
          <a:p>
            <a:pPr>
              <a:defRPr/>
            </a:pPr>
            <a:r>
              <a:rPr lang="en-US" u="none" dirty="0"/>
              <a:t>     D</a:t>
            </a:r>
            <a:r>
              <a:rPr lang="id-ID" u="none" dirty="0"/>
              <a:t>.	</a:t>
            </a:r>
            <a:r>
              <a:rPr lang="en-US" u="none" dirty="0"/>
              <a:t>L</a:t>
            </a:r>
            <a:r>
              <a:rPr lang="en-US" u="none" baseline="-25000" dirty="0"/>
              <a:t>1</a:t>
            </a:r>
            <a:r>
              <a:rPr lang="en-US" u="none" dirty="0"/>
              <a:t> </a:t>
            </a:r>
            <a:r>
              <a:rPr lang="en-US" u="none" dirty="0" err="1"/>
              <a:t>padam</a:t>
            </a:r>
            <a:r>
              <a:rPr lang="en-US" u="none" dirty="0"/>
              <a:t>, </a:t>
            </a:r>
            <a:r>
              <a:rPr lang="en-US" u="none" dirty="0" err="1"/>
              <a:t>dan</a:t>
            </a:r>
            <a:r>
              <a:rPr lang="en-US" u="none" dirty="0"/>
              <a:t> L</a:t>
            </a:r>
            <a:r>
              <a:rPr lang="en-US" u="none" baseline="-25000" dirty="0"/>
              <a:t>2</a:t>
            </a:r>
            <a:r>
              <a:rPr lang="en-US" u="none" dirty="0"/>
              <a:t> </a:t>
            </a:r>
            <a:r>
              <a:rPr lang="en-US" u="none" dirty="0" err="1"/>
              <a:t>menyala</a:t>
            </a:r>
            <a:endParaRPr lang="en-US" u="none" dirty="0"/>
          </a:p>
        </p:txBody>
      </p:sp>
      <p:sp>
        <p:nvSpPr>
          <p:cNvPr id="4100" name="Text Box 4"/>
          <p:cNvSpPr txBox="1">
            <a:spLocks noChangeArrowheads="1"/>
          </p:cNvSpPr>
          <p:nvPr/>
        </p:nvSpPr>
        <p:spPr bwMode="auto">
          <a:xfrm>
            <a:off x="7423150" y="6573838"/>
            <a:ext cx="1270000" cy="274637"/>
          </a:xfrm>
          <a:prstGeom prst="rect">
            <a:avLst/>
          </a:prstGeom>
          <a:noFill/>
          <a:ln w="9525">
            <a:noFill/>
            <a:miter lim="800000"/>
            <a:headEnd/>
            <a:tailEnd/>
          </a:ln>
        </p:spPr>
        <p:txBody>
          <a:bodyPr wrap="none">
            <a:spAutoFit/>
          </a:bodyPr>
          <a:lstStyle/>
          <a:p>
            <a:fld id="{EFB39377-CEA7-413F-8FA8-51501564F8B3}" type="datetime3">
              <a:rPr lang="en-US" sz="1200">
                <a:solidFill>
                  <a:schemeClr val="bg1"/>
                </a:solidFill>
              </a:rPr>
              <a:pPr/>
              <a:t>16 December 2016</a:t>
            </a:fld>
            <a:endParaRPr lang="en-US">
              <a:solidFill>
                <a:schemeClr val="bg1"/>
              </a:solidFill>
            </a:endParaRPr>
          </a:p>
        </p:txBody>
      </p:sp>
      <p:graphicFrame>
        <p:nvGraphicFramePr>
          <p:cNvPr id="4101" name="Object 1"/>
          <p:cNvGraphicFramePr>
            <a:graphicFrameLocks noChangeAspect="1"/>
          </p:cNvGraphicFramePr>
          <p:nvPr/>
        </p:nvGraphicFramePr>
        <p:xfrm>
          <a:off x="3348038" y="1763713"/>
          <a:ext cx="2952750" cy="2241550"/>
        </p:xfrm>
        <a:graphic>
          <a:graphicData uri="http://schemas.openxmlformats.org/presentationml/2006/ole">
            <mc:AlternateContent xmlns:mc="http://schemas.openxmlformats.org/markup-compatibility/2006">
              <mc:Choice xmlns:v="urn:schemas-microsoft-com:vml" Requires="v">
                <p:oleObj spid="_x0000_s2051" r:id="rId4" imgW="3480054" imgH="2270379" progId="">
                  <p:embed/>
                </p:oleObj>
              </mc:Choice>
              <mc:Fallback>
                <p:oleObj r:id="rId4" imgW="3480054" imgH="2270379" progId="">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038" y="1763713"/>
                        <a:ext cx="2952750" cy="224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5508625" y="1731963"/>
            <a:ext cx="719138" cy="360362"/>
          </a:xfrm>
          <a:prstGeom prst="rect">
            <a:avLst/>
          </a:prstGeom>
          <a:solidFill>
            <a:schemeClr val="lt1">
              <a:alpha val="0"/>
            </a:schemeClr>
          </a:solidFill>
          <a:ln>
            <a:no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r>
              <a:rPr lang="en-US" u="none" dirty="0">
                <a:solidFill>
                  <a:schemeClr val="tx1"/>
                </a:solidFill>
              </a:rPr>
              <a:t>L</a:t>
            </a:r>
            <a:r>
              <a:rPr lang="en-US" u="none" baseline="-25000" dirty="0">
                <a:solidFill>
                  <a:schemeClr val="tx1"/>
                </a:solidFill>
              </a:rPr>
              <a:t>1</a:t>
            </a:r>
          </a:p>
        </p:txBody>
      </p:sp>
      <p:sp>
        <p:nvSpPr>
          <p:cNvPr id="7" name="Rectangle 6"/>
          <p:cNvSpPr/>
          <p:nvPr/>
        </p:nvSpPr>
        <p:spPr>
          <a:xfrm>
            <a:off x="4932363" y="2852738"/>
            <a:ext cx="576262" cy="360362"/>
          </a:xfrm>
          <a:prstGeom prst="rect">
            <a:avLst/>
          </a:prstGeom>
          <a:solidFill>
            <a:schemeClr val="lt1">
              <a:alpha val="0"/>
            </a:schemeClr>
          </a:solidFill>
          <a:ln>
            <a:no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r>
              <a:rPr lang="en-US" u="none" dirty="0">
                <a:solidFill>
                  <a:schemeClr val="tx1"/>
                </a:solidFill>
              </a:rPr>
              <a:t>L</a:t>
            </a:r>
            <a:r>
              <a:rPr lang="en-US" u="none" baseline="-25000" dirty="0">
                <a:solidFill>
                  <a:schemeClr val="tx1"/>
                </a:solidFill>
              </a:rPr>
              <a:t>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94242"/>
                                        </p:tgtEl>
                                        <p:attrNameLst>
                                          <p:attrName>style.visibility</p:attrName>
                                        </p:attrNameLst>
                                      </p:cBhvr>
                                      <p:to>
                                        <p:strVal val="visible"/>
                                      </p:to>
                                    </p:set>
                                    <p:animEffect transition="in" filter="blinds(horizontal)">
                                      <p:cBhvr>
                                        <p:cTn id="7" dur="500"/>
                                        <p:tgtEl>
                                          <p:spTgt spid="394242"/>
                                        </p:tgtEl>
                                      </p:cBhvr>
                                    </p:animEffect>
                                  </p:childTnLst>
                                </p:cTn>
                              </p:par>
                            </p:childTnLst>
                          </p:cTn>
                        </p:par>
                        <p:par>
                          <p:cTn id="8" fill="hold" nodeType="afterGroup">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394243"/>
                                        </p:tgtEl>
                                        <p:attrNameLst>
                                          <p:attrName>style.visibility</p:attrName>
                                        </p:attrNameLst>
                                      </p:cBhvr>
                                      <p:to>
                                        <p:strVal val="visible"/>
                                      </p:to>
                                    </p:set>
                                    <p:animEffect transition="in" filter="slide(fromTop)">
                                      <p:cBhvr>
                                        <p:cTn id="11" dur="500"/>
                                        <p:tgtEl>
                                          <p:spTgt spid="394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2" grpId="0" autoUpdateAnimBg="0"/>
      <p:bldP spid="394243"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Text Box 2"/>
          <p:cNvSpPr txBox="1">
            <a:spLocks noChangeArrowheads="1"/>
          </p:cNvSpPr>
          <p:nvPr/>
        </p:nvSpPr>
        <p:spPr bwMode="auto">
          <a:xfrm>
            <a:off x="2197100" y="76200"/>
            <a:ext cx="5966698" cy="523220"/>
          </a:xfrm>
          <a:prstGeom prst="rect">
            <a:avLst/>
          </a:prstGeom>
          <a:noFill/>
          <a:ln w="9525">
            <a:noFill/>
            <a:miter lim="800000"/>
            <a:headEnd/>
            <a:tailEnd/>
          </a:ln>
          <a:effectLst/>
        </p:spPr>
        <p:txBody>
          <a:bodyPr wrap="none">
            <a:spAutoFit/>
          </a:bodyPr>
          <a:lstStyle/>
          <a:p>
            <a:pPr algn="ctr">
              <a:defRPr/>
            </a:pPr>
            <a:r>
              <a:rPr lang="en-US" sz="2800" b="1" u="none" dirty="0" err="1">
                <a:solidFill>
                  <a:srgbClr val="FF0000"/>
                </a:solidFill>
                <a:latin typeface="+mn-lt"/>
              </a:rPr>
              <a:t>Contoh</a:t>
            </a:r>
            <a:r>
              <a:rPr lang="en-US" sz="2800" b="1" u="none" dirty="0">
                <a:solidFill>
                  <a:srgbClr val="FF0000"/>
                </a:solidFill>
                <a:latin typeface="+mn-lt"/>
              </a:rPr>
              <a:t> </a:t>
            </a:r>
            <a:r>
              <a:rPr lang="en-US" sz="2800" b="1" u="none" dirty="0" err="1">
                <a:solidFill>
                  <a:srgbClr val="FF0000"/>
                </a:solidFill>
                <a:latin typeface="+mn-lt"/>
              </a:rPr>
              <a:t>soal</a:t>
            </a:r>
            <a:r>
              <a:rPr lang="en-US" sz="2800" b="1" u="none" dirty="0">
                <a:solidFill>
                  <a:srgbClr val="FF0000"/>
                </a:solidFill>
                <a:latin typeface="+mn-lt"/>
              </a:rPr>
              <a:t> level </a:t>
            </a:r>
            <a:r>
              <a:rPr lang="en-US" sz="2800" b="1" u="none" dirty="0" smtClean="0">
                <a:solidFill>
                  <a:srgbClr val="FF0000"/>
                </a:solidFill>
                <a:latin typeface="+mn-lt"/>
              </a:rPr>
              <a:t>PENALARAN</a:t>
            </a:r>
            <a:r>
              <a:rPr lang="id-ID" sz="2800" b="1" u="none" dirty="0" smtClean="0">
                <a:solidFill>
                  <a:srgbClr val="FF0000"/>
                </a:solidFill>
                <a:latin typeface="+mn-lt"/>
              </a:rPr>
              <a:t> (3)</a:t>
            </a:r>
            <a:endParaRPr lang="en-US" sz="2800" u="none" dirty="0">
              <a:effectLst>
                <a:outerShdw blurRad="38100" dist="38100" dir="2700000" algn="tl">
                  <a:srgbClr val="000000"/>
                </a:outerShdw>
              </a:effectLst>
              <a:latin typeface="+mn-lt"/>
            </a:endParaRPr>
          </a:p>
        </p:txBody>
      </p:sp>
      <p:sp>
        <p:nvSpPr>
          <p:cNvPr id="394243" name="Text Box 3"/>
          <p:cNvSpPr txBox="1">
            <a:spLocks noChangeArrowheads="1"/>
          </p:cNvSpPr>
          <p:nvPr/>
        </p:nvSpPr>
        <p:spPr bwMode="auto">
          <a:xfrm>
            <a:off x="0" y="610136"/>
            <a:ext cx="9144000" cy="6247864"/>
          </a:xfrm>
          <a:prstGeom prst="rect">
            <a:avLst/>
          </a:prstGeom>
          <a:solidFill>
            <a:schemeClr val="accent3">
              <a:lumMod val="20000"/>
              <a:lumOff val="80000"/>
            </a:schemeClr>
          </a:solidFill>
          <a:ln w="9525">
            <a:solidFill>
              <a:schemeClr val="accent3"/>
            </a:solidFill>
            <a:miter lim="800000"/>
            <a:headEnd/>
            <a:tailEnd/>
          </a:ln>
          <a:effectLst/>
        </p:spPr>
        <p:txBody>
          <a:bodyPr wrap="square">
            <a:spAutoFit/>
          </a:bodyPr>
          <a:lstStyle/>
          <a:p>
            <a:pPr>
              <a:defRPr/>
            </a:pPr>
            <a:r>
              <a:rPr lang="en-US" sz="2000" u="none" dirty="0" err="1"/>
              <a:t>Perhatikan</a:t>
            </a:r>
            <a:r>
              <a:rPr lang="en-US" sz="2000" u="none" dirty="0"/>
              <a:t> </a:t>
            </a:r>
            <a:r>
              <a:rPr lang="en-US" sz="2000" u="none" dirty="0" err="1"/>
              <a:t>gambar</a:t>
            </a:r>
            <a:r>
              <a:rPr lang="en-US" sz="2000" u="none" dirty="0"/>
              <a:t> </a:t>
            </a:r>
            <a:r>
              <a:rPr lang="en-US" sz="2000" u="none" dirty="0" err="1"/>
              <a:t>rangkaian</a:t>
            </a:r>
            <a:r>
              <a:rPr lang="en-US" sz="2000" u="none" dirty="0"/>
              <a:t> </a:t>
            </a:r>
            <a:r>
              <a:rPr lang="en-US" sz="2000" u="none" dirty="0" err="1"/>
              <a:t>listrik</a:t>
            </a:r>
            <a:r>
              <a:rPr lang="en-US" sz="2000" u="none" dirty="0"/>
              <a:t> </a:t>
            </a:r>
            <a:r>
              <a:rPr lang="en-US" sz="2000" u="none" dirty="0" err="1"/>
              <a:t>berikut</a:t>
            </a:r>
            <a:r>
              <a:rPr lang="en-US" sz="2000" u="none" dirty="0"/>
              <a:t>!</a:t>
            </a:r>
          </a:p>
          <a:p>
            <a:pPr>
              <a:defRPr/>
            </a:pPr>
            <a:r>
              <a:rPr lang="en-US" sz="2000" u="none" dirty="0" err="1"/>
              <a:t>Mula-mula</a:t>
            </a:r>
            <a:r>
              <a:rPr lang="en-US" sz="2000" u="none" dirty="0"/>
              <a:t> </a:t>
            </a:r>
            <a:r>
              <a:rPr lang="en-US" sz="2000" u="none" dirty="0" err="1"/>
              <a:t>saklar</a:t>
            </a:r>
            <a:r>
              <a:rPr lang="en-US" sz="2000" u="none" dirty="0"/>
              <a:t> S </a:t>
            </a:r>
            <a:r>
              <a:rPr lang="en-US" sz="2000" u="none" dirty="0" err="1"/>
              <a:t>dihubungkan</a:t>
            </a:r>
            <a:r>
              <a:rPr lang="en-US" sz="2000" u="none" dirty="0"/>
              <a:t> </a:t>
            </a:r>
            <a:r>
              <a:rPr lang="en-US" sz="2000" u="none" dirty="0" err="1"/>
              <a:t>menyebabkan</a:t>
            </a:r>
            <a:r>
              <a:rPr lang="en-US" sz="2000" u="none" dirty="0"/>
              <a:t> </a:t>
            </a:r>
            <a:r>
              <a:rPr lang="en-US" sz="2000" u="none" dirty="0" err="1"/>
              <a:t>arus</a:t>
            </a:r>
            <a:r>
              <a:rPr lang="en-US" sz="2000" u="none" dirty="0"/>
              <a:t> </a:t>
            </a:r>
            <a:r>
              <a:rPr lang="en-US" sz="2000" u="none" dirty="0" err="1"/>
              <a:t>listrik</a:t>
            </a:r>
            <a:r>
              <a:rPr lang="en-US" sz="2000" u="none" dirty="0"/>
              <a:t> </a:t>
            </a:r>
            <a:r>
              <a:rPr lang="en-US" sz="2000" u="none" dirty="0" err="1"/>
              <a:t>mengalir</a:t>
            </a:r>
            <a:r>
              <a:rPr lang="en-US" sz="2000" u="none" dirty="0"/>
              <a:t> </a:t>
            </a:r>
            <a:r>
              <a:rPr lang="en-US" sz="2000" u="none" dirty="0" err="1" smtClean="0"/>
              <a:t>sehingga</a:t>
            </a:r>
            <a:r>
              <a:rPr lang="en-US" sz="2000" u="none" dirty="0" smtClean="0"/>
              <a:t> </a:t>
            </a:r>
            <a:r>
              <a:rPr lang="en-US" sz="2000" u="none" dirty="0" err="1"/>
              <a:t>lampu</a:t>
            </a:r>
            <a:r>
              <a:rPr lang="en-US" sz="2000" u="none" dirty="0"/>
              <a:t> L</a:t>
            </a:r>
            <a:r>
              <a:rPr lang="en-US" sz="2000" u="none" baseline="-25000" dirty="0"/>
              <a:t>1</a:t>
            </a:r>
            <a:r>
              <a:rPr lang="en-US" sz="2000" u="none" dirty="0"/>
              <a:t> </a:t>
            </a:r>
            <a:r>
              <a:rPr lang="en-US" sz="2000" u="none" dirty="0" err="1"/>
              <a:t>dan</a:t>
            </a:r>
            <a:r>
              <a:rPr lang="en-US" sz="2000" u="none" dirty="0"/>
              <a:t> L</a:t>
            </a:r>
            <a:r>
              <a:rPr lang="en-US" sz="2000" u="none" baseline="-25000" dirty="0"/>
              <a:t>2</a:t>
            </a:r>
            <a:r>
              <a:rPr lang="en-US" sz="2000" u="none" dirty="0"/>
              <a:t> </a:t>
            </a:r>
            <a:r>
              <a:rPr lang="en-US" sz="2000" u="none" dirty="0" err="1"/>
              <a:t>sama</a:t>
            </a:r>
            <a:r>
              <a:rPr lang="en-US" sz="2000" u="none" dirty="0"/>
              <a:t> </a:t>
            </a:r>
            <a:r>
              <a:rPr lang="en-US" sz="2000" u="none" dirty="0" err="1"/>
              <a:t>terangnya</a:t>
            </a:r>
            <a:r>
              <a:rPr lang="en-US" sz="2000" u="none" dirty="0"/>
              <a:t>.</a:t>
            </a:r>
          </a:p>
          <a:p>
            <a:pPr>
              <a:defRPr/>
            </a:pPr>
            <a:endParaRPr lang="en-US" sz="2800" u="none" dirty="0"/>
          </a:p>
          <a:p>
            <a:pPr>
              <a:defRPr/>
            </a:pPr>
            <a:endParaRPr lang="en-US" sz="2800" u="none" dirty="0"/>
          </a:p>
          <a:p>
            <a:pPr>
              <a:defRPr/>
            </a:pPr>
            <a:endParaRPr lang="en-US" sz="2800" u="none" dirty="0"/>
          </a:p>
          <a:p>
            <a:pPr>
              <a:defRPr/>
            </a:pPr>
            <a:endParaRPr lang="en-US" sz="2800" u="none" dirty="0"/>
          </a:p>
          <a:p>
            <a:pPr>
              <a:defRPr/>
            </a:pPr>
            <a:endParaRPr lang="en-US" sz="2800" u="none" dirty="0"/>
          </a:p>
          <a:p>
            <a:pPr>
              <a:defRPr/>
            </a:pPr>
            <a:endParaRPr lang="en-US" sz="2000" dirty="0"/>
          </a:p>
          <a:p>
            <a:pPr>
              <a:defRPr/>
            </a:pPr>
            <a:r>
              <a:rPr lang="en-US" sz="2000" dirty="0" err="1"/>
              <a:t>Kemudian</a:t>
            </a:r>
            <a:r>
              <a:rPr lang="en-US" sz="2000" dirty="0"/>
              <a:t> </a:t>
            </a:r>
            <a:r>
              <a:rPr lang="en-US" sz="2000" dirty="0" err="1"/>
              <a:t>pada</a:t>
            </a:r>
            <a:r>
              <a:rPr lang="en-US" sz="2000" dirty="0"/>
              <a:t> </a:t>
            </a:r>
            <a:r>
              <a:rPr lang="en-US" sz="2000" dirty="0" err="1"/>
              <a:t>kawat</a:t>
            </a:r>
            <a:r>
              <a:rPr lang="en-US" sz="2000" dirty="0"/>
              <a:t> A - B </a:t>
            </a:r>
            <a:r>
              <a:rPr lang="en-US" sz="2000" dirty="0" err="1"/>
              <a:t>dipasang</a:t>
            </a:r>
            <a:r>
              <a:rPr lang="en-US" sz="2000" dirty="0"/>
              <a:t> </a:t>
            </a:r>
            <a:r>
              <a:rPr lang="en-US" sz="2000" dirty="0" err="1"/>
              <a:t>lampu</a:t>
            </a:r>
            <a:r>
              <a:rPr lang="en-US" sz="2000" dirty="0"/>
              <a:t> L</a:t>
            </a:r>
            <a:r>
              <a:rPr lang="en-US" sz="2000" baseline="-25000" dirty="0"/>
              <a:t>3 </a:t>
            </a:r>
            <a:r>
              <a:rPr lang="en-US" sz="2000" dirty="0"/>
              <a:t> yang </a:t>
            </a:r>
            <a:r>
              <a:rPr lang="en-US" sz="2000" dirty="0" err="1"/>
              <a:t>sejenis</a:t>
            </a:r>
            <a:r>
              <a:rPr lang="en-US" sz="2000" dirty="0"/>
              <a:t> </a:t>
            </a:r>
            <a:r>
              <a:rPr lang="en-US" sz="2000" dirty="0" err="1"/>
              <a:t>dengan</a:t>
            </a:r>
            <a:r>
              <a:rPr lang="en-US" sz="2000" dirty="0"/>
              <a:t> </a:t>
            </a:r>
            <a:r>
              <a:rPr lang="en-US" sz="2000" dirty="0" err="1"/>
              <a:t>lampu</a:t>
            </a:r>
            <a:r>
              <a:rPr lang="en-US" sz="2000" dirty="0"/>
              <a:t>  L</a:t>
            </a:r>
            <a:r>
              <a:rPr lang="en-US" sz="2000" baseline="-25000" dirty="0"/>
              <a:t>1</a:t>
            </a:r>
            <a:r>
              <a:rPr lang="en-US" sz="2000" dirty="0"/>
              <a:t> </a:t>
            </a:r>
            <a:r>
              <a:rPr lang="en-US" sz="2000" dirty="0" err="1"/>
              <a:t>dan</a:t>
            </a:r>
            <a:r>
              <a:rPr lang="en-US" sz="2000" dirty="0"/>
              <a:t> L</a:t>
            </a:r>
            <a:r>
              <a:rPr lang="en-US" sz="2000" baseline="-25000" dirty="0"/>
              <a:t>2</a:t>
            </a:r>
            <a:r>
              <a:rPr lang="en-US" sz="2000" dirty="0"/>
              <a:t>. </a:t>
            </a:r>
            <a:r>
              <a:rPr lang="en-US" sz="2000" dirty="0" err="1"/>
              <a:t>Ketika</a:t>
            </a:r>
            <a:r>
              <a:rPr lang="en-US" sz="2000" dirty="0"/>
              <a:t>  </a:t>
            </a:r>
            <a:r>
              <a:rPr lang="en-US" sz="2000" dirty="0" err="1"/>
              <a:t>saklar</a:t>
            </a:r>
            <a:r>
              <a:rPr lang="en-US" sz="2000" dirty="0"/>
              <a:t> S </a:t>
            </a:r>
            <a:r>
              <a:rPr lang="en-US" sz="2000" dirty="0" err="1"/>
              <a:t>dihubungkan</a:t>
            </a:r>
            <a:r>
              <a:rPr lang="en-US" sz="2000" dirty="0"/>
              <a:t>, </a:t>
            </a:r>
            <a:r>
              <a:rPr lang="en-US" sz="2000" dirty="0" err="1"/>
              <a:t>bagaimana</a:t>
            </a:r>
            <a:r>
              <a:rPr lang="en-US" sz="2000" dirty="0"/>
              <a:t> </a:t>
            </a:r>
            <a:r>
              <a:rPr lang="en-US" sz="2000" dirty="0" err="1"/>
              <a:t>keadaan</a:t>
            </a:r>
            <a:r>
              <a:rPr lang="en-US" sz="2000" dirty="0"/>
              <a:t> </a:t>
            </a:r>
            <a:r>
              <a:rPr lang="en-US" sz="2000" dirty="0" err="1"/>
              <a:t>lampu-lampu</a:t>
            </a:r>
            <a:r>
              <a:rPr lang="en-US" sz="2000" dirty="0"/>
              <a:t> </a:t>
            </a:r>
            <a:r>
              <a:rPr lang="en-US" sz="2000" dirty="0" err="1"/>
              <a:t>tersebut</a:t>
            </a:r>
            <a:r>
              <a:rPr lang="en-US" sz="2000" dirty="0"/>
              <a:t>? </a:t>
            </a:r>
          </a:p>
          <a:p>
            <a:pPr>
              <a:defRPr/>
            </a:pPr>
            <a:r>
              <a:rPr lang="en-US" sz="2000" dirty="0"/>
              <a:t> A. L</a:t>
            </a:r>
            <a:r>
              <a:rPr lang="en-US" sz="2000" baseline="-25000" dirty="0"/>
              <a:t>1</a:t>
            </a:r>
            <a:r>
              <a:rPr lang="en-US" sz="2000" dirty="0"/>
              <a:t> </a:t>
            </a:r>
            <a:r>
              <a:rPr lang="en-US" sz="2000" dirty="0" err="1"/>
              <a:t>akan</a:t>
            </a:r>
            <a:r>
              <a:rPr lang="en-US" sz="2000" dirty="0"/>
              <a:t> </a:t>
            </a:r>
            <a:r>
              <a:rPr lang="en-US" sz="2000" dirty="0" err="1"/>
              <a:t>padam</a:t>
            </a:r>
            <a:r>
              <a:rPr lang="en-US" sz="2000" dirty="0"/>
              <a:t>, </a:t>
            </a:r>
            <a:r>
              <a:rPr lang="en-US" sz="2000" dirty="0" err="1"/>
              <a:t>sedangkan</a:t>
            </a:r>
            <a:r>
              <a:rPr lang="en-US" sz="2000" dirty="0"/>
              <a:t> L</a:t>
            </a:r>
            <a:r>
              <a:rPr lang="en-US" sz="2000" baseline="-25000" dirty="0"/>
              <a:t>2  </a:t>
            </a:r>
            <a:r>
              <a:rPr lang="en-US" sz="2000" dirty="0" err="1"/>
              <a:t>menyala</a:t>
            </a:r>
            <a:r>
              <a:rPr lang="en-US" sz="2000" dirty="0"/>
              <a:t> </a:t>
            </a:r>
            <a:r>
              <a:rPr lang="en-US" sz="2000" dirty="0" err="1"/>
              <a:t>sama</a:t>
            </a:r>
            <a:r>
              <a:rPr lang="en-US" sz="2000" dirty="0"/>
              <a:t> </a:t>
            </a:r>
            <a:r>
              <a:rPr lang="en-US" sz="2000" dirty="0" err="1"/>
              <a:t>terang</a:t>
            </a:r>
            <a:r>
              <a:rPr lang="en-US" sz="2000" dirty="0"/>
              <a:t> </a:t>
            </a:r>
            <a:r>
              <a:rPr lang="en-US" sz="2000" dirty="0" err="1"/>
              <a:t>dengan</a:t>
            </a:r>
            <a:r>
              <a:rPr lang="en-US" sz="2000" dirty="0"/>
              <a:t> L</a:t>
            </a:r>
            <a:r>
              <a:rPr lang="en-US" sz="2000" baseline="-25000" dirty="0"/>
              <a:t>3 </a:t>
            </a:r>
            <a:r>
              <a:rPr lang="en-US" sz="2000" dirty="0"/>
              <a:t>.</a:t>
            </a:r>
          </a:p>
          <a:p>
            <a:pPr>
              <a:defRPr/>
            </a:pPr>
            <a:r>
              <a:rPr lang="en-US" sz="2000" dirty="0"/>
              <a:t> B. </a:t>
            </a:r>
            <a:r>
              <a:rPr lang="en-US" sz="2000" dirty="0" err="1"/>
              <a:t>Ketiga</a:t>
            </a:r>
            <a:r>
              <a:rPr lang="en-US" sz="2000" dirty="0"/>
              <a:t> </a:t>
            </a:r>
            <a:r>
              <a:rPr lang="en-US" sz="2000" dirty="0" err="1"/>
              <a:t>lampu</a:t>
            </a:r>
            <a:r>
              <a:rPr lang="en-US" sz="2000" dirty="0"/>
              <a:t> L</a:t>
            </a:r>
            <a:r>
              <a:rPr lang="en-US" sz="2000" baseline="-25000" dirty="0"/>
              <a:t>1</a:t>
            </a:r>
            <a:r>
              <a:rPr lang="en-US" sz="2000" dirty="0"/>
              <a:t> , L</a:t>
            </a:r>
            <a:r>
              <a:rPr lang="en-US" sz="2000" baseline="-25000" dirty="0"/>
              <a:t>2</a:t>
            </a:r>
            <a:r>
              <a:rPr lang="en-US" sz="2000" dirty="0"/>
              <a:t> , </a:t>
            </a:r>
            <a:r>
              <a:rPr lang="en-US" sz="2000" dirty="0" err="1"/>
              <a:t>dan</a:t>
            </a:r>
            <a:r>
              <a:rPr lang="en-US" sz="2000" dirty="0"/>
              <a:t> L</a:t>
            </a:r>
            <a:r>
              <a:rPr lang="en-US" sz="2000" baseline="-25000" dirty="0"/>
              <a:t>3  </a:t>
            </a:r>
            <a:r>
              <a:rPr lang="en-US" sz="2000" dirty="0" err="1"/>
              <a:t>menyala</a:t>
            </a:r>
            <a:r>
              <a:rPr lang="en-US" sz="2000" dirty="0"/>
              <a:t> </a:t>
            </a:r>
            <a:r>
              <a:rPr lang="en-US" sz="2000" dirty="0" err="1"/>
              <a:t>dengan</a:t>
            </a:r>
            <a:r>
              <a:rPr lang="en-US" sz="2000" dirty="0"/>
              <a:t> </a:t>
            </a:r>
            <a:r>
              <a:rPr lang="en-US" sz="2000" dirty="0" err="1"/>
              <a:t>sama</a:t>
            </a:r>
            <a:r>
              <a:rPr lang="en-US" sz="2000" dirty="0"/>
              <a:t> </a:t>
            </a:r>
            <a:r>
              <a:rPr lang="en-US" sz="2000" dirty="0" err="1"/>
              <a:t>terang</a:t>
            </a:r>
            <a:r>
              <a:rPr lang="en-US" sz="2000" dirty="0"/>
              <a:t>.</a:t>
            </a:r>
          </a:p>
          <a:p>
            <a:pPr>
              <a:defRPr/>
            </a:pPr>
            <a:r>
              <a:rPr lang="en-US" dirty="0"/>
              <a:t> C. </a:t>
            </a:r>
            <a:r>
              <a:rPr lang="en-US" sz="2000" dirty="0" err="1"/>
              <a:t>Ketiga</a:t>
            </a:r>
            <a:r>
              <a:rPr lang="en-US" sz="2000" dirty="0"/>
              <a:t> </a:t>
            </a:r>
            <a:r>
              <a:rPr lang="en-US" sz="2000" dirty="0" err="1"/>
              <a:t>lampu</a:t>
            </a:r>
            <a:r>
              <a:rPr lang="en-US" sz="2000" dirty="0"/>
              <a:t> </a:t>
            </a:r>
            <a:r>
              <a:rPr lang="en-US" sz="2000" dirty="0" err="1"/>
              <a:t>menyala</a:t>
            </a:r>
            <a:r>
              <a:rPr lang="en-US" sz="2000" dirty="0"/>
              <a:t>,  </a:t>
            </a:r>
            <a:r>
              <a:rPr lang="en-US" sz="2000" dirty="0" err="1"/>
              <a:t>namun</a:t>
            </a:r>
            <a:r>
              <a:rPr lang="en-US" sz="2000" dirty="0"/>
              <a:t> </a:t>
            </a:r>
            <a:r>
              <a:rPr lang="en-US" sz="2000" dirty="0" err="1"/>
              <a:t>lampu</a:t>
            </a:r>
            <a:r>
              <a:rPr lang="en-US" sz="2000" dirty="0"/>
              <a:t> </a:t>
            </a:r>
            <a:r>
              <a:rPr lang="en-US" sz="2000" dirty="0" smtClean="0"/>
              <a:t>L</a:t>
            </a:r>
            <a:r>
              <a:rPr lang="id-ID" sz="2000" baseline="-25000" dirty="0" smtClean="0"/>
              <a:t>2</a:t>
            </a:r>
            <a:r>
              <a:rPr lang="en-US" sz="2000" dirty="0" smtClean="0"/>
              <a:t> </a:t>
            </a:r>
            <a:r>
              <a:rPr lang="en-US" sz="2000" dirty="0" err="1"/>
              <a:t>lebih</a:t>
            </a:r>
            <a:r>
              <a:rPr lang="en-US" sz="2000" dirty="0"/>
              <a:t> </a:t>
            </a:r>
            <a:r>
              <a:rPr lang="en-US" sz="2000" dirty="0" err="1"/>
              <a:t>terang</a:t>
            </a:r>
            <a:r>
              <a:rPr lang="en-US" sz="2000" dirty="0"/>
              <a:t> </a:t>
            </a:r>
            <a:r>
              <a:rPr lang="en-US" sz="2000" dirty="0" err="1"/>
              <a:t>daripada</a:t>
            </a:r>
            <a:r>
              <a:rPr lang="en-US" sz="2000" dirty="0"/>
              <a:t>  </a:t>
            </a:r>
            <a:r>
              <a:rPr lang="en-US" sz="2000" dirty="0" smtClean="0"/>
              <a:t>L</a:t>
            </a:r>
            <a:r>
              <a:rPr lang="id-ID" sz="2000" baseline="-25000" dirty="0" smtClean="0"/>
              <a:t>1</a:t>
            </a:r>
            <a:endParaRPr lang="id-ID" sz="2000" dirty="0" smtClean="0"/>
          </a:p>
          <a:p>
            <a:pPr>
              <a:defRPr/>
            </a:pPr>
            <a:r>
              <a:rPr lang="id-ID" sz="2000" dirty="0" smtClean="0"/>
              <a:t>     </a:t>
            </a:r>
            <a:r>
              <a:rPr lang="en-US" sz="2000" dirty="0" err="1" smtClean="0"/>
              <a:t>dan</a:t>
            </a:r>
            <a:r>
              <a:rPr lang="en-US" sz="2000" dirty="0" smtClean="0"/>
              <a:t> </a:t>
            </a:r>
            <a:r>
              <a:rPr lang="en-US" sz="2000" dirty="0"/>
              <a:t>L</a:t>
            </a:r>
            <a:r>
              <a:rPr lang="en-US" sz="2000" baseline="-25000" dirty="0"/>
              <a:t>3</a:t>
            </a:r>
            <a:r>
              <a:rPr lang="en-US" sz="2000" dirty="0"/>
              <a:t>.</a:t>
            </a:r>
            <a:r>
              <a:rPr lang="en-US" sz="2000" baseline="-25000" dirty="0"/>
              <a:t> </a:t>
            </a:r>
            <a:endParaRPr lang="en-US" sz="2000" dirty="0"/>
          </a:p>
          <a:p>
            <a:pPr>
              <a:defRPr/>
            </a:pPr>
            <a:r>
              <a:rPr lang="en-US" sz="2000" dirty="0"/>
              <a:t> D. </a:t>
            </a:r>
            <a:r>
              <a:rPr lang="en-US" sz="2000" dirty="0" err="1"/>
              <a:t>Ketiga</a:t>
            </a:r>
            <a:r>
              <a:rPr lang="en-US" sz="2000" dirty="0"/>
              <a:t> </a:t>
            </a:r>
            <a:r>
              <a:rPr lang="en-US" sz="2000" dirty="0" err="1"/>
              <a:t>lampu</a:t>
            </a:r>
            <a:r>
              <a:rPr lang="en-US" sz="2000" dirty="0"/>
              <a:t> </a:t>
            </a:r>
            <a:r>
              <a:rPr lang="en-US" sz="2000" dirty="0" err="1"/>
              <a:t>menyala</a:t>
            </a:r>
            <a:r>
              <a:rPr lang="en-US" sz="2000" dirty="0"/>
              <a:t>, </a:t>
            </a:r>
            <a:r>
              <a:rPr lang="en-US" sz="2000" dirty="0" err="1" smtClean="0"/>
              <a:t>namun</a:t>
            </a:r>
            <a:r>
              <a:rPr lang="en-US" sz="2000" dirty="0" smtClean="0"/>
              <a:t> </a:t>
            </a:r>
            <a:r>
              <a:rPr lang="en-US" sz="2000" dirty="0" err="1"/>
              <a:t>lampu</a:t>
            </a:r>
            <a:r>
              <a:rPr lang="en-US" sz="2000" dirty="0"/>
              <a:t> L</a:t>
            </a:r>
            <a:r>
              <a:rPr lang="en-US" sz="2000" baseline="-25000" dirty="0"/>
              <a:t>2 </a:t>
            </a:r>
            <a:r>
              <a:rPr lang="en-US" sz="2000" dirty="0" err="1"/>
              <a:t>dan</a:t>
            </a:r>
            <a:r>
              <a:rPr lang="en-US" sz="2000" dirty="0"/>
              <a:t> L</a:t>
            </a:r>
            <a:r>
              <a:rPr lang="en-US" sz="2000" baseline="-25000" dirty="0"/>
              <a:t>3</a:t>
            </a:r>
            <a:r>
              <a:rPr lang="en-US" sz="2000" dirty="0"/>
              <a:t> </a:t>
            </a:r>
            <a:r>
              <a:rPr lang="en-US" sz="2000" dirty="0" err="1"/>
              <a:t>lebih</a:t>
            </a:r>
            <a:r>
              <a:rPr lang="en-US" sz="2000" dirty="0"/>
              <a:t> </a:t>
            </a:r>
            <a:r>
              <a:rPr lang="en-US" sz="2000" dirty="0" err="1"/>
              <a:t>terang</a:t>
            </a:r>
            <a:r>
              <a:rPr lang="en-US" sz="2000" dirty="0"/>
              <a:t> </a:t>
            </a:r>
            <a:r>
              <a:rPr lang="en-US" sz="2000" dirty="0" err="1" smtClean="0"/>
              <a:t>daripada</a:t>
            </a:r>
            <a:endParaRPr lang="id-ID" sz="2000" dirty="0" smtClean="0"/>
          </a:p>
          <a:p>
            <a:pPr>
              <a:defRPr/>
            </a:pPr>
            <a:r>
              <a:rPr lang="id-ID" sz="2000" dirty="0" smtClean="0"/>
              <a:t>     </a:t>
            </a:r>
            <a:r>
              <a:rPr lang="en-US" sz="2000" dirty="0" smtClean="0"/>
              <a:t> </a:t>
            </a:r>
            <a:r>
              <a:rPr lang="en-US" sz="2000" dirty="0"/>
              <a:t>L</a:t>
            </a:r>
            <a:r>
              <a:rPr lang="en-US" sz="2000" baseline="-25000" dirty="0"/>
              <a:t>1</a:t>
            </a:r>
            <a:r>
              <a:rPr lang="en-US" dirty="0"/>
              <a:t>.</a:t>
            </a:r>
          </a:p>
        </p:txBody>
      </p:sp>
      <p:sp>
        <p:nvSpPr>
          <p:cNvPr id="5124" name="Text Box 4"/>
          <p:cNvSpPr txBox="1">
            <a:spLocks noChangeArrowheads="1"/>
          </p:cNvSpPr>
          <p:nvPr/>
        </p:nvSpPr>
        <p:spPr bwMode="auto">
          <a:xfrm>
            <a:off x="7423150" y="6573838"/>
            <a:ext cx="1270000" cy="274637"/>
          </a:xfrm>
          <a:prstGeom prst="rect">
            <a:avLst/>
          </a:prstGeom>
          <a:noFill/>
          <a:ln w="9525">
            <a:noFill/>
            <a:miter lim="800000"/>
            <a:headEnd/>
            <a:tailEnd/>
          </a:ln>
        </p:spPr>
        <p:txBody>
          <a:bodyPr wrap="none">
            <a:spAutoFit/>
          </a:bodyPr>
          <a:lstStyle/>
          <a:p>
            <a:fld id="{588CA398-81A0-4E00-A847-697945C1FABF}" type="datetime3">
              <a:rPr lang="en-US" sz="1200">
                <a:solidFill>
                  <a:schemeClr val="bg1"/>
                </a:solidFill>
              </a:rPr>
              <a:pPr/>
              <a:t>16 December 2016</a:t>
            </a:fld>
            <a:endParaRPr lang="en-US">
              <a:solidFill>
                <a:schemeClr val="bg1"/>
              </a:solidFill>
            </a:endParaRPr>
          </a:p>
        </p:txBody>
      </p:sp>
      <p:graphicFrame>
        <p:nvGraphicFramePr>
          <p:cNvPr id="5125" name="Object 1"/>
          <p:cNvGraphicFramePr>
            <a:graphicFrameLocks noChangeAspect="1"/>
          </p:cNvGraphicFramePr>
          <p:nvPr/>
        </p:nvGraphicFramePr>
        <p:xfrm>
          <a:off x="3482975" y="1600200"/>
          <a:ext cx="2952750" cy="2241550"/>
        </p:xfrm>
        <a:graphic>
          <a:graphicData uri="http://schemas.openxmlformats.org/presentationml/2006/ole">
            <mc:AlternateContent xmlns:mc="http://schemas.openxmlformats.org/markup-compatibility/2006">
              <mc:Choice xmlns:v="urn:schemas-microsoft-com:vml" Requires="v">
                <p:oleObj spid="_x0000_s3075" r:id="rId4" imgW="3480054" imgH="2270379" progId="">
                  <p:embed/>
                </p:oleObj>
              </mc:Choice>
              <mc:Fallback>
                <p:oleObj r:id="rId4" imgW="3480054" imgH="2270379" progId="">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2975" y="1600200"/>
                        <a:ext cx="2952750" cy="224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5562600" y="1731963"/>
            <a:ext cx="719138" cy="360362"/>
          </a:xfrm>
          <a:prstGeom prst="rect">
            <a:avLst/>
          </a:prstGeom>
          <a:solidFill>
            <a:schemeClr val="lt1">
              <a:alpha val="0"/>
            </a:schemeClr>
          </a:solidFill>
          <a:ln>
            <a:no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r>
              <a:rPr lang="en-US" u="none" dirty="0">
                <a:solidFill>
                  <a:schemeClr val="tx1"/>
                </a:solidFill>
              </a:rPr>
              <a:t>L</a:t>
            </a:r>
            <a:r>
              <a:rPr lang="en-US" u="none" baseline="-25000" dirty="0">
                <a:solidFill>
                  <a:schemeClr val="tx1"/>
                </a:solidFill>
              </a:rPr>
              <a:t>1</a:t>
            </a:r>
          </a:p>
        </p:txBody>
      </p:sp>
      <p:sp>
        <p:nvSpPr>
          <p:cNvPr id="7" name="Rectangle 6"/>
          <p:cNvSpPr/>
          <p:nvPr/>
        </p:nvSpPr>
        <p:spPr>
          <a:xfrm>
            <a:off x="4930775" y="2667000"/>
            <a:ext cx="576262" cy="360362"/>
          </a:xfrm>
          <a:prstGeom prst="rect">
            <a:avLst/>
          </a:prstGeom>
          <a:solidFill>
            <a:schemeClr val="lt1">
              <a:alpha val="0"/>
            </a:schemeClr>
          </a:solidFill>
          <a:ln>
            <a:no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r>
              <a:rPr lang="en-US" u="none" dirty="0">
                <a:solidFill>
                  <a:schemeClr val="tx1"/>
                </a:solidFill>
              </a:rPr>
              <a:t>L</a:t>
            </a:r>
            <a:r>
              <a:rPr lang="en-US" u="none" baseline="-25000" dirty="0">
                <a:solidFill>
                  <a:schemeClr val="tx1"/>
                </a:solidFill>
              </a:rPr>
              <a:t>2</a:t>
            </a:r>
          </a:p>
        </p:txBody>
      </p:sp>
      <p:sp>
        <p:nvSpPr>
          <p:cNvPr id="8" name="Rectangle 7"/>
          <p:cNvSpPr/>
          <p:nvPr/>
        </p:nvSpPr>
        <p:spPr>
          <a:xfrm>
            <a:off x="6096000" y="1828800"/>
            <a:ext cx="720725" cy="360362"/>
          </a:xfrm>
          <a:prstGeom prst="rect">
            <a:avLst/>
          </a:prstGeom>
          <a:solidFill>
            <a:schemeClr val="lt1">
              <a:alpha val="0"/>
            </a:schemeClr>
          </a:solidFill>
          <a:ln>
            <a:no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r>
              <a:rPr lang="en-US" u="none" dirty="0">
                <a:solidFill>
                  <a:schemeClr val="tx1"/>
                </a:solidFill>
              </a:rPr>
              <a:t>A</a:t>
            </a:r>
            <a:endParaRPr lang="en-US" u="none" baseline="-25000" dirty="0">
              <a:solidFill>
                <a:schemeClr val="tx1"/>
              </a:solidFill>
            </a:endParaRPr>
          </a:p>
        </p:txBody>
      </p:sp>
      <p:sp>
        <p:nvSpPr>
          <p:cNvPr id="9" name="Rectangle 8"/>
          <p:cNvSpPr/>
          <p:nvPr/>
        </p:nvSpPr>
        <p:spPr>
          <a:xfrm>
            <a:off x="6172200" y="3581400"/>
            <a:ext cx="720725" cy="358775"/>
          </a:xfrm>
          <a:prstGeom prst="rect">
            <a:avLst/>
          </a:prstGeom>
          <a:solidFill>
            <a:schemeClr val="lt1">
              <a:alpha val="0"/>
            </a:schemeClr>
          </a:solidFill>
          <a:ln>
            <a:no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r>
              <a:rPr lang="en-US" u="none" dirty="0">
                <a:solidFill>
                  <a:schemeClr val="tx1"/>
                </a:solidFill>
              </a:rPr>
              <a:t>B</a:t>
            </a:r>
            <a:endParaRPr lang="en-US" u="none" baseline="-250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94242"/>
                                        </p:tgtEl>
                                        <p:attrNameLst>
                                          <p:attrName>style.visibility</p:attrName>
                                        </p:attrNameLst>
                                      </p:cBhvr>
                                      <p:to>
                                        <p:strVal val="visible"/>
                                      </p:to>
                                    </p:set>
                                    <p:animEffect transition="in" filter="blinds(horizontal)">
                                      <p:cBhvr>
                                        <p:cTn id="7" dur="500"/>
                                        <p:tgtEl>
                                          <p:spTgt spid="394242"/>
                                        </p:tgtEl>
                                      </p:cBhvr>
                                    </p:animEffect>
                                  </p:childTnLst>
                                </p:cTn>
                              </p:par>
                            </p:childTnLst>
                          </p:cTn>
                        </p:par>
                        <p:par>
                          <p:cTn id="8" fill="hold" nodeType="afterGroup">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394243"/>
                                        </p:tgtEl>
                                        <p:attrNameLst>
                                          <p:attrName>style.visibility</p:attrName>
                                        </p:attrNameLst>
                                      </p:cBhvr>
                                      <p:to>
                                        <p:strVal val="visible"/>
                                      </p:to>
                                    </p:set>
                                    <p:animEffect transition="in" filter="slide(fromTop)">
                                      <p:cBhvr>
                                        <p:cTn id="11" dur="500"/>
                                        <p:tgtEl>
                                          <p:spTgt spid="394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2" grpId="0" autoUpdateAnimBg="0"/>
      <p:bldP spid="394243"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40141273"/>
              </p:ext>
            </p:extLst>
          </p:nvPr>
        </p:nvGraphicFramePr>
        <p:xfrm>
          <a:off x="0" y="380999"/>
          <a:ext cx="9144000" cy="6339193"/>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3048000"/>
                <a:gridCol w="3048000"/>
                <a:gridCol w="3048000"/>
              </a:tblGrid>
              <a:tr h="1005706">
                <a:tc>
                  <a:txBody>
                    <a:bodyPr/>
                    <a:lstStyle/>
                    <a:p>
                      <a:r>
                        <a:rPr lang="en-AU" sz="2500" dirty="0" smtClean="0">
                          <a:solidFill>
                            <a:srgbClr val="0070C0"/>
                          </a:solidFill>
                        </a:rPr>
                        <a:t>RATHER COOL</a:t>
                      </a:r>
                      <a:endParaRPr lang="en-AU" sz="2500" dirty="0">
                        <a:solidFill>
                          <a:srgbClr val="0070C0"/>
                        </a:solidFill>
                      </a:endParaRPr>
                    </a:p>
                  </a:txBody>
                  <a:tcPr/>
                </a:tc>
                <a:tc>
                  <a:txBody>
                    <a:bodyPr/>
                    <a:lstStyle/>
                    <a:p>
                      <a:r>
                        <a:rPr lang="en-AU" sz="2500" dirty="0" smtClean="0">
                          <a:solidFill>
                            <a:srgbClr val="FF5050"/>
                          </a:solidFill>
                        </a:rPr>
                        <a:t>‘</a:t>
                      </a:r>
                      <a:r>
                        <a:rPr lang="en-AU" sz="2500" dirty="0" smtClean="0">
                          <a:solidFill>
                            <a:srgbClr val="0070C0"/>
                          </a:solidFill>
                        </a:rPr>
                        <a:t>HOT</a:t>
                      </a:r>
                      <a:endParaRPr lang="en-AU" sz="2500" dirty="0">
                        <a:solidFill>
                          <a:srgbClr val="0070C0"/>
                        </a:solidFill>
                      </a:endParaRPr>
                    </a:p>
                  </a:txBody>
                  <a:tcPr/>
                </a:tc>
                <a:tc>
                  <a:txBody>
                    <a:bodyPr/>
                    <a:lstStyle/>
                    <a:p>
                      <a:r>
                        <a:rPr lang="en-AU" sz="2500" dirty="0" smtClean="0">
                          <a:solidFill>
                            <a:srgbClr val="FF0066"/>
                          </a:solidFill>
                        </a:rPr>
                        <a:t>‘</a:t>
                      </a:r>
                      <a:r>
                        <a:rPr lang="en-AU" sz="2500" dirty="0" smtClean="0">
                          <a:solidFill>
                            <a:srgbClr val="0070C0"/>
                          </a:solidFill>
                        </a:rPr>
                        <a:t>HOTTER</a:t>
                      </a:r>
                      <a:endParaRPr lang="en-AU" sz="2500" dirty="0">
                        <a:solidFill>
                          <a:srgbClr val="0070C0"/>
                        </a:solidFill>
                      </a:endParaRPr>
                    </a:p>
                  </a:txBody>
                  <a:tcPr/>
                </a:tc>
              </a:tr>
              <a:tr h="1589415">
                <a:tc>
                  <a:txBody>
                    <a:bodyPr/>
                    <a:lstStyle/>
                    <a:p>
                      <a:r>
                        <a:rPr lang="en-AU" dirty="0" err="1" smtClean="0"/>
                        <a:t>Apa</a:t>
                      </a:r>
                      <a:r>
                        <a:rPr lang="en-AU" dirty="0" smtClean="0"/>
                        <a:t> yang </a:t>
                      </a:r>
                      <a:r>
                        <a:rPr lang="en-AU" dirty="0" err="1" smtClean="0"/>
                        <a:t>disebutkan/disampaikan</a:t>
                      </a:r>
                      <a:r>
                        <a:rPr lang="en-AU" baseline="0" dirty="0" smtClean="0"/>
                        <a:t> </a:t>
                      </a:r>
                      <a:r>
                        <a:rPr lang="en-AU" baseline="0" dirty="0" err="1" smtClean="0"/>
                        <a:t>di</a:t>
                      </a:r>
                      <a:r>
                        <a:rPr lang="en-AU" baseline="0" dirty="0" smtClean="0"/>
                        <a:t> </a:t>
                      </a:r>
                      <a:r>
                        <a:rPr lang="en-AU" baseline="0" dirty="0" err="1" smtClean="0"/>
                        <a:t>sini</a:t>
                      </a:r>
                      <a:r>
                        <a:rPr lang="en-AU" baseline="0" dirty="0" smtClean="0"/>
                        <a:t>? </a:t>
                      </a:r>
                      <a:r>
                        <a:rPr lang="en-AU" dirty="0" smtClean="0"/>
                        <a:t> </a:t>
                      </a:r>
                    </a:p>
                    <a:p>
                      <a:r>
                        <a:rPr lang="en-AU" dirty="0" smtClean="0"/>
                        <a:t>(</a:t>
                      </a:r>
                      <a:r>
                        <a:rPr lang="en-AU" dirty="0" err="1" smtClean="0"/>
                        <a:t>Rangkum</a:t>
                      </a:r>
                      <a:r>
                        <a:rPr lang="en-AU" dirty="0" smtClean="0"/>
                        <a:t> </a:t>
                      </a:r>
                      <a:r>
                        <a:rPr lang="en-AU" dirty="0" err="1" smtClean="0"/>
                        <a:t>materi</a:t>
                      </a:r>
                      <a:r>
                        <a:rPr lang="en-AU" dirty="0" smtClean="0"/>
                        <a:t> </a:t>
                      </a:r>
                      <a:r>
                        <a:rPr lang="en-AU" dirty="0" err="1" smtClean="0"/>
                        <a:t>ini</a:t>
                      </a:r>
                      <a:r>
                        <a:rPr lang="en-AU" dirty="0" smtClean="0"/>
                        <a:t>)  </a:t>
                      </a:r>
                      <a:endParaRPr lang="en-AU" dirty="0"/>
                    </a:p>
                  </a:txBody>
                  <a:tcPr>
                    <a:solidFill>
                      <a:srgbClr val="F1F1EB"/>
                    </a:solidFill>
                  </a:tcPr>
                </a:tc>
                <a:tc>
                  <a:txBody>
                    <a:bodyPr/>
                    <a:lstStyle/>
                    <a:p>
                      <a:r>
                        <a:rPr lang="en-AU" dirty="0" err="1" smtClean="0"/>
                        <a:t>Apa</a:t>
                      </a:r>
                      <a:r>
                        <a:rPr lang="en-AU" dirty="0" smtClean="0"/>
                        <a:t> </a:t>
                      </a:r>
                      <a:r>
                        <a:rPr lang="en-AU" dirty="0" err="1" smtClean="0"/>
                        <a:t>pandangan</a:t>
                      </a:r>
                      <a:r>
                        <a:rPr lang="en-AU" dirty="0" smtClean="0"/>
                        <a:t> yang </a:t>
                      </a:r>
                      <a:r>
                        <a:rPr lang="en-AU" dirty="0" err="1" smtClean="0"/>
                        <a:t>disampaikan</a:t>
                      </a:r>
                      <a:r>
                        <a:rPr lang="en-AU" dirty="0" smtClean="0"/>
                        <a:t> </a:t>
                      </a:r>
                      <a:r>
                        <a:rPr lang="en-AU" dirty="0" err="1" smtClean="0"/>
                        <a:t>dalam</a:t>
                      </a:r>
                      <a:r>
                        <a:rPr lang="en-AU" dirty="0" smtClean="0"/>
                        <a:t> </a:t>
                      </a:r>
                      <a:r>
                        <a:rPr lang="en-AU" dirty="0" err="1" smtClean="0"/>
                        <a:t>materi</a:t>
                      </a:r>
                      <a:r>
                        <a:rPr lang="en-AU" dirty="0" smtClean="0"/>
                        <a:t> </a:t>
                      </a:r>
                      <a:r>
                        <a:rPr lang="en-AU" dirty="0" err="1" smtClean="0"/>
                        <a:t>ini</a:t>
                      </a:r>
                      <a:r>
                        <a:rPr lang="en-AU" dirty="0" smtClean="0"/>
                        <a:t>? </a:t>
                      </a:r>
                      <a:endParaRPr lang="en-AU" dirty="0"/>
                    </a:p>
                  </a:txBody>
                  <a:tcPr>
                    <a:solidFill>
                      <a:srgbClr val="F1F1EB"/>
                    </a:solidFill>
                  </a:tcPr>
                </a:tc>
                <a:tc>
                  <a:txBody>
                    <a:bodyPr/>
                    <a:lstStyle/>
                    <a:p>
                      <a:r>
                        <a:rPr lang="en-AU" dirty="0" err="1" smtClean="0"/>
                        <a:t>Apa</a:t>
                      </a:r>
                      <a:r>
                        <a:rPr lang="en-AU" dirty="0" smtClean="0"/>
                        <a:t> </a:t>
                      </a:r>
                      <a:r>
                        <a:rPr lang="en-AU" dirty="0" err="1" smtClean="0"/>
                        <a:t>kesimpulan</a:t>
                      </a:r>
                      <a:r>
                        <a:rPr lang="en-AU" dirty="0" smtClean="0"/>
                        <a:t> yang </a:t>
                      </a:r>
                      <a:r>
                        <a:rPr lang="en-AU" dirty="0" err="1" smtClean="0"/>
                        <a:t>dapat</a:t>
                      </a:r>
                      <a:r>
                        <a:rPr lang="en-AU" dirty="0" smtClean="0"/>
                        <a:t> </a:t>
                      </a:r>
                      <a:r>
                        <a:rPr lang="en-AU" dirty="0" err="1" smtClean="0"/>
                        <a:t>diambil</a:t>
                      </a:r>
                      <a:r>
                        <a:rPr lang="en-AU" dirty="0" smtClean="0"/>
                        <a:t> </a:t>
                      </a:r>
                      <a:r>
                        <a:rPr lang="en-AU" dirty="0" err="1" smtClean="0"/>
                        <a:t>tentang</a:t>
                      </a:r>
                      <a:r>
                        <a:rPr lang="en-AU" dirty="0" smtClean="0"/>
                        <a:t> </a:t>
                      </a:r>
                      <a:r>
                        <a:rPr lang="en-AU" dirty="0" err="1" smtClean="0"/>
                        <a:t>nilai-nilai</a:t>
                      </a:r>
                      <a:r>
                        <a:rPr lang="en-AU" dirty="0" smtClean="0"/>
                        <a:t> </a:t>
                      </a:r>
                      <a:r>
                        <a:rPr lang="en-AU" dirty="0" err="1" smtClean="0"/>
                        <a:t>si</a:t>
                      </a:r>
                      <a:r>
                        <a:rPr lang="en-AU" dirty="0" smtClean="0"/>
                        <a:t> </a:t>
                      </a:r>
                      <a:r>
                        <a:rPr lang="en-AU" dirty="0" err="1" smtClean="0"/>
                        <a:t>penulis</a:t>
                      </a:r>
                      <a:r>
                        <a:rPr lang="en-AU" dirty="0" smtClean="0"/>
                        <a:t> </a:t>
                      </a:r>
                      <a:r>
                        <a:rPr lang="en-AU" dirty="0" err="1" smtClean="0"/>
                        <a:t>materi</a:t>
                      </a:r>
                      <a:r>
                        <a:rPr lang="en-AU" dirty="0" smtClean="0"/>
                        <a:t> </a:t>
                      </a:r>
                      <a:r>
                        <a:rPr lang="en-AU" dirty="0" err="1" smtClean="0"/>
                        <a:t>ini</a:t>
                      </a:r>
                      <a:r>
                        <a:rPr lang="en-AU" dirty="0" smtClean="0"/>
                        <a:t>?    </a:t>
                      </a:r>
                      <a:endParaRPr lang="en-AU" dirty="0"/>
                    </a:p>
                  </a:txBody>
                  <a:tcPr>
                    <a:solidFill>
                      <a:srgbClr val="F1F1EB"/>
                    </a:solidFill>
                  </a:tcPr>
                </a:tc>
              </a:tr>
              <a:tr h="1589415">
                <a:tc>
                  <a:txBody>
                    <a:bodyPr/>
                    <a:lstStyle/>
                    <a:p>
                      <a:r>
                        <a:rPr lang="en-AU" dirty="0" err="1" smtClean="0"/>
                        <a:t>Sebutkan</a:t>
                      </a:r>
                      <a:r>
                        <a:rPr lang="en-AU" dirty="0" smtClean="0"/>
                        <a:t> </a:t>
                      </a:r>
                      <a:r>
                        <a:rPr lang="en-AU" dirty="0" err="1" smtClean="0"/>
                        <a:t>nama</a:t>
                      </a:r>
                      <a:r>
                        <a:rPr lang="en-AU" dirty="0" smtClean="0"/>
                        <a:t> </a:t>
                      </a:r>
                      <a:r>
                        <a:rPr lang="en-AU" dirty="0" err="1" smtClean="0"/>
                        <a:t>sungai</a:t>
                      </a:r>
                      <a:r>
                        <a:rPr lang="en-AU" dirty="0" smtClean="0"/>
                        <a:t> </a:t>
                      </a:r>
                      <a:r>
                        <a:rPr lang="en-AU" dirty="0" err="1" smtClean="0"/>
                        <a:t>di</a:t>
                      </a:r>
                      <a:r>
                        <a:rPr lang="en-AU" dirty="0" smtClean="0"/>
                        <a:t> </a:t>
                      </a:r>
                      <a:r>
                        <a:rPr lang="en-AU" dirty="0" err="1" smtClean="0"/>
                        <a:t>peta</a:t>
                      </a:r>
                      <a:r>
                        <a:rPr lang="en-AU" dirty="0" smtClean="0"/>
                        <a:t> </a:t>
                      </a:r>
                      <a:r>
                        <a:rPr lang="en-AU" dirty="0" err="1" smtClean="0"/>
                        <a:t>ini</a:t>
                      </a:r>
                      <a:r>
                        <a:rPr lang="en-AU" dirty="0" smtClean="0"/>
                        <a:t>. </a:t>
                      </a:r>
                      <a:endParaRPr lang="en-AU" dirty="0"/>
                    </a:p>
                  </a:txBody>
                  <a:tcPr>
                    <a:solidFill>
                      <a:srgbClr val="DAB8D8"/>
                    </a:solidFill>
                  </a:tcPr>
                </a:tc>
                <a:tc>
                  <a:txBody>
                    <a:bodyPr/>
                    <a:lstStyle/>
                    <a:p>
                      <a:r>
                        <a:rPr lang="en-AU" dirty="0" err="1" smtClean="0"/>
                        <a:t>Sebutkan</a:t>
                      </a:r>
                      <a:r>
                        <a:rPr lang="en-AU" dirty="0" smtClean="0"/>
                        <a:t> </a:t>
                      </a:r>
                      <a:r>
                        <a:rPr lang="en-AU" dirty="0" err="1" smtClean="0"/>
                        <a:t>nama</a:t>
                      </a:r>
                      <a:r>
                        <a:rPr lang="en-AU" dirty="0" smtClean="0"/>
                        <a:t> </a:t>
                      </a:r>
                      <a:r>
                        <a:rPr lang="en-AU" dirty="0" err="1" smtClean="0"/>
                        <a:t>sungai</a:t>
                      </a:r>
                      <a:r>
                        <a:rPr lang="en-AU" dirty="0" smtClean="0"/>
                        <a:t> lain yang </a:t>
                      </a:r>
                      <a:r>
                        <a:rPr lang="en-AU" dirty="0" err="1" smtClean="0"/>
                        <a:t>perannya</a:t>
                      </a:r>
                      <a:r>
                        <a:rPr lang="en-AU" dirty="0" smtClean="0"/>
                        <a:t> </a:t>
                      </a:r>
                      <a:r>
                        <a:rPr lang="en-AU" dirty="0" err="1" smtClean="0"/>
                        <a:t>sama</a:t>
                      </a:r>
                      <a:r>
                        <a:rPr lang="en-AU" dirty="0" smtClean="0"/>
                        <a:t> </a:t>
                      </a:r>
                      <a:r>
                        <a:rPr lang="en-AU" dirty="0" err="1" smtClean="0"/>
                        <a:t>seperti</a:t>
                      </a:r>
                      <a:r>
                        <a:rPr lang="en-AU" dirty="0" smtClean="0"/>
                        <a:t> </a:t>
                      </a:r>
                      <a:r>
                        <a:rPr lang="en-AU" dirty="0" err="1" smtClean="0"/>
                        <a:t>sungai</a:t>
                      </a:r>
                      <a:r>
                        <a:rPr lang="en-AU" dirty="0" smtClean="0"/>
                        <a:t> yang </a:t>
                      </a:r>
                      <a:r>
                        <a:rPr lang="en-AU" dirty="0" err="1" smtClean="0"/>
                        <a:t>ada</a:t>
                      </a:r>
                      <a:r>
                        <a:rPr lang="en-AU" dirty="0" smtClean="0"/>
                        <a:t> </a:t>
                      </a:r>
                      <a:r>
                        <a:rPr lang="en-AU" dirty="0" err="1" smtClean="0"/>
                        <a:t>di</a:t>
                      </a:r>
                      <a:r>
                        <a:rPr lang="en-AU" dirty="0" smtClean="0"/>
                        <a:t> </a:t>
                      </a:r>
                      <a:r>
                        <a:rPr lang="en-AU" dirty="0" err="1" smtClean="0"/>
                        <a:t>peta</a:t>
                      </a:r>
                      <a:r>
                        <a:rPr lang="en-AU" dirty="0" smtClean="0"/>
                        <a:t> </a:t>
                      </a:r>
                      <a:r>
                        <a:rPr lang="en-AU" dirty="0" err="1" smtClean="0"/>
                        <a:t>ini</a:t>
                      </a:r>
                      <a:r>
                        <a:rPr lang="en-AU" dirty="0" smtClean="0"/>
                        <a:t>.</a:t>
                      </a:r>
                      <a:endParaRPr lang="en-AU" dirty="0"/>
                    </a:p>
                  </a:txBody>
                  <a:tcPr>
                    <a:solidFill>
                      <a:srgbClr val="DAB8D8"/>
                    </a:solidFill>
                  </a:tcPr>
                </a:tc>
                <a:tc>
                  <a:txBody>
                    <a:bodyPr/>
                    <a:lstStyle/>
                    <a:p>
                      <a:r>
                        <a:rPr lang="en-AU" dirty="0" err="1" smtClean="0"/>
                        <a:t>Dengan</a:t>
                      </a:r>
                      <a:r>
                        <a:rPr lang="en-AU" dirty="0" smtClean="0"/>
                        <a:t> </a:t>
                      </a:r>
                      <a:r>
                        <a:rPr lang="en-AU" dirty="0" err="1" smtClean="0"/>
                        <a:t>cara</a:t>
                      </a:r>
                      <a:r>
                        <a:rPr lang="en-AU" dirty="0" smtClean="0"/>
                        <a:t> </a:t>
                      </a:r>
                      <a:r>
                        <a:rPr lang="en-AU" dirty="0" err="1" smtClean="0"/>
                        <a:t>apa</a:t>
                      </a:r>
                      <a:r>
                        <a:rPr lang="en-AU" dirty="0" smtClean="0"/>
                        <a:t> </a:t>
                      </a:r>
                      <a:r>
                        <a:rPr lang="en-AU" dirty="0" err="1" smtClean="0"/>
                        <a:t>sungai</a:t>
                      </a:r>
                      <a:r>
                        <a:rPr lang="en-AU" dirty="0" smtClean="0"/>
                        <a:t> </a:t>
                      </a:r>
                      <a:r>
                        <a:rPr lang="en-AU" dirty="0" err="1" smtClean="0"/>
                        <a:t>mengendalikan</a:t>
                      </a:r>
                      <a:r>
                        <a:rPr lang="en-AU" dirty="0" smtClean="0"/>
                        <a:t> </a:t>
                      </a:r>
                      <a:r>
                        <a:rPr lang="en-AU" dirty="0" err="1" smtClean="0"/>
                        <a:t>alirannya</a:t>
                      </a:r>
                      <a:r>
                        <a:rPr lang="en-AU" dirty="0" smtClean="0"/>
                        <a:t>? </a:t>
                      </a:r>
                      <a:r>
                        <a:rPr lang="en-AU" baseline="0" dirty="0" smtClean="0"/>
                        <a:t> </a:t>
                      </a:r>
                      <a:r>
                        <a:rPr lang="en-AU" dirty="0" smtClean="0"/>
                        <a:t>  </a:t>
                      </a:r>
                      <a:endParaRPr lang="en-AU" dirty="0"/>
                    </a:p>
                  </a:txBody>
                  <a:tcPr>
                    <a:solidFill>
                      <a:srgbClr val="DAB8D8"/>
                    </a:solidFill>
                  </a:tcPr>
                </a:tc>
              </a:tr>
              <a:tr h="2154657">
                <a:tc>
                  <a:txBody>
                    <a:bodyPr/>
                    <a:lstStyle/>
                    <a:p>
                      <a:r>
                        <a:rPr lang="en-AU" dirty="0" err="1" smtClean="0"/>
                        <a:t>Lihat</a:t>
                      </a:r>
                      <a:r>
                        <a:rPr lang="en-AU" dirty="0" smtClean="0"/>
                        <a:t> </a:t>
                      </a:r>
                      <a:r>
                        <a:rPr lang="en-AU" dirty="0" err="1" smtClean="0"/>
                        <a:t>lukisan</a:t>
                      </a:r>
                      <a:r>
                        <a:rPr lang="en-AU" dirty="0" smtClean="0"/>
                        <a:t> </a:t>
                      </a:r>
                      <a:r>
                        <a:rPr lang="en-AU" dirty="0" err="1" smtClean="0"/>
                        <a:t>ini</a:t>
                      </a:r>
                      <a:r>
                        <a:rPr lang="en-AU" dirty="0" smtClean="0"/>
                        <a:t>. </a:t>
                      </a:r>
                      <a:r>
                        <a:rPr lang="en-AU" dirty="0" err="1" smtClean="0"/>
                        <a:t>Bagaimana</a:t>
                      </a:r>
                      <a:r>
                        <a:rPr lang="en-AU" dirty="0" smtClean="0"/>
                        <a:t> </a:t>
                      </a:r>
                      <a:r>
                        <a:rPr lang="en-AU" dirty="0" err="1" smtClean="0"/>
                        <a:t>si</a:t>
                      </a:r>
                      <a:r>
                        <a:rPr lang="en-AU" dirty="0" smtClean="0"/>
                        <a:t> </a:t>
                      </a:r>
                      <a:r>
                        <a:rPr lang="en-AU" dirty="0" err="1" smtClean="0"/>
                        <a:t>pelukis</a:t>
                      </a:r>
                      <a:r>
                        <a:rPr lang="en-AU" dirty="0" smtClean="0"/>
                        <a:t> </a:t>
                      </a:r>
                      <a:r>
                        <a:rPr lang="en-AU" dirty="0" err="1" smtClean="0"/>
                        <a:t>menangkap</a:t>
                      </a:r>
                      <a:r>
                        <a:rPr lang="en-AU" dirty="0" smtClean="0"/>
                        <a:t> </a:t>
                      </a:r>
                      <a:r>
                        <a:rPr lang="en-AU" dirty="0" err="1" smtClean="0"/>
                        <a:t>cahaya</a:t>
                      </a:r>
                      <a:r>
                        <a:rPr lang="en-AU" dirty="0" smtClean="0"/>
                        <a:t> </a:t>
                      </a:r>
                      <a:r>
                        <a:rPr lang="en-AU" dirty="0" err="1" smtClean="0"/>
                        <a:t>dalam</a:t>
                      </a:r>
                      <a:r>
                        <a:rPr lang="en-AU" dirty="0" smtClean="0"/>
                        <a:t> </a:t>
                      </a:r>
                      <a:r>
                        <a:rPr lang="en-AU" dirty="0" err="1" smtClean="0"/>
                        <a:t>lukisan</a:t>
                      </a:r>
                      <a:r>
                        <a:rPr lang="en-AU" dirty="0" smtClean="0"/>
                        <a:t>?   </a:t>
                      </a:r>
                    </a:p>
                  </a:txBody>
                  <a:tcPr>
                    <a:solidFill>
                      <a:srgbClr val="B3EBB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err="1" smtClean="0"/>
                        <a:t>Lihat</a:t>
                      </a:r>
                      <a:r>
                        <a:rPr lang="en-AU" dirty="0" smtClean="0"/>
                        <a:t> </a:t>
                      </a:r>
                      <a:r>
                        <a:rPr lang="en-AU" dirty="0" err="1" smtClean="0"/>
                        <a:t>lukisan</a:t>
                      </a:r>
                      <a:r>
                        <a:rPr lang="en-AU" dirty="0" smtClean="0"/>
                        <a:t> </a:t>
                      </a:r>
                      <a:r>
                        <a:rPr lang="en-AU" dirty="0" err="1" smtClean="0"/>
                        <a:t>ini</a:t>
                      </a:r>
                      <a:r>
                        <a:rPr lang="en-AU" dirty="0" smtClean="0"/>
                        <a:t>.</a:t>
                      </a:r>
                      <a:r>
                        <a:rPr lang="en-AU" baseline="0" dirty="0" smtClean="0"/>
                        <a:t> </a:t>
                      </a:r>
                      <a:r>
                        <a:rPr lang="en-AU" baseline="0" dirty="0" err="1" smtClean="0"/>
                        <a:t>Apa</a:t>
                      </a:r>
                      <a:r>
                        <a:rPr lang="en-AU" baseline="0" dirty="0" smtClean="0"/>
                        <a:t> </a:t>
                      </a:r>
                      <a:r>
                        <a:rPr lang="en-AU" baseline="0" dirty="0" err="1" smtClean="0"/>
                        <a:t>pengaruh</a:t>
                      </a:r>
                      <a:r>
                        <a:rPr lang="en-AU" baseline="0" dirty="0" smtClean="0"/>
                        <a:t> </a:t>
                      </a:r>
                      <a:r>
                        <a:rPr lang="en-AU" baseline="0" dirty="0" err="1" smtClean="0"/>
                        <a:t>cahaya</a:t>
                      </a:r>
                      <a:r>
                        <a:rPr lang="en-AU" baseline="0" dirty="0" smtClean="0"/>
                        <a:t> </a:t>
                      </a:r>
                      <a:r>
                        <a:rPr lang="en-AU" baseline="0" dirty="0" err="1" smtClean="0"/>
                        <a:t>terhadap</a:t>
                      </a:r>
                      <a:r>
                        <a:rPr lang="en-AU" baseline="0" dirty="0" smtClean="0"/>
                        <a:t> </a:t>
                      </a:r>
                      <a:r>
                        <a:rPr lang="en-AU" baseline="0" dirty="0" err="1" smtClean="0"/>
                        <a:t>lukisan</a:t>
                      </a:r>
                      <a:r>
                        <a:rPr lang="en-AU" baseline="0" dirty="0" smtClean="0"/>
                        <a:t> </a:t>
                      </a:r>
                      <a:r>
                        <a:rPr lang="en-AU" baseline="0" dirty="0" err="1" smtClean="0"/>
                        <a:t>tersebut</a:t>
                      </a:r>
                      <a:r>
                        <a:rPr lang="en-AU" baseline="0" dirty="0" smtClean="0"/>
                        <a:t>? </a:t>
                      </a:r>
                      <a:r>
                        <a:rPr lang="en-AU" dirty="0" smtClean="0"/>
                        <a:t> </a:t>
                      </a:r>
                      <a:endParaRPr lang="en-AU" dirty="0"/>
                    </a:p>
                  </a:txBody>
                  <a:tcPr>
                    <a:solidFill>
                      <a:srgbClr val="B3EBBA"/>
                    </a:solidFill>
                  </a:tcPr>
                </a:tc>
                <a:tc>
                  <a:txBody>
                    <a:bodyPr/>
                    <a:lstStyle/>
                    <a:p>
                      <a:r>
                        <a:rPr lang="en-AU" dirty="0" err="1" smtClean="0"/>
                        <a:t>Lihat</a:t>
                      </a:r>
                      <a:r>
                        <a:rPr lang="en-AU" dirty="0" smtClean="0"/>
                        <a:t> </a:t>
                      </a:r>
                      <a:r>
                        <a:rPr lang="en-AU" dirty="0" err="1" smtClean="0"/>
                        <a:t>lukisan</a:t>
                      </a:r>
                      <a:r>
                        <a:rPr lang="en-AU" dirty="0" smtClean="0"/>
                        <a:t> </a:t>
                      </a:r>
                      <a:r>
                        <a:rPr lang="en-AU" dirty="0" err="1" smtClean="0"/>
                        <a:t>ini</a:t>
                      </a:r>
                      <a:r>
                        <a:rPr lang="en-AU" dirty="0" smtClean="0"/>
                        <a:t>. Mana </a:t>
                      </a:r>
                      <a:r>
                        <a:rPr lang="en-AU" dirty="0" err="1" smtClean="0"/>
                        <a:t>pernyataan</a:t>
                      </a:r>
                      <a:r>
                        <a:rPr lang="en-AU" dirty="0" smtClean="0"/>
                        <a:t> </a:t>
                      </a:r>
                      <a:r>
                        <a:rPr lang="en-AU" dirty="0" err="1" smtClean="0"/>
                        <a:t>di</a:t>
                      </a:r>
                      <a:r>
                        <a:rPr lang="en-AU" dirty="0" smtClean="0"/>
                        <a:t> </a:t>
                      </a:r>
                      <a:r>
                        <a:rPr lang="en-AU" dirty="0" err="1" smtClean="0"/>
                        <a:t>bawah</a:t>
                      </a:r>
                      <a:r>
                        <a:rPr lang="en-AU" dirty="0" smtClean="0"/>
                        <a:t> </a:t>
                      </a:r>
                      <a:r>
                        <a:rPr lang="en-AU" dirty="0" err="1" smtClean="0"/>
                        <a:t>ini</a:t>
                      </a:r>
                      <a:r>
                        <a:rPr lang="en-AU" dirty="0" smtClean="0"/>
                        <a:t> yang </a:t>
                      </a:r>
                      <a:r>
                        <a:rPr lang="en-AU" dirty="0" err="1" smtClean="0"/>
                        <a:t>memberikan</a:t>
                      </a:r>
                      <a:r>
                        <a:rPr lang="en-AU" dirty="0" smtClean="0"/>
                        <a:t> </a:t>
                      </a:r>
                      <a:r>
                        <a:rPr lang="en-AU" dirty="0" err="1" smtClean="0"/>
                        <a:t>interpretasi</a:t>
                      </a:r>
                      <a:r>
                        <a:rPr lang="en-AU" dirty="0" smtClean="0"/>
                        <a:t> paling </a:t>
                      </a:r>
                      <a:r>
                        <a:rPr lang="en-AU" dirty="0" err="1" smtClean="0"/>
                        <a:t>positif</a:t>
                      </a:r>
                      <a:r>
                        <a:rPr lang="en-AU" dirty="0" smtClean="0"/>
                        <a:t> </a:t>
                      </a:r>
                      <a:r>
                        <a:rPr lang="en-AU" dirty="0" err="1" smtClean="0"/>
                        <a:t>tentang</a:t>
                      </a:r>
                      <a:r>
                        <a:rPr lang="en-AU" dirty="0" smtClean="0"/>
                        <a:t> </a:t>
                      </a:r>
                      <a:r>
                        <a:rPr lang="en-AU" dirty="0" err="1" smtClean="0"/>
                        <a:t>lukisan</a:t>
                      </a:r>
                      <a:r>
                        <a:rPr lang="en-AU" dirty="0" smtClean="0"/>
                        <a:t> </a:t>
                      </a:r>
                      <a:r>
                        <a:rPr lang="en-AU" dirty="0" err="1" smtClean="0"/>
                        <a:t>tersebut</a:t>
                      </a:r>
                      <a:r>
                        <a:rPr lang="en-AU" dirty="0" smtClean="0"/>
                        <a:t>?    </a:t>
                      </a:r>
                      <a:endParaRPr lang="en-AU" dirty="0"/>
                    </a:p>
                  </a:txBody>
                  <a:tcPr>
                    <a:solidFill>
                      <a:srgbClr val="B3EBBA"/>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74638"/>
            <a:ext cx="8572560" cy="1143000"/>
          </a:xfrm>
        </p:spPr>
        <p:style>
          <a:lnRef idx="0">
            <a:schemeClr val="accent2"/>
          </a:lnRef>
          <a:fillRef idx="1003">
            <a:schemeClr val="dk1"/>
          </a:fillRef>
          <a:effectRef idx="3">
            <a:schemeClr val="accent2"/>
          </a:effectRef>
          <a:fontRef idx="minor">
            <a:schemeClr val="lt1"/>
          </a:fontRef>
        </p:style>
        <p:txBody>
          <a:bodyPr>
            <a:normAutofit fontScale="90000"/>
          </a:bodyPr>
          <a:lstStyle/>
          <a:p>
            <a:r>
              <a:rPr lang="id-ID" dirty="0"/>
              <a:t>Skor dan ranking Indonesia dalam PISA</a:t>
            </a:r>
          </a:p>
        </p:txBody>
      </p:sp>
      <p:pic>
        <p:nvPicPr>
          <p:cNvPr id="2050" name="Picture 2"/>
          <p:cNvPicPr>
            <a:picLocks noGrp="1" noChangeAspect="1" noChangeArrowheads="1"/>
          </p:cNvPicPr>
          <p:nvPr>
            <p:ph idx="1"/>
          </p:nvPr>
        </p:nvPicPr>
        <p:blipFill>
          <a:blip r:embed="rId2"/>
          <a:srcRect/>
          <a:stretch>
            <a:fillRect/>
          </a:stretch>
        </p:blipFill>
        <p:spPr bwMode="auto">
          <a:xfrm>
            <a:off x="0" y="1500174"/>
            <a:ext cx="9144000" cy="5357826"/>
          </a:xfrm>
          <a:prstGeom prst="rect">
            <a:avLst/>
          </a:prstGeom>
          <a:ln>
            <a:headEnd/>
            <a:tailEnd/>
          </a:ln>
        </p:spPr>
        <p:style>
          <a:lnRef idx="1">
            <a:schemeClr val="dk1"/>
          </a:lnRef>
          <a:fillRef idx="2">
            <a:schemeClr val="dk1"/>
          </a:fillRef>
          <a:effectRef idx="1">
            <a:schemeClr val="dk1"/>
          </a:effectRef>
          <a:fontRef idx="minor">
            <a:schemeClr val="dk1"/>
          </a:fontRef>
        </p:style>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75"/>
            <a:ext cx="8229600" cy="5521325"/>
          </a:xfrm>
          <a:solidFill>
            <a:schemeClr val="accent1">
              <a:lumMod val="20000"/>
              <a:lumOff val="80000"/>
            </a:schemeClr>
          </a:solidFill>
          <a:ln>
            <a:solidFill>
              <a:srgbClr val="0070C0"/>
            </a:solidFill>
          </a:ln>
        </p:spPr>
        <p:txBody>
          <a:bodyPr>
            <a:normAutofit lnSpcReduction="10000"/>
          </a:bodyPr>
          <a:lstStyle/>
          <a:p>
            <a:pPr marL="0" indent="0">
              <a:buFontTx/>
              <a:buNone/>
              <a:defRPr/>
            </a:pPr>
            <a:r>
              <a:rPr lang="en-AU" sz="2800" dirty="0" err="1" smtClean="0">
                <a:solidFill>
                  <a:schemeClr val="accent6">
                    <a:lumMod val="75000"/>
                  </a:schemeClr>
                </a:solidFill>
              </a:rPr>
              <a:t>Latihan</a:t>
            </a:r>
            <a:r>
              <a:rPr lang="en-AU" sz="2800" dirty="0" smtClean="0">
                <a:solidFill>
                  <a:schemeClr val="accent6">
                    <a:lumMod val="75000"/>
                  </a:schemeClr>
                </a:solidFill>
              </a:rPr>
              <a:t> ‘rather cool’/ ‘hot’/ ‘hotter’:</a:t>
            </a:r>
          </a:p>
          <a:p>
            <a:pPr marL="0" indent="0">
              <a:buFontTx/>
              <a:buNone/>
              <a:defRPr/>
            </a:pPr>
            <a:endParaRPr lang="en-AU" sz="1400" dirty="0" smtClean="0">
              <a:solidFill>
                <a:schemeClr val="accent2"/>
              </a:solidFill>
            </a:endParaRPr>
          </a:p>
          <a:p>
            <a:pPr marL="0" indent="0">
              <a:buFontTx/>
              <a:buNone/>
              <a:defRPr/>
            </a:pPr>
            <a:r>
              <a:rPr lang="en-AU" sz="2600" b="1" dirty="0" err="1" smtClean="0">
                <a:solidFill>
                  <a:schemeClr val="tx1">
                    <a:lumMod val="95000"/>
                    <a:lumOff val="5000"/>
                  </a:schemeClr>
                </a:solidFill>
              </a:rPr>
              <a:t>Pilihlah</a:t>
            </a:r>
            <a:r>
              <a:rPr lang="en-AU" sz="2600" b="1" dirty="0" smtClean="0">
                <a:solidFill>
                  <a:schemeClr val="tx1">
                    <a:lumMod val="95000"/>
                    <a:lumOff val="5000"/>
                  </a:schemeClr>
                </a:solidFill>
              </a:rPr>
              <a:t> </a:t>
            </a:r>
            <a:r>
              <a:rPr lang="en-AU" sz="2600" b="1" dirty="0" err="1" smtClean="0">
                <a:solidFill>
                  <a:schemeClr val="tx1">
                    <a:lumMod val="95000"/>
                    <a:lumOff val="5000"/>
                  </a:schemeClr>
                </a:solidFill>
              </a:rPr>
              <a:t>beberapa</a:t>
            </a:r>
            <a:r>
              <a:rPr lang="en-AU" sz="2600" b="1" dirty="0" smtClean="0">
                <a:solidFill>
                  <a:schemeClr val="tx1">
                    <a:lumMod val="95000"/>
                    <a:lumOff val="5000"/>
                  </a:schemeClr>
                </a:solidFill>
              </a:rPr>
              <a:t> </a:t>
            </a:r>
            <a:r>
              <a:rPr lang="en-AU" sz="2600" b="1" dirty="0" err="1" smtClean="0">
                <a:solidFill>
                  <a:schemeClr val="tx1">
                    <a:lumMod val="95000"/>
                    <a:lumOff val="5000"/>
                  </a:schemeClr>
                </a:solidFill>
              </a:rPr>
              <a:t>bahan</a:t>
            </a:r>
            <a:r>
              <a:rPr lang="en-AU" sz="2600" b="1" dirty="0" smtClean="0">
                <a:solidFill>
                  <a:schemeClr val="tx1">
                    <a:lumMod val="95000"/>
                    <a:lumOff val="5000"/>
                  </a:schemeClr>
                </a:solidFill>
              </a:rPr>
              <a:t> </a:t>
            </a:r>
            <a:r>
              <a:rPr lang="en-AU" sz="2600" b="1" dirty="0" err="1" smtClean="0">
                <a:solidFill>
                  <a:schemeClr val="tx1">
                    <a:lumMod val="95000"/>
                    <a:lumOff val="5000"/>
                  </a:schemeClr>
                </a:solidFill>
              </a:rPr>
              <a:t>dari</a:t>
            </a:r>
            <a:r>
              <a:rPr lang="en-AU" sz="2600" b="1" dirty="0" smtClean="0">
                <a:solidFill>
                  <a:schemeClr val="tx1">
                    <a:lumMod val="95000"/>
                    <a:lumOff val="5000"/>
                  </a:schemeClr>
                </a:solidFill>
              </a:rPr>
              <a:t> </a:t>
            </a:r>
            <a:r>
              <a:rPr lang="en-AU" sz="2600" b="1" dirty="0" err="1" smtClean="0">
                <a:solidFill>
                  <a:schemeClr val="tx1">
                    <a:lumMod val="95000"/>
                    <a:lumOff val="5000"/>
                  </a:schemeClr>
                </a:solidFill>
              </a:rPr>
              <a:t>buku</a:t>
            </a:r>
            <a:r>
              <a:rPr lang="en-AU" sz="2600" b="1" dirty="0" smtClean="0">
                <a:solidFill>
                  <a:schemeClr val="tx1">
                    <a:lumMod val="95000"/>
                    <a:lumOff val="5000"/>
                  </a:schemeClr>
                </a:solidFill>
              </a:rPr>
              <a:t> </a:t>
            </a:r>
            <a:r>
              <a:rPr lang="en-AU" sz="2600" b="1" dirty="0" err="1" smtClean="0">
                <a:solidFill>
                  <a:schemeClr val="tx1">
                    <a:lumMod val="95000"/>
                    <a:lumOff val="5000"/>
                  </a:schemeClr>
                </a:solidFill>
              </a:rPr>
              <a:t>cetak</a:t>
            </a:r>
            <a:r>
              <a:rPr lang="en-AU" sz="2600" b="1" dirty="0" smtClean="0">
                <a:solidFill>
                  <a:schemeClr val="tx1">
                    <a:lumMod val="95000"/>
                    <a:lumOff val="5000"/>
                  </a:schemeClr>
                </a:solidFill>
              </a:rPr>
              <a:t> </a:t>
            </a:r>
            <a:r>
              <a:rPr lang="en-AU" sz="2600" b="1" dirty="0" err="1" smtClean="0">
                <a:solidFill>
                  <a:schemeClr val="tx1">
                    <a:lumMod val="95000"/>
                    <a:lumOff val="5000"/>
                  </a:schemeClr>
                </a:solidFill>
              </a:rPr>
              <a:t>mata</a:t>
            </a:r>
            <a:r>
              <a:rPr lang="en-AU" sz="2600" b="1" dirty="0" smtClean="0">
                <a:solidFill>
                  <a:schemeClr val="tx1">
                    <a:lumMod val="95000"/>
                    <a:lumOff val="5000"/>
                  </a:schemeClr>
                </a:solidFill>
              </a:rPr>
              <a:t> </a:t>
            </a:r>
            <a:r>
              <a:rPr lang="id-ID" sz="2600" b="1" dirty="0" smtClean="0">
                <a:solidFill>
                  <a:schemeClr val="tx1">
                    <a:lumMod val="95000"/>
                    <a:lumOff val="5000"/>
                  </a:schemeClr>
                </a:solidFill>
              </a:rPr>
              <a:t>p</a:t>
            </a:r>
            <a:r>
              <a:rPr lang="en-AU" sz="2600" b="1" dirty="0" err="1" smtClean="0">
                <a:solidFill>
                  <a:schemeClr val="tx1">
                    <a:lumMod val="95000"/>
                    <a:lumOff val="5000"/>
                  </a:schemeClr>
                </a:solidFill>
              </a:rPr>
              <a:t>elajaran</a:t>
            </a:r>
            <a:r>
              <a:rPr lang="id-ID" sz="2600" b="1" dirty="0" smtClean="0">
                <a:solidFill>
                  <a:schemeClr val="tx1">
                    <a:lumMod val="95000"/>
                    <a:lumOff val="5000"/>
                  </a:schemeClr>
                </a:solidFill>
              </a:rPr>
              <a:t>.</a:t>
            </a:r>
            <a:r>
              <a:rPr lang="en-AU" sz="2600" b="1" dirty="0" smtClean="0">
                <a:solidFill>
                  <a:schemeClr val="tx1">
                    <a:lumMod val="95000"/>
                    <a:lumOff val="5000"/>
                  </a:schemeClr>
                </a:solidFill>
              </a:rPr>
              <a:t>  </a:t>
            </a:r>
          </a:p>
          <a:p>
            <a:pPr marL="0" indent="0">
              <a:buFontTx/>
              <a:buNone/>
              <a:defRPr/>
            </a:pPr>
            <a:endParaRPr lang="en-AU" sz="1400" b="1" dirty="0" smtClean="0">
              <a:solidFill>
                <a:schemeClr val="tx1">
                  <a:lumMod val="95000"/>
                  <a:lumOff val="5000"/>
                </a:schemeClr>
              </a:solidFill>
            </a:endParaRPr>
          </a:p>
          <a:p>
            <a:pPr marL="0" indent="0">
              <a:buFontTx/>
              <a:buNone/>
              <a:defRPr/>
            </a:pPr>
            <a:r>
              <a:rPr lang="en-AU" sz="2600" b="1" dirty="0" err="1" smtClean="0">
                <a:solidFill>
                  <a:schemeClr val="tx1">
                    <a:lumMod val="95000"/>
                    <a:lumOff val="5000"/>
                  </a:schemeClr>
                </a:solidFill>
              </a:rPr>
              <a:t>Buatlah</a:t>
            </a:r>
            <a:r>
              <a:rPr lang="en-AU" sz="2600" b="1" dirty="0" smtClean="0">
                <a:solidFill>
                  <a:schemeClr val="tx1">
                    <a:lumMod val="95000"/>
                    <a:lumOff val="5000"/>
                  </a:schemeClr>
                </a:solidFill>
              </a:rPr>
              <a:t> </a:t>
            </a:r>
            <a:r>
              <a:rPr lang="en-AU" sz="2600" b="1" dirty="0" err="1" smtClean="0">
                <a:solidFill>
                  <a:schemeClr val="tx1">
                    <a:lumMod val="95000"/>
                    <a:lumOff val="5000"/>
                  </a:schemeClr>
                </a:solidFill>
              </a:rPr>
              <a:t>beberapa</a:t>
            </a:r>
            <a:r>
              <a:rPr lang="en-AU" sz="2600" b="1" dirty="0" smtClean="0">
                <a:solidFill>
                  <a:schemeClr val="tx1">
                    <a:lumMod val="95000"/>
                    <a:lumOff val="5000"/>
                  </a:schemeClr>
                </a:solidFill>
              </a:rPr>
              <a:t> </a:t>
            </a:r>
            <a:r>
              <a:rPr lang="en-AU" sz="2600" b="1" dirty="0" err="1" smtClean="0">
                <a:solidFill>
                  <a:schemeClr val="tx1">
                    <a:lumMod val="95000"/>
                    <a:lumOff val="5000"/>
                  </a:schemeClr>
                </a:solidFill>
              </a:rPr>
              <a:t>indikator</a:t>
            </a:r>
            <a:r>
              <a:rPr lang="en-AU" sz="2600" b="1" dirty="0" smtClean="0">
                <a:solidFill>
                  <a:schemeClr val="tx1">
                    <a:lumMod val="95000"/>
                    <a:lumOff val="5000"/>
                  </a:schemeClr>
                </a:solidFill>
              </a:rPr>
              <a:t> yang </a:t>
            </a:r>
            <a:r>
              <a:rPr lang="en-AU" sz="2600" b="1" dirty="0" err="1" smtClean="0">
                <a:solidFill>
                  <a:schemeClr val="tx1">
                    <a:lumMod val="95000"/>
                    <a:lumOff val="5000"/>
                  </a:schemeClr>
                </a:solidFill>
              </a:rPr>
              <a:t>merefleksikan</a:t>
            </a:r>
            <a:r>
              <a:rPr lang="en-AU" sz="2600" b="1" dirty="0" smtClean="0">
                <a:solidFill>
                  <a:schemeClr val="tx1">
                    <a:lumMod val="95000"/>
                    <a:lumOff val="5000"/>
                  </a:schemeClr>
                </a:solidFill>
              </a:rPr>
              <a:t> higher-order thinking</a:t>
            </a:r>
            <a:r>
              <a:rPr lang="id-ID" sz="2600" b="1" dirty="0" smtClean="0">
                <a:solidFill>
                  <a:schemeClr val="tx1">
                    <a:lumMod val="95000"/>
                    <a:lumOff val="5000"/>
                  </a:schemeClr>
                </a:solidFill>
              </a:rPr>
              <a:t> yang mengacu ke kurikulum.</a:t>
            </a:r>
            <a:endParaRPr lang="en-AU" sz="2600" b="1" dirty="0" smtClean="0">
              <a:solidFill>
                <a:schemeClr val="tx1">
                  <a:lumMod val="95000"/>
                  <a:lumOff val="5000"/>
                </a:schemeClr>
              </a:solidFill>
            </a:endParaRPr>
          </a:p>
          <a:p>
            <a:pPr marL="0" indent="0">
              <a:buFontTx/>
              <a:buNone/>
              <a:defRPr/>
            </a:pPr>
            <a:endParaRPr lang="en-AU" sz="1400" b="1" dirty="0" smtClean="0">
              <a:solidFill>
                <a:schemeClr val="tx1">
                  <a:lumMod val="95000"/>
                  <a:lumOff val="5000"/>
                </a:schemeClr>
              </a:solidFill>
            </a:endParaRPr>
          </a:p>
          <a:p>
            <a:pPr marL="0" indent="0">
              <a:buFontTx/>
              <a:buNone/>
              <a:defRPr/>
            </a:pPr>
            <a:r>
              <a:rPr lang="en-AU" sz="2600" b="1" dirty="0" err="1" smtClean="0">
                <a:solidFill>
                  <a:schemeClr val="tx1">
                    <a:lumMod val="95000"/>
                    <a:lumOff val="5000"/>
                  </a:schemeClr>
                </a:solidFill>
              </a:rPr>
              <a:t>Ubahlah</a:t>
            </a:r>
            <a:r>
              <a:rPr lang="en-AU" sz="2600" b="1" dirty="0" smtClean="0">
                <a:solidFill>
                  <a:schemeClr val="tx1">
                    <a:lumMod val="95000"/>
                    <a:lumOff val="5000"/>
                  </a:schemeClr>
                </a:solidFill>
              </a:rPr>
              <a:t> </a:t>
            </a:r>
            <a:r>
              <a:rPr lang="en-AU" sz="2600" b="1" dirty="0" err="1" smtClean="0">
                <a:solidFill>
                  <a:schemeClr val="tx1">
                    <a:lumMod val="95000"/>
                    <a:lumOff val="5000"/>
                  </a:schemeClr>
                </a:solidFill>
              </a:rPr>
              <a:t>indikator</a:t>
            </a:r>
            <a:r>
              <a:rPr lang="en-AU" sz="2600" b="1" dirty="0" smtClean="0">
                <a:solidFill>
                  <a:schemeClr val="tx1">
                    <a:lumMod val="95000"/>
                    <a:lumOff val="5000"/>
                  </a:schemeClr>
                </a:solidFill>
              </a:rPr>
              <a:t> </a:t>
            </a:r>
            <a:r>
              <a:rPr lang="en-AU" sz="2600" b="1" dirty="0" err="1" smtClean="0">
                <a:solidFill>
                  <a:schemeClr val="tx1">
                    <a:lumMod val="95000"/>
                    <a:lumOff val="5000"/>
                  </a:schemeClr>
                </a:solidFill>
              </a:rPr>
              <a:t>tersebut</a:t>
            </a:r>
            <a:r>
              <a:rPr lang="en-AU" sz="2600" b="1" dirty="0" smtClean="0">
                <a:solidFill>
                  <a:schemeClr val="tx1">
                    <a:lumMod val="95000"/>
                    <a:lumOff val="5000"/>
                  </a:schemeClr>
                </a:solidFill>
              </a:rPr>
              <a:t> </a:t>
            </a:r>
            <a:r>
              <a:rPr lang="en-AU" sz="2600" b="1" dirty="0" err="1" smtClean="0">
                <a:solidFill>
                  <a:schemeClr val="tx1">
                    <a:lumMod val="95000"/>
                    <a:lumOff val="5000"/>
                  </a:schemeClr>
                </a:solidFill>
              </a:rPr>
              <a:t>menjadi</a:t>
            </a:r>
            <a:r>
              <a:rPr lang="en-AU" sz="2600" b="1" dirty="0" smtClean="0">
                <a:solidFill>
                  <a:schemeClr val="tx1">
                    <a:lumMod val="95000"/>
                    <a:lumOff val="5000"/>
                  </a:schemeClr>
                </a:solidFill>
              </a:rPr>
              <a:t> </a:t>
            </a:r>
            <a:r>
              <a:rPr lang="id-ID" sz="2600" b="1" dirty="0" smtClean="0">
                <a:solidFill>
                  <a:schemeClr val="tx1">
                    <a:lumMod val="95000"/>
                    <a:lumOff val="5000"/>
                  </a:schemeClr>
                </a:solidFill>
              </a:rPr>
              <a:t>p</a:t>
            </a:r>
            <a:r>
              <a:rPr lang="en-AU" sz="2600" b="1" dirty="0" err="1" smtClean="0">
                <a:solidFill>
                  <a:schemeClr val="tx1">
                    <a:lumMod val="95000"/>
                    <a:lumOff val="5000"/>
                  </a:schemeClr>
                </a:solidFill>
              </a:rPr>
              <a:t>ertanyaan-pertanyaan</a:t>
            </a:r>
            <a:r>
              <a:rPr lang="en-AU" sz="2600" b="1" dirty="0" smtClean="0">
                <a:solidFill>
                  <a:schemeClr val="tx1">
                    <a:lumMod val="95000"/>
                    <a:lumOff val="5000"/>
                  </a:schemeClr>
                </a:solidFill>
              </a:rPr>
              <a:t> PG.   </a:t>
            </a:r>
          </a:p>
          <a:p>
            <a:pPr marL="0" indent="0">
              <a:buFontTx/>
              <a:buNone/>
              <a:defRPr/>
            </a:pPr>
            <a:endParaRPr lang="en-AU" sz="1400" b="1" dirty="0" smtClean="0">
              <a:solidFill>
                <a:schemeClr val="tx1">
                  <a:lumMod val="95000"/>
                  <a:lumOff val="5000"/>
                </a:schemeClr>
              </a:solidFill>
            </a:endParaRPr>
          </a:p>
          <a:p>
            <a:pPr marL="0" indent="0">
              <a:buFontTx/>
              <a:buNone/>
              <a:defRPr/>
            </a:pPr>
            <a:r>
              <a:rPr lang="id-ID" sz="2600" b="1" dirty="0" smtClean="0">
                <a:solidFill>
                  <a:schemeClr val="tx1">
                    <a:lumMod val="95000"/>
                    <a:lumOff val="5000"/>
                  </a:schemeClr>
                </a:solidFill>
              </a:rPr>
              <a:t>Buatlah pertanyaan dari bahan yang tidak ada </a:t>
            </a:r>
            <a:r>
              <a:rPr lang="en-AU" sz="2600" b="1" dirty="0" err="1" smtClean="0">
                <a:solidFill>
                  <a:schemeClr val="tx1">
                    <a:lumMod val="95000"/>
                    <a:lumOff val="5000"/>
                  </a:schemeClr>
                </a:solidFill>
              </a:rPr>
              <a:t>dalam</a:t>
            </a:r>
            <a:r>
              <a:rPr lang="en-AU" sz="2600" b="1" dirty="0" smtClean="0">
                <a:solidFill>
                  <a:schemeClr val="tx1">
                    <a:lumMod val="95000"/>
                    <a:lumOff val="5000"/>
                  </a:schemeClr>
                </a:solidFill>
              </a:rPr>
              <a:t> </a:t>
            </a:r>
            <a:r>
              <a:rPr lang="en-AU" sz="2600" b="1" dirty="0" err="1" smtClean="0">
                <a:solidFill>
                  <a:schemeClr val="tx1">
                    <a:lumMod val="95000"/>
                    <a:lumOff val="5000"/>
                  </a:schemeClr>
                </a:solidFill>
              </a:rPr>
              <a:t>buku</a:t>
            </a:r>
            <a:r>
              <a:rPr lang="en-AU" sz="2600" b="1" dirty="0" smtClean="0">
                <a:solidFill>
                  <a:schemeClr val="tx1">
                    <a:lumMod val="95000"/>
                    <a:lumOff val="5000"/>
                  </a:schemeClr>
                </a:solidFill>
              </a:rPr>
              <a:t> </a:t>
            </a:r>
            <a:r>
              <a:rPr lang="en-AU" sz="2600" b="1" dirty="0" err="1" smtClean="0">
                <a:solidFill>
                  <a:schemeClr val="tx1">
                    <a:lumMod val="95000"/>
                    <a:lumOff val="5000"/>
                  </a:schemeClr>
                </a:solidFill>
              </a:rPr>
              <a:t>cetak</a:t>
            </a:r>
            <a:r>
              <a:rPr lang="id-ID" sz="2600" b="1" dirty="0" smtClean="0">
                <a:solidFill>
                  <a:schemeClr val="tx1">
                    <a:lumMod val="95000"/>
                    <a:lumOff val="5000"/>
                  </a:schemeClr>
                </a:solidFill>
              </a:rPr>
              <a:t>. </a:t>
            </a:r>
            <a:r>
              <a:rPr lang="en-AU" sz="2600" b="1" dirty="0" smtClean="0">
                <a:solidFill>
                  <a:schemeClr val="tx1">
                    <a:lumMod val="95000"/>
                    <a:lumOff val="5000"/>
                  </a:schemeClr>
                </a:solidFill>
              </a:rPr>
              <a:t> </a:t>
            </a:r>
            <a:r>
              <a:rPr lang="id-ID" sz="2600" b="1" dirty="0" smtClean="0">
                <a:solidFill>
                  <a:schemeClr val="tx1">
                    <a:lumMod val="95000"/>
                    <a:lumOff val="5000"/>
                  </a:schemeClr>
                </a:solidFill>
              </a:rPr>
              <a:t>Gunakan berbagai sumber referensi.</a:t>
            </a:r>
            <a:endParaRPr lang="en-AU" sz="2600" b="1" dirty="0" smtClean="0">
              <a:solidFill>
                <a:schemeClr val="tx1">
                  <a:lumMod val="95000"/>
                  <a:lumOff val="5000"/>
                </a:schemeClr>
              </a:solidFill>
            </a:endParaRPr>
          </a:p>
          <a:p>
            <a:pPr marL="0" indent="0">
              <a:buFontTx/>
              <a:buNone/>
              <a:defRPr/>
            </a:pPr>
            <a:endParaRPr lang="en-AU" sz="2600" dirty="0" smtClean="0"/>
          </a:p>
          <a:p>
            <a:pPr marL="0" indent="0">
              <a:buFontTx/>
              <a:buNone/>
              <a:defRPr/>
            </a:pPr>
            <a:endParaRPr lang="en-AU" sz="2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457200" y="908050"/>
            <a:ext cx="8229600" cy="5949950"/>
          </a:xfrm>
          <a:solidFill>
            <a:srgbClr val="FFFF66"/>
          </a:solidFill>
          <a:ln>
            <a:solidFill>
              <a:srgbClr val="C00000"/>
            </a:solidFill>
          </a:ln>
        </p:spPr>
        <p:txBody>
          <a:bodyPr>
            <a:normAutofit/>
          </a:bodyPr>
          <a:lstStyle/>
          <a:p>
            <a:pPr marL="514350" indent="-514350">
              <a:buNone/>
            </a:pPr>
            <a:r>
              <a:rPr lang="id-ID" b="1" dirty="0" smtClean="0">
                <a:solidFill>
                  <a:schemeClr val="tx1">
                    <a:lumMod val="95000"/>
                    <a:lumOff val="5000"/>
                  </a:schemeClr>
                </a:solidFill>
              </a:rPr>
              <a:t>1. </a:t>
            </a:r>
            <a:r>
              <a:rPr lang="en-US" b="1" dirty="0" err="1" smtClean="0">
                <a:solidFill>
                  <a:schemeClr val="tx1">
                    <a:lumMod val="95000"/>
                    <a:lumOff val="5000"/>
                  </a:schemeClr>
                </a:solidFill>
              </a:rPr>
              <a:t>Pilih</a:t>
            </a:r>
            <a:r>
              <a:rPr lang="en-US" b="1" dirty="0" smtClean="0">
                <a:solidFill>
                  <a:schemeClr val="tx1">
                    <a:lumMod val="95000"/>
                    <a:lumOff val="5000"/>
                  </a:schemeClr>
                </a:solidFill>
              </a:rPr>
              <a:t> </a:t>
            </a:r>
            <a:r>
              <a:rPr lang="en-US" b="1" dirty="0" err="1" smtClean="0">
                <a:solidFill>
                  <a:schemeClr val="tx1">
                    <a:lumMod val="95000"/>
                    <a:lumOff val="5000"/>
                  </a:schemeClr>
                </a:solidFill>
              </a:rPr>
              <a:t>materi</a:t>
            </a:r>
            <a:r>
              <a:rPr lang="en-US" b="1" dirty="0" smtClean="0">
                <a:solidFill>
                  <a:schemeClr val="tx1">
                    <a:lumMod val="95000"/>
                    <a:lumOff val="5000"/>
                  </a:schemeClr>
                </a:solidFill>
              </a:rPr>
              <a:t> yang </a:t>
            </a:r>
            <a:r>
              <a:rPr lang="en-US" b="1" dirty="0" err="1" smtClean="0">
                <a:solidFill>
                  <a:schemeClr val="tx1">
                    <a:lumMod val="95000"/>
                    <a:lumOff val="5000"/>
                  </a:schemeClr>
                </a:solidFill>
              </a:rPr>
              <a:t>sesuai</a:t>
            </a:r>
            <a:r>
              <a:rPr lang="en-US" b="1" dirty="0" smtClean="0">
                <a:solidFill>
                  <a:schemeClr val="tx1">
                    <a:lumMod val="95000"/>
                    <a:lumOff val="5000"/>
                  </a:schemeClr>
                </a:solidFill>
              </a:rPr>
              <a:t> </a:t>
            </a:r>
            <a:r>
              <a:rPr lang="en-US" b="1" dirty="0" err="1" smtClean="0">
                <a:solidFill>
                  <a:schemeClr val="tx1">
                    <a:lumMod val="95000"/>
                    <a:lumOff val="5000"/>
                  </a:schemeClr>
                </a:solidFill>
              </a:rPr>
              <a:t>dengan</a:t>
            </a:r>
            <a:r>
              <a:rPr lang="en-US" b="1" dirty="0" smtClean="0">
                <a:solidFill>
                  <a:schemeClr val="tx1">
                    <a:lumMod val="95000"/>
                    <a:lumOff val="5000"/>
                  </a:schemeClr>
                </a:solidFill>
              </a:rPr>
              <a:t> </a:t>
            </a:r>
            <a:r>
              <a:rPr lang="en-US" b="1" dirty="0" err="1" smtClean="0">
                <a:solidFill>
                  <a:schemeClr val="tx1">
                    <a:lumMod val="95000"/>
                    <a:lumOff val="5000"/>
                  </a:schemeClr>
                </a:solidFill>
              </a:rPr>
              <a:t>indikator</a:t>
            </a:r>
            <a:r>
              <a:rPr lang="en-US" b="1" dirty="0" smtClean="0">
                <a:solidFill>
                  <a:schemeClr val="tx1">
                    <a:lumMod val="95000"/>
                    <a:lumOff val="5000"/>
                  </a:schemeClr>
                </a:solidFill>
              </a:rPr>
              <a:t> </a:t>
            </a:r>
            <a:r>
              <a:rPr lang="en-US" b="1" dirty="0" err="1" smtClean="0">
                <a:solidFill>
                  <a:schemeClr val="tx1">
                    <a:lumMod val="95000"/>
                    <a:lumOff val="5000"/>
                  </a:schemeClr>
                </a:solidFill>
              </a:rPr>
              <a:t>soal</a:t>
            </a:r>
            <a:r>
              <a:rPr lang="en-US" b="1" dirty="0" smtClean="0">
                <a:solidFill>
                  <a:schemeClr val="tx1">
                    <a:lumMod val="95000"/>
                    <a:lumOff val="5000"/>
                  </a:schemeClr>
                </a:solidFill>
              </a:rPr>
              <a:t> (</a:t>
            </a:r>
            <a:r>
              <a:rPr lang="en-US" b="1" dirty="0" err="1" smtClean="0">
                <a:solidFill>
                  <a:schemeClr val="tx1">
                    <a:lumMod val="95000"/>
                    <a:lumOff val="5000"/>
                  </a:schemeClr>
                </a:solidFill>
              </a:rPr>
              <a:t>disebut</a:t>
            </a:r>
            <a:r>
              <a:rPr lang="en-US" b="1" dirty="0" smtClean="0">
                <a:solidFill>
                  <a:schemeClr val="tx1">
                    <a:lumMod val="95000"/>
                    <a:lumOff val="5000"/>
                  </a:schemeClr>
                </a:solidFill>
              </a:rPr>
              <a:t> “stimulus”)</a:t>
            </a:r>
          </a:p>
          <a:p>
            <a:pPr marL="514350" indent="-514350">
              <a:buNone/>
            </a:pPr>
            <a:r>
              <a:rPr lang="id-ID" b="1" dirty="0" smtClean="0">
                <a:solidFill>
                  <a:schemeClr val="tx1">
                    <a:lumMod val="95000"/>
                    <a:lumOff val="5000"/>
                  </a:schemeClr>
                </a:solidFill>
              </a:rPr>
              <a:t>2. </a:t>
            </a:r>
            <a:r>
              <a:rPr lang="en-US" b="1" dirty="0" err="1" smtClean="0">
                <a:solidFill>
                  <a:schemeClr val="tx1">
                    <a:lumMod val="95000"/>
                    <a:lumOff val="5000"/>
                  </a:schemeClr>
                </a:solidFill>
              </a:rPr>
              <a:t>Periksa</a:t>
            </a:r>
            <a:r>
              <a:rPr lang="en-US" b="1" dirty="0" smtClean="0">
                <a:solidFill>
                  <a:schemeClr val="tx1">
                    <a:lumMod val="95000"/>
                    <a:lumOff val="5000"/>
                  </a:schemeClr>
                </a:solidFill>
              </a:rPr>
              <a:t> </a:t>
            </a:r>
            <a:r>
              <a:rPr lang="en-US" b="1" dirty="0" err="1" smtClean="0">
                <a:solidFill>
                  <a:schemeClr val="tx1">
                    <a:lumMod val="95000"/>
                    <a:lumOff val="5000"/>
                  </a:schemeClr>
                </a:solidFill>
              </a:rPr>
              <a:t>materi</a:t>
            </a:r>
            <a:r>
              <a:rPr lang="en-US" b="1" dirty="0" smtClean="0">
                <a:solidFill>
                  <a:schemeClr val="tx1">
                    <a:lumMod val="95000"/>
                    <a:lumOff val="5000"/>
                  </a:schemeClr>
                </a:solidFill>
              </a:rPr>
              <a:t> (stimulus)</a:t>
            </a:r>
          </a:p>
          <a:p>
            <a:pPr marL="514350" indent="-514350"/>
            <a:r>
              <a:rPr lang="en-US" b="1" dirty="0" err="1" smtClean="0">
                <a:solidFill>
                  <a:schemeClr val="tx1">
                    <a:lumMod val="95000"/>
                    <a:lumOff val="5000"/>
                  </a:schemeClr>
                </a:solidFill>
              </a:rPr>
              <a:t>Apakah</a:t>
            </a:r>
            <a:r>
              <a:rPr lang="en-US" b="1" dirty="0" smtClean="0">
                <a:solidFill>
                  <a:schemeClr val="tx1">
                    <a:lumMod val="95000"/>
                    <a:lumOff val="5000"/>
                  </a:schemeClr>
                </a:solidFill>
              </a:rPr>
              <a:t> </a:t>
            </a:r>
            <a:r>
              <a:rPr lang="en-US" b="1" dirty="0" err="1" smtClean="0">
                <a:solidFill>
                  <a:schemeClr val="tx1">
                    <a:lumMod val="95000"/>
                    <a:lumOff val="5000"/>
                  </a:schemeClr>
                </a:solidFill>
              </a:rPr>
              <a:t>bermanfaat</a:t>
            </a:r>
            <a:r>
              <a:rPr lang="en-US" b="1" dirty="0" smtClean="0">
                <a:solidFill>
                  <a:schemeClr val="tx1">
                    <a:lumMod val="95000"/>
                    <a:lumOff val="5000"/>
                  </a:schemeClr>
                </a:solidFill>
              </a:rPr>
              <a:t>?</a:t>
            </a:r>
          </a:p>
          <a:p>
            <a:pPr marL="514350" indent="-514350"/>
            <a:r>
              <a:rPr lang="en-US" b="1" dirty="0" err="1" smtClean="0">
                <a:solidFill>
                  <a:schemeClr val="tx1">
                    <a:lumMod val="95000"/>
                    <a:lumOff val="5000"/>
                  </a:schemeClr>
                </a:solidFill>
              </a:rPr>
              <a:t>Apakah</a:t>
            </a:r>
            <a:r>
              <a:rPr lang="en-US" b="1" dirty="0" smtClean="0">
                <a:solidFill>
                  <a:schemeClr val="tx1">
                    <a:lumMod val="95000"/>
                    <a:lumOff val="5000"/>
                  </a:schemeClr>
                </a:solidFill>
              </a:rPr>
              <a:t> </a:t>
            </a:r>
            <a:r>
              <a:rPr lang="en-US" b="1" dirty="0" err="1" smtClean="0">
                <a:solidFill>
                  <a:schemeClr val="tx1">
                    <a:lumMod val="95000"/>
                    <a:lumOff val="5000"/>
                  </a:schemeClr>
                </a:solidFill>
              </a:rPr>
              <a:t>merefleksikan</a:t>
            </a:r>
            <a:r>
              <a:rPr lang="en-US" b="1" dirty="0" smtClean="0">
                <a:solidFill>
                  <a:schemeClr val="tx1">
                    <a:lumMod val="95000"/>
                    <a:lumOff val="5000"/>
                  </a:schemeClr>
                </a:solidFill>
              </a:rPr>
              <a:t> </a:t>
            </a:r>
            <a:r>
              <a:rPr lang="en-US" b="1" dirty="0" err="1" smtClean="0">
                <a:solidFill>
                  <a:schemeClr val="tx1">
                    <a:lumMod val="95000"/>
                    <a:lumOff val="5000"/>
                  </a:schemeClr>
                </a:solidFill>
              </a:rPr>
              <a:t>kurikulum</a:t>
            </a:r>
            <a:r>
              <a:rPr lang="en-US" b="1" dirty="0" smtClean="0">
                <a:solidFill>
                  <a:schemeClr val="tx1">
                    <a:lumMod val="95000"/>
                    <a:lumOff val="5000"/>
                  </a:schemeClr>
                </a:solidFill>
              </a:rPr>
              <a:t>?</a:t>
            </a:r>
          </a:p>
          <a:p>
            <a:pPr marL="514350" indent="-514350"/>
            <a:r>
              <a:rPr lang="en-US" b="1" dirty="0" err="1" smtClean="0">
                <a:solidFill>
                  <a:schemeClr val="tx1">
                    <a:lumMod val="95000"/>
                    <a:lumOff val="5000"/>
                  </a:schemeClr>
                </a:solidFill>
              </a:rPr>
              <a:t>Apakah</a:t>
            </a:r>
            <a:r>
              <a:rPr lang="en-US" b="1" dirty="0" smtClean="0">
                <a:solidFill>
                  <a:schemeClr val="tx1">
                    <a:lumMod val="95000"/>
                    <a:lumOff val="5000"/>
                  </a:schemeClr>
                </a:solidFill>
              </a:rPr>
              <a:t> </a:t>
            </a:r>
            <a:r>
              <a:rPr lang="en-US" b="1" dirty="0" err="1" smtClean="0">
                <a:solidFill>
                  <a:schemeClr val="tx1">
                    <a:lumMod val="95000"/>
                    <a:lumOff val="5000"/>
                  </a:schemeClr>
                </a:solidFill>
              </a:rPr>
              <a:t>menarik</a:t>
            </a:r>
            <a:r>
              <a:rPr lang="en-US" b="1" dirty="0" smtClean="0">
                <a:solidFill>
                  <a:schemeClr val="tx1">
                    <a:lumMod val="95000"/>
                    <a:lumOff val="5000"/>
                  </a:schemeClr>
                </a:solidFill>
              </a:rPr>
              <a:t>? </a:t>
            </a:r>
            <a:r>
              <a:rPr lang="en-US" b="1" dirty="0" err="1" smtClean="0">
                <a:solidFill>
                  <a:schemeClr val="tx1">
                    <a:lumMod val="95000"/>
                    <a:lumOff val="5000"/>
                  </a:schemeClr>
                </a:solidFill>
              </a:rPr>
              <a:t>Relevan</a:t>
            </a:r>
            <a:r>
              <a:rPr lang="en-US" b="1" dirty="0" smtClean="0">
                <a:solidFill>
                  <a:schemeClr val="tx1">
                    <a:lumMod val="95000"/>
                    <a:lumOff val="5000"/>
                  </a:schemeClr>
                </a:solidFill>
              </a:rPr>
              <a:t>? </a:t>
            </a:r>
            <a:r>
              <a:rPr lang="en-US" b="1" dirty="0" err="1" smtClean="0">
                <a:solidFill>
                  <a:schemeClr val="tx1">
                    <a:lumMod val="95000"/>
                    <a:lumOff val="5000"/>
                  </a:schemeClr>
                </a:solidFill>
              </a:rPr>
              <a:t>Cocok</a:t>
            </a:r>
            <a:r>
              <a:rPr lang="en-US" b="1" dirty="0" smtClean="0">
                <a:solidFill>
                  <a:schemeClr val="tx1">
                    <a:lumMod val="95000"/>
                    <a:lumOff val="5000"/>
                  </a:schemeClr>
                </a:solidFill>
              </a:rPr>
              <a:t>?</a:t>
            </a:r>
          </a:p>
          <a:p>
            <a:pPr marL="514350" indent="-514350"/>
            <a:r>
              <a:rPr lang="en-US" b="1" dirty="0" err="1" smtClean="0">
                <a:solidFill>
                  <a:schemeClr val="tx1">
                    <a:lumMod val="95000"/>
                    <a:lumOff val="5000"/>
                  </a:schemeClr>
                </a:solidFill>
              </a:rPr>
              <a:t>Apakah</a:t>
            </a:r>
            <a:r>
              <a:rPr lang="en-US" b="1" dirty="0" smtClean="0">
                <a:solidFill>
                  <a:schemeClr val="tx1">
                    <a:lumMod val="95000"/>
                    <a:lumOff val="5000"/>
                  </a:schemeClr>
                </a:solidFill>
              </a:rPr>
              <a:t> </a:t>
            </a:r>
            <a:r>
              <a:rPr lang="en-US" b="1" dirty="0" err="1" smtClean="0">
                <a:solidFill>
                  <a:schemeClr val="tx1">
                    <a:lumMod val="95000"/>
                    <a:lumOff val="5000"/>
                  </a:schemeClr>
                </a:solidFill>
              </a:rPr>
              <a:t>pertanyaan</a:t>
            </a:r>
            <a:r>
              <a:rPr lang="en-US" b="1" dirty="0" smtClean="0">
                <a:solidFill>
                  <a:schemeClr val="tx1">
                    <a:lumMod val="95000"/>
                    <a:lumOff val="5000"/>
                  </a:schemeClr>
                </a:solidFill>
              </a:rPr>
              <a:t> </a:t>
            </a:r>
            <a:r>
              <a:rPr lang="en-US" b="1" dirty="0" err="1" smtClean="0">
                <a:solidFill>
                  <a:schemeClr val="tx1">
                    <a:lumMod val="95000"/>
                    <a:lumOff val="5000"/>
                  </a:schemeClr>
                </a:solidFill>
              </a:rPr>
              <a:t>penting</a:t>
            </a:r>
            <a:r>
              <a:rPr lang="en-US" b="1" dirty="0" smtClean="0">
                <a:solidFill>
                  <a:schemeClr val="tx1">
                    <a:lumMod val="95000"/>
                    <a:lumOff val="5000"/>
                  </a:schemeClr>
                </a:solidFill>
              </a:rPr>
              <a:t> yang </a:t>
            </a:r>
            <a:r>
              <a:rPr lang="en-US" b="1" dirty="0" err="1" smtClean="0">
                <a:solidFill>
                  <a:schemeClr val="tx1">
                    <a:lumMod val="95000"/>
                    <a:lumOff val="5000"/>
                  </a:schemeClr>
                </a:solidFill>
              </a:rPr>
              <a:t>dapat</a:t>
            </a:r>
            <a:r>
              <a:rPr lang="en-US" b="1" dirty="0" smtClean="0">
                <a:solidFill>
                  <a:schemeClr val="tx1">
                    <a:lumMod val="95000"/>
                    <a:lumOff val="5000"/>
                  </a:schemeClr>
                </a:solidFill>
              </a:rPr>
              <a:t> </a:t>
            </a:r>
            <a:r>
              <a:rPr lang="en-US" b="1" dirty="0" err="1" smtClean="0">
                <a:solidFill>
                  <a:schemeClr val="tx1">
                    <a:lumMod val="95000"/>
                    <a:lumOff val="5000"/>
                  </a:schemeClr>
                </a:solidFill>
              </a:rPr>
              <a:t>diidentifikasi</a:t>
            </a:r>
            <a:r>
              <a:rPr lang="en-US" b="1" dirty="0" smtClean="0">
                <a:solidFill>
                  <a:schemeClr val="tx1">
                    <a:lumMod val="95000"/>
                    <a:lumOff val="5000"/>
                  </a:schemeClr>
                </a:solidFill>
              </a:rPr>
              <a:t> </a:t>
            </a:r>
            <a:r>
              <a:rPr lang="en-US" b="1" dirty="0" err="1" smtClean="0">
                <a:solidFill>
                  <a:schemeClr val="tx1">
                    <a:lumMod val="95000"/>
                    <a:lumOff val="5000"/>
                  </a:schemeClr>
                </a:solidFill>
              </a:rPr>
              <a:t>dari</a:t>
            </a:r>
            <a:r>
              <a:rPr lang="en-US" b="1" dirty="0" smtClean="0">
                <a:solidFill>
                  <a:schemeClr val="tx1">
                    <a:lumMod val="95000"/>
                    <a:lumOff val="5000"/>
                  </a:schemeClr>
                </a:solidFill>
              </a:rPr>
              <a:t> stimulus?</a:t>
            </a:r>
          </a:p>
          <a:p>
            <a:pPr marL="514350" indent="-514350">
              <a:buFontTx/>
              <a:buNone/>
            </a:pPr>
            <a:r>
              <a:rPr lang="en-US" b="1" dirty="0" smtClean="0">
                <a:solidFill>
                  <a:schemeClr val="tx1">
                    <a:lumMod val="95000"/>
                    <a:lumOff val="5000"/>
                  </a:schemeClr>
                </a:solidFill>
              </a:rPr>
              <a:t>3. HOT </a:t>
            </a:r>
          </a:p>
          <a:p>
            <a:pPr marL="514350" indent="-514350"/>
            <a:r>
              <a:rPr lang="en-US" b="1" dirty="0" err="1" smtClean="0">
                <a:solidFill>
                  <a:schemeClr val="tx1">
                    <a:lumMod val="95000"/>
                    <a:lumOff val="5000"/>
                  </a:schemeClr>
                </a:solidFill>
              </a:rPr>
              <a:t>Analisis</a:t>
            </a:r>
            <a:endParaRPr lang="en-US" b="1" dirty="0" smtClean="0">
              <a:solidFill>
                <a:schemeClr val="tx1">
                  <a:lumMod val="95000"/>
                  <a:lumOff val="5000"/>
                </a:schemeClr>
              </a:solidFill>
            </a:endParaRPr>
          </a:p>
          <a:p>
            <a:pPr marL="514350" indent="-514350"/>
            <a:r>
              <a:rPr lang="en-US" b="1" dirty="0" err="1" smtClean="0">
                <a:solidFill>
                  <a:schemeClr val="tx1">
                    <a:lumMod val="95000"/>
                    <a:lumOff val="5000"/>
                  </a:schemeClr>
                </a:solidFill>
              </a:rPr>
              <a:t>Sintesis</a:t>
            </a:r>
            <a:endParaRPr lang="en-US" b="1" dirty="0" smtClean="0">
              <a:solidFill>
                <a:schemeClr val="tx1">
                  <a:lumMod val="95000"/>
                  <a:lumOff val="5000"/>
                </a:schemeClr>
              </a:solidFill>
            </a:endParaRPr>
          </a:p>
          <a:p>
            <a:pPr marL="514350" indent="-514350"/>
            <a:r>
              <a:rPr lang="en-US" b="1" dirty="0" err="1" smtClean="0">
                <a:solidFill>
                  <a:schemeClr val="tx1">
                    <a:lumMod val="95000"/>
                    <a:lumOff val="5000"/>
                  </a:schemeClr>
                </a:solidFill>
              </a:rPr>
              <a:t>Evaluasi</a:t>
            </a:r>
            <a:endParaRPr lang="en-US" b="1" dirty="0" smtClean="0">
              <a:solidFill>
                <a:schemeClr val="tx1">
                  <a:lumMod val="95000"/>
                  <a:lumOff val="5000"/>
                </a:schemeClr>
              </a:solidFill>
            </a:endParaRPr>
          </a:p>
          <a:p>
            <a:pPr marL="514350" indent="-514350">
              <a:buFontTx/>
              <a:buNone/>
            </a:pPr>
            <a:endParaRPr lang="en-US" sz="2000" dirty="0" smtClean="0">
              <a:solidFill>
                <a:schemeClr val="accent2"/>
              </a:solidFill>
            </a:endParaRPr>
          </a:p>
          <a:p>
            <a:pPr marL="514350" indent="-514350"/>
            <a:endParaRPr lang="en-US" sz="2000" dirty="0" smtClean="0">
              <a:solidFill>
                <a:schemeClr val="accent2"/>
              </a:solidFill>
            </a:endParaRPr>
          </a:p>
        </p:txBody>
      </p:sp>
      <p:sp>
        <p:nvSpPr>
          <p:cNvPr id="21506" name="Title 1"/>
          <p:cNvSpPr>
            <a:spLocks noGrp="1"/>
          </p:cNvSpPr>
          <p:nvPr>
            <p:ph type="title"/>
          </p:nvPr>
        </p:nvSpPr>
        <p:spPr>
          <a:xfrm>
            <a:off x="457200" y="274638"/>
            <a:ext cx="8229600" cy="633412"/>
          </a:xfrm>
          <a:solidFill>
            <a:srgbClr val="FF6600"/>
          </a:solidFill>
          <a:ln>
            <a:solidFill>
              <a:srgbClr val="C00000"/>
            </a:solidFill>
          </a:ln>
        </p:spPr>
        <p:txBody>
          <a:bodyPr/>
          <a:lstStyle/>
          <a:p>
            <a:r>
              <a:rPr lang="en-US" sz="2000" dirty="0" smtClean="0">
                <a:solidFill>
                  <a:srgbClr val="002060"/>
                </a:solidFill>
                <a:latin typeface="Aharoni" pitchFamily="2" charset="-79"/>
                <a:cs typeface="Aharoni" pitchFamily="2" charset="-79"/>
              </a:rPr>
              <a:t>HAL-HAL PENTING DALAM MENULIS SOAL HOT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754563"/>
          </a:xfrm>
          <a:solidFill>
            <a:schemeClr val="bg2">
              <a:lumMod val="75000"/>
            </a:schemeClr>
          </a:solidFill>
          <a:ln>
            <a:solidFill>
              <a:srgbClr val="0070C0"/>
            </a:solidFill>
          </a:ln>
        </p:spPr>
        <p:txBody>
          <a:bodyPr>
            <a:normAutofit/>
          </a:bodyPr>
          <a:lstStyle/>
          <a:p>
            <a:pPr indent="12700">
              <a:buAutoNum type="arabicPeriod"/>
            </a:pPr>
            <a:r>
              <a:rPr lang="en-US" b="1" dirty="0" smtClean="0">
                <a:latin typeface="Batang" pitchFamily="18" charset="-127"/>
                <a:ea typeface="Batang" pitchFamily="18" charset="-127"/>
              </a:rPr>
              <a:t> </a:t>
            </a:r>
            <a:r>
              <a:rPr lang="en-US" b="1" dirty="0" err="1" smtClean="0">
                <a:latin typeface="Batang" pitchFamily="18" charset="-127"/>
                <a:ea typeface="Batang" pitchFamily="18" charset="-127"/>
              </a:rPr>
              <a:t>Pilihlah</a:t>
            </a:r>
            <a:r>
              <a:rPr lang="en-US" b="1" dirty="0" smtClean="0">
                <a:latin typeface="Batang" pitchFamily="18" charset="-127"/>
                <a:ea typeface="Batang" pitchFamily="18" charset="-127"/>
              </a:rPr>
              <a:t> KD</a:t>
            </a:r>
          </a:p>
          <a:p>
            <a:pPr indent="12700">
              <a:buAutoNum type="arabicPeriod"/>
            </a:pPr>
            <a:r>
              <a:rPr lang="en-US" b="1" dirty="0" smtClean="0">
                <a:latin typeface="Batang" pitchFamily="18" charset="-127"/>
                <a:ea typeface="Batang" pitchFamily="18" charset="-127"/>
              </a:rPr>
              <a:t> </a:t>
            </a:r>
            <a:r>
              <a:rPr lang="en-US" b="1" dirty="0" err="1" smtClean="0">
                <a:latin typeface="Batang" pitchFamily="18" charset="-127"/>
                <a:ea typeface="Batang" pitchFamily="18" charset="-127"/>
              </a:rPr>
              <a:t>Pilih</a:t>
            </a:r>
            <a:r>
              <a:rPr lang="en-US" b="1" dirty="0" smtClean="0">
                <a:latin typeface="Batang" pitchFamily="18" charset="-127"/>
                <a:ea typeface="Batang" pitchFamily="18" charset="-127"/>
              </a:rPr>
              <a:t> </a:t>
            </a:r>
            <a:r>
              <a:rPr lang="en-US" b="1" dirty="0" err="1" smtClean="0">
                <a:latin typeface="Batang" pitchFamily="18" charset="-127"/>
                <a:ea typeface="Batang" pitchFamily="18" charset="-127"/>
              </a:rPr>
              <a:t>materi</a:t>
            </a:r>
            <a:r>
              <a:rPr lang="en-US" b="1" dirty="0" smtClean="0">
                <a:latin typeface="Batang" pitchFamily="18" charset="-127"/>
                <a:ea typeface="Batang" pitchFamily="18" charset="-127"/>
              </a:rPr>
              <a:t> yang </a:t>
            </a:r>
            <a:r>
              <a:rPr lang="en-US" b="1" dirty="0" err="1" smtClean="0">
                <a:latin typeface="Batang" pitchFamily="18" charset="-127"/>
                <a:ea typeface="Batang" pitchFamily="18" charset="-127"/>
              </a:rPr>
              <a:t>dapat</a:t>
            </a:r>
            <a:r>
              <a:rPr lang="en-US" b="1" dirty="0" smtClean="0">
                <a:latin typeface="Batang" pitchFamily="18" charset="-127"/>
                <a:ea typeface="Batang" pitchFamily="18" charset="-127"/>
              </a:rPr>
              <a:t> </a:t>
            </a:r>
            <a:r>
              <a:rPr lang="en-US" b="1" dirty="0" err="1" smtClean="0">
                <a:latin typeface="Batang" pitchFamily="18" charset="-127"/>
                <a:ea typeface="Batang" pitchFamily="18" charset="-127"/>
              </a:rPr>
              <a:t>dibuat</a:t>
            </a:r>
            <a:r>
              <a:rPr lang="en-US" b="1" dirty="0" smtClean="0">
                <a:latin typeface="Batang" pitchFamily="18" charset="-127"/>
                <a:ea typeface="Batang" pitchFamily="18" charset="-127"/>
              </a:rPr>
              <a:t> </a:t>
            </a:r>
            <a:r>
              <a:rPr lang="en-US" b="1" dirty="0" err="1" smtClean="0">
                <a:latin typeface="Batang" pitchFamily="18" charset="-127"/>
                <a:ea typeface="Batang" pitchFamily="18" charset="-127"/>
              </a:rPr>
              <a:t>soal</a:t>
            </a:r>
            <a:r>
              <a:rPr lang="en-US" b="1" dirty="0" smtClean="0">
                <a:latin typeface="Batang" pitchFamily="18" charset="-127"/>
                <a:ea typeface="Batang" pitchFamily="18" charset="-127"/>
              </a:rPr>
              <a:t> </a:t>
            </a:r>
          </a:p>
          <a:p>
            <a:pPr indent="12700">
              <a:buNone/>
            </a:pPr>
            <a:r>
              <a:rPr lang="en-US" b="1" dirty="0" smtClean="0">
                <a:latin typeface="Batang" pitchFamily="18" charset="-127"/>
                <a:ea typeface="Batang" pitchFamily="18" charset="-127"/>
              </a:rPr>
              <a:t>    HOT</a:t>
            </a:r>
          </a:p>
          <a:p>
            <a:pPr indent="12700">
              <a:buNone/>
            </a:pPr>
            <a:r>
              <a:rPr lang="en-US" b="1" dirty="0" smtClean="0">
                <a:latin typeface="Batang" pitchFamily="18" charset="-127"/>
                <a:ea typeface="Batang" pitchFamily="18" charset="-127"/>
              </a:rPr>
              <a:t>3. </a:t>
            </a:r>
            <a:r>
              <a:rPr lang="en-US" b="1" dirty="0" err="1" smtClean="0">
                <a:latin typeface="Batang" pitchFamily="18" charset="-127"/>
                <a:ea typeface="Batang" pitchFamily="18" charset="-127"/>
              </a:rPr>
              <a:t>Tentukan</a:t>
            </a:r>
            <a:r>
              <a:rPr lang="en-US" b="1" dirty="0" smtClean="0">
                <a:latin typeface="Batang" pitchFamily="18" charset="-127"/>
                <a:ea typeface="Batang" pitchFamily="18" charset="-127"/>
              </a:rPr>
              <a:t> stimulus yang </a:t>
            </a:r>
            <a:r>
              <a:rPr lang="en-US" b="1" dirty="0" err="1" smtClean="0">
                <a:latin typeface="Batang" pitchFamily="18" charset="-127"/>
                <a:ea typeface="Batang" pitchFamily="18" charset="-127"/>
              </a:rPr>
              <a:t>memuat</a:t>
            </a:r>
            <a:r>
              <a:rPr lang="en-US" b="1" dirty="0" smtClean="0">
                <a:latin typeface="Batang" pitchFamily="18" charset="-127"/>
                <a:ea typeface="Batang" pitchFamily="18" charset="-127"/>
              </a:rPr>
              <a:t> </a:t>
            </a:r>
            <a:r>
              <a:rPr lang="en-US" b="1" dirty="0" err="1" smtClean="0">
                <a:latin typeface="Batang" pitchFamily="18" charset="-127"/>
                <a:ea typeface="Batang" pitchFamily="18" charset="-127"/>
              </a:rPr>
              <a:t>informasi</a:t>
            </a:r>
            <a:r>
              <a:rPr lang="en-US" b="1" dirty="0" smtClean="0">
                <a:latin typeface="Batang" pitchFamily="18" charset="-127"/>
                <a:ea typeface="Batang" pitchFamily="18" charset="-127"/>
              </a:rPr>
              <a:t> </a:t>
            </a:r>
            <a:endParaRPr lang="id-ID" b="1" dirty="0" smtClean="0">
              <a:latin typeface="Batang" pitchFamily="18" charset="-127"/>
              <a:ea typeface="Batang" pitchFamily="18" charset="-127"/>
            </a:endParaRPr>
          </a:p>
          <a:p>
            <a:pPr indent="12700">
              <a:buNone/>
            </a:pPr>
            <a:r>
              <a:rPr lang="id-ID" b="1" dirty="0" smtClean="0">
                <a:latin typeface="Batang" pitchFamily="18" charset="-127"/>
                <a:ea typeface="Batang" pitchFamily="18" charset="-127"/>
              </a:rPr>
              <a:t>    </a:t>
            </a:r>
            <a:r>
              <a:rPr lang="en-US" b="1" dirty="0" err="1" smtClean="0">
                <a:latin typeface="Batang" pitchFamily="18" charset="-127"/>
                <a:ea typeface="Batang" pitchFamily="18" charset="-127"/>
              </a:rPr>
              <a:t>untuk</a:t>
            </a:r>
            <a:r>
              <a:rPr lang="en-US" b="1" dirty="0" smtClean="0">
                <a:latin typeface="Batang" pitchFamily="18" charset="-127"/>
                <a:ea typeface="Batang" pitchFamily="18" charset="-127"/>
              </a:rPr>
              <a:t> </a:t>
            </a:r>
            <a:r>
              <a:rPr lang="en-US" b="1" dirty="0" err="1" smtClean="0">
                <a:latin typeface="Batang" pitchFamily="18" charset="-127"/>
                <a:ea typeface="Batang" pitchFamily="18" charset="-127"/>
              </a:rPr>
              <a:t>menjawab</a:t>
            </a:r>
            <a:r>
              <a:rPr lang="en-US" b="1" dirty="0" smtClean="0">
                <a:latin typeface="Batang" pitchFamily="18" charset="-127"/>
                <a:ea typeface="Batang" pitchFamily="18" charset="-127"/>
              </a:rPr>
              <a:t> </a:t>
            </a:r>
            <a:r>
              <a:rPr lang="en-US" b="1" dirty="0" err="1" smtClean="0">
                <a:latin typeface="Batang" pitchFamily="18" charset="-127"/>
                <a:ea typeface="Batang" pitchFamily="18" charset="-127"/>
              </a:rPr>
              <a:t>soal</a:t>
            </a:r>
            <a:r>
              <a:rPr lang="en-US" b="1" dirty="0" smtClean="0">
                <a:latin typeface="Batang" pitchFamily="18" charset="-127"/>
                <a:ea typeface="Batang" pitchFamily="18" charset="-127"/>
              </a:rPr>
              <a:t>.</a:t>
            </a:r>
          </a:p>
          <a:p>
            <a:pPr indent="12700">
              <a:buNone/>
            </a:pPr>
            <a:r>
              <a:rPr lang="id-ID" b="1" dirty="0" smtClean="0">
                <a:latin typeface="Batang" pitchFamily="18" charset="-127"/>
                <a:ea typeface="Batang" pitchFamily="18" charset="-127"/>
              </a:rPr>
              <a:t>    </a:t>
            </a:r>
            <a:r>
              <a:rPr lang="en-US" b="1" dirty="0" smtClean="0">
                <a:latin typeface="Batang" pitchFamily="18" charset="-127"/>
                <a:ea typeface="Batang" pitchFamily="18" charset="-127"/>
              </a:rPr>
              <a:t>Stimulus: </a:t>
            </a:r>
            <a:r>
              <a:rPr lang="en-US" b="1" dirty="0" err="1" smtClean="0">
                <a:latin typeface="Batang" pitchFamily="18" charset="-127"/>
                <a:ea typeface="Batang" pitchFamily="18" charset="-127"/>
              </a:rPr>
              <a:t>gambar</a:t>
            </a:r>
            <a:r>
              <a:rPr lang="en-US" b="1" dirty="0" smtClean="0">
                <a:latin typeface="Batang" pitchFamily="18" charset="-127"/>
                <a:ea typeface="Batang" pitchFamily="18" charset="-127"/>
              </a:rPr>
              <a:t>/</a:t>
            </a:r>
            <a:r>
              <a:rPr lang="en-US" b="1" dirty="0" err="1" smtClean="0">
                <a:latin typeface="Batang" pitchFamily="18" charset="-127"/>
                <a:ea typeface="Batang" pitchFamily="18" charset="-127"/>
              </a:rPr>
              <a:t>grafik</a:t>
            </a:r>
            <a:r>
              <a:rPr lang="en-US" b="1" dirty="0" smtClean="0">
                <a:latin typeface="Batang" pitchFamily="18" charset="-127"/>
                <a:ea typeface="Batang" pitchFamily="18" charset="-127"/>
              </a:rPr>
              <a:t>/</a:t>
            </a:r>
            <a:r>
              <a:rPr lang="en-US" b="1" dirty="0" err="1" smtClean="0">
                <a:latin typeface="Batang" pitchFamily="18" charset="-127"/>
                <a:ea typeface="Batang" pitchFamily="18" charset="-127"/>
              </a:rPr>
              <a:t>wacana</a:t>
            </a:r>
            <a:r>
              <a:rPr lang="en-US" b="1" dirty="0" smtClean="0">
                <a:latin typeface="Batang" pitchFamily="18" charset="-127"/>
                <a:ea typeface="Batang" pitchFamily="18" charset="-127"/>
              </a:rPr>
              <a:t>/data yang </a:t>
            </a:r>
            <a:r>
              <a:rPr lang="id-ID" b="1" dirty="0" smtClean="0">
                <a:latin typeface="Batang" pitchFamily="18" charset="-127"/>
                <a:ea typeface="Batang" pitchFamily="18" charset="-127"/>
              </a:rPr>
              <a:t> </a:t>
            </a:r>
          </a:p>
          <a:p>
            <a:pPr indent="12700">
              <a:buNone/>
            </a:pPr>
            <a:r>
              <a:rPr lang="id-ID" b="1" dirty="0" smtClean="0">
                <a:latin typeface="Batang" pitchFamily="18" charset="-127"/>
                <a:ea typeface="Batang" pitchFamily="18" charset="-127"/>
              </a:rPr>
              <a:t>    </a:t>
            </a:r>
            <a:r>
              <a:rPr lang="en-US" b="1" dirty="0" err="1" smtClean="0">
                <a:latin typeface="Batang" pitchFamily="18" charset="-127"/>
                <a:ea typeface="Batang" pitchFamily="18" charset="-127"/>
              </a:rPr>
              <a:t>merupakan</a:t>
            </a:r>
            <a:r>
              <a:rPr lang="en-US" b="1" dirty="0" smtClean="0">
                <a:latin typeface="Batang" pitchFamily="18" charset="-127"/>
                <a:ea typeface="Batang" pitchFamily="18" charset="-127"/>
              </a:rPr>
              <a:t> </a:t>
            </a:r>
            <a:r>
              <a:rPr lang="en-US" b="1" dirty="0" err="1" smtClean="0">
                <a:latin typeface="Batang" pitchFamily="18" charset="-127"/>
                <a:ea typeface="Batang" pitchFamily="18" charset="-127"/>
              </a:rPr>
              <a:t>konteks</a:t>
            </a:r>
            <a:r>
              <a:rPr lang="en-US" b="1" dirty="0" smtClean="0">
                <a:latin typeface="Batang" pitchFamily="18" charset="-127"/>
                <a:ea typeface="Batang" pitchFamily="18" charset="-127"/>
              </a:rPr>
              <a:t> </a:t>
            </a:r>
            <a:r>
              <a:rPr lang="en-US" b="1" dirty="0" err="1" smtClean="0">
                <a:latin typeface="Batang" pitchFamily="18" charset="-127"/>
                <a:ea typeface="Batang" pitchFamily="18" charset="-127"/>
              </a:rPr>
              <a:t>dari</a:t>
            </a:r>
            <a:r>
              <a:rPr lang="en-US" b="1" dirty="0" smtClean="0">
                <a:latin typeface="Batang" pitchFamily="18" charset="-127"/>
                <a:ea typeface="Batang" pitchFamily="18" charset="-127"/>
              </a:rPr>
              <a:t> </a:t>
            </a:r>
            <a:r>
              <a:rPr lang="en-US" b="1" dirty="0" err="1" smtClean="0">
                <a:latin typeface="Batang" pitchFamily="18" charset="-127"/>
                <a:ea typeface="Batang" pitchFamily="18" charset="-127"/>
              </a:rPr>
              <a:t>dunia</a:t>
            </a:r>
            <a:r>
              <a:rPr lang="en-US" b="1" dirty="0" smtClean="0">
                <a:latin typeface="Batang" pitchFamily="18" charset="-127"/>
                <a:ea typeface="Batang" pitchFamily="18" charset="-127"/>
              </a:rPr>
              <a:t> </a:t>
            </a:r>
            <a:r>
              <a:rPr lang="en-US" b="1" dirty="0" err="1" smtClean="0">
                <a:latin typeface="Batang" pitchFamily="18" charset="-127"/>
                <a:ea typeface="Batang" pitchFamily="18" charset="-127"/>
              </a:rPr>
              <a:t>nyata</a:t>
            </a:r>
            <a:r>
              <a:rPr lang="en-US" b="1" dirty="0" smtClean="0">
                <a:latin typeface="Batang" pitchFamily="18" charset="-127"/>
                <a:ea typeface="Batang" pitchFamily="18" charset="-127"/>
              </a:rPr>
              <a:t>. </a:t>
            </a:r>
          </a:p>
          <a:p>
            <a:pPr indent="12700">
              <a:buNone/>
            </a:pPr>
            <a:r>
              <a:rPr lang="en-US" b="1" dirty="0" smtClean="0">
                <a:latin typeface="Batang" pitchFamily="18" charset="-127"/>
                <a:ea typeface="Batang" pitchFamily="18" charset="-127"/>
              </a:rPr>
              <a:t>4. </a:t>
            </a:r>
            <a:r>
              <a:rPr lang="en-US" b="1" dirty="0" err="1" smtClean="0">
                <a:latin typeface="Batang" pitchFamily="18" charset="-127"/>
                <a:ea typeface="Batang" pitchFamily="18" charset="-127"/>
              </a:rPr>
              <a:t>Buatlah</a:t>
            </a:r>
            <a:r>
              <a:rPr lang="en-US" b="1" dirty="0" smtClean="0">
                <a:latin typeface="Batang" pitchFamily="18" charset="-127"/>
                <a:ea typeface="Batang" pitchFamily="18" charset="-127"/>
              </a:rPr>
              <a:t> </a:t>
            </a:r>
            <a:r>
              <a:rPr lang="en-US" b="1" dirty="0" err="1" smtClean="0">
                <a:latin typeface="Batang" pitchFamily="18" charset="-127"/>
                <a:ea typeface="Batang" pitchFamily="18" charset="-127"/>
              </a:rPr>
              <a:t>indikator</a:t>
            </a:r>
            <a:r>
              <a:rPr lang="en-US" b="1" dirty="0" smtClean="0">
                <a:latin typeface="Batang" pitchFamily="18" charset="-127"/>
                <a:ea typeface="Batang" pitchFamily="18" charset="-127"/>
              </a:rPr>
              <a:t> yang </a:t>
            </a:r>
            <a:r>
              <a:rPr lang="en-US" b="1" dirty="0" err="1" smtClean="0">
                <a:latin typeface="Batang" pitchFamily="18" charset="-127"/>
                <a:ea typeface="Batang" pitchFamily="18" charset="-127"/>
              </a:rPr>
              <a:t>merefleksikan</a:t>
            </a:r>
            <a:r>
              <a:rPr lang="en-US" b="1" dirty="0" smtClean="0">
                <a:latin typeface="Batang" pitchFamily="18" charset="-127"/>
                <a:ea typeface="Batang" pitchFamily="18" charset="-127"/>
              </a:rPr>
              <a:t> </a:t>
            </a:r>
            <a:r>
              <a:rPr lang="en-US" b="1" dirty="0" err="1" smtClean="0">
                <a:latin typeface="Batang" pitchFamily="18" charset="-127"/>
                <a:ea typeface="Batang" pitchFamily="18" charset="-127"/>
              </a:rPr>
              <a:t>soal</a:t>
            </a:r>
            <a:r>
              <a:rPr lang="en-US" b="1" dirty="0" smtClean="0">
                <a:latin typeface="Batang" pitchFamily="18" charset="-127"/>
                <a:ea typeface="Batang" pitchFamily="18" charset="-127"/>
              </a:rPr>
              <a:t> </a:t>
            </a:r>
            <a:endParaRPr lang="id-ID" b="1" dirty="0" smtClean="0">
              <a:latin typeface="Batang" pitchFamily="18" charset="-127"/>
              <a:ea typeface="Batang" pitchFamily="18" charset="-127"/>
            </a:endParaRPr>
          </a:p>
          <a:p>
            <a:pPr indent="12700">
              <a:buNone/>
            </a:pPr>
            <a:r>
              <a:rPr lang="id-ID" b="1" dirty="0" smtClean="0">
                <a:latin typeface="Batang" pitchFamily="18" charset="-127"/>
                <a:ea typeface="Batang" pitchFamily="18" charset="-127"/>
              </a:rPr>
              <a:t>    </a:t>
            </a:r>
            <a:r>
              <a:rPr lang="en-US" b="1" dirty="0" smtClean="0">
                <a:latin typeface="Batang" pitchFamily="18" charset="-127"/>
                <a:ea typeface="Batang" pitchFamily="18" charset="-127"/>
              </a:rPr>
              <a:t>HOT: </a:t>
            </a:r>
            <a:r>
              <a:rPr lang="en-US" b="1" dirty="0" err="1" smtClean="0">
                <a:latin typeface="Batang" pitchFamily="18" charset="-127"/>
                <a:ea typeface="Batang" pitchFamily="18" charset="-127"/>
              </a:rPr>
              <a:t>analisis</a:t>
            </a:r>
            <a:r>
              <a:rPr lang="en-US" b="1" dirty="0" smtClean="0">
                <a:latin typeface="Batang" pitchFamily="18" charset="-127"/>
                <a:ea typeface="Batang" pitchFamily="18" charset="-127"/>
              </a:rPr>
              <a:t>, </a:t>
            </a:r>
            <a:r>
              <a:rPr lang="en-US" b="1" dirty="0" err="1" smtClean="0">
                <a:latin typeface="Batang" pitchFamily="18" charset="-127"/>
                <a:ea typeface="Batang" pitchFamily="18" charset="-127"/>
              </a:rPr>
              <a:t>sintesis</a:t>
            </a:r>
            <a:r>
              <a:rPr lang="en-US" b="1" dirty="0" smtClean="0">
                <a:latin typeface="Batang" pitchFamily="18" charset="-127"/>
                <a:ea typeface="Batang" pitchFamily="18" charset="-127"/>
              </a:rPr>
              <a:t>, </a:t>
            </a:r>
            <a:r>
              <a:rPr lang="en-US" b="1" dirty="0" err="1" smtClean="0">
                <a:latin typeface="Batang" pitchFamily="18" charset="-127"/>
                <a:ea typeface="Batang" pitchFamily="18" charset="-127"/>
              </a:rPr>
              <a:t>evaluasi</a:t>
            </a:r>
            <a:endParaRPr lang="en-US" b="1" dirty="0" smtClean="0">
              <a:latin typeface="Batang" pitchFamily="18" charset="-127"/>
              <a:ea typeface="Batang" pitchFamily="18" charset="-127"/>
            </a:endParaRPr>
          </a:p>
          <a:p>
            <a:pPr indent="12700">
              <a:buNone/>
            </a:pPr>
            <a:endParaRPr lang="en-US" b="1" dirty="0" smtClean="0">
              <a:latin typeface="Batang" pitchFamily="18" charset="-127"/>
              <a:ea typeface="Batang" pitchFamily="18" charset="-127"/>
            </a:endParaRPr>
          </a:p>
          <a:p>
            <a:pPr indent="12700">
              <a:buNone/>
            </a:pPr>
            <a:endParaRPr lang="id-ID" b="1" dirty="0">
              <a:latin typeface="Batang" pitchFamily="18" charset="-127"/>
              <a:ea typeface="Batang" pitchFamily="18" charset="-127"/>
            </a:endParaRPr>
          </a:p>
        </p:txBody>
      </p:sp>
      <p:sp>
        <p:nvSpPr>
          <p:cNvPr id="2" name="Title 1"/>
          <p:cNvSpPr>
            <a:spLocks noGrp="1"/>
          </p:cNvSpPr>
          <p:nvPr>
            <p:ph type="title"/>
          </p:nvPr>
        </p:nvSpPr>
        <p:spPr>
          <a:xfrm>
            <a:off x="457200" y="152400"/>
            <a:ext cx="8229600" cy="1143000"/>
          </a:xfrm>
        </p:spPr>
        <p:txBody>
          <a:bodyPr/>
          <a:lstStyle/>
          <a:p>
            <a:r>
              <a:rPr lang="en-US" dirty="0" smtClean="0">
                <a:latin typeface="Aharoni" pitchFamily="2" charset="-79"/>
                <a:cs typeface="Aharoni" pitchFamily="2" charset="-79"/>
              </a:rPr>
              <a:t>KISI-KISI</a:t>
            </a:r>
            <a:endParaRPr lang="id-ID"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0" y="2209800"/>
          <a:ext cx="9143999" cy="2819400"/>
        </p:xfrm>
        <a:graphic>
          <a:graphicData uri="http://schemas.openxmlformats.org/drawingml/2006/table">
            <a:tbl>
              <a:tblPr firstRow="1" bandRow="1">
                <a:tableStyleId>{5C22544A-7EE6-4342-B048-85BDC9FD1C3A}</a:tableStyleId>
              </a:tblPr>
              <a:tblGrid>
                <a:gridCol w="762001"/>
                <a:gridCol w="1947334"/>
                <a:gridCol w="1209522"/>
                <a:gridCol w="1306285"/>
                <a:gridCol w="1717525"/>
                <a:gridCol w="895047"/>
                <a:gridCol w="1306285"/>
              </a:tblGrid>
              <a:tr h="759070">
                <a:tc>
                  <a:txBody>
                    <a:bodyPr/>
                    <a:lstStyle/>
                    <a:p>
                      <a:r>
                        <a:rPr lang="en-US" dirty="0" smtClean="0">
                          <a:solidFill>
                            <a:srgbClr val="002060"/>
                          </a:solidFill>
                        </a:rPr>
                        <a:t>No.</a:t>
                      </a:r>
                      <a:endParaRPr lang="en-US" dirty="0">
                        <a:solidFill>
                          <a:srgbClr val="002060"/>
                        </a:solidFill>
                      </a:endParaRPr>
                    </a:p>
                  </a:txBody>
                  <a:tcPr marL="82972" marR="82972"/>
                </a:tc>
                <a:tc>
                  <a:txBody>
                    <a:bodyPr/>
                    <a:lstStyle/>
                    <a:p>
                      <a:r>
                        <a:rPr lang="en-US" dirty="0" smtClean="0">
                          <a:solidFill>
                            <a:srgbClr val="002060"/>
                          </a:solidFill>
                        </a:rPr>
                        <a:t>KD</a:t>
                      </a:r>
                      <a:endParaRPr lang="en-US" dirty="0">
                        <a:solidFill>
                          <a:srgbClr val="002060"/>
                        </a:solidFill>
                      </a:endParaRPr>
                    </a:p>
                  </a:txBody>
                  <a:tcPr marL="82972" marR="82972"/>
                </a:tc>
                <a:tc>
                  <a:txBody>
                    <a:bodyPr/>
                    <a:lstStyle/>
                    <a:p>
                      <a:r>
                        <a:rPr lang="en-US" dirty="0" err="1" smtClean="0">
                          <a:solidFill>
                            <a:srgbClr val="002060"/>
                          </a:solidFill>
                        </a:rPr>
                        <a:t>Materi</a:t>
                      </a:r>
                      <a:endParaRPr lang="en-US" dirty="0">
                        <a:solidFill>
                          <a:srgbClr val="002060"/>
                        </a:solidFill>
                      </a:endParaRPr>
                    </a:p>
                  </a:txBody>
                  <a:tcPr marL="82972" marR="82972"/>
                </a:tc>
                <a:tc>
                  <a:txBody>
                    <a:bodyPr/>
                    <a:lstStyle/>
                    <a:p>
                      <a:r>
                        <a:rPr lang="en-US" dirty="0" smtClean="0">
                          <a:solidFill>
                            <a:srgbClr val="002060"/>
                          </a:solidFill>
                        </a:rPr>
                        <a:t>Stimulus</a:t>
                      </a:r>
                      <a:endParaRPr lang="en-US" dirty="0">
                        <a:solidFill>
                          <a:srgbClr val="002060"/>
                        </a:solidFill>
                      </a:endParaRPr>
                    </a:p>
                  </a:txBody>
                  <a:tcPr marL="82972" marR="82972"/>
                </a:tc>
                <a:tc>
                  <a:txBody>
                    <a:bodyPr/>
                    <a:lstStyle/>
                    <a:p>
                      <a:r>
                        <a:rPr lang="en-US" dirty="0" err="1" smtClean="0">
                          <a:solidFill>
                            <a:srgbClr val="002060"/>
                          </a:solidFill>
                        </a:rPr>
                        <a:t>Indikator</a:t>
                      </a:r>
                      <a:endParaRPr lang="en-US" dirty="0">
                        <a:solidFill>
                          <a:srgbClr val="002060"/>
                        </a:solidFill>
                      </a:endParaRPr>
                    </a:p>
                  </a:txBody>
                  <a:tcPr marL="82972" marR="82972"/>
                </a:tc>
                <a:tc>
                  <a:txBody>
                    <a:bodyPr/>
                    <a:lstStyle/>
                    <a:p>
                      <a:r>
                        <a:rPr lang="en-US" dirty="0" smtClean="0">
                          <a:solidFill>
                            <a:srgbClr val="002060"/>
                          </a:solidFill>
                        </a:rPr>
                        <a:t>No. </a:t>
                      </a:r>
                      <a:r>
                        <a:rPr lang="en-US" dirty="0" err="1" smtClean="0">
                          <a:solidFill>
                            <a:srgbClr val="002060"/>
                          </a:solidFill>
                        </a:rPr>
                        <a:t>Soal</a:t>
                      </a:r>
                      <a:endParaRPr lang="en-US" dirty="0">
                        <a:solidFill>
                          <a:srgbClr val="002060"/>
                        </a:solidFill>
                      </a:endParaRPr>
                    </a:p>
                  </a:txBody>
                  <a:tcPr marL="82972" marR="82972"/>
                </a:tc>
                <a:tc>
                  <a:txBody>
                    <a:bodyPr/>
                    <a:lstStyle/>
                    <a:p>
                      <a:r>
                        <a:rPr lang="en-US" dirty="0" err="1" smtClean="0">
                          <a:solidFill>
                            <a:srgbClr val="002060"/>
                          </a:solidFill>
                        </a:rPr>
                        <a:t>Bentuk</a:t>
                      </a:r>
                      <a:r>
                        <a:rPr lang="en-US" dirty="0" smtClean="0">
                          <a:solidFill>
                            <a:srgbClr val="002060"/>
                          </a:solidFill>
                        </a:rPr>
                        <a:t> </a:t>
                      </a:r>
                      <a:r>
                        <a:rPr lang="en-US" dirty="0" err="1" smtClean="0">
                          <a:solidFill>
                            <a:srgbClr val="002060"/>
                          </a:solidFill>
                        </a:rPr>
                        <a:t>soal</a:t>
                      </a:r>
                      <a:endParaRPr lang="en-US" dirty="0">
                        <a:solidFill>
                          <a:srgbClr val="002060"/>
                        </a:solidFill>
                      </a:endParaRPr>
                    </a:p>
                  </a:txBody>
                  <a:tcPr marL="82972" marR="82972"/>
                </a:tc>
              </a:tr>
              <a:tr h="2060330">
                <a:tc>
                  <a:txBody>
                    <a:bodyPr/>
                    <a:lstStyle/>
                    <a:p>
                      <a:r>
                        <a:rPr lang="en-US" dirty="0" smtClean="0">
                          <a:solidFill>
                            <a:srgbClr val="002060"/>
                          </a:solidFill>
                        </a:rPr>
                        <a:t>1.</a:t>
                      </a:r>
                      <a:endParaRPr lang="en-US" dirty="0">
                        <a:solidFill>
                          <a:srgbClr val="002060"/>
                        </a:solidFill>
                      </a:endParaRPr>
                    </a:p>
                  </a:txBody>
                  <a:tcPr marL="82972" marR="82972"/>
                </a:tc>
                <a:tc>
                  <a:txBody>
                    <a:bodyPr/>
                    <a:lstStyle/>
                    <a:p>
                      <a:r>
                        <a:rPr lang="id-ID" sz="1800" kern="1200" dirty="0" smtClean="0">
                          <a:solidFill>
                            <a:srgbClr val="002060"/>
                          </a:solidFill>
                          <a:latin typeface="+mn-lt"/>
                          <a:ea typeface="+mn-ea"/>
                          <a:cs typeface="+mn-cs"/>
                        </a:rPr>
                        <a:t>Mendeskripsi</a:t>
                      </a:r>
                      <a:endParaRPr lang="en-US" sz="1800" kern="1200" dirty="0" smtClean="0">
                        <a:solidFill>
                          <a:srgbClr val="002060"/>
                        </a:solidFill>
                        <a:latin typeface="+mn-lt"/>
                        <a:ea typeface="+mn-ea"/>
                        <a:cs typeface="+mn-cs"/>
                      </a:endParaRPr>
                    </a:p>
                    <a:p>
                      <a:r>
                        <a:rPr lang="id-ID" sz="1800" kern="1200" dirty="0" smtClean="0">
                          <a:solidFill>
                            <a:srgbClr val="002060"/>
                          </a:solidFill>
                          <a:latin typeface="+mn-lt"/>
                          <a:ea typeface="+mn-ea"/>
                          <a:cs typeface="+mn-cs"/>
                        </a:rPr>
                        <a:t>kan dampak polusi terhadap kesehatan manusia dan lingkungan</a:t>
                      </a:r>
                      <a:endParaRPr lang="en-US" dirty="0">
                        <a:solidFill>
                          <a:srgbClr val="002060"/>
                        </a:solidFill>
                      </a:endParaRPr>
                    </a:p>
                  </a:txBody>
                  <a:tcPr marL="82972" marR="82972"/>
                </a:tc>
                <a:tc>
                  <a:txBody>
                    <a:bodyPr/>
                    <a:lstStyle/>
                    <a:p>
                      <a:r>
                        <a:rPr lang="id-ID" sz="1800" kern="1200" dirty="0" smtClean="0">
                          <a:solidFill>
                            <a:srgbClr val="002060"/>
                          </a:solidFill>
                          <a:latin typeface="+mn-lt"/>
                          <a:ea typeface="+mn-ea"/>
                          <a:cs typeface="+mn-cs"/>
                        </a:rPr>
                        <a:t>Dampak polusi</a:t>
                      </a:r>
                      <a:endParaRPr lang="en-US" dirty="0">
                        <a:solidFill>
                          <a:srgbClr val="002060"/>
                        </a:solidFill>
                      </a:endParaRPr>
                    </a:p>
                  </a:txBody>
                  <a:tcPr marL="82972" marR="82972"/>
                </a:tc>
                <a:tc>
                  <a:txBody>
                    <a:bodyPr/>
                    <a:lstStyle/>
                    <a:p>
                      <a:r>
                        <a:rPr lang="en-US" dirty="0" err="1" smtClean="0">
                          <a:solidFill>
                            <a:srgbClr val="002060"/>
                          </a:solidFill>
                        </a:rPr>
                        <a:t>Hujan</a:t>
                      </a:r>
                      <a:r>
                        <a:rPr lang="en-US" dirty="0" smtClean="0">
                          <a:solidFill>
                            <a:srgbClr val="002060"/>
                          </a:solidFill>
                        </a:rPr>
                        <a:t> </a:t>
                      </a:r>
                      <a:r>
                        <a:rPr lang="en-US" dirty="0" err="1" smtClean="0">
                          <a:solidFill>
                            <a:srgbClr val="002060"/>
                          </a:solidFill>
                        </a:rPr>
                        <a:t>asam</a:t>
                      </a:r>
                      <a:endParaRPr lang="en-US" dirty="0">
                        <a:solidFill>
                          <a:srgbClr val="002060"/>
                        </a:solidFill>
                      </a:endParaRPr>
                    </a:p>
                  </a:txBody>
                  <a:tcPr marL="82972" marR="82972"/>
                </a:tc>
                <a:tc>
                  <a:txBody>
                    <a:bodyPr/>
                    <a:lstStyle/>
                    <a:p>
                      <a:r>
                        <a:rPr lang="id-ID" sz="1800" kern="1200" dirty="0" smtClean="0">
                          <a:solidFill>
                            <a:srgbClr val="002060"/>
                          </a:solidFill>
                          <a:latin typeface="+mn-lt"/>
                          <a:ea typeface="+mn-ea"/>
                          <a:cs typeface="+mn-cs"/>
                        </a:rPr>
                        <a:t>Siswa dapat menganalisis penyakit yang timbul akibat hujan asam</a:t>
                      </a:r>
                      <a:endParaRPr lang="en-US" dirty="0">
                        <a:solidFill>
                          <a:srgbClr val="002060"/>
                        </a:solidFill>
                      </a:endParaRPr>
                    </a:p>
                  </a:txBody>
                  <a:tcPr marL="82972" marR="82972"/>
                </a:tc>
                <a:tc>
                  <a:txBody>
                    <a:bodyPr/>
                    <a:lstStyle/>
                    <a:p>
                      <a:r>
                        <a:rPr lang="en-US" dirty="0" smtClean="0">
                          <a:solidFill>
                            <a:srgbClr val="002060"/>
                          </a:solidFill>
                        </a:rPr>
                        <a:t>1</a:t>
                      </a:r>
                      <a:endParaRPr lang="en-US" dirty="0">
                        <a:solidFill>
                          <a:srgbClr val="002060"/>
                        </a:solidFill>
                      </a:endParaRPr>
                    </a:p>
                  </a:txBody>
                  <a:tcPr marL="82972" marR="82972"/>
                </a:tc>
                <a:tc>
                  <a:txBody>
                    <a:bodyPr/>
                    <a:lstStyle/>
                    <a:p>
                      <a:r>
                        <a:rPr lang="en-US" dirty="0" smtClean="0">
                          <a:solidFill>
                            <a:srgbClr val="002060"/>
                          </a:solidFill>
                        </a:rPr>
                        <a:t>PG</a:t>
                      </a:r>
                      <a:endParaRPr lang="en-US" dirty="0">
                        <a:solidFill>
                          <a:srgbClr val="002060"/>
                        </a:solidFill>
                      </a:endParaRPr>
                    </a:p>
                  </a:txBody>
                  <a:tcPr marL="82972" marR="82972"/>
                </a:tc>
              </a:tr>
            </a:tbl>
          </a:graphicData>
        </a:graphic>
      </p:graphicFrame>
      <p:sp>
        <p:nvSpPr>
          <p:cNvPr id="2" name="Title 1"/>
          <p:cNvSpPr>
            <a:spLocks noGrp="1"/>
          </p:cNvSpPr>
          <p:nvPr>
            <p:ph type="title"/>
          </p:nvPr>
        </p:nvSpPr>
        <p:spPr/>
        <p:txBody>
          <a:bodyPr/>
          <a:lstStyle/>
          <a:p>
            <a:r>
              <a:rPr lang="en-US" dirty="0" smtClean="0"/>
              <a:t>Format Kisi-</a:t>
            </a:r>
            <a:r>
              <a:rPr lang="en-US" dirty="0" err="1" smtClean="0"/>
              <a:t>kisi</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0" y="2133600"/>
            <a:ext cx="7643866" cy="2071702"/>
          </a:xfrm>
          <a:prstGeom prst="rect">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000" b="1" dirty="0" smtClean="0">
                <a:ln>
                  <a:solidFill>
                    <a:srgbClr val="002060"/>
                  </a:solidFill>
                </a:ln>
                <a:solidFill>
                  <a:srgbClr val="D6A300"/>
                </a:solidFill>
                <a:effectLst>
                  <a:outerShdw blurRad="50800" dist="50800" dir="5400000" algn="ctr" rotWithShape="0">
                    <a:srgbClr val="FF6600"/>
                  </a:outerShdw>
                </a:effectLst>
                <a:latin typeface="Arial Black" pitchFamily="34" charset="0"/>
                <a:cs typeface="Aharoni" pitchFamily="2" charset="-79"/>
              </a:rPr>
              <a:t>Contoh-contoh</a:t>
            </a:r>
            <a:endParaRPr lang="id-ID" sz="4000" b="1" dirty="0">
              <a:ln>
                <a:solidFill>
                  <a:srgbClr val="002060"/>
                </a:solidFill>
              </a:ln>
              <a:solidFill>
                <a:srgbClr val="D6A300"/>
              </a:solidFill>
              <a:effectLst>
                <a:outerShdw blurRad="50800" dist="50800" dir="5400000" algn="ctr" rotWithShape="0">
                  <a:srgbClr val="FF6600"/>
                </a:outerShdw>
              </a:effectLst>
              <a:latin typeface="Arial Black" pitchFamily="34" charset="0"/>
              <a:cs typeface="Aharoni" pitchFamily="2" charset="-79"/>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928670"/>
            <a:ext cx="8076895" cy="4120290"/>
          </a:xfrm>
        </p:spPr>
        <p:txBody>
          <a:bodyPr/>
          <a:lstStyle/>
          <a:p>
            <a:pPr algn="l">
              <a:buNone/>
            </a:pPr>
            <a:r>
              <a:rPr lang="id-ID" dirty="0" smtClean="0"/>
              <a:t>KOMPETENSI: BILANGAN PECAHAN</a:t>
            </a:r>
          </a:p>
          <a:p>
            <a:pPr algn="l">
              <a:buNone/>
            </a:pPr>
            <a:endParaRPr lang="id-ID" sz="1200" dirty="0" smtClean="0"/>
          </a:p>
          <a:p>
            <a:pPr algn="l">
              <a:buNone/>
            </a:pPr>
            <a:r>
              <a:rPr lang="id-ID" sz="1600" b="1" dirty="0" smtClean="0"/>
              <a:t>LEVEL KOGNITIF TERTINGGI:  REASONING (RELATIONAL STRUCTURE)</a:t>
            </a:r>
            <a:endParaRPr lang="id-ID" sz="1400" b="1" dirty="0" smtClean="0"/>
          </a:p>
          <a:p>
            <a:pPr algn="l">
              <a:buNone/>
            </a:pPr>
            <a:r>
              <a:rPr lang="id-ID" sz="1400" dirty="0" smtClean="0"/>
              <a:t>	IBU MEMBELI SEBUAH MARTABAK DAN MEMBAGI SEPARUH MARTABAK KEPADA TIGA ORANG ANAKNYA. TIDAK BERAPA LAMA, AYAH DATANG. IBU MEMBAGI SISA SEPARUH MARTABAK TERSEBUT, SEHINGGA AYAH DAN KETIGA ANAK PADA AKHIRNYA AKAN MENDAPATKAN BAGIAN MARTABAK YANG SAMA . </a:t>
            </a:r>
          </a:p>
          <a:p>
            <a:pPr algn="l">
              <a:buNone/>
            </a:pPr>
            <a:endParaRPr lang="id-ID" sz="1400" dirty="0" smtClean="0"/>
          </a:p>
          <a:p>
            <a:pPr algn="l">
              <a:buNone/>
            </a:pPr>
            <a:r>
              <a:rPr lang="id-ID" sz="1400" dirty="0" smtClean="0"/>
              <a:t>	JIKA  BAGIAN DIARSIR PADA DIAGRAM BERIKUT ADALAH ILUSTRASI SEPARUH MARTABAK YANG TELAH DIBAGI TIGA,  GAMBARKAN PEMBAGIAN YANG IBU LAKUKAN TERHADAP SEPARUH MARTABAK SISANYA!</a:t>
            </a:r>
          </a:p>
          <a:p>
            <a:pPr algn="l">
              <a:buNone/>
            </a:pPr>
            <a:endParaRPr lang="id-ID" sz="1400" dirty="0" smtClean="0"/>
          </a:p>
          <a:p>
            <a:pPr algn="l">
              <a:buNone/>
            </a:pPr>
            <a:endParaRPr lang="id-ID" sz="1400" dirty="0" smtClean="0"/>
          </a:p>
          <a:p>
            <a:pPr>
              <a:buNone/>
            </a:pPr>
            <a:endParaRPr lang="id-ID" dirty="0"/>
          </a:p>
        </p:txBody>
      </p:sp>
      <p:grpSp>
        <p:nvGrpSpPr>
          <p:cNvPr id="2" name="Group 55"/>
          <p:cNvGrpSpPr/>
          <p:nvPr/>
        </p:nvGrpSpPr>
        <p:grpSpPr>
          <a:xfrm>
            <a:off x="3352800" y="4419600"/>
            <a:ext cx="2133600" cy="1981200"/>
            <a:chOff x="714348" y="1142984"/>
            <a:chExt cx="1857388" cy="1500198"/>
          </a:xfrm>
        </p:grpSpPr>
        <p:sp>
          <p:nvSpPr>
            <p:cNvPr id="57" name="Rectangle 56"/>
            <p:cNvSpPr/>
            <p:nvPr/>
          </p:nvSpPr>
          <p:spPr>
            <a:xfrm>
              <a:off x="714348" y="1142984"/>
              <a:ext cx="928694"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8" name="Rectangle 57"/>
            <p:cNvSpPr/>
            <p:nvPr/>
          </p:nvSpPr>
          <p:spPr>
            <a:xfrm>
              <a:off x="714348" y="1643050"/>
              <a:ext cx="928694"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9" name="Rectangle 58"/>
            <p:cNvSpPr/>
            <p:nvPr/>
          </p:nvSpPr>
          <p:spPr>
            <a:xfrm>
              <a:off x="714348" y="2143116"/>
              <a:ext cx="928694"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0" name="Rectangle 59"/>
            <p:cNvSpPr/>
            <p:nvPr/>
          </p:nvSpPr>
          <p:spPr>
            <a:xfrm>
              <a:off x="1643042" y="1142984"/>
              <a:ext cx="928694" cy="15001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42918"/>
            <a:ext cx="8610600" cy="5643602"/>
          </a:xfrm>
        </p:spPr>
        <p:txBody>
          <a:bodyPr>
            <a:normAutofit/>
          </a:bodyPr>
          <a:lstStyle/>
          <a:p>
            <a:r>
              <a:rPr lang="id-ID" b="1" dirty="0" smtClean="0"/>
              <a:t>KISAH KAKEK DAN PENCURI PEPAYA</a:t>
            </a:r>
            <a:endParaRPr lang="id-ID" dirty="0" smtClean="0"/>
          </a:p>
          <a:p>
            <a:pPr>
              <a:buNone/>
            </a:pPr>
            <a:r>
              <a:rPr lang="id-ID" b="1" dirty="0" smtClean="0"/>
              <a:t>	</a:t>
            </a:r>
            <a:r>
              <a:rPr lang="id-ID" sz="1800" b="1" dirty="0" smtClean="0"/>
              <a:t>Diambil dari </a:t>
            </a:r>
            <a:r>
              <a:rPr lang="id-ID" sz="1800" b="1" u="sng" dirty="0" smtClean="0">
                <a:hlinkClick r:id="rId2"/>
              </a:rPr>
              <a:t>http://www.kisahinspirasi.com/2012/09/kisah-kakek-dan-pencuri-pepaya.html</a:t>
            </a:r>
            <a:endParaRPr lang="id-ID" dirty="0" smtClean="0"/>
          </a:p>
          <a:p>
            <a:pPr algn="l">
              <a:buNone/>
            </a:pPr>
            <a:endParaRPr lang="id-ID" dirty="0"/>
          </a:p>
        </p:txBody>
      </p:sp>
      <p:pic>
        <p:nvPicPr>
          <p:cNvPr id="4" name="Picture 3" descr="kisah inspirasi kakek dan pencuri pepaya">
            <a:hlinkClick r:id="rId3"/>
          </p:cNvPr>
          <p:cNvPicPr/>
          <p:nvPr/>
        </p:nvPicPr>
        <p:blipFill>
          <a:blip r:embed="rId4" cstate="print"/>
          <a:srcRect/>
          <a:stretch>
            <a:fillRect/>
          </a:stretch>
        </p:blipFill>
        <p:spPr bwMode="auto">
          <a:xfrm>
            <a:off x="2643174" y="2357430"/>
            <a:ext cx="4071966" cy="32861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00100" y="785794"/>
            <a:ext cx="7000892"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400" b="0" i="0" u="none" strike="noStrike" cap="none" normalizeH="0" baseline="0" dirty="0" smtClean="0">
                <a:ln>
                  <a:noFill/>
                </a:ln>
                <a:solidFill>
                  <a:schemeClr val="tx1"/>
                </a:solidFill>
                <a:effectLst/>
                <a:ea typeface="Times New Roman" pitchFamily="18" charset="0"/>
              </a:rPr>
              <a:t>Cerita ini tentang seorang kakek yang sederhana, hidup sebagai orang kampung yang bersahaja. Suatu sore, ia mendapati pohon pepaya di depan rumahnya telah berbuah. Walaupun hanya dua buah namun telah menguning dan siap dipanen. Ia berencana memetik buah itu di keesokan hari. Namun, tatkala pagi tiba, ia mendapati satu buah pepayanya hilang dicuri orang.</a:t>
            </a:r>
            <a:endParaRPr kumimoji="0" lang="id-ID" sz="1400" b="0" i="0" u="none" strike="noStrike" cap="none" normalizeH="0" baseline="0" dirty="0" smtClean="0">
              <a:ln>
                <a:noFill/>
              </a:ln>
              <a:solidFill>
                <a:schemeClr val="tx1"/>
              </a:solidFill>
              <a:effectLst/>
            </a:endParaRPr>
          </a:p>
        </p:txBody>
      </p:sp>
      <p:sp>
        <p:nvSpPr>
          <p:cNvPr id="5" name="Rectangle 4"/>
          <p:cNvSpPr/>
          <p:nvPr/>
        </p:nvSpPr>
        <p:spPr>
          <a:xfrm>
            <a:off x="1071538" y="1981200"/>
            <a:ext cx="7358114" cy="3939540"/>
          </a:xfrm>
          <a:prstGeom prst="rect">
            <a:avLst/>
          </a:prstGeom>
        </p:spPr>
        <p:txBody>
          <a:bodyPr wrap="square">
            <a:spAutoFit/>
          </a:bodyPr>
          <a:lstStyle/>
          <a:p>
            <a:r>
              <a:rPr lang="id-ID" sz="1400" dirty="0" smtClean="0"/>
              <a:t>Kakek itu begitu bersedih, hingga istrinya merasa heran. “Suamiku, jangan hanya karena sebuah pepaya saja engkau demikian murung” ujar sang istri. “Bukan itu yang aku sedihkan,” jawab sang kakek.  “Aku berpikir, betapa sulitnya orang itu mengambil pepaya kita. Ia harus sembunyi-sembunyi di tengah malam agar tidak ketahuan orang. Belum lagi mesti memanjatnya dengan susah payah untuk bisa memetik pepaya.”</a:t>
            </a:r>
            <a:br>
              <a:rPr lang="id-ID" sz="1400" dirty="0" smtClean="0"/>
            </a:br>
            <a:r>
              <a:rPr lang="id-ID" sz="1400" dirty="0" smtClean="0"/>
              <a:t/>
            </a:r>
            <a:br>
              <a:rPr lang="id-ID" sz="1400" dirty="0" smtClean="0"/>
            </a:br>
            <a:r>
              <a:rPr lang="id-ID" sz="1400" dirty="0" smtClean="0"/>
              <a:t>“Oleh karena itu istriku...,” lanjut sang kakek. “Saya akan meminjam tangga dan saya taruh di bawah pohon pepaya kita. Mudah-mudahan ia datang kembali malam ini dan tidak akan kesulitan lagi mengambil pepaya yang satunya.” Namun saat pagi kembali hadir, ia mendapati pepaya yang tinggal sebuah itu tetap ada beserta tangganya tanpa bergeser sedikit</a:t>
            </a:r>
            <a:r>
              <a:rPr lang="en-US" sz="1400" dirty="0" smtClean="0"/>
              <a:t> </a:t>
            </a:r>
            <a:r>
              <a:rPr lang="id-ID" sz="1400" dirty="0" smtClean="0"/>
              <a:t>pun.  Sang Kakek tetap menunggu. Namun di pagi berikutnya, tetap saja buah pepaya itu masih di tempatnya.</a:t>
            </a:r>
            <a:br>
              <a:rPr lang="id-ID" sz="1400" dirty="0" smtClean="0"/>
            </a:br>
            <a:r>
              <a:rPr lang="id-ID" sz="1400" dirty="0" smtClean="0"/>
              <a:t/>
            </a:r>
            <a:br>
              <a:rPr lang="id-ID" sz="1400" dirty="0" smtClean="0"/>
            </a:br>
            <a:r>
              <a:rPr lang="id-ID" sz="1400" dirty="0" smtClean="0"/>
              <a:t>Di sore harinya, sang kakek kedatangan seorang tamu yang menenteng dua buah pepaya besar di tangannya. Sang kakek belum pernah mengenal si tamu tersebut. Singkat cerita, setelah berbincang lama, sang tamu dengan amat menyesal mengaku bahwa ialah yang telah mencuri pepayanya.</a:t>
            </a:r>
            <a:r>
              <a:rPr lang="id-ID" sz="1200" dirty="0" smtClean="0"/>
              <a:t/>
            </a:r>
            <a:br>
              <a:rPr lang="id-ID" sz="1200" dirty="0" smtClean="0"/>
            </a:br>
            <a:endParaRPr lang="id-ID" sz="1200" dirty="0"/>
          </a:p>
        </p:txBody>
      </p:sp>
      <p:sp>
        <p:nvSpPr>
          <p:cNvPr id="6" name="Rectangle 5"/>
          <p:cNvSpPr/>
          <p:nvPr/>
        </p:nvSpPr>
        <p:spPr>
          <a:xfrm>
            <a:off x="1071538" y="5751493"/>
            <a:ext cx="7429552" cy="954107"/>
          </a:xfrm>
          <a:prstGeom prst="rect">
            <a:avLst/>
          </a:prstGeom>
        </p:spPr>
        <p:txBody>
          <a:bodyPr wrap="square">
            <a:spAutoFit/>
          </a:bodyPr>
          <a:lstStyle/>
          <a:p>
            <a:r>
              <a:rPr lang="id-ID" sz="1400" dirty="0" smtClean="0"/>
              <a:t>“Sebenarnya, dimalam berikutnya saya ingin mencuri buah pepaya yang tersisa. Namun saat saya menemukan ada tangga di sana, saya tersadarkan dan sejak itu saya bertekad untuk tidak mencuri lagi. Untuk itu, saya kembalikan pepaya Anda dan untuk menebus kesalahan saya, saya hadiahkan pepaya yang baru saya beli di pasar untuk Anda.”</a:t>
            </a:r>
            <a:endParaRPr lang="id-ID" sz="1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1214414" y="571480"/>
            <a:ext cx="6858016" cy="5632311"/>
          </a:xfrm>
          <a:prstGeom prst="rect">
            <a:avLst/>
          </a:prstGeom>
          <a:solidFill>
            <a:srgbClr val="92D050"/>
          </a:solid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Contoh Soal Level Kognitif: </a:t>
            </a:r>
            <a:r>
              <a:rPr lang="id-ID" sz="2000" b="1" i="1" dirty="0" smtClean="0">
                <a:latin typeface="Calibri" pitchFamily="34" charset="0"/>
                <a:ea typeface="Times New Roman" pitchFamily="18" charset="0"/>
                <a:cs typeface="Times New Roman" pitchFamily="18" charset="0"/>
              </a:rPr>
              <a:t>menemukan informasi</a:t>
            </a:r>
            <a:endParaRPr kumimoji="0" lang="id-ID" sz="1100" b="0" i="0" u="none" strike="noStrike" cap="none" normalizeH="0" baseline="0" dirty="0" smtClean="0">
              <a:ln>
                <a:noFill/>
              </a:ln>
              <a:solidFill>
                <a:schemeClr val="tx1"/>
              </a:solidFill>
              <a:effectLst/>
              <a:latin typeface="Arial" pitchFamily="34" charset="0"/>
              <a:cs typeface="Arial" pitchFamily="34" charset="0"/>
            </a:endParaRPr>
          </a:p>
          <a:p>
            <a:pPr marL="355600" marR="0" lvl="0" algn="l" defTabSz="914400" rtl="0" eaLnBrk="0" fontAlgn="base" latinLnBrk="0" hangingPunct="0">
              <a:lnSpc>
                <a:spcPct val="100000"/>
              </a:lnSpc>
              <a:spcBef>
                <a:spcPct val="0"/>
              </a:spcBef>
              <a:spcAft>
                <a:spcPct val="0"/>
              </a:spcAft>
              <a:buClrTx/>
              <a:buSzTx/>
              <a:buFontTx/>
              <a:buChar char="•"/>
              <a:tabLst/>
            </a:pPr>
            <a:r>
              <a:rPr kumimoji="0" lang="id-ID"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Apakah yang membuat perasaan Kakek sedih setelah menyadari satu buah pepaya miliknya hilang?</a:t>
            </a:r>
            <a:endParaRPr kumimoji="0" lang="id-ID" sz="1100" b="0" i="0" u="none" strike="noStrike" cap="none" normalizeH="0" baseline="0" dirty="0" smtClean="0">
              <a:ln>
                <a:noFill/>
              </a:ln>
              <a:solidFill>
                <a:schemeClr val="tx1"/>
              </a:solidFill>
              <a:effectLst/>
              <a:latin typeface="Arial" pitchFamily="34" charset="0"/>
              <a:cs typeface="Arial" pitchFamily="34" charset="0"/>
            </a:endParaRPr>
          </a:p>
          <a:p>
            <a:pPr marL="355600" marR="0" lvl="0" algn="l" defTabSz="914400" rtl="0" eaLnBrk="0" fontAlgn="base" latinLnBrk="0" hangingPunct="0">
              <a:lnSpc>
                <a:spcPct val="100000"/>
              </a:lnSpc>
              <a:spcBef>
                <a:spcPct val="0"/>
              </a:spcBef>
              <a:spcAft>
                <a:spcPct val="0"/>
              </a:spcAft>
              <a:buClrTx/>
              <a:buSzTx/>
              <a:buFontTx/>
              <a:buChar char="•"/>
              <a:tabLst/>
            </a:pPr>
            <a:r>
              <a:rPr kumimoji="0" lang="id-ID"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Apakah yang dilakukan sang pencuri untuk menebus kesalahannya?</a:t>
            </a:r>
            <a:endParaRPr kumimoji="0" lang="id-ID"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Contoh soal level kognitif: </a:t>
            </a:r>
            <a:r>
              <a:rPr lang="id-ID" sz="2000" b="1" i="1" dirty="0" smtClean="0">
                <a:latin typeface="Calibri" pitchFamily="34" charset="0"/>
                <a:ea typeface="Calibri" pitchFamily="34" charset="0"/>
                <a:cs typeface="Times New Roman" pitchFamily="18" charset="0"/>
              </a:rPr>
              <a:t>integrasi dan interpretasi</a:t>
            </a:r>
            <a:endParaRPr kumimoji="0" lang="id-ID" sz="1100" b="0" i="0" u="none" strike="noStrike" cap="none" normalizeH="0" baseline="0" dirty="0" smtClean="0">
              <a:ln>
                <a:noFill/>
              </a:ln>
              <a:solidFill>
                <a:schemeClr val="tx1"/>
              </a:solidFill>
              <a:effectLst/>
              <a:latin typeface="Arial" pitchFamily="34" charset="0"/>
              <a:cs typeface="Arial" pitchFamily="34" charset="0"/>
            </a:endParaRPr>
          </a:p>
          <a:p>
            <a:pPr marL="355600" marR="0" lvl="0" algn="l" defTabSz="914400" rtl="0" eaLnBrk="0" fontAlgn="base" latinLnBrk="0" hangingPunct="0">
              <a:lnSpc>
                <a:spcPct val="100000"/>
              </a:lnSpc>
              <a:spcBef>
                <a:spcPct val="0"/>
              </a:spcBef>
              <a:spcAft>
                <a:spcPct val="0"/>
              </a:spcAft>
              <a:buClrTx/>
              <a:buSzTx/>
              <a:buFontTx/>
              <a:buChar char="•"/>
              <a:tabLst/>
            </a:pPr>
            <a:r>
              <a:rPr kumimoji="0" lang="id-ID"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Seorang pembaca berpendapat bahwa sifat Kakek tersebut dermawan. Setujukah kamu dengan pendapat pembaca tersebut? Jelaskan alasanmu!</a:t>
            </a:r>
            <a:endParaRPr kumimoji="0" lang="id-ID" sz="1100" b="0" i="0" u="none" strike="noStrike" cap="none" normalizeH="0" baseline="0" dirty="0" smtClean="0">
              <a:ln>
                <a:noFill/>
              </a:ln>
              <a:solidFill>
                <a:schemeClr val="tx1"/>
              </a:solidFill>
              <a:effectLst/>
              <a:latin typeface="Arial" pitchFamily="34" charset="0"/>
              <a:cs typeface="Arial" pitchFamily="34" charset="0"/>
            </a:endParaRPr>
          </a:p>
          <a:p>
            <a:pPr marL="355600" marR="0" lvl="0" algn="l" defTabSz="914400" rtl="0" eaLnBrk="0" fontAlgn="base" latinLnBrk="0" hangingPunct="0">
              <a:lnSpc>
                <a:spcPct val="100000"/>
              </a:lnSpc>
              <a:spcBef>
                <a:spcPct val="0"/>
              </a:spcBef>
              <a:spcAft>
                <a:spcPct val="0"/>
              </a:spcAft>
              <a:buClrTx/>
              <a:buSzTx/>
              <a:buFontTx/>
              <a:buChar char="•"/>
              <a:tabLst/>
            </a:pPr>
            <a:r>
              <a:rPr kumimoji="0" lang="id-ID"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Menurutmu, apakah yang membuat si pencuri tersadar untuk tidak mencuri lagi?</a:t>
            </a:r>
            <a:endParaRPr kumimoji="0" lang="id-ID"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Contoh soal level kognitif: </a:t>
            </a:r>
            <a:r>
              <a:rPr kumimoji="0" lang="id-ID" sz="20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refleksi</a:t>
            </a:r>
            <a:r>
              <a:rPr kumimoji="0" lang="id-ID" sz="2000" b="1" i="1" u="none" strike="noStrike" cap="none" normalizeH="0" dirty="0" smtClean="0">
                <a:ln>
                  <a:noFill/>
                </a:ln>
                <a:solidFill>
                  <a:schemeClr val="tx1"/>
                </a:solidFill>
                <a:effectLst/>
                <a:latin typeface="Calibri" pitchFamily="34" charset="0"/>
                <a:ea typeface="Calibri" pitchFamily="34" charset="0"/>
                <a:cs typeface="Times New Roman" pitchFamily="18" charset="0"/>
              </a:rPr>
              <a:t> dan </a:t>
            </a:r>
            <a:r>
              <a:rPr kumimoji="0" lang="id-ID" sz="20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evaluasi</a:t>
            </a:r>
            <a:endParaRPr kumimoji="0" lang="id-ID" sz="1100" b="0" i="0" u="none" strike="noStrike" cap="none" normalizeH="0" baseline="0" dirty="0" smtClean="0">
              <a:ln>
                <a:noFill/>
              </a:ln>
              <a:solidFill>
                <a:schemeClr val="tx1"/>
              </a:solidFill>
              <a:effectLst/>
              <a:latin typeface="Arial" pitchFamily="34" charset="0"/>
              <a:cs typeface="Arial" pitchFamily="34" charset="0"/>
            </a:endParaRPr>
          </a:p>
          <a:p>
            <a:pPr marL="355600" marR="0" lvl="0" algn="l" defTabSz="914400" rtl="0" eaLnBrk="0" fontAlgn="base" latinLnBrk="0" hangingPunct="0">
              <a:lnSpc>
                <a:spcPct val="100000"/>
              </a:lnSpc>
              <a:spcBef>
                <a:spcPct val="0"/>
              </a:spcBef>
              <a:spcAft>
                <a:spcPct val="0"/>
              </a:spcAft>
              <a:buClrTx/>
              <a:buSzTx/>
              <a:buFontTx/>
              <a:buChar char="•"/>
              <a:tabLst/>
            </a:pPr>
            <a:r>
              <a:rPr kumimoji="0" lang="id-ID"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Setelah selesai membaca cerita tersebut, Ani menilai bahwa sifat pencurilah yang menjadikan cerita tersebut menarik. Setujukah kamu dengan pendapat Ani? Jelaskan alasanmu!</a:t>
            </a:r>
            <a:endParaRPr kumimoji="0" lang="id-ID" sz="1100" b="0" i="0" u="none" strike="noStrike" cap="none" normalizeH="0" baseline="0" dirty="0" smtClean="0">
              <a:ln>
                <a:noFill/>
              </a:ln>
              <a:solidFill>
                <a:schemeClr val="tx1"/>
              </a:solidFill>
              <a:effectLst/>
              <a:latin typeface="Arial" pitchFamily="34" charset="0"/>
              <a:cs typeface="Arial" pitchFamily="34" charset="0"/>
            </a:endParaRPr>
          </a:p>
          <a:p>
            <a:pPr marL="355600" marR="0" lvl="0" algn="l" defTabSz="914400" rtl="0" eaLnBrk="0" fontAlgn="base" latinLnBrk="0" hangingPunct="0">
              <a:lnSpc>
                <a:spcPct val="100000"/>
              </a:lnSpc>
              <a:spcBef>
                <a:spcPct val="0"/>
              </a:spcBef>
              <a:spcAft>
                <a:spcPct val="0"/>
              </a:spcAft>
              <a:buClrTx/>
              <a:buSzTx/>
              <a:buFontTx/>
              <a:buChar char="•"/>
              <a:tabLst/>
            </a:pPr>
            <a:r>
              <a:rPr kumimoji="0" lang="id-ID"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Apakah pendapatmu jika pada cerita tersebut si pencuri tetap mengambil pepaya milik Kakek yang kedua?</a:t>
            </a:r>
            <a:endParaRPr kumimoji="0" lang="id-ID"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0" y="0"/>
            <a:ext cx="9144000" cy="6857999"/>
          </a:xfrm>
          <a:prstGeom prst="rect">
            <a:avLst/>
          </a:prstGeom>
          <a:noFill/>
          <a:ln w="9525">
            <a:solidFill>
              <a:schemeClr val="bg2">
                <a:lumMod val="50000"/>
              </a:schemeClr>
            </a:solid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457200" y="1371600"/>
            <a:ext cx="8229600" cy="4648200"/>
          </a:xfrm>
          <a:solidFill>
            <a:srgbClr val="92D050"/>
          </a:solidFill>
        </p:spPr>
        <p:txBody>
          <a:bodyPr>
            <a:normAutofit fontScale="92500"/>
          </a:bodyPr>
          <a:lstStyle/>
          <a:p>
            <a:pPr marL="0" indent="0">
              <a:lnSpc>
                <a:spcPct val="90000"/>
              </a:lnSpc>
              <a:buFontTx/>
              <a:buNone/>
            </a:pPr>
            <a:r>
              <a:rPr lang="en-US" sz="2800" b="1" dirty="0" smtClean="0"/>
              <a:t>Higher-order </a:t>
            </a:r>
            <a:r>
              <a:rPr lang="en-US" sz="2800" b="1" dirty="0"/>
              <a:t>thinking </a:t>
            </a:r>
            <a:r>
              <a:rPr lang="en-US" sz="2800" b="1" dirty="0" err="1" smtClean="0"/>
              <a:t>adalah</a:t>
            </a:r>
            <a:r>
              <a:rPr lang="en-US" sz="2800" b="1" dirty="0" smtClean="0"/>
              <a:t> </a:t>
            </a:r>
            <a:r>
              <a:rPr lang="en-US" sz="2800" b="1" dirty="0" err="1" smtClean="0"/>
              <a:t>ketika</a:t>
            </a:r>
            <a:r>
              <a:rPr lang="en-US" sz="2800" b="1" dirty="0" smtClean="0"/>
              <a:t> </a:t>
            </a:r>
            <a:r>
              <a:rPr lang="en-US" sz="2800" b="1" dirty="0" err="1" smtClean="0"/>
              <a:t>mengingat</a:t>
            </a:r>
            <a:r>
              <a:rPr lang="en-US" sz="2800" b="1" dirty="0" smtClean="0"/>
              <a:t> </a:t>
            </a:r>
            <a:r>
              <a:rPr lang="en-US" sz="2800" b="1" dirty="0" err="1" smtClean="0"/>
              <a:t>kembali</a:t>
            </a:r>
            <a:r>
              <a:rPr lang="en-US" sz="2800" b="1" dirty="0" smtClean="0"/>
              <a:t> </a:t>
            </a:r>
            <a:r>
              <a:rPr lang="en-US" sz="2800" b="1" dirty="0" err="1" smtClean="0"/>
              <a:t>informasi</a:t>
            </a:r>
            <a:r>
              <a:rPr lang="en-US" sz="2800" b="1" dirty="0" smtClean="0"/>
              <a:t> (recall </a:t>
            </a:r>
            <a:r>
              <a:rPr lang="en-US" sz="2800" b="1" dirty="0" err="1" smtClean="0"/>
              <a:t>atau</a:t>
            </a:r>
            <a:r>
              <a:rPr lang="en-US" sz="2800" b="1" dirty="0" smtClean="0"/>
              <a:t> </a:t>
            </a:r>
            <a:r>
              <a:rPr lang="en-US" sz="2800" b="1" dirty="0" err="1" smtClean="0"/>
              <a:t>ingatan</a:t>
            </a:r>
            <a:r>
              <a:rPr lang="en-US" sz="2800" b="1" dirty="0" smtClean="0"/>
              <a:t>) </a:t>
            </a:r>
            <a:r>
              <a:rPr lang="en-US" sz="2800" b="1" dirty="0" err="1" smtClean="0"/>
              <a:t>diminimalkan</a:t>
            </a:r>
            <a:r>
              <a:rPr lang="en-US" sz="2800" b="1" dirty="0" smtClean="0"/>
              <a:t> </a:t>
            </a:r>
            <a:r>
              <a:rPr lang="en-US" sz="2800" b="1" dirty="0" err="1" smtClean="0"/>
              <a:t>dan</a:t>
            </a:r>
            <a:r>
              <a:rPr lang="en-US" sz="2800" b="1" dirty="0" smtClean="0"/>
              <a:t> </a:t>
            </a:r>
            <a:r>
              <a:rPr lang="en-US" sz="2800" b="1" dirty="0" err="1" smtClean="0"/>
              <a:t>penekanan</a:t>
            </a:r>
            <a:r>
              <a:rPr lang="en-US" sz="2800" b="1" dirty="0" smtClean="0"/>
              <a:t> </a:t>
            </a:r>
            <a:r>
              <a:rPr lang="en-US" sz="2800" b="1" dirty="0" err="1" smtClean="0"/>
              <a:t>diberikan</a:t>
            </a:r>
            <a:r>
              <a:rPr lang="en-US" sz="2800" b="1" dirty="0" smtClean="0"/>
              <a:t> </a:t>
            </a:r>
            <a:r>
              <a:rPr lang="en-US" sz="2800" b="1" dirty="0" err="1" smtClean="0"/>
              <a:t>terhadap</a:t>
            </a:r>
            <a:r>
              <a:rPr lang="en-US" sz="2800" b="1" dirty="0" smtClean="0"/>
              <a:t>: </a:t>
            </a:r>
            <a:endParaRPr lang="en-US" sz="2800" b="1" dirty="0"/>
          </a:p>
          <a:p>
            <a:pPr>
              <a:lnSpc>
                <a:spcPct val="90000"/>
              </a:lnSpc>
            </a:pPr>
            <a:r>
              <a:rPr lang="en-US" sz="2800" b="1" dirty="0" err="1" smtClean="0">
                <a:solidFill>
                  <a:srgbClr val="A11F3B"/>
                </a:solidFill>
              </a:rPr>
              <a:t>mentransfer</a:t>
            </a:r>
            <a:r>
              <a:rPr lang="en-US" sz="2800" b="1" dirty="0" smtClean="0">
                <a:solidFill>
                  <a:srgbClr val="A11F3B"/>
                </a:solidFill>
              </a:rPr>
              <a:t> </a:t>
            </a:r>
            <a:r>
              <a:rPr lang="id-ID" sz="2800" b="1" dirty="0" smtClean="0">
                <a:solidFill>
                  <a:srgbClr val="A11F3B"/>
                </a:solidFill>
              </a:rPr>
              <a:t>informasi </a:t>
            </a:r>
            <a:r>
              <a:rPr lang="en-US" sz="2800" b="1" dirty="0" err="1" smtClean="0">
                <a:solidFill>
                  <a:srgbClr val="A11F3B"/>
                </a:solidFill>
              </a:rPr>
              <a:t>dari</a:t>
            </a:r>
            <a:r>
              <a:rPr lang="en-US" sz="2800" b="1" dirty="0" smtClean="0">
                <a:solidFill>
                  <a:srgbClr val="A11F3B"/>
                </a:solidFill>
              </a:rPr>
              <a:t> </a:t>
            </a:r>
            <a:r>
              <a:rPr lang="en-US" sz="2800" b="1" dirty="0" err="1" smtClean="0">
                <a:solidFill>
                  <a:srgbClr val="A11F3B"/>
                </a:solidFill>
              </a:rPr>
              <a:t>satu</a:t>
            </a:r>
            <a:r>
              <a:rPr lang="en-US" sz="2800" b="1" dirty="0" smtClean="0">
                <a:solidFill>
                  <a:srgbClr val="A11F3B"/>
                </a:solidFill>
              </a:rPr>
              <a:t> </a:t>
            </a:r>
            <a:r>
              <a:rPr lang="en-US" sz="2800" b="1" dirty="0" err="1" smtClean="0">
                <a:solidFill>
                  <a:srgbClr val="A11F3B"/>
                </a:solidFill>
              </a:rPr>
              <a:t>konteks</a:t>
            </a:r>
            <a:r>
              <a:rPr lang="en-US" sz="2800" b="1" dirty="0" smtClean="0">
                <a:solidFill>
                  <a:srgbClr val="A11F3B"/>
                </a:solidFill>
              </a:rPr>
              <a:t> </a:t>
            </a:r>
            <a:r>
              <a:rPr lang="en-US" sz="2800" b="1" dirty="0" err="1" smtClean="0">
                <a:solidFill>
                  <a:srgbClr val="A11F3B"/>
                </a:solidFill>
              </a:rPr>
              <a:t>ke</a:t>
            </a:r>
            <a:r>
              <a:rPr lang="en-US" sz="2800" b="1" dirty="0" smtClean="0">
                <a:solidFill>
                  <a:srgbClr val="A11F3B"/>
                </a:solidFill>
              </a:rPr>
              <a:t> </a:t>
            </a:r>
            <a:r>
              <a:rPr lang="en-US" sz="2800" b="1" dirty="0" err="1" smtClean="0">
                <a:solidFill>
                  <a:srgbClr val="A11F3B"/>
                </a:solidFill>
              </a:rPr>
              <a:t>konteks</a:t>
            </a:r>
            <a:r>
              <a:rPr lang="en-US" sz="2800" b="1" dirty="0" smtClean="0">
                <a:solidFill>
                  <a:srgbClr val="A11F3B"/>
                </a:solidFill>
              </a:rPr>
              <a:t> </a:t>
            </a:r>
            <a:r>
              <a:rPr lang="en-US" sz="2800" b="1" dirty="0" err="1" smtClean="0">
                <a:solidFill>
                  <a:srgbClr val="A11F3B"/>
                </a:solidFill>
              </a:rPr>
              <a:t>lainnya</a:t>
            </a:r>
            <a:r>
              <a:rPr lang="en-US" sz="2800" b="1" dirty="0" smtClean="0">
                <a:solidFill>
                  <a:srgbClr val="A11F3B"/>
                </a:solidFill>
              </a:rPr>
              <a:t> </a:t>
            </a:r>
            <a:endParaRPr lang="en-US" sz="2800" b="1" dirty="0">
              <a:solidFill>
                <a:srgbClr val="A11F3B"/>
              </a:solidFill>
            </a:endParaRPr>
          </a:p>
          <a:p>
            <a:pPr>
              <a:lnSpc>
                <a:spcPct val="90000"/>
              </a:lnSpc>
            </a:pPr>
            <a:r>
              <a:rPr lang="en-US" sz="2800" b="1" dirty="0" err="1" smtClean="0">
                <a:solidFill>
                  <a:srgbClr val="CC0000"/>
                </a:solidFill>
              </a:rPr>
              <a:t>memproses</a:t>
            </a:r>
            <a:r>
              <a:rPr lang="en-US" sz="2800" b="1" dirty="0" smtClean="0">
                <a:solidFill>
                  <a:srgbClr val="CC0000"/>
                </a:solidFill>
              </a:rPr>
              <a:t> </a:t>
            </a:r>
            <a:r>
              <a:rPr lang="en-US" sz="2800" b="1" dirty="0" err="1" smtClean="0">
                <a:solidFill>
                  <a:srgbClr val="CC0000"/>
                </a:solidFill>
              </a:rPr>
              <a:t>dan</a:t>
            </a:r>
            <a:r>
              <a:rPr lang="en-US" sz="2800" b="1" dirty="0" smtClean="0">
                <a:solidFill>
                  <a:srgbClr val="CC0000"/>
                </a:solidFill>
              </a:rPr>
              <a:t> </a:t>
            </a:r>
            <a:r>
              <a:rPr lang="en-US" sz="2800" b="1" dirty="0" err="1" smtClean="0">
                <a:solidFill>
                  <a:srgbClr val="CC0000"/>
                </a:solidFill>
              </a:rPr>
              <a:t>menerapkan</a:t>
            </a:r>
            <a:r>
              <a:rPr lang="en-US" sz="2800" b="1" dirty="0" smtClean="0">
                <a:solidFill>
                  <a:srgbClr val="CC0000"/>
                </a:solidFill>
              </a:rPr>
              <a:t> </a:t>
            </a:r>
            <a:r>
              <a:rPr lang="en-US" sz="2800" b="1" dirty="0" err="1" smtClean="0">
                <a:solidFill>
                  <a:srgbClr val="CC0000"/>
                </a:solidFill>
              </a:rPr>
              <a:t>informasi</a:t>
            </a:r>
            <a:r>
              <a:rPr lang="en-US" sz="2800" b="1" dirty="0" smtClean="0">
                <a:solidFill>
                  <a:srgbClr val="CC0000"/>
                </a:solidFill>
              </a:rPr>
              <a:t> </a:t>
            </a:r>
            <a:endParaRPr lang="en-US" sz="2800" b="1" dirty="0">
              <a:solidFill>
                <a:srgbClr val="CC0000"/>
              </a:solidFill>
            </a:endParaRPr>
          </a:p>
          <a:p>
            <a:pPr>
              <a:lnSpc>
                <a:spcPct val="90000"/>
              </a:lnSpc>
            </a:pPr>
            <a:r>
              <a:rPr lang="en-US" sz="2800" b="1" dirty="0" err="1" smtClean="0">
                <a:solidFill>
                  <a:srgbClr val="006600"/>
                </a:solidFill>
              </a:rPr>
              <a:t>melihat</a:t>
            </a:r>
            <a:r>
              <a:rPr lang="en-US" sz="2800" b="1" dirty="0" smtClean="0">
                <a:solidFill>
                  <a:srgbClr val="006600"/>
                </a:solidFill>
              </a:rPr>
              <a:t> </a:t>
            </a:r>
            <a:r>
              <a:rPr lang="en-US" sz="2800" b="1" dirty="0" err="1" smtClean="0">
                <a:solidFill>
                  <a:srgbClr val="006600"/>
                </a:solidFill>
              </a:rPr>
              <a:t>keterkaitan</a:t>
            </a:r>
            <a:r>
              <a:rPr lang="en-US" sz="2800" b="1" dirty="0" smtClean="0">
                <a:solidFill>
                  <a:srgbClr val="006600"/>
                </a:solidFill>
              </a:rPr>
              <a:t> </a:t>
            </a:r>
            <a:r>
              <a:rPr lang="en-US" sz="2800" b="1" dirty="0" err="1" smtClean="0">
                <a:solidFill>
                  <a:srgbClr val="006600"/>
                </a:solidFill>
              </a:rPr>
              <a:t>antara</a:t>
            </a:r>
            <a:r>
              <a:rPr lang="en-US" sz="2800" b="1" dirty="0" smtClean="0">
                <a:solidFill>
                  <a:srgbClr val="006600"/>
                </a:solidFill>
              </a:rPr>
              <a:t> </a:t>
            </a:r>
            <a:r>
              <a:rPr lang="en-US" sz="2800" b="1" dirty="0" err="1" smtClean="0">
                <a:solidFill>
                  <a:srgbClr val="006600"/>
                </a:solidFill>
              </a:rPr>
              <a:t>informasi</a:t>
            </a:r>
            <a:r>
              <a:rPr lang="en-US" sz="2800" b="1" dirty="0" smtClean="0">
                <a:solidFill>
                  <a:srgbClr val="006600"/>
                </a:solidFill>
              </a:rPr>
              <a:t> yang </a:t>
            </a:r>
            <a:r>
              <a:rPr lang="en-US" sz="2800" b="1" dirty="0" err="1" smtClean="0">
                <a:solidFill>
                  <a:srgbClr val="006600"/>
                </a:solidFill>
              </a:rPr>
              <a:t>berbeda-beda</a:t>
            </a:r>
            <a:r>
              <a:rPr lang="en-US" sz="2800" b="1" dirty="0" smtClean="0">
                <a:solidFill>
                  <a:srgbClr val="006600"/>
                </a:solidFill>
              </a:rPr>
              <a:t>  </a:t>
            </a:r>
            <a:endParaRPr lang="en-US" sz="2800" b="1" dirty="0">
              <a:solidFill>
                <a:srgbClr val="006600"/>
              </a:solidFill>
            </a:endParaRPr>
          </a:p>
          <a:p>
            <a:pPr>
              <a:lnSpc>
                <a:spcPct val="90000"/>
              </a:lnSpc>
            </a:pPr>
            <a:r>
              <a:rPr lang="en-US" sz="2800" b="1" dirty="0" err="1" smtClean="0">
                <a:solidFill>
                  <a:srgbClr val="990033"/>
                </a:solidFill>
              </a:rPr>
              <a:t>menggunakan</a:t>
            </a:r>
            <a:r>
              <a:rPr lang="en-US" sz="2800" b="1" dirty="0" smtClean="0">
                <a:solidFill>
                  <a:srgbClr val="990033"/>
                </a:solidFill>
              </a:rPr>
              <a:t> </a:t>
            </a:r>
            <a:r>
              <a:rPr lang="en-US" sz="2800" b="1" dirty="0" err="1" smtClean="0">
                <a:solidFill>
                  <a:srgbClr val="990033"/>
                </a:solidFill>
              </a:rPr>
              <a:t>informasi</a:t>
            </a:r>
            <a:r>
              <a:rPr lang="en-US" sz="2800" b="1" dirty="0" smtClean="0">
                <a:solidFill>
                  <a:srgbClr val="990033"/>
                </a:solidFill>
              </a:rPr>
              <a:t> </a:t>
            </a:r>
            <a:r>
              <a:rPr lang="en-US" sz="2800" b="1" dirty="0" err="1" smtClean="0">
                <a:solidFill>
                  <a:srgbClr val="990033"/>
                </a:solidFill>
              </a:rPr>
              <a:t>untuk</a:t>
            </a:r>
            <a:r>
              <a:rPr lang="en-US" sz="2800" b="1" dirty="0" smtClean="0">
                <a:solidFill>
                  <a:srgbClr val="990033"/>
                </a:solidFill>
              </a:rPr>
              <a:t> </a:t>
            </a:r>
            <a:r>
              <a:rPr lang="en-US" sz="2800" b="1" dirty="0" err="1" smtClean="0">
                <a:solidFill>
                  <a:srgbClr val="990033"/>
                </a:solidFill>
              </a:rPr>
              <a:t>menyelesaikan</a:t>
            </a:r>
            <a:r>
              <a:rPr lang="en-US" sz="2800" b="1" dirty="0" smtClean="0">
                <a:solidFill>
                  <a:srgbClr val="990033"/>
                </a:solidFill>
              </a:rPr>
              <a:t> </a:t>
            </a:r>
            <a:r>
              <a:rPr lang="en-US" sz="2800" b="1" dirty="0" err="1" smtClean="0">
                <a:solidFill>
                  <a:srgbClr val="990033"/>
                </a:solidFill>
              </a:rPr>
              <a:t>masalah</a:t>
            </a:r>
            <a:r>
              <a:rPr lang="en-US" sz="2800" b="1" dirty="0" smtClean="0">
                <a:solidFill>
                  <a:srgbClr val="990033"/>
                </a:solidFill>
              </a:rPr>
              <a:t>  </a:t>
            </a:r>
            <a:endParaRPr lang="en-US" sz="2800" b="1" dirty="0">
              <a:solidFill>
                <a:srgbClr val="990033"/>
              </a:solidFill>
            </a:endParaRPr>
          </a:p>
          <a:p>
            <a:pPr>
              <a:lnSpc>
                <a:spcPct val="90000"/>
              </a:lnSpc>
            </a:pPr>
            <a:r>
              <a:rPr lang="en-US" sz="2800" b="1" dirty="0" err="1" smtClean="0">
                <a:solidFill>
                  <a:srgbClr val="3333CC"/>
                </a:solidFill>
              </a:rPr>
              <a:t>Secara</a:t>
            </a:r>
            <a:r>
              <a:rPr lang="en-US" sz="2800" b="1" dirty="0" smtClean="0">
                <a:solidFill>
                  <a:srgbClr val="3333CC"/>
                </a:solidFill>
              </a:rPr>
              <a:t> </a:t>
            </a:r>
            <a:r>
              <a:rPr lang="en-US" sz="2800" b="1" dirty="0" err="1" smtClean="0">
                <a:solidFill>
                  <a:srgbClr val="3333CC"/>
                </a:solidFill>
              </a:rPr>
              <a:t>kritis</a:t>
            </a:r>
            <a:r>
              <a:rPr lang="en-US" sz="2800" b="1" dirty="0" smtClean="0">
                <a:solidFill>
                  <a:srgbClr val="3333CC"/>
                </a:solidFill>
              </a:rPr>
              <a:t> </a:t>
            </a:r>
            <a:r>
              <a:rPr lang="en-US" sz="2800" b="1" dirty="0" err="1" smtClean="0">
                <a:solidFill>
                  <a:srgbClr val="3333CC"/>
                </a:solidFill>
              </a:rPr>
              <a:t>mengkaji</a:t>
            </a:r>
            <a:r>
              <a:rPr lang="en-US" sz="2800" b="1" dirty="0" smtClean="0">
                <a:solidFill>
                  <a:srgbClr val="3333CC"/>
                </a:solidFill>
              </a:rPr>
              <a:t>/</a:t>
            </a:r>
            <a:r>
              <a:rPr lang="en-US" sz="2800" b="1" dirty="0" err="1" smtClean="0">
                <a:solidFill>
                  <a:srgbClr val="3333CC"/>
                </a:solidFill>
              </a:rPr>
              <a:t>menelaah</a:t>
            </a:r>
            <a:r>
              <a:rPr lang="en-US" sz="2800" b="1" dirty="0" smtClean="0">
                <a:solidFill>
                  <a:srgbClr val="3333CC"/>
                </a:solidFill>
              </a:rPr>
              <a:t> </a:t>
            </a:r>
            <a:r>
              <a:rPr lang="en-US" sz="2800" b="1" dirty="0" err="1" smtClean="0">
                <a:solidFill>
                  <a:srgbClr val="3333CC"/>
                </a:solidFill>
              </a:rPr>
              <a:t>ide</a:t>
            </a:r>
            <a:r>
              <a:rPr lang="en-US" sz="2800" b="1" dirty="0" smtClean="0">
                <a:solidFill>
                  <a:srgbClr val="3333CC"/>
                </a:solidFill>
              </a:rPr>
              <a:t> </a:t>
            </a:r>
            <a:r>
              <a:rPr lang="en-US" sz="2800" b="1" dirty="0" err="1" smtClean="0">
                <a:solidFill>
                  <a:srgbClr val="3333CC"/>
                </a:solidFill>
              </a:rPr>
              <a:t>atau</a:t>
            </a:r>
            <a:r>
              <a:rPr lang="en-US" sz="2800" b="1" dirty="0" smtClean="0">
                <a:solidFill>
                  <a:srgbClr val="3333CC"/>
                </a:solidFill>
              </a:rPr>
              <a:t> </a:t>
            </a:r>
            <a:r>
              <a:rPr lang="en-US" sz="2800" b="1" dirty="0" err="1" smtClean="0">
                <a:solidFill>
                  <a:srgbClr val="3333CC"/>
                </a:solidFill>
              </a:rPr>
              <a:t>gagasan</a:t>
            </a:r>
            <a:r>
              <a:rPr lang="en-US" sz="2800" b="1" dirty="0" smtClean="0">
                <a:solidFill>
                  <a:srgbClr val="3333CC"/>
                </a:solidFill>
              </a:rPr>
              <a:t> </a:t>
            </a:r>
            <a:r>
              <a:rPr lang="en-US" sz="2800" b="1" dirty="0" err="1" smtClean="0">
                <a:solidFill>
                  <a:srgbClr val="3333CC"/>
                </a:solidFill>
              </a:rPr>
              <a:t>dan</a:t>
            </a:r>
            <a:r>
              <a:rPr lang="en-US" sz="2800" b="1" dirty="0" smtClean="0">
                <a:solidFill>
                  <a:srgbClr val="3333CC"/>
                </a:solidFill>
              </a:rPr>
              <a:t> </a:t>
            </a:r>
            <a:r>
              <a:rPr lang="en-US" sz="2800" b="1" dirty="0" err="1" smtClean="0">
                <a:solidFill>
                  <a:srgbClr val="3333CC"/>
                </a:solidFill>
              </a:rPr>
              <a:t>informasi</a:t>
            </a:r>
            <a:r>
              <a:rPr lang="en-US" sz="2800" b="1" dirty="0" smtClean="0">
                <a:solidFill>
                  <a:srgbClr val="3333CC"/>
                </a:solidFill>
              </a:rPr>
              <a:t>   </a:t>
            </a:r>
            <a:endParaRPr lang="en-AU" sz="2800" b="1" dirty="0">
              <a:solidFill>
                <a:srgbClr val="3333CC"/>
              </a:solidFill>
            </a:endParaRPr>
          </a:p>
        </p:txBody>
      </p:sp>
      <p:sp>
        <p:nvSpPr>
          <p:cNvPr id="4098" name="Rectangle 2"/>
          <p:cNvSpPr>
            <a:spLocks noGrp="1" noChangeArrowheads="1"/>
          </p:cNvSpPr>
          <p:nvPr>
            <p:ph type="title"/>
          </p:nvPr>
        </p:nvSpPr>
        <p:spPr>
          <a:xfrm>
            <a:off x="457200" y="274638"/>
            <a:ext cx="8229600" cy="1020762"/>
          </a:xfrm>
          <a:solidFill>
            <a:srgbClr val="FFFF00"/>
          </a:solidFill>
        </p:spPr>
        <p:txBody>
          <a:bodyPr>
            <a:normAutofit/>
          </a:bodyPr>
          <a:lstStyle/>
          <a:p>
            <a:r>
              <a:rPr lang="en-US" sz="4000" b="1" dirty="0" err="1" smtClean="0">
                <a:solidFill>
                  <a:srgbClr val="800080"/>
                </a:solidFill>
              </a:rPr>
              <a:t>Apakah</a:t>
            </a:r>
            <a:r>
              <a:rPr lang="en-US" sz="4000" b="1" dirty="0" smtClean="0">
                <a:solidFill>
                  <a:srgbClr val="800080"/>
                </a:solidFill>
              </a:rPr>
              <a:t> Higher-Order Thinking?</a:t>
            </a:r>
            <a:endParaRPr lang="en-AU" sz="4000" b="1" dirty="0">
              <a:solidFill>
                <a:srgbClr val="80008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152400" y="381001"/>
            <a:ext cx="8839200" cy="3657600"/>
          </a:xfrm>
          <a:prstGeom prst="rect">
            <a:avLst/>
          </a:prstGeom>
          <a:solidFill>
            <a:schemeClr val="accent1">
              <a:lumMod val="75000"/>
            </a:schemeClr>
          </a:solidFill>
          <a:ln w="9525">
            <a:solidFill>
              <a:srgbClr val="C00000"/>
            </a:solid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914400" y="4343400"/>
            <a:ext cx="7391400" cy="1485900"/>
          </a:xfrm>
          <a:prstGeom prst="rect">
            <a:avLst/>
          </a:prstGeom>
          <a:solidFill>
            <a:schemeClr val="bg2">
              <a:lumMod val="50000"/>
            </a:schemeClr>
          </a:solidFill>
          <a:ln>
            <a:headEnd/>
            <a:tailEnd/>
          </a:ln>
        </p:spPr>
        <p:style>
          <a:lnRef idx="2">
            <a:schemeClr val="accent1">
              <a:shade val="50000"/>
            </a:schemeClr>
          </a:lnRef>
          <a:fillRef idx="1">
            <a:schemeClr val="accent1"/>
          </a:fillRef>
          <a:effectRef idx="0">
            <a:schemeClr val="accent1"/>
          </a:effectRef>
          <a:fontRef idx="minor">
            <a:schemeClr val="lt1"/>
          </a:fontRef>
        </p:style>
      </p:pic>
      <p:sp>
        <p:nvSpPr>
          <p:cNvPr id="4" name="TextBox 3"/>
          <p:cNvSpPr txBox="1"/>
          <p:nvPr/>
        </p:nvSpPr>
        <p:spPr>
          <a:xfrm>
            <a:off x="3733800" y="6324600"/>
            <a:ext cx="1116652" cy="369332"/>
          </a:xfrm>
          <a:prstGeom prst="rect">
            <a:avLst/>
          </a:prstGeom>
          <a:noFill/>
        </p:spPr>
        <p:txBody>
          <a:bodyPr wrap="none" rtlCol="0">
            <a:spAutoFit/>
          </a:bodyPr>
          <a:lstStyle/>
          <a:p>
            <a:r>
              <a:rPr lang="id-ID" b="1" dirty="0" smtClean="0"/>
              <a:t>LEVEL 2</a:t>
            </a:r>
            <a:endParaRPr lang="id-ID"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381000" y="609600"/>
            <a:ext cx="8458200" cy="2438400"/>
          </a:xfrm>
          <a:prstGeom prst="rect">
            <a:avLst/>
          </a:prstGeom>
          <a:noFill/>
          <a:ln w="9525">
            <a:solidFill>
              <a:schemeClr val="accent1">
                <a:lumMod val="75000"/>
              </a:schemeClr>
            </a:solid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914400" y="3733800"/>
            <a:ext cx="7924800" cy="2209800"/>
          </a:xfrm>
          <a:prstGeom prst="rect">
            <a:avLst/>
          </a:prstGeom>
          <a:solidFill>
            <a:srgbClr val="B3EBBA"/>
          </a:solidFill>
          <a:ln>
            <a:headEnd/>
            <a:tailEnd/>
          </a:ln>
        </p:spPr>
        <p:style>
          <a:lnRef idx="1">
            <a:schemeClr val="accent2"/>
          </a:lnRef>
          <a:fillRef idx="3">
            <a:schemeClr val="accent2"/>
          </a:fillRef>
          <a:effectRef idx="2">
            <a:schemeClr val="accent2"/>
          </a:effectRef>
          <a:fontRef idx="minor">
            <a:schemeClr val="lt1"/>
          </a:fontRef>
        </p:style>
      </p:pic>
      <p:sp>
        <p:nvSpPr>
          <p:cNvPr id="4" name="TextBox 3"/>
          <p:cNvSpPr txBox="1"/>
          <p:nvPr/>
        </p:nvSpPr>
        <p:spPr>
          <a:xfrm>
            <a:off x="4267200" y="6324600"/>
            <a:ext cx="1116652" cy="369332"/>
          </a:xfrm>
          <a:prstGeom prst="rect">
            <a:avLst/>
          </a:prstGeom>
          <a:noFill/>
        </p:spPr>
        <p:txBody>
          <a:bodyPr wrap="none" rtlCol="0">
            <a:spAutoFit/>
          </a:bodyPr>
          <a:lstStyle/>
          <a:p>
            <a:r>
              <a:rPr lang="id-ID" b="1" dirty="0" smtClean="0"/>
              <a:t>LEVEL 1</a:t>
            </a:r>
            <a:endParaRPr lang="id-ID"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304800" y="457200"/>
            <a:ext cx="8534400" cy="2895600"/>
          </a:xfrm>
          <a:prstGeom prst="rect">
            <a:avLst/>
          </a:prstGeom>
          <a:ln>
            <a:headEnd/>
            <a:tailEnd/>
          </a:ln>
        </p:spPr>
        <p:style>
          <a:lnRef idx="1">
            <a:schemeClr val="dk1"/>
          </a:lnRef>
          <a:fillRef idx="2">
            <a:schemeClr val="dk1"/>
          </a:fillRef>
          <a:effectRef idx="1">
            <a:schemeClr val="dk1"/>
          </a:effectRef>
          <a:fontRef idx="minor">
            <a:schemeClr val="dk1"/>
          </a:fontRef>
        </p:style>
      </p:pic>
      <p:pic>
        <p:nvPicPr>
          <p:cNvPr id="10243" name="Picture 3"/>
          <p:cNvPicPr>
            <a:picLocks noChangeAspect="1" noChangeArrowheads="1"/>
          </p:cNvPicPr>
          <p:nvPr/>
        </p:nvPicPr>
        <p:blipFill>
          <a:blip r:embed="rId3"/>
          <a:srcRect/>
          <a:stretch>
            <a:fillRect/>
          </a:stretch>
        </p:blipFill>
        <p:spPr bwMode="auto">
          <a:xfrm>
            <a:off x="762000" y="3886200"/>
            <a:ext cx="8077200" cy="2209800"/>
          </a:xfrm>
          <a:prstGeom prst="rect">
            <a:avLst/>
          </a:prstGeom>
          <a:ln>
            <a:headEnd/>
            <a:tailEnd/>
          </a:ln>
        </p:spPr>
        <p:style>
          <a:lnRef idx="1">
            <a:schemeClr val="accent1"/>
          </a:lnRef>
          <a:fillRef idx="3">
            <a:schemeClr val="accent1"/>
          </a:fillRef>
          <a:effectRef idx="2">
            <a:schemeClr val="accent1"/>
          </a:effectRef>
          <a:fontRef idx="minor">
            <a:schemeClr val="lt1"/>
          </a:fontRef>
        </p:style>
      </p:pic>
      <p:sp>
        <p:nvSpPr>
          <p:cNvPr id="4" name="TextBox 3"/>
          <p:cNvSpPr txBox="1"/>
          <p:nvPr/>
        </p:nvSpPr>
        <p:spPr>
          <a:xfrm>
            <a:off x="4419600" y="6477000"/>
            <a:ext cx="1116652" cy="369332"/>
          </a:xfrm>
          <a:prstGeom prst="rect">
            <a:avLst/>
          </a:prstGeom>
          <a:noFill/>
        </p:spPr>
        <p:txBody>
          <a:bodyPr wrap="none" rtlCol="0">
            <a:spAutoFit/>
          </a:bodyPr>
          <a:lstStyle/>
          <a:p>
            <a:r>
              <a:rPr lang="id-ID" b="1" dirty="0" smtClean="0"/>
              <a:t>LEVEL 2</a:t>
            </a:r>
            <a:endParaRPr lang="id-ID"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304800" y="533400"/>
            <a:ext cx="8077200" cy="2667000"/>
          </a:xfrm>
          <a:prstGeom prst="rect">
            <a:avLst/>
          </a:prstGeom>
          <a:ln>
            <a:headEnd/>
            <a:tailEnd/>
          </a:ln>
        </p:spPr>
        <p:style>
          <a:lnRef idx="1">
            <a:schemeClr val="accent2"/>
          </a:lnRef>
          <a:fillRef idx="3">
            <a:schemeClr val="accent2"/>
          </a:fillRef>
          <a:effectRef idx="2">
            <a:schemeClr val="accent2"/>
          </a:effectRef>
          <a:fontRef idx="minor">
            <a:schemeClr val="lt1"/>
          </a:fontRef>
        </p:style>
      </p:pic>
      <p:pic>
        <p:nvPicPr>
          <p:cNvPr id="11267" name="Picture 3"/>
          <p:cNvPicPr>
            <a:picLocks noChangeAspect="1" noChangeArrowheads="1"/>
          </p:cNvPicPr>
          <p:nvPr/>
        </p:nvPicPr>
        <p:blipFill>
          <a:blip r:embed="rId3"/>
          <a:srcRect/>
          <a:stretch>
            <a:fillRect/>
          </a:stretch>
        </p:blipFill>
        <p:spPr bwMode="auto">
          <a:xfrm>
            <a:off x="533400" y="3810000"/>
            <a:ext cx="7924800" cy="2009775"/>
          </a:xfrm>
          <a:prstGeom prst="rect">
            <a:avLst/>
          </a:prstGeom>
          <a:solidFill>
            <a:schemeClr val="bg2">
              <a:lumMod val="25000"/>
            </a:schemeClr>
          </a:solidFill>
          <a:ln>
            <a:headEnd/>
            <a:tailEnd/>
          </a:ln>
        </p:spPr>
        <p:style>
          <a:lnRef idx="1">
            <a:schemeClr val="accent5"/>
          </a:lnRef>
          <a:fillRef idx="2">
            <a:schemeClr val="accent5"/>
          </a:fillRef>
          <a:effectRef idx="1">
            <a:schemeClr val="accent5"/>
          </a:effectRef>
          <a:fontRef idx="minor">
            <a:schemeClr val="dk1"/>
          </a:fontRef>
        </p:style>
      </p:pic>
      <p:sp>
        <p:nvSpPr>
          <p:cNvPr id="5" name="TextBox 4"/>
          <p:cNvSpPr txBox="1"/>
          <p:nvPr/>
        </p:nvSpPr>
        <p:spPr>
          <a:xfrm>
            <a:off x="3810000" y="6172200"/>
            <a:ext cx="1116652" cy="369332"/>
          </a:xfrm>
          <a:prstGeom prst="rect">
            <a:avLst/>
          </a:prstGeom>
          <a:noFill/>
        </p:spPr>
        <p:txBody>
          <a:bodyPr wrap="none" rtlCol="0">
            <a:spAutoFit/>
          </a:bodyPr>
          <a:lstStyle/>
          <a:p>
            <a:r>
              <a:rPr lang="id-ID" b="1" dirty="0" smtClean="0"/>
              <a:t>LEVEL 3</a:t>
            </a:r>
            <a:endParaRPr lang="id-ID"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0" y="278946"/>
            <a:ext cx="9134125" cy="65790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a:stretch>
            <a:fillRect/>
          </a:stretch>
        </p:blipFill>
        <p:spPr bwMode="auto">
          <a:xfrm>
            <a:off x="457200" y="533400"/>
            <a:ext cx="8229600" cy="1143000"/>
          </a:xfrm>
          <a:prstGeom prst="rect">
            <a:avLst/>
          </a:prstGeom>
          <a:solidFill>
            <a:srgbClr val="0070C0"/>
          </a:solidFill>
          <a:ln w="9525">
            <a:solidFill>
              <a:srgbClr val="0070C0"/>
            </a:solidFill>
            <a:miter lim="800000"/>
            <a:headEnd/>
            <a:tailEnd/>
          </a:ln>
          <a:effectLst/>
        </p:spPr>
      </p:pic>
      <p:pic>
        <p:nvPicPr>
          <p:cNvPr id="38915" name="Picture 3"/>
          <p:cNvPicPr>
            <a:picLocks noChangeAspect="1" noChangeArrowheads="1"/>
          </p:cNvPicPr>
          <p:nvPr/>
        </p:nvPicPr>
        <p:blipFill>
          <a:blip r:embed="rId3"/>
          <a:srcRect/>
          <a:stretch>
            <a:fillRect/>
          </a:stretch>
        </p:blipFill>
        <p:spPr bwMode="auto">
          <a:xfrm>
            <a:off x="1752600" y="1905000"/>
            <a:ext cx="7010399" cy="6858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pic>
      <p:sp>
        <p:nvSpPr>
          <p:cNvPr id="7" name="TextBox 6"/>
          <p:cNvSpPr txBox="1"/>
          <p:nvPr/>
        </p:nvSpPr>
        <p:spPr>
          <a:xfrm>
            <a:off x="5976992" y="2819400"/>
            <a:ext cx="3014608" cy="369332"/>
          </a:xfrm>
          <a:prstGeom prst="rect">
            <a:avLst/>
          </a:prstGeom>
          <a:noFill/>
        </p:spPr>
        <p:txBody>
          <a:bodyPr wrap="none" rtlCol="0">
            <a:spAutoFit/>
          </a:bodyPr>
          <a:lstStyle/>
          <a:p>
            <a:r>
              <a:rPr lang="id-ID" b="1" dirty="0" smtClean="0">
                <a:solidFill>
                  <a:srgbClr val="FF0000"/>
                </a:solidFill>
              </a:rPr>
              <a:t>REPRODUKSI --- LEVEL 1</a:t>
            </a:r>
            <a:endParaRPr lang="id-ID" b="1" dirty="0">
              <a:solidFill>
                <a:srgbClr val="FF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srcRect/>
          <a:stretch>
            <a:fillRect/>
          </a:stretch>
        </p:blipFill>
        <p:spPr bwMode="auto">
          <a:xfrm>
            <a:off x="381000" y="609600"/>
            <a:ext cx="7924800" cy="2209800"/>
          </a:xfrm>
          <a:prstGeom prst="rect">
            <a:avLst/>
          </a:prstGeom>
          <a:noFill/>
          <a:ln w="9525">
            <a:noFill/>
            <a:miter lim="800000"/>
            <a:headEnd/>
            <a:tailEnd/>
          </a:ln>
          <a:effectLst/>
        </p:spPr>
      </p:pic>
      <p:sp>
        <p:nvSpPr>
          <p:cNvPr id="3" name="TextBox 2"/>
          <p:cNvSpPr txBox="1"/>
          <p:nvPr/>
        </p:nvSpPr>
        <p:spPr>
          <a:xfrm>
            <a:off x="1143000" y="3352800"/>
            <a:ext cx="1338828" cy="369332"/>
          </a:xfrm>
          <a:prstGeom prst="rect">
            <a:avLst/>
          </a:prstGeom>
          <a:noFill/>
        </p:spPr>
        <p:txBody>
          <a:bodyPr wrap="none" rtlCol="0">
            <a:spAutoFit/>
          </a:bodyPr>
          <a:lstStyle/>
          <a:p>
            <a:r>
              <a:rPr lang="id-ID" b="1" dirty="0" smtClean="0"/>
              <a:t>KUNCI;   E</a:t>
            </a:r>
            <a:endParaRPr lang="id-ID" b="1" dirty="0"/>
          </a:p>
        </p:txBody>
      </p:sp>
      <p:sp>
        <p:nvSpPr>
          <p:cNvPr id="4" name="TextBox 3"/>
          <p:cNvSpPr txBox="1"/>
          <p:nvPr/>
        </p:nvSpPr>
        <p:spPr>
          <a:xfrm>
            <a:off x="1295400" y="4191000"/>
            <a:ext cx="4848443" cy="369332"/>
          </a:xfrm>
          <a:prstGeom prst="rect">
            <a:avLst/>
          </a:prstGeom>
          <a:noFill/>
        </p:spPr>
        <p:txBody>
          <a:bodyPr wrap="none" rtlCol="0">
            <a:spAutoFit/>
          </a:bodyPr>
          <a:lstStyle/>
          <a:p>
            <a:r>
              <a:rPr lang="id-ID" b="1" dirty="0" smtClean="0">
                <a:solidFill>
                  <a:srgbClr val="FF0000"/>
                </a:solidFill>
              </a:rPr>
              <a:t>KONEKSI – MENGHUBUNGKAN (LEVEL 2)</a:t>
            </a:r>
            <a:endParaRPr lang="id-ID" b="1" dirty="0">
              <a:solidFill>
                <a:srgbClr val="FF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srcRect/>
          <a:stretch>
            <a:fillRect/>
          </a:stretch>
        </p:blipFill>
        <p:spPr bwMode="auto">
          <a:xfrm>
            <a:off x="381000" y="1"/>
            <a:ext cx="8458200" cy="4343400"/>
          </a:xfrm>
          <a:prstGeom prst="rect">
            <a:avLst/>
          </a:prstGeom>
          <a:noFill/>
          <a:ln w="9525">
            <a:noFill/>
            <a:miter lim="800000"/>
            <a:headEnd/>
            <a:tailEnd/>
          </a:ln>
          <a:effectLst/>
        </p:spPr>
      </p:pic>
      <p:pic>
        <p:nvPicPr>
          <p:cNvPr id="40963" name="Picture 3"/>
          <p:cNvPicPr>
            <a:picLocks noChangeAspect="1" noChangeArrowheads="1"/>
          </p:cNvPicPr>
          <p:nvPr/>
        </p:nvPicPr>
        <p:blipFill>
          <a:blip r:embed="rId3"/>
          <a:srcRect/>
          <a:stretch>
            <a:fillRect/>
          </a:stretch>
        </p:blipFill>
        <p:spPr bwMode="auto">
          <a:xfrm>
            <a:off x="990600" y="4343400"/>
            <a:ext cx="7315199" cy="914400"/>
          </a:xfrm>
          <a:prstGeom prst="rect">
            <a:avLst/>
          </a:prstGeom>
          <a:noFill/>
          <a:ln w="9525">
            <a:noFill/>
            <a:miter lim="800000"/>
            <a:headEnd/>
            <a:tailEnd/>
          </a:ln>
          <a:effectLst/>
        </p:spPr>
      </p:pic>
      <p:pic>
        <p:nvPicPr>
          <p:cNvPr id="40964" name="Picture 4"/>
          <p:cNvPicPr>
            <a:picLocks noChangeAspect="1" noChangeArrowheads="1"/>
          </p:cNvPicPr>
          <p:nvPr/>
        </p:nvPicPr>
        <p:blipFill>
          <a:blip r:embed="rId4"/>
          <a:srcRect/>
          <a:stretch>
            <a:fillRect/>
          </a:stretch>
        </p:blipFill>
        <p:spPr bwMode="auto">
          <a:xfrm>
            <a:off x="1904999" y="5334000"/>
            <a:ext cx="2530337" cy="447675"/>
          </a:xfrm>
          <a:prstGeom prst="rect">
            <a:avLst/>
          </a:prstGeom>
          <a:noFill/>
          <a:ln w="9525">
            <a:noFill/>
            <a:miter lim="800000"/>
            <a:headEnd/>
            <a:tailEnd/>
          </a:ln>
          <a:effectLst/>
        </p:spPr>
      </p:pic>
      <p:sp>
        <p:nvSpPr>
          <p:cNvPr id="5" name="TextBox 4"/>
          <p:cNvSpPr txBox="1"/>
          <p:nvPr/>
        </p:nvSpPr>
        <p:spPr>
          <a:xfrm>
            <a:off x="4572000" y="5334000"/>
            <a:ext cx="2544286" cy="369332"/>
          </a:xfrm>
          <a:prstGeom prst="rect">
            <a:avLst/>
          </a:prstGeom>
          <a:noFill/>
        </p:spPr>
        <p:txBody>
          <a:bodyPr wrap="none" rtlCol="0">
            <a:spAutoFit/>
          </a:bodyPr>
          <a:lstStyle/>
          <a:p>
            <a:r>
              <a:rPr lang="id-ID" b="1" dirty="0" smtClean="0">
                <a:solidFill>
                  <a:srgbClr val="FF0000"/>
                </a:solidFill>
              </a:rPr>
              <a:t>(MENGHUBUNGKAN)</a:t>
            </a:r>
            <a:endParaRPr lang="id-ID" b="1" dirty="0">
              <a:solidFill>
                <a:srgbClr val="FF0000"/>
              </a:solidFill>
            </a:endParaRPr>
          </a:p>
        </p:txBody>
      </p:sp>
      <p:sp>
        <p:nvSpPr>
          <p:cNvPr id="6" name="TextBox 5"/>
          <p:cNvSpPr txBox="1"/>
          <p:nvPr/>
        </p:nvSpPr>
        <p:spPr>
          <a:xfrm>
            <a:off x="4724400" y="6019800"/>
            <a:ext cx="1116652" cy="369332"/>
          </a:xfrm>
          <a:prstGeom prst="rect">
            <a:avLst/>
          </a:prstGeom>
          <a:noFill/>
        </p:spPr>
        <p:txBody>
          <a:bodyPr wrap="none" rtlCol="0">
            <a:spAutoFit/>
          </a:bodyPr>
          <a:lstStyle/>
          <a:p>
            <a:r>
              <a:rPr lang="id-ID" b="1" dirty="0" smtClean="0"/>
              <a:t>LEVEL 2</a:t>
            </a:r>
            <a:endParaRPr lang="id-ID"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srcRect/>
          <a:stretch>
            <a:fillRect/>
          </a:stretch>
        </p:blipFill>
        <p:spPr bwMode="auto">
          <a:xfrm>
            <a:off x="304800" y="304800"/>
            <a:ext cx="8000999" cy="3810000"/>
          </a:xfrm>
          <a:prstGeom prst="rect">
            <a:avLst/>
          </a:prstGeom>
          <a:solidFill>
            <a:srgbClr val="FF5050"/>
          </a:solidFill>
          <a:ln>
            <a:headEnd/>
            <a:tailEnd/>
          </a:ln>
        </p:spPr>
        <p:style>
          <a:lnRef idx="1">
            <a:schemeClr val="accent2"/>
          </a:lnRef>
          <a:fillRef idx="3">
            <a:schemeClr val="accent2"/>
          </a:fillRef>
          <a:effectRef idx="2">
            <a:schemeClr val="accent2"/>
          </a:effectRef>
          <a:fontRef idx="minor">
            <a:schemeClr val="lt1"/>
          </a:fontRef>
        </p:style>
      </p:pic>
      <p:pic>
        <p:nvPicPr>
          <p:cNvPr id="41987" name="Picture 3"/>
          <p:cNvPicPr>
            <a:picLocks noChangeAspect="1" noChangeArrowheads="1"/>
          </p:cNvPicPr>
          <p:nvPr/>
        </p:nvPicPr>
        <p:blipFill>
          <a:blip r:embed="rId3"/>
          <a:srcRect/>
          <a:stretch>
            <a:fillRect/>
          </a:stretch>
        </p:blipFill>
        <p:spPr bwMode="auto">
          <a:xfrm>
            <a:off x="609600" y="4343400"/>
            <a:ext cx="8229600" cy="1828800"/>
          </a:xfrm>
          <a:prstGeom prst="rect">
            <a:avLst/>
          </a:prstGeom>
          <a:ln>
            <a:headEnd/>
            <a:tailEnd/>
          </a:ln>
        </p:spPr>
        <p:style>
          <a:lnRef idx="2">
            <a:schemeClr val="accent1"/>
          </a:lnRef>
          <a:fillRef idx="1">
            <a:schemeClr val="lt1"/>
          </a:fillRef>
          <a:effectRef idx="0">
            <a:schemeClr val="accent1"/>
          </a:effectRef>
          <a:fontRef idx="minor">
            <a:schemeClr val="dk1"/>
          </a:fontRef>
        </p:style>
      </p:pic>
      <p:sp>
        <p:nvSpPr>
          <p:cNvPr id="5" name="TextBox 4"/>
          <p:cNvSpPr txBox="1"/>
          <p:nvPr/>
        </p:nvSpPr>
        <p:spPr>
          <a:xfrm flipH="1">
            <a:off x="4528130" y="6400800"/>
            <a:ext cx="3015669" cy="369332"/>
          </a:xfrm>
          <a:prstGeom prst="rect">
            <a:avLst/>
          </a:prstGeom>
          <a:noFill/>
        </p:spPr>
        <p:txBody>
          <a:bodyPr wrap="square" rtlCol="0">
            <a:spAutoFit/>
          </a:bodyPr>
          <a:lstStyle/>
          <a:p>
            <a:r>
              <a:rPr lang="id-ID" b="1" dirty="0" smtClean="0">
                <a:solidFill>
                  <a:srgbClr val="FF0000"/>
                </a:solidFill>
              </a:rPr>
              <a:t>REFLEKSI  -- LEVEL 3</a:t>
            </a:r>
            <a:endParaRPr lang="id-ID" b="1"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nguins.jpg"/>
          <p:cNvPicPr>
            <a:picLocks noGrp="1" noChangeAspect="1"/>
          </p:cNvPicPr>
          <p:nvPr isPhoto="1"/>
        </p:nvPicPr>
        <p:blipFill>
          <a:blip r:embed="rId2">
            <a:lum/>
          </a:blip>
          <a:stretch>
            <a:fillRect/>
          </a:stretch>
        </p:blipFill>
        <p:spPr>
          <a:xfrm>
            <a:off x="0" y="0"/>
            <a:ext cx="9144000" cy="6858000"/>
          </a:xfrm>
          <a:prstGeom prst="rect">
            <a:avLst/>
          </a:prstGeom>
          <a:noFill/>
          <a:ln>
            <a:noFill/>
          </a:ln>
        </p:spPr>
      </p:pic>
      <p:sp>
        <p:nvSpPr>
          <p:cNvPr id="3" name="TextBox 2"/>
          <p:cNvSpPr txBox="1"/>
          <p:nvPr/>
        </p:nvSpPr>
        <p:spPr>
          <a:xfrm>
            <a:off x="1821414" y="4419600"/>
            <a:ext cx="5569986" cy="1015663"/>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id-ID" sz="6000" i="1" dirty="0" smtClean="0">
                <a:solidFill>
                  <a:srgbClr val="FF0066"/>
                </a:solidFill>
                <a:latin typeface="Arial Unicode MS" pitchFamily="34" charset="-128"/>
                <a:ea typeface="Arial Unicode MS" pitchFamily="34" charset="-128"/>
                <a:cs typeface="Arial Unicode MS" pitchFamily="34" charset="-128"/>
              </a:rPr>
              <a:t>TERIMA KASIH</a:t>
            </a:r>
            <a:endParaRPr lang="id-ID" sz="6000" i="1" dirty="0">
              <a:solidFill>
                <a:srgbClr val="FF0066"/>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57200" y="609600"/>
            <a:ext cx="8229600" cy="551656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solidFill>
              <a:schemeClr val="accent2">
                <a:lumMod val="50000"/>
              </a:schemeClr>
            </a:solidFill>
          </a:ln>
        </p:spPr>
        <p:txBody>
          <a:bodyPr>
            <a:normAutofit/>
          </a:bodyPr>
          <a:lstStyle/>
          <a:p>
            <a:r>
              <a:rPr lang="en-US" sz="2800" dirty="0" smtClean="0"/>
              <a:t>Higher-order </a:t>
            </a:r>
            <a:r>
              <a:rPr lang="en-US" sz="2800" dirty="0"/>
              <a:t>thinking </a:t>
            </a:r>
            <a:r>
              <a:rPr lang="en-US" sz="2800" dirty="0" err="1" smtClean="0"/>
              <a:t>termasuk</a:t>
            </a:r>
            <a:r>
              <a:rPr lang="en-US" sz="2800" dirty="0" smtClean="0"/>
              <a:t> </a:t>
            </a:r>
            <a:r>
              <a:rPr lang="en-US" sz="2800" b="1" dirty="0" err="1" smtClean="0">
                <a:solidFill>
                  <a:srgbClr val="C00000"/>
                </a:solidFill>
              </a:rPr>
              <a:t>menunjukkan</a:t>
            </a:r>
            <a:r>
              <a:rPr lang="en-US" sz="2800" b="1" dirty="0" smtClean="0">
                <a:solidFill>
                  <a:srgbClr val="C00000"/>
                </a:solidFill>
              </a:rPr>
              <a:t> </a:t>
            </a:r>
            <a:r>
              <a:rPr lang="en-US" sz="2800" b="1" dirty="0" err="1" smtClean="0">
                <a:solidFill>
                  <a:srgbClr val="C00000"/>
                </a:solidFill>
              </a:rPr>
              <a:t>pemahaman</a:t>
            </a:r>
            <a:r>
              <a:rPr lang="en-US" sz="2800" b="1" dirty="0" smtClean="0">
                <a:solidFill>
                  <a:srgbClr val="C00000"/>
                </a:solidFill>
              </a:rPr>
              <a:t> </a:t>
            </a:r>
            <a:r>
              <a:rPr lang="en-US" sz="2800" b="1" dirty="0" err="1" smtClean="0">
                <a:solidFill>
                  <a:srgbClr val="C00000"/>
                </a:solidFill>
              </a:rPr>
              <a:t>akan</a:t>
            </a:r>
            <a:r>
              <a:rPr lang="en-US" sz="2800" b="1" dirty="0" smtClean="0">
                <a:solidFill>
                  <a:srgbClr val="C00000"/>
                </a:solidFill>
              </a:rPr>
              <a:t> </a:t>
            </a:r>
            <a:r>
              <a:rPr lang="en-US" sz="2800" b="1" dirty="0" err="1" smtClean="0">
                <a:solidFill>
                  <a:srgbClr val="C00000"/>
                </a:solidFill>
              </a:rPr>
              <a:t>informasi</a:t>
            </a:r>
            <a:r>
              <a:rPr lang="en-US" sz="2800" b="1" dirty="0" smtClean="0">
                <a:solidFill>
                  <a:srgbClr val="C00000"/>
                </a:solidFill>
              </a:rPr>
              <a:t> </a:t>
            </a:r>
            <a:r>
              <a:rPr lang="en-US" sz="2800" b="1" dirty="0" err="1" smtClean="0">
                <a:solidFill>
                  <a:srgbClr val="C00000"/>
                </a:solidFill>
              </a:rPr>
              <a:t>dan</a:t>
            </a:r>
            <a:r>
              <a:rPr lang="en-US" sz="2800" b="1" dirty="0" smtClean="0">
                <a:solidFill>
                  <a:srgbClr val="C00000"/>
                </a:solidFill>
              </a:rPr>
              <a:t> </a:t>
            </a:r>
            <a:r>
              <a:rPr lang="en-US" sz="2800" b="1" dirty="0" err="1" smtClean="0">
                <a:solidFill>
                  <a:srgbClr val="C00000"/>
                </a:solidFill>
              </a:rPr>
              <a:t>ber</a:t>
            </a:r>
            <a:r>
              <a:rPr lang="en-US" sz="2800" b="1" u="sng" dirty="0" err="1" smtClean="0">
                <a:solidFill>
                  <a:srgbClr val="C00000"/>
                </a:solidFill>
              </a:rPr>
              <a:t>nalar</a:t>
            </a:r>
            <a:r>
              <a:rPr lang="en-US" sz="2800" dirty="0" smtClean="0"/>
              <a:t> </a:t>
            </a:r>
            <a:r>
              <a:rPr lang="en-US" sz="2800" dirty="0" err="1" smtClean="0"/>
              <a:t>daripada</a:t>
            </a:r>
            <a:r>
              <a:rPr lang="en-US" sz="2800" dirty="0" smtClean="0"/>
              <a:t> </a:t>
            </a:r>
            <a:r>
              <a:rPr lang="en-US" sz="2800" dirty="0" err="1" smtClean="0"/>
              <a:t>sekedar</a:t>
            </a:r>
            <a:r>
              <a:rPr lang="en-US" sz="2800" dirty="0" smtClean="0"/>
              <a:t> </a:t>
            </a:r>
            <a:r>
              <a:rPr lang="en-US" sz="2800" dirty="0" err="1" smtClean="0"/>
              <a:t>mengingat</a:t>
            </a:r>
            <a:r>
              <a:rPr lang="en-US" sz="2800" dirty="0" smtClean="0"/>
              <a:t> </a:t>
            </a:r>
            <a:r>
              <a:rPr lang="en-US" sz="2800" dirty="0" err="1" smtClean="0"/>
              <a:t>kembali</a:t>
            </a:r>
            <a:r>
              <a:rPr lang="en-US" sz="2800" dirty="0" smtClean="0"/>
              <a:t>/recall </a:t>
            </a:r>
            <a:r>
              <a:rPr lang="en-US" sz="2800" dirty="0" err="1" smtClean="0"/>
              <a:t>informasi</a:t>
            </a:r>
            <a:r>
              <a:rPr lang="en-US" sz="2800" dirty="0" smtClean="0"/>
              <a:t>.  </a:t>
            </a:r>
            <a:r>
              <a:rPr lang="en-US" sz="2800" b="1" dirty="0" smtClean="0">
                <a:solidFill>
                  <a:srgbClr val="C00000"/>
                </a:solidFill>
              </a:rPr>
              <a:t> </a:t>
            </a:r>
          </a:p>
          <a:p>
            <a:pPr>
              <a:buNone/>
            </a:pPr>
            <a:endParaRPr lang="en-US" sz="2800" dirty="0"/>
          </a:p>
          <a:p>
            <a:r>
              <a:rPr lang="en-US" sz="2800" b="1" dirty="0" err="1" smtClean="0"/>
              <a:t>Tidak</a:t>
            </a:r>
            <a:r>
              <a:rPr lang="en-US" sz="2800" dirty="0" smtClean="0"/>
              <a:t> </a:t>
            </a:r>
            <a:r>
              <a:rPr lang="en-US" sz="2800" dirty="0" err="1" smtClean="0"/>
              <a:t>sedang</a:t>
            </a:r>
            <a:r>
              <a:rPr lang="en-US" sz="2800" dirty="0" smtClean="0"/>
              <a:t> </a:t>
            </a:r>
            <a:r>
              <a:rPr lang="en-US" sz="2800" dirty="0" err="1" smtClean="0"/>
              <a:t>menguji</a:t>
            </a:r>
            <a:r>
              <a:rPr lang="en-US" sz="2800" dirty="0" smtClean="0"/>
              <a:t> </a:t>
            </a:r>
            <a:r>
              <a:rPr lang="en-US" sz="2800" dirty="0" err="1" smtClean="0"/>
              <a:t>ingatan</a:t>
            </a:r>
            <a:r>
              <a:rPr lang="en-US" sz="2800" dirty="0" smtClean="0"/>
              <a:t> </a:t>
            </a:r>
            <a:r>
              <a:rPr lang="en-US" sz="2800" dirty="0" smtClean="0">
                <a:sym typeface="Wingdings" pitchFamily="2" charset="2"/>
              </a:rPr>
              <a:t></a:t>
            </a:r>
          </a:p>
          <a:p>
            <a:pPr>
              <a:buNone/>
            </a:pPr>
            <a:r>
              <a:rPr lang="en-US" sz="2800" dirty="0" smtClean="0">
                <a:sym typeface="Wingdings" pitchFamily="2" charset="2"/>
              </a:rPr>
              <a:t>   </a:t>
            </a:r>
            <a:r>
              <a:rPr lang="en-US" sz="2800" dirty="0" smtClean="0"/>
              <a:t> </a:t>
            </a:r>
            <a:r>
              <a:rPr lang="en-US" sz="2800" dirty="0" err="1" smtClean="0"/>
              <a:t>adakalanya</a:t>
            </a:r>
            <a:r>
              <a:rPr lang="en-US" sz="2800" dirty="0" smtClean="0"/>
              <a:t> </a:t>
            </a:r>
            <a:r>
              <a:rPr lang="en-US" sz="2800" dirty="0" err="1" smtClean="0"/>
              <a:t>perlu</a:t>
            </a:r>
            <a:r>
              <a:rPr lang="en-US" sz="2800" dirty="0" smtClean="0"/>
              <a:t> </a:t>
            </a:r>
            <a:r>
              <a:rPr lang="en-US" sz="2800" dirty="0" err="1" smtClean="0"/>
              <a:t>memberi</a:t>
            </a:r>
            <a:r>
              <a:rPr lang="en-US" sz="2800" dirty="0" smtClean="0"/>
              <a:t> </a:t>
            </a:r>
            <a:r>
              <a:rPr lang="en-US" sz="2800" dirty="0" err="1" smtClean="0"/>
              <a:t>informasi</a:t>
            </a:r>
            <a:r>
              <a:rPr lang="en-US" sz="2800" dirty="0" smtClean="0"/>
              <a:t> yang </a:t>
            </a:r>
            <a:r>
              <a:rPr lang="en-US" sz="2800" dirty="0" err="1" smtClean="0"/>
              <a:t>dibutuhkan</a:t>
            </a:r>
            <a:r>
              <a:rPr lang="en-US" sz="2800" dirty="0" smtClean="0"/>
              <a:t> </a:t>
            </a:r>
            <a:r>
              <a:rPr lang="en-US" sz="2800" dirty="0" err="1" smtClean="0"/>
              <a:t>untuk</a:t>
            </a:r>
            <a:r>
              <a:rPr lang="en-US" sz="2800" dirty="0" smtClean="0"/>
              <a:t> </a:t>
            </a:r>
            <a:r>
              <a:rPr lang="en-US" sz="2800" dirty="0" err="1" smtClean="0"/>
              <a:t>menjawab</a:t>
            </a:r>
            <a:r>
              <a:rPr lang="en-US" sz="2800" dirty="0" smtClean="0"/>
              <a:t> </a:t>
            </a:r>
            <a:r>
              <a:rPr lang="en-US" sz="2800" dirty="0" err="1" smtClean="0"/>
              <a:t>pertanyaan</a:t>
            </a:r>
            <a:r>
              <a:rPr lang="en-US" sz="2800" dirty="0" smtClean="0"/>
              <a:t>  </a:t>
            </a:r>
            <a:r>
              <a:rPr lang="en-US" sz="2800" dirty="0" err="1" smtClean="0"/>
              <a:t>dan</a:t>
            </a:r>
            <a:r>
              <a:rPr lang="en-US" sz="2800" dirty="0" smtClean="0"/>
              <a:t> </a:t>
            </a:r>
            <a:r>
              <a:rPr lang="en-US" sz="2800" dirty="0" err="1" smtClean="0"/>
              <a:t>siswa</a:t>
            </a:r>
            <a:r>
              <a:rPr lang="en-US" sz="2800" dirty="0" smtClean="0"/>
              <a:t> </a:t>
            </a:r>
            <a:r>
              <a:rPr lang="en-US" sz="2800" b="1" dirty="0" err="1" smtClean="0">
                <a:solidFill>
                  <a:srgbClr val="FF0000"/>
                </a:solidFill>
              </a:rPr>
              <a:t>menunjukkan</a:t>
            </a:r>
            <a:r>
              <a:rPr lang="en-US" sz="2800" b="1" dirty="0" smtClean="0">
                <a:solidFill>
                  <a:srgbClr val="FF0000"/>
                </a:solidFill>
              </a:rPr>
              <a:t> </a:t>
            </a:r>
            <a:r>
              <a:rPr lang="en-US" sz="2800" b="1" dirty="0" err="1" smtClean="0">
                <a:solidFill>
                  <a:srgbClr val="FF0000"/>
                </a:solidFill>
              </a:rPr>
              <a:t>pemahaman</a:t>
            </a:r>
            <a:r>
              <a:rPr lang="en-US" sz="2800" b="1" dirty="0" smtClean="0">
                <a:solidFill>
                  <a:srgbClr val="FF0000"/>
                </a:solidFill>
              </a:rPr>
              <a:t> </a:t>
            </a:r>
            <a:r>
              <a:rPr lang="en-US" sz="2800" dirty="0" err="1" smtClean="0"/>
              <a:t>terhadap</a:t>
            </a:r>
            <a:r>
              <a:rPr lang="en-US" sz="2800" dirty="0" smtClean="0"/>
              <a:t> </a:t>
            </a:r>
            <a:r>
              <a:rPr lang="en-US" sz="2800" dirty="0" err="1" smtClean="0"/>
              <a:t>ide</a:t>
            </a:r>
            <a:r>
              <a:rPr lang="en-US" sz="2800" dirty="0" smtClean="0"/>
              <a:t> </a:t>
            </a:r>
            <a:r>
              <a:rPr lang="en-US" sz="2800" dirty="0" err="1" smtClean="0"/>
              <a:t>dan</a:t>
            </a:r>
            <a:r>
              <a:rPr lang="en-US" sz="2800" dirty="0" smtClean="0"/>
              <a:t> </a:t>
            </a:r>
            <a:r>
              <a:rPr lang="en-US" sz="2800" dirty="0" err="1" smtClean="0"/>
              <a:t>informasi</a:t>
            </a:r>
            <a:r>
              <a:rPr lang="en-US" sz="2800" dirty="0" smtClean="0"/>
              <a:t> </a:t>
            </a:r>
            <a:r>
              <a:rPr lang="en-US" sz="2800" dirty="0" err="1" smtClean="0"/>
              <a:t>dan</a:t>
            </a:r>
            <a:r>
              <a:rPr lang="en-US" sz="2800" dirty="0" smtClean="0"/>
              <a:t>/</a:t>
            </a:r>
            <a:r>
              <a:rPr lang="en-US" sz="2800" dirty="0" err="1" smtClean="0"/>
              <a:t>atau</a:t>
            </a:r>
            <a:r>
              <a:rPr lang="en-US" sz="2800" dirty="0" smtClean="0"/>
              <a:t> </a:t>
            </a:r>
            <a:r>
              <a:rPr lang="en-US" sz="2800" b="1" dirty="0" err="1" smtClean="0">
                <a:solidFill>
                  <a:srgbClr val="FF0000"/>
                </a:solidFill>
              </a:rPr>
              <a:t>memanipulasi</a:t>
            </a:r>
            <a:r>
              <a:rPr lang="en-US" sz="2800" b="1" dirty="0" smtClean="0">
                <a:solidFill>
                  <a:srgbClr val="FF0000"/>
                </a:solidFill>
              </a:rPr>
              <a:t> </a:t>
            </a:r>
            <a:r>
              <a:rPr lang="en-US" sz="2800" b="1" dirty="0" err="1" smtClean="0">
                <a:solidFill>
                  <a:srgbClr val="FF0000"/>
                </a:solidFill>
              </a:rPr>
              <a:t>atau</a:t>
            </a:r>
            <a:r>
              <a:rPr lang="en-US" sz="2800" b="1" dirty="0" smtClean="0">
                <a:solidFill>
                  <a:srgbClr val="FF0000"/>
                </a:solidFill>
              </a:rPr>
              <a:t> </a:t>
            </a:r>
            <a:r>
              <a:rPr lang="en-US" sz="2800" b="1" dirty="0" err="1" smtClean="0">
                <a:solidFill>
                  <a:srgbClr val="FF0000"/>
                </a:solidFill>
              </a:rPr>
              <a:t>menggunakan</a:t>
            </a:r>
            <a:r>
              <a:rPr lang="en-US" sz="2800" b="1" dirty="0" smtClean="0">
                <a:solidFill>
                  <a:srgbClr val="FF0000"/>
                </a:solidFill>
              </a:rPr>
              <a:t> </a:t>
            </a:r>
            <a:r>
              <a:rPr lang="en-US" sz="2800" dirty="0" err="1" smtClean="0"/>
              <a:t>informasi</a:t>
            </a:r>
            <a:r>
              <a:rPr lang="en-US" sz="2800" dirty="0" smtClean="0"/>
              <a:t>.   </a:t>
            </a:r>
            <a:endParaRPr lang="en-AU" sz="2800" dirty="0"/>
          </a:p>
        </p:txBody>
      </p:sp>
      <p:sp>
        <p:nvSpPr>
          <p:cNvPr id="7170" name="Rectangle 2"/>
          <p:cNvSpPr>
            <a:spLocks noGrp="1" noChangeArrowheads="1"/>
          </p:cNvSpPr>
          <p:nvPr>
            <p:ph type="title"/>
          </p:nvPr>
        </p:nvSpPr>
        <p:spPr>
          <a:xfrm>
            <a:off x="457200" y="274638"/>
            <a:ext cx="8229600" cy="69850"/>
          </a:xfrm>
        </p:spPr>
        <p:txBody>
          <a:bodyPr>
            <a:normAutofit fontScale="90000"/>
          </a:bodyPr>
          <a:lstStyle/>
          <a:p>
            <a:endParaRPr lang="en-US" sz="40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blipFill>
            <a:blip r:embed="rId2"/>
            <a:tile tx="0" ty="0" sx="100000" sy="100000" flip="none" algn="tl"/>
          </a:blipFill>
          <a:ln>
            <a:solidFill>
              <a:srgbClr val="00B050"/>
            </a:solidFill>
          </a:ln>
        </p:spPr>
        <p:txBody>
          <a:bodyPr>
            <a:normAutofit lnSpcReduction="10000"/>
          </a:bodyPr>
          <a:lstStyle/>
          <a:p>
            <a:pPr marL="0" indent="0">
              <a:lnSpc>
                <a:spcPct val="90000"/>
              </a:lnSpc>
              <a:buFontTx/>
              <a:buNone/>
            </a:pPr>
            <a:r>
              <a:rPr lang="en-AU" sz="2800" dirty="0" err="1" smtClean="0"/>
              <a:t>Penilaian</a:t>
            </a:r>
            <a:r>
              <a:rPr lang="en-AU" sz="2800" dirty="0" smtClean="0"/>
              <a:t> yang </a:t>
            </a:r>
            <a:r>
              <a:rPr lang="en-AU" sz="2800" dirty="0" err="1" smtClean="0"/>
              <a:t>fokus</a:t>
            </a:r>
            <a:r>
              <a:rPr lang="en-AU" sz="2800" dirty="0" smtClean="0"/>
              <a:t> </a:t>
            </a:r>
            <a:r>
              <a:rPr lang="en-AU" sz="2800" dirty="0" err="1" smtClean="0"/>
              <a:t>pada</a:t>
            </a:r>
            <a:r>
              <a:rPr lang="en-AU" sz="2800" dirty="0" smtClean="0"/>
              <a:t> ‘higher-order thinking’ </a:t>
            </a:r>
            <a:r>
              <a:rPr lang="en-AU" sz="2800" dirty="0" err="1" smtClean="0"/>
              <a:t>turut</a:t>
            </a:r>
            <a:r>
              <a:rPr lang="en-AU" sz="2800" dirty="0" smtClean="0"/>
              <a:t> </a:t>
            </a:r>
            <a:r>
              <a:rPr lang="en-AU" sz="2800" dirty="0" err="1" smtClean="0"/>
              <a:t>melibatkan</a:t>
            </a:r>
            <a:r>
              <a:rPr lang="en-AU" sz="2800" dirty="0" smtClean="0"/>
              <a:t>:    </a:t>
            </a:r>
            <a:endParaRPr lang="en-AU" sz="2800" dirty="0"/>
          </a:p>
          <a:p>
            <a:pPr marL="830263" lvl="1">
              <a:lnSpc>
                <a:spcPct val="90000"/>
              </a:lnSpc>
            </a:pPr>
            <a:r>
              <a:rPr lang="en-AU" sz="2800" dirty="0" err="1" smtClean="0"/>
              <a:t>Pertanyaan</a:t>
            </a:r>
            <a:r>
              <a:rPr lang="en-AU" sz="2800" dirty="0" smtClean="0"/>
              <a:t> </a:t>
            </a:r>
            <a:r>
              <a:rPr lang="en-AU" sz="2800" dirty="0" err="1" smtClean="0"/>
              <a:t>dan</a:t>
            </a:r>
            <a:r>
              <a:rPr lang="en-AU" sz="2800" dirty="0" smtClean="0"/>
              <a:t> </a:t>
            </a:r>
            <a:r>
              <a:rPr lang="en-AU" sz="2800" dirty="0" err="1" smtClean="0"/>
              <a:t>jawaban</a:t>
            </a:r>
            <a:r>
              <a:rPr lang="en-AU" sz="2800" dirty="0" smtClean="0"/>
              <a:t>; </a:t>
            </a:r>
            <a:endParaRPr lang="en-AU" sz="2800" dirty="0"/>
          </a:p>
          <a:p>
            <a:pPr marL="830263" lvl="1">
              <a:lnSpc>
                <a:spcPct val="90000"/>
              </a:lnSpc>
            </a:pPr>
            <a:r>
              <a:rPr lang="en-AU" sz="2800" dirty="0" err="1" smtClean="0"/>
              <a:t>Eksplorasi</a:t>
            </a:r>
            <a:r>
              <a:rPr lang="en-AU" sz="2800" dirty="0" smtClean="0"/>
              <a:t> </a:t>
            </a:r>
            <a:r>
              <a:rPr lang="en-AU" sz="2800" dirty="0" err="1" smtClean="0"/>
              <a:t>dan</a:t>
            </a:r>
            <a:r>
              <a:rPr lang="en-AU" sz="2800" dirty="0" smtClean="0"/>
              <a:t> </a:t>
            </a:r>
            <a:r>
              <a:rPr lang="en-AU" sz="2800" dirty="0" err="1" smtClean="0"/>
              <a:t>analisis</a:t>
            </a:r>
            <a:r>
              <a:rPr lang="en-AU" sz="2800" dirty="0" smtClean="0"/>
              <a:t>;  </a:t>
            </a:r>
            <a:endParaRPr lang="en-AU" sz="2800" dirty="0"/>
          </a:p>
          <a:p>
            <a:pPr marL="830263" lvl="1">
              <a:lnSpc>
                <a:spcPct val="90000"/>
              </a:lnSpc>
            </a:pPr>
            <a:r>
              <a:rPr lang="en-AU" sz="2800" dirty="0" err="1" smtClean="0"/>
              <a:t>Memakai</a:t>
            </a:r>
            <a:r>
              <a:rPr lang="en-AU" sz="2800" dirty="0" smtClean="0"/>
              <a:t> </a:t>
            </a:r>
            <a:r>
              <a:rPr lang="en-AU" sz="2800" dirty="0" err="1" smtClean="0"/>
              <a:t>nalar</a:t>
            </a:r>
            <a:r>
              <a:rPr lang="en-AU" sz="2800" dirty="0" smtClean="0"/>
              <a:t> </a:t>
            </a:r>
            <a:r>
              <a:rPr lang="en-AU" sz="2800" dirty="0" err="1" smtClean="0"/>
              <a:t>ketika</a:t>
            </a:r>
            <a:r>
              <a:rPr lang="en-AU" sz="2800" dirty="0" smtClean="0"/>
              <a:t> </a:t>
            </a:r>
            <a:r>
              <a:rPr lang="en-AU" sz="2800" dirty="0" err="1" smtClean="0"/>
              <a:t>memperoleh</a:t>
            </a:r>
            <a:r>
              <a:rPr lang="en-AU" sz="2800" dirty="0" smtClean="0"/>
              <a:t> </a:t>
            </a:r>
            <a:r>
              <a:rPr lang="en-AU" sz="2800" dirty="0" err="1" smtClean="0"/>
              <a:t>informasi</a:t>
            </a:r>
            <a:r>
              <a:rPr lang="en-AU" sz="2800" dirty="0" smtClean="0"/>
              <a:t>, </a:t>
            </a:r>
            <a:r>
              <a:rPr lang="en-AU" sz="2800" dirty="0" err="1" smtClean="0"/>
              <a:t>bukan</a:t>
            </a:r>
            <a:r>
              <a:rPr lang="en-AU" sz="2800" dirty="0" smtClean="0"/>
              <a:t> </a:t>
            </a:r>
            <a:r>
              <a:rPr lang="en-AU" sz="2800" dirty="0" err="1" smtClean="0"/>
              <a:t>mengingatnya</a:t>
            </a:r>
            <a:r>
              <a:rPr lang="en-AU" sz="2800" dirty="0" smtClean="0"/>
              <a:t> </a:t>
            </a:r>
            <a:r>
              <a:rPr lang="en-AU" sz="2800" dirty="0" err="1" smtClean="0"/>
              <a:t>kembali</a:t>
            </a:r>
            <a:r>
              <a:rPr lang="en-AU" sz="2800" dirty="0" smtClean="0"/>
              <a:t>;  </a:t>
            </a:r>
            <a:endParaRPr lang="en-AU" sz="2800" dirty="0"/>
          </a:p>
          <a:p>
            <a:pPr marL="830263" lvl="1">
              <a:lnSpc>
                <a:spcPct val="90000"/>
              </a:lnSpc>
            </a:pPr>
            <a:r>
              <a:rPr lang="en-AU" sz="2800" dirty="0" err="1" smtClean="0"/>
              <a:t>Memecahkan</a:t>
            </a:r>
            <a:r>
              <a:rPr lang="en-AU" sz="2800" dirty="0" smtClean="0"/>
              <a:t>, </a:t>
            </a:r>
            <a:r>
              <a:rPr lang="en-AU" sz="2800" dirty="0" err="1" smtClean="0"/>
              <a:t>menilai</a:t>
            </a:r>
            <a:r>
              <a:rPr lang="en-AU" sz="2800" dirty="0" smtClean="0"/>
              <a:t>, </a:t>
            </a:r>
            <a:r>
              <a:rPr lang="en-AU" sz="2800" dirty="0" err="1" smtClean="0"/>
              <a:t>mengkritik</a:t>
            </a:r>
            <a:r>
              <a:rPr lang="en-AU" sz="2800" dirty="0" smtClean="0"/>
              <a:t> </a:t>
            </a:r>
            <a:r>
              <a:rPr lang="en-AU" sz="2800" dirty="0" err="1" smtClean="0"/>
              <a:t>dan</a:t>
            </a:r>
            <a:r>
              <a:rPr lang="en-AU" sz="2800" dirty="0" smtClean="0"/>
              <a:t> </a:t>
            </a:r>
            <a:r>
              <a:rPr lang="en-AU" sz="2800" dirty="0" err="1" smtClean="0"/>
              <a:t>menerjemahkan</a:t>
            </a:r>
            <a:r>
              <a:rPr lang="en-AU" sz="2800" dirty="0" smtClean="0"/>
              <a:t>.  </a:t>
            </a:r>
            <a:endParaRPr lang="id-ID" sz="2800" dirty="0" smtClean="0"/>
          </a:p>
          <a:p>
            <a:pPr marL="830263" lvl="1">
              <a:lnSpc>
                <a:spcPct val="90000"/>
              </a:lnSpc>
              <a:buNone/>
            </a:pPr>
            <a:endParaRPr lang="en-AU" dirty="0" smtClean="0"/>
          </a:p>
          <a:p>
            <a:pPr marL="544513" lvl="1" indent="0">
              <a:lnSpc>
                <a:spcPct val="90000"/>
              </a:lnSpc>
              <a:buNone/>
            </a:pPr>
            <a:r>
              <a:rPr lang="en-AU" sz="3200" dirty="0" smtClean="0">
                <a:solidFill>
                  <a:srgbClr val="C00000"/>
                </a:solidFill>
              </a:rPr>
              <a:t>*</a:t>
            </a:r>
            <a:r>
              <a:rPr lang="en-AU" sz="3200" dirty="0" err="1" smtClean="0">
                <a:solidFill>
                  <a:srgbClr val="C00000"/>
                </a:solidFill>
              </a:rPr>
              <a:t>Pertanyaan</a:t>
            </a:r>
            <a:r>
              <a:rPr lang="en-AU" sz="3200" dirty="0" smtClean="0">
                <a:solidFill>
                  <a:srgbClr val="C00000"/>
                </a:solidFill>
              </a:rPr>
              <a:t> yang </a:t>
            </a:r>
            <a:r>
              <a:rPr lang="en-AU" sz="3200" dirty="0" err="1" smtClean="0">
                <a:solidFill>
                  <a:srgbClr val="C00000"/>
                </a:solidFill>
              </a:rPr>
              <a:t>sifatnya</a:t>
            </a:r>
            <a:r>
              <a:rPr lang="en-AU" sz="3200" dirty="0" smtClean="0">
                <a:solidFill>
                  <a:srgbClr val="C00000"/>
                </a:solidFill>
              </a:rPr>
              <a:t> higher-order thinking </a:t>
            </a:r>
            <a:r>
              <a:rPr lang="en-AU" sz="3200" dirty="0" err="1" smtClean="0">
                <a:solidFill>
                  <a:srgbClr val="C00000"/>
                </a:solidFill>
              </a:rPr>
              <a:t>tidak</a:t>
            </a:r>
            <a:r>
              <a:rPr lang="en-AU" sz="3200" dirty="0" smtClean="0">
                <a:solidFill>
                  <a:srgbClr val="C00000"/>
                </a:solidFill>
              </a:rPr>
              <a:t> </a:t>
            </a:r>
            <a:r>
              <a:rPr lang="en-AU" sz="3200" dirty="0" err="1" smtClean="0">
                <a:solidFill>
                  <a:srgbClr val="C00000"/>
                </a:solidFill>
              </a:rPr>
              <a:t>selalu</a:t>
            </a:r>
            <a:r>
              <a:rPr lang="en-AU" sz="3200" dirty="0" smtClean="0">
                <a:solidFill>
                  <a:srgbClr val="C00000"/>
                </a:solidFill>
              </a:rPr>
              <a:t> </a:t>
            </a:r>
            <a:r>
              <a:rPr lang="en-AU" sz="3200" dirty="0" err="1" smtClean="0">
                <a:solidFill>
                  <a:srgbClr val="C00000"/>
                </a:solidFill>
              </a:rPr>
              <a:t>harus</a:t>
            </a:r>
            <a:r>
              <a:rPr lang="en-AU" sz="3200" dirty="0" smtClean="0">
                <a:solidFill>
                  <a:srgbClr val="C00000"/>
                </a:solidFill>
              </a:rPr>
              <a:t> </a:t>
            </a:r>
            <a:r>
              <a:rPr lang="en-AU" sz="3200" dirty="0" err="1" smtClean="0">
                <a:solidFill>
                  <a:srgbClr val="C00000"/>
                </a:solidFill>
              </a:rPr>
              <a:t>lebih</a:t>
            </a:r>
            <a:r>
              <a:rPr lang="en-AU" sz="3200" dirty="0" smtClean="0">
                <a:solidFill>
                  <a:srgbClr val="C00000"/>
                </a:solidFill>
              </a:rPr>
              <a:t> </a:t>
            </a:r>
            <a:r>
              <a:rPr lang="en-AU" sz="3200" dirty="0" err="1" smtClean="0">
                <a:solidFill>
                  <a:srgbClr val="C00000"/>
                </a:solidFill>
              </a:rPr>
              <a:t>sulit</a:t>
            </a:r>
            <a:r>
              <a:rPr lang="en-AU" sz="3200" dirty="0" smtClean="0">
                <a:solidFill>
                  <a:srgbClr val="C00000"/>
                </a:solidFill>
              </a:rPr>
              <a:t>.    </a:t>
            </a:r>
            <a:endParaRPr lang="en-AU" sz="3200" dirty="0">
              <a:solidFill>
                <a:srgbClr val="C00000"/>
              </a:solidFill>
            </a:endParaRPr>
          </a:p>
          <a:p>
            <a:pPr marL="544513" lvl="1" indent="0">
              <a:lnSpc>
                <a:spcPct val="90000"/>
              </a:lnSpc>
              <a:buNone/>
            </a:pPr>
            <a:endParaRPr lang="en-US" dirty="0"/>
          </a:p>
        </p:txBody>
      </p:sp>
      <p:sp>
        <p:nvSpPr>
          <p:cNvPr id="9218" name="Rectangle 2"/>
          <p:cNvSpPr>
            <a:spLocks noGrp="1" noChangeArrowheads="1"/>
          </p:cNvSpPr>
          <p:nvPr>
            <p:ph type="title"/>
          </p:nvPr>
        </p:nvSpPr>
        <p:spPr>
          <a:solidFill>
            <a:srgbClr val="FF9999"/>
          </a:solidFill>
          <a:ln>
            <a:solidFill>
              <a:srgbClr val="3333CC"/>
            </a:solidFill>
          </a:ln>
        </p:spPr>
        <p:txBody>
          <a:bodyPr>
            <a:normAutofit fontScale="90000"/>
          </a:bodyPr>
          <a:lstStyle/>
          <a:p>
            <a:pPr algn="l"/>
            <a:r>
              <a:rPr lang="en-AU" sz="2800" b="1" dirty="0" smtClean="0">
                <a:solidFill>
                  <a:srgbClr val="7030A0"/>
                </a:solidFill>
              </a:rPr>
              <a:t>Higher-order thinking </a:t>
            </a:r>
            <a:r>
              <a:rPr lang="en-AU" sz="2800" b="1" dirty="0" err="1" smtClean="0">
                <a:solidFill>
                  <a:srgbClr val="7030A0"/>
                </a:solidFill>
              </a:rPr>
              <a:t>tidak</a:t>
            </a:r>
            <a:r>
              <a:rPr lang="en-AU" sz="2800" b="1" dirty="0" smtClean="0">
                <a:solidFill>
                  <a:srgbClr val="7030A0"/>
                </a:solidFill>
              </a:rPr>
              <a:t> </a:t>
            </a:r>
            <a:r>
              <a:rPr lang="en-AU" sz="2800" b="1" dirty="0" err="1" smtClean="0">
                <a:solidFill>
                  <a:srgbClr val="7030A0"/>
                </a:solidFill>
              </a:rPr>
              <a:t>terpaku</a:t>
            </a:r>
            <a:r>
              <a:rPr lang="en-AU" sz="2800" b="1" dirty="0" smtClean="0">
                <a:solidFill>
                  <a:srgbClr val="7030A0"/>
                </a:solidFill>
              </a:rPr>
              <a:t> </a:t>
            </a:r>
            <a:r>
              <a:rPr lang="en-AU" sz="2800" b="1" dirty="0" err="1" smtClean="0">
                <a:solidFill>
                  <a:srgbClr val="7030A0"/>
                </a:solidFill>
              </a:rPr>
              <a:t>hanya</a:t>
            </a:r>
            <a:r>
              <a:rPr lang="en-AU" sz="2800" b="1" dirty="0" smtClean="0">
                <a:solidFill>
                  <a:srgbClr val="7030A0"/>
                </a:solidFill>
              </a:rPr>
              <a:t> </a:t>
            </a:r>
            <a:r>
              <a:rPr lang="en-AU" sz="2800" b="1" dirty="0" err="1" smtClean="0">
                <a:solidFill>
                  <a:srgbClr val="7030A0"/>
                </a:solidFill>
              </a:rPr>
              <a:t>untuk</a:t>
            </a:r>
            <a:r>
              <a:rPr lang="en-AU" sz="2800" b="1" dirty="0" smtClean="0">
                <a:solidFill>
                  <a:srgbClr val="7030A0"/>
                </a:solidFill>
              </a:rPr>
              <a:t> </a:t>
            </a:r>
            <a:r>
              <a:rPr lang="en-AU" sz="2800" b="1" dirty="0" err="1" smtClean="0">
                <a:solidFill>
                  <a:srgbClr val="7030A0"/>
                </a:solidFill>
              </a:rPr>
              <a:t>siswa</a:t>
            </a:r>
            <a:r>
              <a:rPr lang="en-AU" sz="2800" b="1" dirty="0" smtClean="0">
                <a:solidFill>
                  <a:srgbClr val="7030A0"/>
                </a:solidFill>
              </a:rPr>
              <a:t> yang </a:t>
            </a:r>
            <a:r>
              <a:rPr lang="en-AU" sz="2800" b="1" dirty="0" err="1" smtClean="0">
                <a:solidFill>
                  <a:srgbClr val="7030A0"/>
                </a:solidFill>
              </a:rPr>
              <a:t>lebih</a:t>
            </a:r>
            <a:r>
              <a:rPr lang="en-AU" sz="2800" b="1" dirty="0" smtClean="0">
                <a:solidFill>
                  <a:srgbClr val="7030A0"/>
                </a:solidFill>
              </a:rPr>
              <a:t> </a:t>
            </a:r>
            <a:r>
              <a:rPr lang="en-AU" sz="2800" b="1" dirty="0" err="1" smtClean="0">
                <a:solidFill>
                  <a:srgbClr val="7030A0"/>
                </a:solidFill>
              </a:rPr>
              <a:t>dewasa</a:t>
            </a:r>
            <a:r>
              <a:rPr lang="en-AU" sz="2800" b="1" dirty="0" smtClean="0">
                <a:solidFill>
                  <a:srgbClr val="7030A0"/>
                </a:solidFill>
              </a:rPr>
              <a:t> </a:t>
            </a:r>
            <a:r>
              <a:rPr lang="en-AU" sz="2800" b="1" dirty="0" err="1" smtClean="0">
                <a:solidFill>
                  <a:srgbClr val="7030A0"/>
                </a:solidFill>
              </a:rPr>
              <a:t>atau</a:t>
            </a:r>
            <a:r>
              <a:rPr lang="en-AU" sz="2800" b="1" dirty="0" smtClean="0">
                <a:solidFill>
                  <a:srgbClr val="7030A0"/>
                </a:solidFill>
              </a:rPr>
              <a:t> </a:t>
            </a:r>
            <a:r>
              <a:rPr lang="en-AU" sz="2800" b="1" dirty="0" err="1" smtClean="0">
                <a:solidFill>
                  <a:srgbClr val="7030A0"/>
                </a:solidFill>
              </a:rPr>
              <a:t>kurikulum</a:t>
            </a:r>
            <a:r>
              <a:rPr lang="en-AU" sz="2800" b="1" dirty="0" smtClean="0">
                <a:solidFill>
                  <a:srgbClr val="7030A0"/>
                </a:solidFill>
              </a:rPr>
              <a:t> yang </a:t>
            </a:r>
            <a:r>
              <a:rPr lang="en-AU" sz="2800" b="1" dirty="0" err="1" smtClean="0">
                <a:solidFill>
                  <a:srgbClr val="7030A0"/>
                </a:solidFill>
              </a:rPr>
              <a:t>lebih</a:t>
            </a:r>
            <a:r>
              <a:rPr lang="en-AU" sz="2800" b="1" dirty="0" smtClean="0">
                <a:solidFill>
                  <a:srgbClr val="7030A0"/>
                </a:solidFill>
              </a:rPr>
              <a:t> ‘</a:t>
            </a:r>
            <a:r>
              <a:rPr lang="en-AU" sz="2800" b="1" dirty="0" err="1" smtClean="0">
                <a:solidFill>
                  <a:srgbClr val="7030A0"/>
                </a:solidFill>
              </a:rPr>
              <a:t>sulit</a:t>
            </a:r>
            <a:r>
              <a:rPr lang="en-AU" sz="2800" b="1" dirty="0" smtClean="0">
                <a:solidFill>
                  <a:srgbClr val="7030A0"/>
                </a:solidFill>
              </a:rPr>
              <a:t>’:  </a:t>
            </a:r>
            <a:endParaRPr lang="en-US" sz="2800" b="1" dirty="0">
              <a:solidFill>
                <a:srgbClr val="7030A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rgbClr val="0070C0"/>
          </a:solidFill>
          <a:ln>
            <a:solidFill>
              <a:schemeClr val="bg2">
                <a:lumMod val="25000"/>
              </a:schemeClr>
            </a:solidFill>
          </a:ln>
        </p:spPr>
        <p:txBody>
          <a:bodyPr>
            <a:normAutofit/>
          </a:bodyPr>
          <a:lstStyle/>
          <a:p>
            <a:r>
              <a:rPr lang="en-US" sz="3600" dirty="0" err="1" smtClean="0"/>
              <a:t>Contoh</a:t>
            </a:r>
            <a:r>
              <a:rPr lang="en-US" sz="3600" dirty="0" smtClean="0"/>
              <a:t>:</a:t>
            </a:r>
          </a:p>
          <a:p>
            <a:pPr marL="0" indent="0">
              <a:buNone/>
            </a:pPr>
            <a:endParaRPr lang="en-US" sz="1400" dirty="0" smtClean="0"/>
          </a:p>
          <a:p>
            <a:pPr marL="0" indent="0">
              <a:buNone/>
            </a:pPr>
            <a:r>
              <a:rPr lang="en-US" sz="3600" dirty="0" err="1" smtClean="0">
                <a:latin typeface="Arial" pitchFamily="34" charset="0"/>
                <a:cs typeface="Arial" pitchFamily="34" charset="0"/>
              </a:rPr>
              <a:t>Mengetahui</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arti</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dari</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kata</a:t>
            </a:r>
            <a:r>
              <a:rPr lang="en-US" sz="3600" dirty="0" smtClean="0">
                <a:latin typeface="Arial" pitchFamily="34" charset="0"/>
                <a:cs typeface="Arial" pitchFamily="34" charset="0"/>
              </a:rPr>
              <a:t> yang </a:t>
            </a:r>
            <a:r>
              <a:rPr lang="en-US" sz="3600" dirty="0" err="1" smtClean="0">
                <a:latin typeface="Arial" pitchFamily="34" charset="0"/>
                <a:cs typeface="Arial" pitchFamily="34" charset="0"/>
              </a:rPr>
              <a:t>jarang</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digunakan</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mungkin</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termasuk</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sulit</a:t>
            </a:r>
            <a:r>
              <a:rPr lang="id-ID" sz="3600" dirty="0" smtClean="0">
                <a:latin typeface="Arial" pitchFamily="34" charset="0"/>
                <a:cs typeface="Arial" pitchFamily="34" charset="0"/>
              </a:rPr>
              <a:t>, te</a:t>
            </a:r>
            <a:r>
              <a:rPr lang="en-US" sz="3600" dirty="0" err="1" smtClean="0">
                <a:latin typeface="Arial" pitchFamily="34" charset="0"/>
                <a:cs typeface="Arial" pitchFamily="34" charset="0"/>
              </a:rPr>
              <a:t>tapi</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itu</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bukan</a:t>
            </a:r>
            <a:r>
              <a:rPr lang="en-US" sz="3600" dirty="0" smtClean="0">
                <a:latin typeface="Arial" pitchFamily="34" charset="0"/>
                <a:cs typeface="Arial" pitchFamily="34" charset="0"/>
              </a:rPr>
              <a:t> Higher-Order Thinking, </a:t>
            </a:r>
            <a:r>
              <a:rPr lang="en-US" sz="3600" dirty="0" err="1" smtClean="0">
                <a:latin typeface="Arial" pitchFamily="34" charset="0"/>
                <a:cs typeface="Arial" pitchFamily="34" charset="0"/>
              </a:rPr>
              <a:t>kecuali</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turut</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melibatkan</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proses</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penalaran</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seperti</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mencari</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arti</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dari</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konteks</a:t>
            </a:r>
            <a:r>
              <a:rPr lang="en-US" sz="3600" dirty="0" smtClean="0">
                <a:latin typeface="Arial" pitchFamily="34" charset="0"/>
                <a:cs typeface="Arial" pitchFamily="34" charset="0"/>
              </a:rPr>
              <a:t>/stimulus).       </a:t>
            </a:r>
            <a:endParaRPr lang="en-AU" sz="3600" dirty="0">
              <a:latin typeface="Arial" pitchFamily="34" charset="0"/>
              <a:cs typeface="Arial" pitchFamily="34" charset="0"/>
            </a:endParaRPr>
          </a:p>
        </p:txBody>
      </p:sp>
      <p:sp>
        <p:nvSpPr>
          <p:cNvPr id="2" name="Title 1"/>
          <p:cNvSpPr>
            <a:spLocks noGrp="1"/>
          </p:cNvSpPr>
          <p:nvPr>
            <p:ph type="title"/>
          </p:nvPr>
        </p:nvSpPr>
        <p:spPr>
          <a:solidFill>
            <a:srgbClr val="B3EBBA"/>
          </a:solidFill>
          <a:ln>
            <a:solidFill>
              <a:srgbClr val="00B050"/>
            </a:solidFill>
          </a:ln>
        </p:spPr>
        <p:txBody>
          <a:bodyPr>
            <a:normAutofit fontScale="90000"/>
          </a:bodyPr>
          <a:lstStyle/>
          <a:p>
            <a:r>
              <a:rPr lang="en-US" sz="3600" b="1" dirty="0" smtClean="0">
                <a:solidFill>
                  <a:schemeClr val="accent6">
                    <a:lumMod val="75000"/>
                  </a:schemeClr>
                </a:solidFill>
              </a:rPr>
              <a:t>‘</a:t>
            </a:r>
            <a:r>
              <a:rPr lang="en-US" sz="3600" b="1" dirty="0" err="1" smtClean="0">
                <a:solidFill>
                  <a:schemeClr val="accent6">
                    <a:lumMod val="75000"/>
                  </a:schemeClr>
                </a:solidFill>
              </a:rPr>
              <a:t>Sulit</a:t>
            </a:r>
            <a:r>
              <a:rPr lang="en-US" sz="3600" b="1" dirty="0" smtClean="0">
                <a:solidFill>
                  <a:schemeClr val="accent6">
                    <a:lumMod val="75000"/>
                  </a:schemeClr>
                </a:solidFill>
              </a:rPr>
              <a:t>’ </a:t>
            </a:r>
            <a:r>
              <a:rPr lang="en-US" sz="3600" b="1" u="sng" dirty="0" err="1" smtClean="0">
                <a:solidFill>
                  <a:schemeClr val="accent6">
                    <a:lumMod val="75000"/>
                  </a:schemeClr>
                </a:solidFill>
              </a:rPr>
              <a:t>tidak</a:t>
            </a:r>
            <a:r>
              <a:rPr lang="en-US" sz="3600" b="1" u="sng" dirty="0" smtClean="0">
                <a:solidFill>
                  <a:schemeClr val="accent6">
                    <a:lumMod val="75000"/>
                  </a:schemeClr>
                </a:solidFill>
              </a:rPr>
              <a:t> </a:t>
            </a:r>
            <a:r>
              <a:rPr lang="en-US" sz="3600" b="1" u="sng" dirty="0" err="1" smtClean="0">
                <a:solidFill>
                  <a:schemeClr val="accent6">
                    <a:lumMod val="75000"/>
                  </a:schemeClr>
                </a:solidFill>
              </a:rPr>
              <a:t>sama</a:t>
            </a:r>
            <a:r>
              <a:rPr lang="en-US" sz="3600" b="1" u="sng" dirty="0" smtClean="0">
                <a:solidFill>
                  <a:schemeClr val="accent6">
                    <a:lumMod val="75000"/>
                  </a:schemeClr>
                </a:solidFill>
              </a:rPr>
              <a:t> </a:t>
            </a:r>
            <a:r>
              <a:rPr lang="en-US" sz="3600" b="1" dirty="0" err="1" smtClean="0">
                <a:solidFill>
                  <a:schemeClr val="accent6">
                    <a:lumMod val="75000"/>
                  </a:schemeClr>
                </a:solidFill>
              </a:rPr>
              <a:t>dengan</a:t>
            </a:r>
            <a:r>
              <a:rPr lang="en-US" sz="3600" b="1" dirty="0" smtClean="0">
                <a:solidFill>
                  <a:schemeClr val="accent6">
                    <a:lumMod val="75000"/>
                  </a:schemeClr>
                </a:solidFill>
              </a:rPr>
              <a:t> Higher-Order </a:t>
            </a:r>
            <a:r>
              <a:rPr lang="en-US" sz="3600" b="1" dirty="0">
                <a:solidFill>
                  <a:schemeClr val="accent6">
                    <a:lumMod val="75000"/>
                  </a:schemeClr>
                </a:solidFill>
              </a:rPr>
              <a:t>Thinking.</a:t>
            </a:r>
            <a:endParaRPr lang="en-AU" sz="3600" dirty="0">
              <a:solidFill>
                <a:schemeClr val="accent6">
                  <a:lumMod val="75000"/>
                </a:schemeClr>
              </a:solidFill>
            </a:endParaRPr>
          </a:p>
        </p:txBody>
      </p:sp>
    </p:spTree>
    <p:extLst>
      <p:ext uri="{BB962C8B-B14F-4D97-AF65-F5344CB8AC3E}">
        <p14:creationId xmlns:p14="http://schemas.microsoft.com/office/powerpoint/2010/main" val="975416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309871"/>
          </a:xfrm>
          <a:solidFill>
            <a:srgbClr val="FFFF00"/>
          </a:solidFill>
          <a:ln>
            <a:solidFill>
              <a:srgbClr val="FF0066"/>
            </a:solidFill>
          </a:ln>
        </p:spPr>
        <p:txBody>
          <a:bodyPr>
            <a:normAutofit lnSpcReduction="10000"/>
          </a:bodyPr>
          <a:lstStyle/>
          <a:p>
            <a:pPr marL="0" indent="0">
              <a:buNone/>
            </a:pPr>
            <a:r>
              <a:rPr lang="en-US" sz="3600" b="1" dirty="0" err="1" smtClean="0">
                <a:solidFill>
                  <a:srgbClr val="990033"/>
                </a:solidFill>
              </a:rPr>
              <a:t>Proses-proses</a:t>
            </a:r>
            <a:r>
              <a:rPr lang="en-US" sz="3600" b="1" dirty="0" smtClean="0">
                <a:solidFill>
                  <a:srgbClr val="990033"/>
                </a:solidFill>
              </a:rPr>
              <a:t> </a:t>
            </a:r>
            <a:r>
              <a:rPr lang="en-US" sz="3600" b="1" dirty="0" err="1" smtClean="0">
                <a:solidFill>
                  <a:srgbClr val="990033"/>
                </a:solidFill>
              </a:rPr>
              <a:t>kognitif</a:t>
            </a:r>
            <a:r>
              <a:rPr lang="en-US" sz="3600" b="1" dirty="0" smtClean="0">
                <a:solidFill>
                  <a:srgbClr val="990033"/>
                </a:solidFill>
              </a:rPr>
              <a:t> </a:t>
            </a:r>
            <a:r>
              <a:rPr lang="en-US" sz="3600" b="1" dirty="0" err="1" smtClean="0">
                <a:solidFill>
                  <a:srgbClr val="990033"/>
                </a:solidFill>
              </a:rPr>
              <a:t>mana</a:t>
            </a:r>
            <a:r>
              <a:rPr lang="en-US" sz="3600" b="1" dirty="0" smtClean="0">
                <a:solidFill>
                  <a:srgbClr val="990033"/>
                </a:solidFill>
              </a:rPr>
              <a:t> </a:t>
            </a:r>
            <a:r>
              <a:rPr lang="en-US" sz="3600" b="1" dirty="0" err="1" smtClean="0">
                <a:solidFill>
                  <a:srgbClr val="990033"/>
                </a:solidFill>
              </a:rPr>
              <a:t>saja</a:t>
            </a:r>
            <a:r>
              <a:rPr lang="en-US" sz="3600" b="1" dirty="0" smtClean="0">
                <a:solidFill>
                  <a:srgbClr val="990033"/>
                </a:solidFill>
              </a:rPr>
              <a:t> yang </a:t>
            </a:r>
            <a:r>
              <a:rPr lang="en-US" sz="3600" b="1" dirty="0" err="1" smtClean="0">
                <a:solidFill>
                  <a:srgbClr val="990033"/>
                </a:solidFill>
              </a:rPr>
              <a:t>kemungkinan</a:t>
            </a:r>
            <a:r>
              <a:rPr lang="en-US" sz="3600" b="1" dirty="0" smtClean="0">
                <a:solidFill>
                  <a:srgbClr val="990033"/>
                </a:solidFill>
              </a:rPr>
              <a:t> </a:t>
            </a:r>
            <a:r>
              <a:rPr lang="en-US" sz="3600" b="1" dirty="0" err="1" smtClean="0">
                <a:solidFill>
                  <a:srgbClr val="990033"/>
                </a:solidFill>
              </a:rPr>
              <a:t>melibatkan</a:t>
            </a:r>
            <a:r>
              <a:rPr lang="en-US" sz="3600" b="1" dirty="0" smtClean="0">
                <a:solidFill>
                  <a:srgbClr val="990033"/>
                </a:solidFill>
              </a:rPr>
              <a:t> </a:t>
            </a:r>
            <a:r>
              <a:rPr lang="en-AU" sz="3600" b="1" dirty="0" smtClean="0">
                <a:solidFill>
                  <a:srgbClr val="990033"/>
                </a:solidFill>
              </a:rPr>
              <a:t>Higher-Order Thinking?</a:t>
            </a:r>
            <a:endParaRPr lang="en-AU" sz="3600" dirty="0" smtClean="0">
              <a:solidFill>
                <a:srgbClr val="990033"/>
              </a:solidFill>
            </a:endParaRPr>
          </a:p>
          <a:p>
            <a:pPr marL="0" indent="0">
              <a:buNone/>
            </a:pPr>
            <a:r>
              <a:rPr lang="en-US" sz="3600" b="1" dirty="0" smtClean="0">
                <a:solidFill>
                  <a:schemeClr val="tx1">
                    <a:lumMod val="95000"/>
                    <a:lumOff val="5000"/>
                  </a:schemeClr>
                </a:solidFill>
              </a:rPr>
              <a:t> </a:t>
            </a:r>
            <a:r>
              <a:rPr lang="en-AU" sz="3600" b="1" dirty="0" smtClean="0">
                <a:solidFill>
                  <a:schemeClr val="tx1">
                    <a:lumMod val="95000"/>
                    <a:lumOff val="5000"/>
                  </a:schemeClr>
                </a:solidFill>
              </a:rPr>
              <a:t> </a:t>
            </a:r>
            <a:endParaRPr lang="en-AU" sz="3600" dirty="0">
              <a:solidFill>
                <a:schemeClr val="tx1">
                  <a:lumMod val="95000"/>
                  <a:lumOff val="5000"/>
                </a:schemeClr>
              </a:solidFill>
            </a:endParaRPr>
          </a:p>
        </p:txBody>
      </p:sp>
      <p:sp>
        <p:nvSpPr>
          <p:cNvPr id="4" name="Content Placeholder 3"/>
          <p:cNvSpPr>
            <a:spLocks noGrp="1"/>
          </p:cNvSpPr>
          <p:nvPr>
            <p:ph sz="half" idx="2"/>
          </p:nvPr>
        </p:nvSpPr>
        <p:spPr/>
        <p:txBody>
          <a:bodyPr>
            <a:normAutofit lnSpcReduction="10000"/>
          </a:bodyPr>
          <a:lstStyle/>
          <a:p>
            <a:pPr>
              <a:buNone/>
            </a:pPr>
            <a:endParaRPr lang="en-AU" dirty="0" smtClean="0"/>
          </a:p>
          <a:p>
            <a:pPr>
              <a:buNone/>
            </a:pPr>
            <a:endParaRPr lang="en-AU" dirty="0" smtClean="0"/>
          </a:p>
        </p:txBody>
      </p:sp>
      <p:sp>
        <p:nvSpPr>
          <p:cNvPr id="17412" name="Rectangle 4"/>
          <p:cNvSpPr>
            <a:spLocks noGrp="1" noChangeArrowheads="1"/>
          </p:cNvSpPr>
          <p:nvPr>
            <p:ph type="title"/>
          </p:nvPr>
        </p:nvSpPr>
        <p:spPr/>
        <p:txBody>
          <a:bodyPr>
            <a:normAutofit fontScale="90000"/>
          </a:bodyPr>
          <a:lstStyle/>
          <a:p>
            <a:pPr algn="l"/>
            <a:r>
              <a:rPr lang="en-US" sz="3800" b="1" dirty="0">
                <a:solidFill>
                  <a:schemeClr val="accent2"/>
                </a:solidFill>
              </a:rPr>
              <a:t/>
            </a:r>
            <a:br>
              <a:rPr lang="en-US" sz="3800" b="1" dirty="0">
                <a:solidFill>
                  <a:schemeClr val="accent2"/>
                </a:solidFill>
              </a:rPr>
            </a:br>
            <a:r>
              <a:rPr lang="en-US" sz="3800" b="1" dirty="0">
                <a:solidFill>
                  <a:schemeClr val="accent2"/>
                </a:solidFill>
              </a:rPr>
              <a:t/>
            </a:r>
            <a:br>
              <a:rPr lang="en-US" sz="3800" b="1" dirty="0">
                <a:solidFill>
                  <a:schemeClr val="accent2"/>
                </a:solidFill>
              </a:rPr>
            </a:br>
            <a:r>
              <a:rPr lang="en-US" sz="3800" b="1" dirty="0"/>
              <a:t/>
            </a:r>
            <a:br>
              <a:rPr lang="en-US" sz="3800" b="1" dirty="0"/>
            </a:br>
            <a:r>
              <a:rPr lang="en-AU" sz="4000" dirty="0" smtClean="0"/>
              <a:t/>
            </a:r>
            <a:br>
              <a:rPr lang="en-AU" sz="4000" dirty="0" smtClean="0"/>
            </a:br>
            <a:r>
              <a:rPr lang="en-AU" sz="4000" dirty="0" smtClean="0"/>
              <a:t/>
            </a:r>
            <a:br>
              <a:rPr lang="en-AU" sz="4000" dirty="0" smtClean="0"/>
            </a:br>
            <a:r>
              <a:rPr lang="en-US" sz="3800" b="1" dirty="0"/>
              <a:t/>
            </a:r>
            <a:br>
              <a:rPr lang="en-US" sz="3800" b="1" dirty="0"/>
            </a:br>
            <a:r>
              <a:rPr lang="en-US" sz="2200" dirty="0"/>
              <a:t/>
            </a:r>
            <a:br>
              <a:rPr lang="en-US" sz="2200" dirty="0"/>
            </a:br>
            <a:endParaRPr lang="en-US" sz="2200" dirty="0"/>
          </a:p>
        </p:txBody>
      </p:sp>
      <p:pic>
        <p:nvPicPr>
          <p:cNvPr id="5" name="Picture 4" descr="the thinker 1"/>
          <p:cNvPicPr/>
          <p:nvPr/>
        </p:nvPicPr>
        <p:blipFill>
          <a:blip r:embed="rId2" cstate="print"/>
          <a:srcRect t="5493" r="33904"/>
          <a:stretch>
            <a:fillRect/>
          </a:stretch>
        </p:blipFill>
        <p:spPr bwMode="auto">
          <a:xfrm>
            <a:off x="5868144" y="1484784"/>
            <a:ext cx="2292553" cy="42793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60649"/>
            <a:ext cx="7772400" cy="648071"/>
          </a:xfrm>
        </p:spPr>
        <p:txBody>
          <a:bodyPr>
            <a:normAutofit/>
          </a:bodyPr>
          <a:lstStyle/>
          <a:p>
            <a:pPr algn="l"/>
            <a:r>
              <a:rPr lang="en-AU" sz="1400" dirty="0"/>
              <a:t/>
            </a:r>
            <a:br>
              <a:rPr lang="en-AU" sz="1400" dirty="0"/>
            </a:br>
            <a:endParaRPr lang="en-AU" sz="1400" dirty="0"/>
          </a:p>
        </p:txBody>
      </p:sp>
      <p:sp>
        <p:nvSpPr>
          <p:cNvPr id="3" name="Subtitle 2"/>
          <p:cNvSpPr>
            <a:spLocks noGrp="1"/>
          </p:cNvSpPr>
          <p:nvPr>
            <p:ph type="subTitle" idx="1"/>
          </p:nvPr>
        </p:nvSpPr>
        <p:spPr>
          <a:xfrm>
            <a:off x="683568" y="1196752"/>
            <a:ext cx="7992888" cy="5040560"/>
          </a:xfrm>
        </p:spPr>
        <p:txBody>
          <a:bodyPr>
            <a:normAutofit/>
          </a:bodyPr>
          <a:lstStyle/>
          <a:p>
            <a:r>
              <a:rPr lang="en-US" sz="2000" b="1" dirty="0" smtClean="0">
                <a:solidFill>
                  <a:schemeClr val="tx1"/>
                </a:solidFill>
              </a:rPr>
              <a:t>Bloom </a:t>
            </a:r>
            <a:r>
              <a:rPr lang="en-US" sz="2000" b="1" dirty="0">
                <a:solidFill>
                  <a:schemeClr val="tx1"/>
                </a:solidFill>
              </a:rPr>
              <a:t>taxonomy </a:t>
            </a:r>
            <a:r>
              <a:rPr lang="en-US" sz="2000" b="1" dirty="0" err="1" smtClean="0">
                <a:solidFill>
                  <a:schemeClr val="tx1"/>
                </a:solidFill>
              </a:rPr>
              <a:t>dipandang</a:t>
            </a:r>
            <a:r>
              <a:rPr lang="en-US" sz="2000" b="1" dirty="0" smtClean="0">
                <a:solidFill>
                  <a:schemeClr val="tx1"/>
                </a:solidFill>
              </a:rPr>
              <a:t> </a:t>
            </a:r>
            <a:r>
              <a:rPr lang="en-US" sz="2000" b="1" dirty="0" err="1" smtClean="0">
                <a:solidFill>
                  <a:schemeClr val="tx1"/>
                </a:solidFill>
              </a:rPr>
              <a:t>sebagai</a:t>
            </a:r>
            <a:r>
              <a:rPr lang="en-US" sz="2000" b="1" dirty="0" smtClean="0">
                <a:solidFill>
                  <a:schemeClr val="tx1"/>
                </a:solidFill>
              </a:rPr>
              <a:t> </a:t>
            </a:r>
            <a:r>
              <a:rPr lang="en-US" sz="2000" b="1" dirty="0" err="1" smtClean="0">
                <a:solidFill>
                  <a:schemeClr val="tx1"/>
                </a:solidFill>
              </a:rPr>
              <a:t>sebuah</a:t>
            </a:r>
            <a:r>
              <a:rPr lang="en-US" sz="2000" b="1" dirty="0" smtClean="0">
                <a:solidFill>
                  <a:schemeClr val="tx1"/>
                </a:solidFill>
              </a:rPr>
              <a:t> </a:t>
            </a:r>
            <a:r>
              <a:rPr lang="en-US" sz="2000" b="1" dirty="0" err="1" smtClean="0">
                <a:solidFill>
                  <a:schemeClr val="tx1"/>
                </a:solidFill>
              </a:rPr>
              <a:t>hierarki</a:t>
            </a:r>
            <a:r>
              <a:rPr lang="en-US" sz="2000" b="1" dirty="0" smtClean="0">
                <a:solidFill>
                  <a:schemeClr val="tx1"/>
                </a:solidFill>
              </a:rPr>
              <a:t> </a:t>
            </a:r>
            <a:r>
              <a:rPr lang="en-US" sz="2000" b="1" dirty="0" err="1" smtClean="0">
                <a:solidFill>
                  <a:schemeClr val="tx1"/>
                </a:solidFill>
              </a:rPr>
              <a:t>kegiatan-kegiatan</a:t>
            </a:r>
            <a:r>
              <a:rPr lang="en-US" sz="2000" b="1" dirty="0" smtClean="0">
                <a:solidFill>
                  <a:schemeClr val="tx1"/>
                </a:solidFill>
              </a:rPr>
              <a:t> yang </a:t>
            </a:r>
            <a:r>
              <a:rPr lang="en-US" sz="2000" b="1" dirty="0" err="1" smtClean="0">
                <a:solidFill>
                  <a:schemeClr val="tx1"/>
                </a:solidFill>
              </a:rPr>
              <a:t>bersifat</a:t>
            </a:r>
            <a:r>
              <a:rPr lang="en-US" sz="2000" b="1" dirty="0" smtClean="0">
                <a:solidFill>
                  <a:schemeClr val="tx1"/>
                </a:solidFill>
              </a:rPr>
              <a:t> lower </a:t>
            </a:r>
            <a:r>
              <a:rPr lang="en-US" sz="2000" b="1" dirty="0">
                <a:solidFill>
                  <a:schemeClr val="tx1"/>
                </a:solidFill>
              </a:rPr>
              <a:t>order </a:t>
            </a:r>
            <a:r>
              <a:rPr lang="en-US" sz="2000" b="1" dirty="0" err="1" smtClean="0">
                <a:solidFill>
                  <a:schemeClr val="tx1"/>
                </a:solidFill>
              </a:rPr>
              <a:t>dan</a:t>
            </a:r>
            <a:r>
              <a:rPr lang="en-US" sz="2000" b="1" dirty="0" smtClean="0">
                <a:solidFill>
                  <a:schemeClr val="tx1"/>
                </a:solidFill>
              </a:rPr>
              <a:t> </a:t>
            </a:r>
            <a:r>
              <a:rPr lang="en-US" sz="2000" b="1" dirty="0">
                <a:solidFill>
                  <a:schemeClr val="tx1"/>
                </a:solidFill>
              </a:rPr>
              <a:t>higher </a:t>
            </a:r>
            <a:r>
              <a:rPr lang="en-US" sz="2000" b="1" dirty="0" smtClean="0">
                <a:solidFill>
                  <a:schemeClr val="tx1"/>
                </a:solidFill>
              </a:rPr>
              <a:t>order.</a:t>
            </a:r>
            <a:endParaRPr lang="en-AU" sz="2000" dirty="0"/>
          </a:p>
          <a:p>
            <a:r>
              <a:rPr lang="en-US" sz="2000" dirty="0" smtClean="0"/>
              <a:t>(</a:t>
            </a:r>
            <a:r>
              <a:rPr lang="en-US" sz="2000" dirty="0" err="1" smtClean="0"/>
              <a:t>berdasarkan</a:t>
            </a:r>
            <a:r>
              <a:rPr lang="en-US" sz="2000" dirty="0" smtClean="0"/>
              <a:t>  McCurry)</a:t>
            </a:r>
            <a:endParaRPr lang="en-AU" sz="2000" dirty="0"/>
          </a:p>
        </p:txBody>
      </p:sp>
      <p:graphicFrame>
        <p:nvGraphicFramePr>
          <p:cNvPr id="5" name="Table 4"/>
          <p:cNvGraphicFramePr>
            <a:graphicFrameLocks noGrp="1"/>
          </p:cNvGraphicFramePr>
          <p:nvPr>
            <p:extLst>
              <p:ext uri="{D42A27DB-BD31-4B8C-83A1-F6EECF244321}">
                <p14:modId xmlns:p14="http://schemas.microsoft.com/office/powerpoint/2010/main" val="2869839967"/>
              </p:ext>
            </p:extLst>
          </p:nvPr>
        </p:nvGraphicFramePr>
        <p:xfrm>
          <a:off x="0" y="2132852"/>
          <a:ext cx="9143999" cy="4779790"/>
        </p:xfrm>
        <a:graphic>
          <a:graphicData uri="http://schemas.openxmlformats.org/drawingml/2006/table">
            <a:tbl>
              <a:tblPr/>
              <a:tblGrid>
                <a:gridCol w="1524000"/>
                <a:gridCol w="1793482"/>
                <a:gridCol w="1592273"/>
                <a:gridCol w="1199374"/>
                <a:gridCol w="1517435"/>
                <a:gridCol w="1517435"/>
              </a:tblGrid>
              <a:tr h="675021">
                <a:tc>
                  <a:txBody>
                    <a:bodyPr/>
                    <a:lstStyle/>
                    <a:p>
                      <a:pPr>
                        <a:spcAft>
                          <a:spcPts val="1000"/>
                        </a:spcAft>
                      </a:pPr>
                      <a:endParaRPr lang="en-AU" sz="1100" dirty="0">
                        <a:latin typeface="Calibri"/>
                        <a:ea typeface="Calibri"/>
                        <a:cs typeface="Times New Roman"/>
                      </a:endParaRPr>
                    </a:p>
                  </a:txBody>
                  <a:tcPr marL="68580" marR="68580" marT="0" marB="0">
                    <a:lnL>
                      <a:noFill/>
                    </a:lnL>
                    <a:lnR>
                      <a:noFill/>
                    </a:lnR>
                    <a:lnT>
                      <a:noFill/>
                    </a:lnT>
                    <a:lnB>
                      <a:noFill/>
                    </a:lnB>
                  </a:tcPr>
                </a:tc>
                <a:tc>
                  <a:txBody>
                    <a:bodyPr/>
                    <a:lstStyle/>
                    <a:p>
                      <a:pPr>
                        <a:spcAft>
                          <a:spcPts val="1000"/>
                        </a:spcAft>
                      </a:pPr>
                      <a:endParaRPr lang="en-AU" sz="1100" dirty="0">
                        <a:latin typeface="Calibri"/>
                        <a:ea typeface="Calibri"/>
                        <a:cs typeface="Times New Roman"/>
                      </a:endParaRPr>
                    </a:p>
                  </a:txBody>
                  <a:tcPr marL="68580" marR="68580" marT="0" marB="0">
                    <a:lnL>
                      <a:noFill/>
                    </a:lnL>
                    <a:lnR>
                      <a:noFill/>
                    </a:lnR>
                    <a:lnT>
                      <a:noFill/>
                    </a:lnT>
                    <a:lnB>
                      <a:noFill/>
                    </a:lnB>
                  </a:tcPr>
                </a:tc>
                <a:tc>
                  <a:txBody>
                    <a:bodyPr/>
                    <a:lstStyle/>
                    <a:p>
                      <a:pPr>
                        <a:spcAft>
                          <a:spcPts val="1000"/>
                        </a:spcAft>
                      </a:pPr>
                      <a:endParaRPr lang="en-AU" sz="1100" dirty="0">
                        <a:latin typeface="Calibri"/>
                        <a:ea typeface="Calibri"/>
                        <a:cs typeface="Times New Roman"/>
                      </a:endParaRPr>
                    </a:p>
                  </a:txBody>
                  <a:tcPr marL="68580" marR="68580" marT="0" marB="0">
                    <a:lnL>
                      <a:noFill/>
                    </a:lnL>
                    <a:lnR>
                      <a:noFill/>
                    </a:lnR>
                    <a:lnT>
                      <a:noFill/>
                    </a:lnT>
                    <a:lnB>
                      <a:noFill/>
                    </a:lnB>
                  </a:tcPr>
                </a:tc>
                <a:tc>
                  <a:txBody>
                    <a:bodyPr/>
                    <a:lstStyle/>
                    <a:p>
                      <a:pPr>
                        <a:spcAft>
                          <a:spcPts val="1000"/>
                        </a:spcAft>
                      </a:pPr>
                      <a:endParaRPr lang="en-AU" sz="1100" dirty="0">
                        <a:latin typeface="Calibri"/>
                        <a:ea typeface="Calibri"/>
                        <a:cs typeface="Times New Roman"/>
                      </a:endParaRPr>
                    </a:p>
                  </a:txBody>
                  <a:tcPr marL="68580" marR="68580" marT="0" marB="0">
                    <a:lnL>
                      <a:noFill/>
                    </a:lnL>
                    <a:lnR>
                      <a:noFill/>
                    </a:lnR>
                    <a:lnT>
                      <a:noFill/>
                    </a:lnT>
                    <a:lnB>
                      <a:noFill/>
                    </a:lnB>
                  </a:tcPr>
                </a:tc>
                <a:tc>
                  <a:txBody>
                    <a:bodyPr/>
                    <a:lstStyle/>
                    <a:p>
                      <a:pPr>
                        <a:spcAft>
                          <a:spcPts val="1000"/>
                        </a:spcAft>
                      </a:pPr>
                      <a:endParaRPr lang="en-AU" sz="18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1000"/>
                        </a:spcAft>
                      </a:pPr>
                      <a:r>
                        <a:rPr lang="id-ID" sz="1800" b="1" dirty="0" smtClean="0">
                          <a:latin typeface="Calibri"/>
                          <a:ea typeface="Calibri"/>
                          <a:cs typeface="Times New Roman"/>
                        </a:rPr>
                        <a:t>EVALUASI</a:t>
                      </a:r>
                      <a:endParaRPr lang="en-A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CC00"/>
                    </a:solidFill>
                  </a:tcPr>
                </a:tc>
              </a:tr>
              <a:tr h="675021">
                <a:tc>
                  <a:txBody>
                    <a:bodyPr/>
                    <a:lstStyle/>
                    <a:p>
                      <a:pPr>
                        <a:spcAft>
                          <a:spcPts val="1000"/>
                        </a:spcAft>
                      </a:pPr>
                      <a:endParaRPr lang="en-AU" sz="1100" dirty="0">
                        <a:latin typeface="Calibri"/>
                        <a:ea typeface="Calibri"/>
                        <a:cs typeface="Times New Roman"/>
                      </a:endParaRPr>
                    </a:p>
                  </a:txBody>
                  <a:tcPr marL="68580" marR="68580" marT="0" marB="0">
                    <a:lnL>
                      <a:noFill/>
                    </a:lnL>
                    <a:lnR>
                      <a:noFill/>
                    </a:lnR>
                    <a:lnT>
                      <a:noFill/>
                    </a:lnT>
                    <a:lnB>
                      <a:noFill/>
                    </a:lnB>
                  </a:tcPr>
                </a:tc>
                <a:tc>
                  <a:txBody>
                    <a:bodyPr/>
                    <a:lstStyle/>
                    <a:p>
                      <a:pPr>
                        <a:spcAft>
                          <a:spcPts val="1000"/>
                        </a:spcAft>
                      </a:pPr>
                      <a:endParaRPr lang="en-AU" sz="1100" dirty="0">
                        <a:latin typeface="Calibri"/>
                        <a:ea typeface="Calibri"/>
                        <a:cs typeface="Times New Roman"/>
                      </a:endParaRPr>
                    </a:p>
                  </a:txBody>
                  <a:tcPr marL="68580" marR="68580" marT="0" marB="0">
                    <a:lnL>
                      <a:noFill/>
                    </a:lnL>
                    <a:lnR>
                      <a:noFill/>
                    </a:lnR>
                    <a:lnT>
                      <a:noFill/>
                    </a:lnT>
                    <a:lnB>
                      <a:noFill/>
                    </a:lnB>
                  </a:tcPr>
                </a:tc>
                <a:tc>
                  <a:txBody>
                    <a:bodyPr/>
                    <a:lstStyle/>
                    <a:p>
                      <a:pPr>
                        <a:spcAft>
                          <a:spcPts val="1000"/>
                        </a:spcAft>
                      </a:pPr>
                      <a:endParaRPr lang="en-AU" sz="1100" dirty="0">
                        <a:latin typeface="Calibri"/>
                        <a:ea typeface="Calibri"/>
                        <a:cs typeface="Times New Roman"/>
                      </a:endParaRPr>
                    </a:p>
                  </a:txBody>
                  <a:tcPr marL="68580" marR="68580" marT="0" marB="0">
                    <a:lnL>
                      <a:noFill/>
                    </a:lnL>
                    <a:lnR>
                      <a:noFill/>
                    </a:lnR>
                    <a:lnT>
                      <a:noFill/>
                    </a:lnT>
                    <a:lnB>
                      <a:noFill/>
                    </a:lnB>
                  </a:tcPr>
                </a:tc>
                <a:tc>
                  <a:txBody>
                    <a:bodyPr/>
                    <a:lstStyle/>
                    <a:p>
                      <a:pPr>
                        <a:spcAft>
                          <a:spcPts val="1000"/>
                        </a:spcAft>
                      </a:pPr>
                      <a:endParaRPr lang="en-AU" sz="11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1000"/>
                        </a:spcAft>
                      </a:pPr>
                      <a:r>
                        <a:rPr lang="en-US" sz="1800" b="1" dirty="0" smtClean="0">
                          <a:latin typeface="Calibri"/>
                          <a:ea typeface="Calibri"/>
                          <a:cs typeface="Times New Roman"/>
                        </a:rPr>
                        <a:t>S</a:t>
                      </a:r>
                      <a:r>
                        <a:rPr lang="id-ID" sz="1800" b="1" dirty="0" smtClean="0">
                          <a:latin typeface="Calibri"/>
                          <a:ea typeface="Calibri"/>
                          <a:cs typeface="Times New Roman"/>
                        </a:rPr>
                        <a:t>I</a:t>
                      </a:r>
                      <a:r>
                        <a:rPr lang="en-US" sz="1800" b="1" dirty="0" smtClean="0">
                          <a:latin typeface="Calibri"/>
                          <a:ea typeface="Calibri"/>
                          <a:cs typeface="Times New Roman"/>
                        </a:rPr>
                        <a:t>NTESIS</a:t>
                      </a:r>
                      <a:endParaRPr lang="en-A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0CC00"/>
                    </a:solidFill>
                  </a:tcPr>
                </a:tc>
                <a:tc>
                  <a:txBody>
                    <a:bodyPr/>
                    <a:lstStyle/>
                    <a:p>
                      <a:pPr>
                        <a:spcAft>
                          <a:spcPts val="1000"/>
                        </a:spcAft>
                      </a:pPr>
                      <a:endParaRPr lang="en-AU" sz="18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00CC00"/>
                    </a:solidFill>
                  </a:tcPr>
                </a:tc>
              </a:tr>
              <a:tr h="675021">
                <a:tc>
                  <a:txBody>
                    <a:bodyPr/>
                    <a:lstStyle/>
                    <a:p>
                      <a:pPr>
                        <a:spcAft>
                          <a:spcPts val="1000"/>
                        </a:spcAft>
                      </a:pPr>
                      <a:endParaRPr lang="en-AU" sz="1100" dirty="0">
                        <a:latin typeface="Calibri"/>
                        <a:ea typeface="Calibri"/>
                        <a:cs typeface="Times New Roman"/>
                      </a:endParaRPr>
                    </a:p>
                  </a:txBody>
                  <a:tcPr marL="68580" marR="68580" marT="0" marB="0">
                    <a:lnL>
                      <a:noFill/>
                    </a:lnL>
                    <a:lnR>
                      <a:noFill/>
                    </a:lnR>
                    <a:lnT>
                      <a:noFill/>
                    </a:lnT>
                    <a:lnB>
                      <a:noFill/>
                    </a:lnB>
                  </a:tcPr>
                </a:tc>
                <a:tc>
                  <a:txBody>
                    <a:bodyPr/>
                    <a:lstStyle/>
                    <a:p>
                      <a:pPr>
                        <a:spcAft>
                          <a:spcPts val="1000"/>
                        </a:spcAft>
                      </a:pPr>
                      <a:endParaRPr lang="en-AU" sz="1100" dirty="0">
                        <a:latin typeface="Calibri"/>
                        <a:ea typeface="Calibri"/>
                        <a:cs typeface="Times New Roman"/>
                      </a:endParaRPr>
                    </a:p>
                  </a:txBody>
                  <a:tcPr marL="68580" marR="68580" marT="0" marB="0">
                    <a:lnL>
                      <a:noFill/>
                    </a:lnL>
                    <a:lnR>
                      <a:noFill/>
                    </a:lnR>
                    <a:lnT>
                      <a:noFill/>
                    </a:lnT>
                    <a:lnB>
                      <a:noFill/>
                    </a:lnB>
                  </a:tcPr>
                </a:tc>
                <a:tc>
                  <a:txBody>
                    <a:bodyPr/>
                    <a:lstStyle/>
                    <a:p>
                      <a:pPr>
                        <a:spcAft>
                          <a:spcPts val="1000"/>
                        </a:spcAft>
                      </a:pPr>
                      <a:endParaRPr lang="en-AU" sz="11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1000"/>
                        </a:spcAft>
                      </a:pPr>
                      <a:r>
                        <a:rPr lang="en-US" sz="1800" b="1" dirty="0" smtClean="0">
                          <a:latin typeface="Calibri"/>
                          <a:ea typeface="Calibri"/>
                          <a:cs typeface="Times New Roman"/>
                        </a:rPr>
                        <a:t>ANAL</a:t>
                      </a:r>
                      <a:r>
                        <a:rPr lang="id-ID" sz="1800" b="1" dirty="0" smtClean="0">
                          <a:latin typeface="Calibri"/>
                          <a:ea typeface="Calibri"/>
                          <a:cs typeface="Times New Roman"/>
                        </a:rPr>
                        <a:t>I</a:t>
                      </a:r>
                      <a:r>
                        <a:rPr lang="en-US" sz="1800" b="1" dirty="0" smtClean="0">
                          <a:latin typeface="Calibri"/>
                          <a:ea typeface="Calibri"/>
                          <a:cs typeface="Times New Roman"/>
                        </a:rPr>
                        <a:t>SIS</a:t>
                      </a:r>
                      <a:endParaRPr lang="en-A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0CC00"/>
                    </a:solidFill>
                  </a:tcPr>
                </a:tc>
                <a:tc>
                  <a:txBody>
                    <a:bodyPr/>
                    <a:lstStyle/>
                    <a:p>
                      <a:pPr>
                        <a:spcAft>
                          <a:spcPts val="1000"/>
                        </a:spcAft>
                      </a:pPr>
                      <a:endParaRPr lang="en-AU" sz="1800" dirty="0">
                        <a:latin typeface="Calibri"/>
                        <a:ea typeface="Calibri"/>
                        <a:cs typeface="Times New Roman"/>
                      </a:endParaRPr>
                    </a:p>
                  </a:txBody>
                  <a:tcPr marL="68580" marR="68580" marT="0" marB="0">
                    <a:lnL>
                      <a:noFill/>
                    </a:lnL>
                    <a:lnR>
                      <a:noFill/>
                    </a:lnR>
                    <a:lnT>
                      <a:noFill/>
                    </a:lnT>
                    <a:lnB>
                      <a:noFill/>
                    </a:lnB>
                    <a:solidFill>
                      <a:srgbClr val="00CC00"/>
                    </a:solidFill>
                  </a:tcPr>
                </a:tc>
                <a:tc>
                  <a:txBody>
                    <a:bodyPr/>
                    <a:lstStyle/>
                    <a:p>
                      <a:pPr>
                        <a:spcAft>
                          <a:spcPts val="1000"/>
                        </a:spcAft>
                      </a:pPr>
                      <a:endParaRPr lang="en-AU" sz="18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00CC00"/>
                    </a:solidFill>
                  </a:tcPr>
                </a:tc>
              </a:tr>
              <a:tr h="675021">
                <a:tc>
                  <a:txBody>
                    <a:bodyPr/>
                    <a:lstStyle/>
                    <a:p>
                      <a:pPr>
                        <a:spcAft>
                          <a:spcPts val="1000"/>
                        </a:spcAft>
                      </a:pPr>
                      <a:r>
                        <a:rPr lang="en-AU" sz="1100" dirty="0">
                          <a:latin typeface="Calibri"/>
                          <a:ea typeface="Calibri"/>
                          <a:cs typeface="Times New Roman"/>
                        </a:rPr>
                        <a:t> </a:t>
                      </a:r>
                    </a:p>
                  </a:txBody>
                  <a:tcPr marL="0" marR="0" marT="0" marB="0" anchor="ctr">
                    <a:lnL>
                      <a:noFill/>
                    </a:lnL>
                    <a:lnR>
                      <a:noFill/>
                    </a:lnR>
                    <a:lnT>
                      <a:noFill/>
                    </a:lnT>
                    <a:lnB>
                      <a:noFill/>
                    </a:lnB>
                  </a:tcPr>
                </a:tc>
                <a:tc>
                  <a:txBody>
                    <a:bodyPr/>
                    <a:lstStyle/>
                    <a:p>
                      <a:pPr>
                        <a:spcAft>
                          <a:spcPts val="1000"/>
                        </a:spcAft>
                      </a:pPr>
                      <a:endParaRPr lang="en-AU" sz="18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1000"/>
                        </a:spcAft>
                      </a:pPr>
                      <a:r>
                        <a:rPr lang="id-ID" sz="1800" b="1" dirty="0" smtClean="0">
                          <a:latin typeface="Calibri"/>
                          <a:ea typeface="Calibri"/>
                          <a:cs typeface="Times New Roman"/>
                        </a:rPr>
                        <a:t>APLIKASI</a:t>
                      </a:r>
                      <a:endParaRPr lang="en-A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66FF33"/>
                    </a:solidFill>
                  </a:tcPr>
                </a:tc>
                <a:tc>
                  <a:txBody>
                    <a:bodyPr/>
                    <a:lstStyle/>
                    <a:p>
                      <a:pPr>
                        <a:spcAft>
                          <a:spcPts val="1000"/>
                        </a:spcAft>
                      </a:pPr>
                      <a:endParaRPr lang="en-AU" sz="1100" dirty="0">
                        <a:latin typeface="Calibri"/>
                        <a:ea typeface="Calibri"/>
                        <a:cs typeface="Times New Roman"/>
                      </a:endParaRPr>
                    </a:p>
                  </a:txBody>
                  <a:tcPr marL="68580" marR="68580" marT="0" marB="0">
                    <a:lnL>
                      <a:noFill/>
                    </a:lnL>
                    <a:lnR>
                      <a:noFill/>
                    </a:lnR>
                    <a:lnT>
                      <a:noFill/>
                    </a:lnT>
                    <a:lnB>
                      <a:noFill/>
                    </a:lnB>
                    <a:solidFill>
                      <a:srgbClr val="00CC00"/>
                    </a:solidFill>
                  </a:tcPr>
                </a:tc>
                <a:tc>
                  <a:txBody>
                    <a:bodyPr/>
                    <a:lstStyle/>
                    <a:p>
                      <a:pPr>
                        <a:spcAft>
                          <a:spcPts val="1000"/>
                        </a:spcAft>
                      </a:pPr>
                      <a:endParaRPr lang="en-AU" sz="1800" dirty="0">
                        <a:latin typeface="Calibri"/>
                        <a:ea typeface="Calibri"/>
                        <a:cs typeface="Times New Roman"/>
                      </a:endParaRPr>
                    </a:p>
                  </a:txBody>
                  <a:tcPr marL="68580" marR="68580" marT="0" marB="0">
                    <a:lnL>
                      <a:noFill/>
                    </a:lnL>
                    <a:lnR>
                      <a:noFill/>
                    </a:lnR>
                    <a:lnT>
                      <a:noFill/>
                    </a:lnT>
                    <a:lnB>
                      <a:noFill/>
                    </a:lnB>
                    <a:solidFill>
                      <a:srgbClr val="00CC00"/>
                    </a:solidFill>
                  </a:tcPr>
                </a:tc>
                <a:tc>
                  <a:txBody>
                    <a:bodyPr/>
                    <a:lstStyle/>
                    <a:p>
                      <a:pPr>
                        <a:spcAft>
                          <a:spcPts val="1000"/>
                        </a:spcAft>
                      </a:pPr>
                      <a:endParaRPr lang="en-AU" sz="18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00CC00"/>
                    </a:solidFill>
                  </a:tcPr>
                </a:tc>
              </a:tr>
              <a:tr h="729664">
                <a:tc>
                  <a:txBody>
                    <a:bodyPr/>
                    <a:lstStyle/>
                    <a:p>
                      <a:pPr>
                        <a:spcAft>
                          <a:spcPts val="1000"/>
                        </a:spcAft>
                      </a:pPr>
                      <a:r>
                        <a:rPr lang="en-AU" sz="1100" dirty="0">
                          <a:latin typeface="Calibri"/>
                          <a:ea typeface="Calibri"/>
                          <a:cs typeface="Times New Roman"/>
                        </a:rPr>
                        <a:t> </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1000"/>
                        </a:spcAft>
                      </a:pPr>
                      <a:r>
                        <a:rPr lang="id-ID" sz="1600" b="1" dirty="0" smtClean="0">
                          <a:latin typeface="Calibri"/>
                          <a:ea typeface="Calibri"/>
                          <a:cs typeface="Times New Roman"/>
                        </a:rPr>
                        <a:t>PEMAHAMAN</a:t>
                      </a:r>
                      <a:endParaRPr lang="en-A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9FF99"/>
                    </a:solidFill>
                  </a:tcPr>
                </a:tc>
                <a:tc>
                  <a:txBody>
                    <a:bodyPr/>
                    <a:lstStyle/>
                    <a:p>
                      <a:pPr>
                        <a:spcAft>
                          <a:spcPts val="1000"/>
                        </a:spcAft>
                      </a:pPr>
                      <a:endParaRPr lang="en-AU" sz="1100" dirty="0">
                        <a:latin typeface="Calibri"/>
                        <a:ea typeface="Calibri"/>
                        <a:cs typeface="Times New Roman"/>
                      </a:endParaRPr>
                    </a:p>
                  </a:txBody>
                  <a:tcPr marL="68580" marR="68580" marT="0" marB="0">
                    <a:lnL>
                      <a:noFill/>
                    </a:lnL>
                    <a:lnR>
                      <a:noFill/>
                    </a:lnR>
                    <a:lnT>
                      <a:noFill/>
                    </a:lnT>
                    <a:lnB>
                      <a:noFill/>
                    </a:lnB>
                    <a:solidFill>
                      <a:srgbClr val="66FF33"/>
                    </a:solidFill>
                  </a:tcPr>
                </a:tc>
                <a:tc>
                  <a:txBody>
                    <a:bodyPr/>
                    <a:lstStyle/>
                    <a:p>
                      <a:pPr>
                        <a:spcAft>
                          <a:spcPts val="1000"/>
                        </a:spcAft>
                      </a:pPr>
                      <a:endParaRPr lang="en-AU" sz="1100" dirty="0">
                        <a:latin typeface="Calibri"/>
                        <a:ea typeface="Calibri"/>
                        <a:cs typeface="Times New Roman"/>
                      </a:endParaRPr>
                    </a:p>
                  </a:txBody>
                  <a:tcPr marL="68580" marR="68580" marT="0" marB="0">
                    <a:lnL>
                      <a:noFill/>
                    </a:lnL>
                    <a:lnR>
                      <a:noFill/>
                    </a:lnR>
                    <a:lnT>
                      <a:noFill/>
                    </a:lnT>
                    <a:lnB>
                      <a:noFill/>
                    </a:lnB>
                    <a:solidFill>
                      <a:srgbClr val="00CC00"/>
                    </a:solidFill>
                  </a:tcPr>
                </a:tc>
                <a:tc>
                  <a:txBody>
                    <a:bodyPr/>
                    <a:lstStyle/>
                    <a:p>
                      <a:pPr>
                        <a:spcAft>
                          <a:spcPts val="1000"/>
                        </a:spcAft>
                      </a:pPr>
                      <a:r>
                        <a:rPr lang="en-US" sz="1800" b="1" dirty="0">
                          <a:latin typeface="Calibri"/>
                          <a:ea typeface="Calibri"/>
                          <a:cs typeface="Times New Roman"/>
                        </a:rPr>
                        <a:t>'higher order'</a:t>
                      </a:r>
                      <a:endParaRPr lang="en-AU" sz="1800" dirty="0">
                        <a:latin typeface="Calibri"/>
                        <a:ea typeface="Calibri"/>
                        <a:cs typeface="Times New Roman"/>
                      </a:endParaRPr>
                    </a:p>
                  </a:txBody>
                  <a:tcPr marL="68580" marR="68580" marT="0" marB="0">
                    <a:lnL>
                      <a:noFill/>
                    </a:lnL>
                    <a:lnR>
                      <a:noFill/>
                    </a:lnR>
                    <a:lnT>
                      <a:noFill/>
                    </a:lnT>
                    <a:lnB>
                      <a:noFill/>
                    </a:lnB>
                    <a:solidFill>
                      <a:srgbClr val="00CC00"/>
                    </a:solidFill>
                  </a:tcPr>
                </a:tc>
                <a:tc>
                  <a:txBody>
                    <a:bodyPr/>
                    <a:lstStyle/>
                    <a:p>
                      <a:pPr>
                        <a:spcAft>
                          <a:spcPts val="1000"/>
                        </a:spcAft>
                      </a:pPr>
                      <a:endParaRPr lang="en-AU" sz="18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00CC00"/>
                    </a:solidFill>
                  </a:tcPr>
                </a:tc>
              </a:tr>
              <a:tr h="675021">
                <a:tc>
                  <a:txBody>
                    <a:bodyPr/>
                    <a:lstStyle/>
                    <a:p>
                      <a:pPr>
                        <a:spcAft>
                          <a:spcPts val="1000"/>
                        </a:spcAft>
                      </a:pPr>
                      <a:r>
                        <a:rPr lang="id-ID" sz="1600" b="1" dirty="0" smtClean="0">
                          <a:latin typeface="Calibri"/>
                          <a:ea typeface="Calibri"/>
                          <a:cs typeface="Times New Roman"/>
                        </a:rPr>
                        <a:t>PENGETAHUAN</a:t>
                      </a:r>
                      <a:endParaRPr lang="en-AU"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9FF99"/>
                    </a:solidFill>
                  </a:tcPr>
                </a:tc>
                <a:tc>
                  <a:txBody>
                    <a:bodyPr/>
                    <a:lstStyle/>
                    <a:p>
                      <a:pPr>
                        <a:spcAft>
                          <a:spcPts val="1000"/>
                        </a:spcAft>
                      </a:pPr>
                      <a:endParaRPr lang="en-AU" sz="1100" dirty="0">
                        <a:latin typeface="Calibri"/>
                        <a:ea typeface="Calibri"/>
                        <a:cs typeface="Times New Roman"/>
                      </a:endParaRPr>
                    </a:p>
                  </a:txBody>
                  <a:tcPr marL="68580" marR="68580" marT="0" marB="0">
                    <a:lnL>
                      <a:noFill/>
                    </a:lnL>
                    <a:lnR>
                      <a:noFill/>
                    </a:lnR>
                    <a:lnT>
                      <a:noFill/>
                    </a:lnT>
                    <a:lnB>
                      <a:noFill/>
                    </a:lnB>
                    <a:solidFill>
                      <a:srgbClr val="99FF99"/>
                    </a:solidFill>
                  </a:tcPr>
                </a:tc>
                <a:tc>
                  <a:txBody>
                    <a:bodyPr/>
                    <a:lstStyle/>
                    <a:p>
                      <a:pPr>
                        <a:spcAft>
                          <a:spcPts val="1000"/>
                        </a:spcAft>
                      </a:pPr>
                      <a:endParaRPr lang="en-AU" sz="1100" dirty="0">
                        <a:latin typeface="Calibri"/>
                        <a:ea typeface="Calibri"/>
                        <a:cs typeface="Times New Roman"/>
                      </a:endParaRPr>
                    </a:p>
                  </a:txBody>
                  <a:tcPr marL="68580" marR="68580" marT="0" marB="0">
                    <a:lnL>
                      <a:noFill/>
                    </a:lnL>
                    <a:lnR>
                      <a:noFill/>
                    </a:lnR>
                    <a:lnT>
                      <a:noFill/>
                    </a:lnT>
                    <a:lnB>
                      <a:noFill/>
                    </a:lnB>
                    <a:solidFill>
                      <a:srgbClr val="66FF33"/>
                    </a:solidFill>
                  </a:tcPr>
                </a:tc>
                <a:tc>
                  <a:txBody>
                    <a:bodyPr/>
                    <a:lstStyle/>
                    <a:p>
                      <a:pPr>
                        <a:spcAft>
                          <a:spcPts val="1000"/>
                        </a:spcAft>
                      </a:pPr>
                      <a:endParaRPr lang="en-AU" sz="1100" dirty="0">
                        <a:latin typeface="Calibri"/>
                        <a:ea typeface="Calibri"/>
                        <a:cs typeface="Times New Roman"/>
                      </a:endParaRPr>
                    </a:p>
                  </a:txBody>
                  <a:tcPr marL="68580" marR="68580" marT="0" marB="0">
                    <a:lnL>
                      <a:noFill/>
                    </a:lnL>
                    <a:lnR>
                      <a:noFill/>
                    </a:lnR>
                    <a:lnT>
                      <a:noFill/>
                    </a:lnT>
                    <a:lnB>
                      <a:noFill/>
                    </a:lnB>
                    <a:solidFill>
                      <a:srgbClr val="00CC00"/>
                    </a:solidFill>
                  </a:tcPr>
                </a:tc>
                <a:tc>
                  <a:txBody>
                    <a:bodyPr/>
                    <a:lstStyle/>
                    <a:p>
                      <a:pPr>
                        <a:spcAft>
                          <a:spcPts val="1000"/>
                        </a:spcAft>
                      </a:pPr>
                      <a:endParaRPr lang="en-AU" sz="1100" dirty="0">
                        <a:latin typeface="Calibri"/>
                        <a:ea typeface="Calibri"/>
                        <a:cs typeface="Times New Roman"/>
                      </a:endParaRPr>
                    </a:p>
                  </a:txBody>
                  <a:tcPr marL="68580" marR="68580" marT="0" marB="0">
                    <a:lnL>
                      <a:noFill/>
                    </a:lnL>
                    <a:lnR>
                      <a:noFill/>
                    </a:lnR>
                    <a:lnT>
                      <a:noFill/>
                    </a:lnT>
                    <a:lnB>
                      <a:noFill/>
                    </a:lnB>
                    <a:solidFill>
                      <a:srgbClr val="00CC00"/>
                    </a:solidFill>
                  </a:tcPr>
                </a:tc>
                <a:tc>
                  <a:txBody>
                    <a:bodyPr/>
                    <a:lstStyle/>
                    <a:p>
                      <a:pPr>
                        <a:spcAft>
                          <a:spcPts val="1000"/>
                        </a:spcAft>
                      </a:pPr>
                      <a:endParaRPr lang="en-AU" sz="11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00CC00"/>
                    </a:solidFill>
                  </a:tcPr>
                </a:tc>
              </a:tr>
              <a:tr h="675021">
                <a:tc>
                  <a:txBody>
                    <a:bodyPr/>
                    <a:lstStyle/>
                    <a:p>
                      <a:pPr>
                        <a:spcAft>
                          <a:spcPts val="1000"/>
                        </a:spcAft>
                      </a:pPr>
                      <a:endParaRPr lang="en-A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9FF99"/>
                    </a:solidFill>
                  </a:tcPr>
                </a:tc>
                <a:tc>
                  <a:txBody>
                    <a:bodyPr/>
                    <a:lstStyle/>
                    <a:p>
                      <a:pPr>
                        <a:spcAft>
                          <a:spcPts val="1000"/>
                        </a:spcAft>
                      </a:pPr>
                      <a:r>
                        <a:rPr lang="en-US" sz="1800" b="1" dirty="0">
                          <a:latin typeface="Calibri"/>
                          <a:ea typeface="Calibri"/>
                          <a:cs typeface="Times New Roman"/>
                        </a:rPr>
                        <a:t>'lower </a:t>
                      </a:r>
                      <a:r>
                        <a:rPr lang="en-US" sz="1800" b="1" dirty="0" smtClean="0">
                          <a:latin typeface="Calibri"/>
                          <a:ea typeface="Calibri"/>
                          <a:cs typeface="Times New Roman"/>
                        </a:rPr>
                        <a:t>order</a:t>
                      </a:r>
                      <a:r>
                        <a:rPr lang="en-US" sz="900" b="1" dirty="0" smtClean="0">
                          <a:latin typeface="Calibri"/>
                          <a:ea typeface="Calibri"/>
                          <a:cs typeface="Times New Roman"/>
                        </a:rPr>
                        <a:t>‘</a:t>
                      </a:r>
                      <a:r>
                        <a:rPr lang="id-ID" sz="900" b="1" dirty="0" smtClean="0">
                          <a:latin typeface="Calibri"/>
                          <a:ea typeface="Calibri"/>
                          <a:cs typeface="Times New Roman"/>
                        </a:rPr>
                        <a:t>’</a:t>
                      </a:r>
                      <a:endParaRPr lang="en-AU" sz="110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99FF99"/>
                    </a:solidFill>
                  </a:tcPr>
                </a:tc>
                <a:tc>
                  <a:txBody>
                    <a:bodyPr/>
                    <a:lstStyle/>
                    <a:p>
                      <a:pPr>
                        <a:spcAft>
                          <a:spcPts val="1000"/>
                        </a:spcAft>
                      </a:pPr>
                      <a:endParaRPr lang="en-AU" sz="110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66FF33"/>
                    </a:solidFill>
                  </a:tcPr>
                </a:tc>
                <a:tc>
                  <a:txBody>
                    <a:bodyPr/>
                    <a:lstStyle/>
                    <a:p>
                      <a:pPr>
                        <a:spcAft>
                          <a:spcPts val="1000"/>
                        </a:spcAft>
                      </a:pPr>
                      <a:endParaRPr lang="en-AU" sz="110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00CC00"/>
                    </a:solidFill>
                  </a:tcPr>
                </a:tc>
                <a:tc>
                  <a:txBody>
                    <a:bodyPr/>
                    <a:lstStyle/>
                    <a:p>
                      <a:pPr>
                        <a:spcAft>
                          <a:spcPts val="1000"/>
                        </a:spcAft>
                      </a:pPr>
                      <a:endParaRPr lang="en-AU" sz="110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00CC00"/>
                    </a:solidFill>
                  </a:tcPr>
                </a:tc>
                <a:tc>
                  <a:txBody>
                    <a:bodyPr/>
                    <a:lstStyle/>
                    <a:p>
                      <a:pPr>
                        <a:spcAft>
                          <a:spcPts val="1000"/>
                        </a:spcAft>
                      </a:pPr>
                      <a:endParaRPr lang="en-AU" sz="11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CC00"/>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571618"/>
            <a:ext cx="9363332" cy="160043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b="1" dirty="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en-US" sz="1400" b="1" dirty="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400" b="1" dirty="0" err="1" smtClean="0">
                <a:latin typeface="Calibri" pitchFamily="34" charset="0"/>
                <a:ea typeface="Calibri" pitchFamily="34" charset="0"/>
                <a:cs typeface="Times New Roman" pitchFamily="18" charset="0"/>
              </a:rPr>
              <a:t>Tabel</a:t>
            </a:r>
            <a:r>
              <a:rPr lang="en-US" sz="1400" b="1" dirty="0" smtClean="0">
                <a:latin typeface="Calibri" pitchFamily="34" charset="0"/>
                <a:ea typeface="Calibri" pitchFamily="34" charset="0"/>
                <a:cs typeface="Times New Roman" pitchFamily="18" charset="0"/>
              </a:rPr>
              <a:t>  </a:t>
            </a:r>
            <a:r>
              <a:rPr lang="en-US" sz="1400" b="1" dirty="0" err="1" smtClean="0">
                <a:latin typeface="Calibri" pitchFamily="34" charset="0"/>
                <a:ea typeface="Calibri" pitchFamily="34" charset="0"/>
                <a:cs typeface="Times New Roman" pitchFamily="18" charset="0"/>
              </a:rPr>
              <a:t>berikut</a:t>
            </a:r>
            <a:r>
              <a:rPr lang="en-US" sz="1400" b="1" dirty="0" smtClean="0">
                <a:latin typeface="Calibri" pitchFamily="34" charset="0"/>
                <a:ea typeface="Calibri" pitchFamily="34" charset="0"/>
                <a:cs typeface="Times New Roman" pitchFamily="18" charset="0"/>
              </a:rPr>
              <a:t> </a:t>
            </a:r>
            <a:r>
              <a:rPr lang="en-US" sz="1400" b="1" dirty="0" err="1" smtClean="0">
                <a:latin typeface="Calibri" pitchFamily="34" charset="0"/>
                <a:ea typeface="Calibri" pitchFamily="34" charset="0"/>
                <a:cs typeface="Times New Roman" pitchFamily="18" charset="0"/>
              </a:rPr>
              <a:t>mengklasifikasikan</a:t>
            </a:r>
            <a:r>
              <a:rPr lang="en-US" sz="1400" b="1" dirty="0" smtClean="0">
                <a:latin typeface="Calibri" pitchFamily="34" charset="0"/>
                <a:ea typeface="Calibri" pitchFamily="34" charset="0"/>
                <a:cs typeface="Times New Roman" pitchFamily="18" charset="0"/>
              </a:rPr>
              <a:t> </a:t>
            </a:r>
            <a:r>
              <a:rPr lang="en-US" sz="1400" b="1" dirty="0" err="1" smtClean="0">
                <a:latin typeface="Calibri" pitchFamily="34" charset="0"/>
                <a:ea typeface="Calibri" pitchFamily="34" charset="0"/>
                <a:cs typeface="Times New Roman" pitchFamily="18" charset="0"/>
              </a:rPr>
              <a:t>kata</a:t>
            </a:r>
            <a:r>
              <a:rPr lang="en-US" sz="1400" b="1" dirty="0" smtClean="0">
                <a:latin typeface="Calibri" pitchFamily="34" charset="0"/>
                <a:ea typeface="Calibri" pitchFamily="34" charset="0"/>
                <a:cs typeface="Times New Roman" pitchFamily="18" charset="0"/>
              </a:rPr>
              <a:t> </a:t>
            </a:r>
            <a:r>
              <a:rPr lang="en-US" sz="1400" b="1" dirty="0" err="1" smtClean="0">
                <a:latin typeface="Calibri" pitchFamily="34" charset="0"/>
                <a:ea typeface="Calibri" pitchFamily="34" charset="0"/>
                <a:cs typeface="Times New Roman" pitchFamily="18" charset="0"/>
              </a:rPr>
              <a:t>kerja</a:t>
            </a:r>
            <a:r>
              <a:rPr lang="en-US" sz="1400" b="1" dirty="0" smtClean="0">
                <a:latin typeface="Calibri" pitchFamily="34" charset="0"/>
                <a:ea typeface="Calibri" pitchFamily="34" charset="0"/>
                <a:cs typeface="Times New Roman" pitchFamily="18" charset="0"/>
              </a:rPr>
              <a:t> </a:t>
            </a:r>
            <a:r>
              <a:rPr lang="en-US" sz="1400" b="1" dirty="0" err="1" smtClean="0">
                <a:latin typeface="Calibri" pitchFamily="34" charset="0"/>
                <a:ea typeface="Calibri" pitchFamily="34" charset="0"/>
                <a:cs typeface="Times New Roman" pitchFamily="18" charset="0"/>
              </a:rPr>
              <a:t>operasional</a:t>
            </a:r>
            <a:r>
              <a:rPr lang="en-US" sz="1400" b="1" dirty="0" smtClean="0">
                <a:latin typeface="Calibri" pitchFamily="34" charset="0"/>
                <a:ea typeface="Calibri" pitchFamily="34" charset="0"/>
                <a:cs typeface="Times New Roman" pitchFamily="18" charset="0"/>
              </a:rPr>
              <a:t> yang </a:t>
            </a:r>
            <a:r>
              <a:rPr lang="en-US" sz="1400" b="1" dirty="0" err="1" smtClean="0">
                <a:latin typeface="Calibri" pitchFamily="34" charset="0"/>
                <a:ea typeface="Calibri" pitchFamily="34" charset="0"/>
                <a:cs typeface="Times New Roman" pitchFamily="18" charset="0"/>
              </a:rPr>
              <a:t>umumnya</a:t>
            </a:r>
            <a:r>
              <a:rPr lang="en-US" sz="1400" b="1" dirty="0" smtClean="0">
                <a:latin typeface="Calibri" pitchFamily="34" charset="0"/>
                <a:ea typeface="Calibri" pitchFamily="34" charset="0"/>
                <a:cs typeface="Times New Roman" pitchFamily="18" charset="0"/>
              </a:rPr>
              <a:t> </a:t>
            </a:r>
            <a:r>
              <a:rPr lang="en-US" sz="1400" b="1" dirty="0" err="1" smtClean="0">
                <a:latin typeface="Calibri" pitchFamily="34" charset="0"/>
                <a:ea typeface="Calibri" pitchFamily="34" charset="0"/>
                <a:cs typeface="Times New Roman" pitchFamily="18" charset="0"/>
              </a:rPr>
              <a:t>digunakan</a:t>
            </a:r>
            <a:r>
              <a:rPr lang="en-US" sz="1400" b="1" dirty="0" smtClean="0">
                <a:latin typeface="Calibri" pitchFamily="34" charset="0"/>
                <a:ea typeface="Calibri" pitchFamily="34" charset="0"/>
                <a:cs typeface="Times New Roman" pitchFamily="18" charset="0"/>
              </a:rPr>
              <a:t> </a:t>
            </a:r>
            <a:r>
              <a:rPr lang="en-US" sz="1400" b="1" dirty="0" err="1" smtClean="0">
                <a:latin typeface="Calibri" pitchFamily="34" charset="0"/>
                <a:ea typeface="Calibri" pitchFamily="34" charset="0"/>
                <a:cs typeface="Times New Roman" pitchFamily="18" charset="0"/>
              </a:rPr>
              <a:t>dalam</a:t>
            </a:r>
            <a:r>
              <a:rPr lang="en-US" sz="1400" b="1" dirty="0" smtClean="0">
                <a:latin typeface="Calibri" pitchFamily="34" charset="0"/>
                <a:ea typeface="Calibri" pitchFamily="34" charset="0"/>
                <a:cs typeface="Times New Roman" pitchFamily="18" charset="0"/>
              </a:rPr>
              <a:t> </a:t>
            </a:r>
            <a:r>
              <a:rPr lang="en-US" sz="1400" b="1" dirty="0" err="1" smtClean="0">
                <a:latin typeface="Calibri" pitchFamily="34" charset="0"/>
                <a:ea typeface="Calibri" pitchFamily="34" charset="0"/>
                <a:cs typeface="Times New Roman" pitchFamily="18" charset="0"/>
              </a:rPr>
              <a:t>pertanyaan</a:t>
            </a:r>
            <a:r>
              <a:rPr lang="en-US" sz="1400" b="1" dirty="0" smtClean="0">
                <a:latin typeface="Calibri" pitchFamily="34" charset="0"/>
                <a:ea typeface="Calibri" pitchFamily="34" charset="0"/>
                <a:cs typeface="Times New Roman" pitchFamily="18" charset="0"/>
              </a:rPr>
              <a:t>  </a:t>
            </a:r>
            <a:r>
              <a:rPr lang="en-US" sz="1400" b="1" dirty="0" err="1" smtClean="0">
                <a:latin typeface="Calibri" pitchFamily="34" charset="0"/>
                <a:ea typeface="Calibri" pitchFamily="34" charset="0"/>
                <a:cs typeface="Times New Roman" pitchFamily="18" charset="0"/>
              </a:rPr>
              <a:t>ke</a:t>
            </a:r>
            <a:r>
              <a:rPr lang="en-US" sz="1400" b="1" dirty="0" smtClean="0">
                <a:latin typeface="Calibri" pitchFamily="34" charset="0"/>
                <a:ea typeface="Calibri" pitchFamily="34" charset="0"/>
                <a:cs typeface="Times New Roman" pitchFamily="18" charset="0"/>
              </a:rPr>
              <a:t> </a:t>
            </a:r>
            <a:r>
              <a:rPr lang="en-US" sz="1400" b="1" dirty="0" err="1" smtClean="0">
                <a:latin typeface="Calibri" pitchFamily="34" charset="0"/>
                <a:ea typeface="Calibri" pitchFamily="34" charset="0"/>
                <a:cs typeface="Times New Roman" pitchFamily="18" charset="0"/>
              </a:rPr>
              <a:t>dalam</a:t>
            </a:r>
            <a:r>
              <a:rPr lang="en-US" sz="1400" b="1" dirty="0" smtClean="0">
                <a:latin typeface="Calibri" pitchFamily="34" charset="0"/>
                <a:ea typeface="Calibri" pitchFamily="34" charset="0"/>
                <a:cs typeface="Times New Roman" pitchFamily="18" charset="0"/>
              </a:rPr>
              <a:t> </a:t>
            </a:r>
            <a:r>
              <a:rPr lang="en-US" sz="1400" b="1" dirty="0" err="1" smtClean="0">
                <a:latin typeface="Calibri" pitchFamily="34" charset="0"/>
                <a:ea typeface="Calibri" pitchFamily="34" charset="0"/>
                <a:cs typeface="Times New Roman" pitchFamily="18" charset="0"/>
              </a:rPr>
              <a:t>kategori</a:t>
            </a:r>
            <a:r>
              <a:rPr lang="en-US" sz="1400" b="1" dirty="0" smtClean="0">
                <a:latin typeface="Calibri" pitchFamily="34" charset="0"/>
                <a:ea typeface="Calibri" pitchFamily="34" charset="0"/>
                <a:cs typeface="Times New Roman" pitchFamily="18" charset="0"/>
              </a:rPr>
              <a:t> </a:t>
            </a: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1400" b="1" dirty="0">
                <a:latin typeface="Calibri" pitchFamily="34" charset="0"/>
                <a:ea typeface="Calibri" pitchFamily="34" charset="0"/>
                <a:cs typeface="Times New Roman" pitchFamily="18" charset="0"/>
              </a:rPr>
              <a:t>	</a:t>
            </a:r>
            <a:r>
              <a:rPr lang="en-US" sz="1400" b="1" dirty="0" err="1" smtClean="0">
                <a:latin typeface="Calibri" pitchFamily="34" charset="0"/>
                <a:ea typeface="Calibri" pitchFamily="34" charset="0"/>
                <a:cs typeface="Times New Roman" pitchFamily="18" charset="0"/>
              </a:rPr>
              <a:t>Taksonomi</a:t>
            </a:r>
            <a:r>
              <a:rPr lang="en-US" sz="1400" b="1" dirty="0" smtClean="0">
                <a:latin typeface="Calibri" pitchFamily="34" charset="0"/>
                <a:ea typeface="Calibri" pitchFamily="34" charset="0"/>
                <a:cs typeface="Times New Roman" pitchFamily="18" charset="0"/>
              </a:rPr>
              <a:t> </a:t>
            </a: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Bloom</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Table 2"/>
          <p:cNvGraphicFramePr>
            <a:graphicFrameLocks noGrp="1"/>
          </p:cNvGraphicFramePr>
          <p:nvPr/>
        </p:nvGraphicFramePr>
        <p:xfrm>
          <a:off x="0" y="1333188"/>
          <a:ext cx="9396536" cy="4046260"/>
        </p:xfrm>
        <a:graphic>
          <a:graphicData uri="http://schemas.openxmlformats.org/drawingml/2006/table">
            <a:tbl>
              <a:tblPr/>
              <a:tblGrid>
                <a:gridCol w="1359122"/>
                <a:gridCol w="1957864"/>
                <a:gridCol w="1830358"/>
                <a:gridCol w="1525298"/>
                <a:gridCol w="1355742"/>
                <a:gridCol w="1368152"/>
              </a:tblGrid>
              <a:tr h="419140">
                <a:tc>
                  <a:txBody>
                    <a:bodyPr/>
                    <a:lstStyle/>
                    <a:p>
                      <a:pPr>
                        <a:spcAft>
                          <a:spcPts val="0"/>
                        </a:spcAft>
                      </a:pPr>
                      <a:r>
                        <a:rPr lang="en-US" sz="1400" b="1" dirty="0" err="1" smtClean="0">
                          <a:latin typeface="Arial Narrow" pitchFamily="34" charset="0"/>
                          <a:ea typeface="Calibri"/>
                          <a:cs typeface="Times New Roman"/>
                        </a:rPr>
                        <a:t>Pengetahuan</a:t>
                      </a:r>
                      <a:endParaRPr lang="en-AU" sz="1400" dirty="0">
                        <a:latin typeface="Arial Narrow"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400" dirty="0" err="1" smtClean="0">
                          <a:latin typeface="Arial Narrow" pitchFamily="34" charset="0"/>
                          <a:ea typeface="Calibri"/>
                          <a:cs typeface="Times New Roman"/>
                        </a:rPr>
                        <a:t>Pemahaman</a:t>
                      </a:r>
                      <a:endParaRPr lang="en-AU" sz="1400" dirty="0">
                        <a:latin typeface="Arial Narrow"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b="1" dirty="0" err="1" smtClean="0">
                          <a:latin typeface="Arial Narrow" pitchFamily="34" charset="0"/>
                          <a:ea typeface="Calibri"/>
                          <a:cs typeface="Times New Roman"/>
                        </a:rPr>
                        <a:t>Aplikasi</a:t>
                      </a:r>
                      <a:endParaRPr lang="en-AU" sz="1400" dirty="0">
                        <a:latin typeface="Arial Narrow"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b="1" dirty="0" err="1" smtClean="0">
                          <a:latin typeface="Arial Narrow" pitchFamily="34" charset="0"/>
                          <a:ea typeface="Calibri"/>
                          <a:cs typeface="Times New Roman"/>
                        </a:rPr>
                        <a:t>Analisis</a:t>
                      </a:r>
                      <a:endParaRPr lang="en-AU" sz="1400" dirty="0">
                        <a:latin typeface="Arial Narrow"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b="1" dirty="0" err="1" smtClean="0">
                          <a:solidFill>
                            <a:srgbClr val="000000"/>
                          </a:solidFill>
                          <a:latin typeface="Arial Narrow" pitchFamily="34" charset="0"/>
                          <a:ea typeface="Times New Roman"/>
                          <a:cs typeface="Times New Roman"/>
                        </a:rPr>
                        <a:t>Sintesis</a:t>
                      </a:r>
                      <a:endParaRPr lang="en-AU" sz="1400" b="1" dirty="0">
                        <a:solidFill>
                          <a:srgbClr val="000000"/>
                        </a:solidFill>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b="1" dirty="0" err="1" smtClean="0">
                          <a:latin typeface="Arial Narrow" pitchFamily="34" charset="0"/>
                          <a:ea typeface="Calibri"/>
                          <a:cs typeface="Times New Roman"/>
                        </a:rPr>
                        <a:t>Evaluasi</a:t>
                      </a:r>
                      <a:endParaRPr lang="en-AU" sz="1400" dirty="0">
                        <a:latin typeface="Arial Narrow"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2692">
                <a:tc>
                  <a:txBody>
                    <a:bodyPr/>
                    <a:lstStyle/>
                    <a:p>
                      <a:pPr>
                        <a:spcAft>
                          <a:spcPts val="0"/>
                        </a:spcAft>
                      </a:pPr>
                      <a:endParaRPr lang="en-AU" sz="1400" dirty="0" smtClean="0">
                        <a:solidFill>
                          <a:srgbClr val="000000"/>
                        </a:solidFill>
                        <a:latin typeface="Arial Narrow" pitchFamily="34" charset="0"/>
                        <a:ea typeface="Times New Roman"/>
                        <a:cs typeface="Times New Roman"/>
                      </a:endParaRPr>
                    </a:p>
                    <a:p>
                      <a:pPr>
                        <a:spcAft>
                          <a:spcPts val="0"/>
                        </a:spcAft>
                      </a:pPr>
                      <a:r>
                        <a:rPr lang="en-AU" sz="1400" dirty="0" err="1" smtClean="0">
                          <a:solidFill>
                            <a:srgbClr val="000000"/>
                          </a:solidFill>
                          <a:latin typeface="Arial Narrow" pitchFamily="34" charset="0"/>
                          <a:ea typeface="Times New Roman"/>
                          <a:cs typeface="Times New Roman"/>
                        </a:rPr>
                        <a:t>Mendefinisikan</a:t>
                      </a:r>
                      <a:endParaRPr lang="en-AU" sz="1400" dirty="0">
                        <a:solidFill>
                          <a:srgbClr val="000000"/>
                        </a:solidFill>
                        <a:latin typeface="Arial Narrow" pitchFamily="34" charset="0"/>
                        <a:ea typeface="Times New Roman"/>
                        <a:cs typeface="Times New Roman"/>
                      </a:endParaRPr>
                    </a:p>
                    <a:p>
                      <a:pPr>
                        <a:spcAft>
                          <a:spcPts val="0"/>
                        </a:spcAft>
                      </a:pPr>
                      <a:r>
                        <a:rPr lang="en-US" sz="1400" dirty="0" err="1" smtClean="0">
                          <a:latin typeface="Arial Narrow" pitchFamily="34" charset="0"/>
                          <a:ea typeface="Calibri"/>
                          <a:cs typeface="Times New Roman"/>
                        </a:rPr>
                        <a:t>Mengidentifikasi</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Membuat</a:t>
                      </a:r>
                      <a:r>
                        <a:rPr lang="en-US" sz="1400" baseline="0" dirty="0" smtClean="0">
                          <a:latin typeface="Arial Narrow" pitchFamily="34" charset="0"/>
                          <a:ea typeface="Calibri"/>
                          <a:cs typeface="Times New Roman"/>
                        </a:rPr>
                        <a:t> </a:t>
                      </a:r>
                      <a:r>
                        <a:rPr lang="en-US" sz="1400" baseline="0" dirty="0" err="1" smtClean="0">
                          <a:latin typeface="Arial Narrow" pitchFamily="34" charset="0"/>
                          <a:ea typeface="Calibri"/>
                          <a:cs typeface="Times New Roman"/>
                        </a:rPr>
                        <a:t>d</a:t>
                      </a:r>
                      <a:r>
                        <a:rPr lang="en-US" sz="1400" dirty="0" err="1" smtClean="0">
                          <a:latin typeface="Arial Narrow" pitchFamily="34" charset="0"/>
                          <a:ea typeface="Calibri"/>
                          <a:cs typeface="Times New Roman"/>
                        </a:rPr>
                        <a:t>aftar</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Menyebutkan</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Mengingat</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Mengenal</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Merekam</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Menghubungkan</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Mengulang</a:t>
                      </a:r>
                      <a:endParaRPr lang="en-AU" sz="1400" dirty="0">
                        <a:latin typeface="Arial Narrow" pitchFamily="34" charset="0"/>
                        <a:ea typeface="Calibri"/>
                        <a:cs typeface="Times New Roman"/>
                      </a:endParaRPr>
                    </a:p>
                    <a:p>
                      <a:pPr>
                        <a:spcAft>
                          <a:spcPts val="0"/>
                        </a:spcAft>
                      </a:pPr>
                      <a:r>
                        <a:rPr lang="en-AU" sz="1400" dirty="0" err="1" smtClean="0">
                          <a:solidFill>
                            <a:srgbClr val="000000"/>
                          </a:solidFill>
                          <a:latin typeface="Arial Narrow" pitchFamily="34" charset="0"/>
                          <a:ea typeface="Times New Roman"/>
                          <a:cs typeface="Times New Roman"/>
                        </a:rPr>
                        <a:t>Menggaris</a:t>
                      </a:r>
                      <a:r>
                        <a:rPr lang="en-AU" sz="1400" baseline="0" dirty="0" err="1" smtClean="0">
                          <a:solidFill>
                            <a:srgbClr val="000000"/>
                          </a:solidFill>
                          <a:latin typeface="Arial Narrow" pitchFamily="34" charset="0"/>
                          <a:ea typeface="Times New Roman"/>
                          <a:cs typeface="Times New Roman"/>
                        </a:rPr>
                        <a:t>bawah</a:t>
                      </a:r>
                      <a:endParaRPr lang="en-AU" sz="1400" dirty="0">
                        <a:solidFill>
                          <a:srgbClr val="000000"/>
                        </a:solidFill>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400" dirty="0" smtClean="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Memberi</a:t>
                      </a:r>
                      <a:r>
                        <a:rPr lang="en-US" sz="1400" baseline="0" dirty="0" smtClean="0">
                          <a:latin typeface="Arial Narrow" pitchFamily="34" charset="0"/>
                          <a:ea typeface="Calibri"/>
                          <a:cs typeface="Times New Roman"/>
                        </a:rPr>
                        <a:t> </a:t>
                      </a:r>
                      <a:r>
                        <a:rPr lang="en-US" sz="1400" baseline="0" dirty="0" err="1" smtClean="0">
                          <a:latin typeface="Arial Narrow" pitchFamily="34" charset="0"/>
                          <a:ea typeface="Calibri"/>
                          <a:cs typeface="Times New Roman"/>
                        </a:rPr>
                        <a:t>contoh</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Mendeskripsikan</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Menentukan</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Menjelaskan</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Mengekspresikan</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Menggunakan</a:t>
                      </a:r>
                      <a:r>
                        <a:rPr lang="en-US" sz="1400" baseline="0" dirty="0" smtClean="0">
                          <a:latin typeface="Arial Narrow" pitchFamily="34" charset="0"/>
                          <a:ea typeface="Calibri"/>
                          <a:cs typeface="Times New Roman"/>
                        </a:rPr>
                        <a:t> </a:t>
                      </a:r>
                      <a:r>
                        <a:rPr lang="en-US" sz="1400" baseline="0" dirty="0" err="1" smtClean="0">
                          <a:latin typeface="Arial Narrow" pitchFamily="34" charset="0"/>
                          <a:ea typeface="Calibri"/>
                          <a:cs typeface="Times New Roman"/>
                        </a:rPr>
                        <a:t>kata</a:t>
                      </a:r>
                      <a:r>
                        <a:rPr lang="en-US" sz="1400" baseline="0" dirty="0" smtClean="0">
                          <a:latin typeface="Arial Narrow" pitchFamily="34" charset="0"/>
                          <a:ea typeface="Calibri"/>
                          <a:cs typeface="Times New Roman"/>
                        </a:rPr>
                        <a:t> </a:t>
                      </a:r>
                      <a:r>
                        <a:rPr lang="en-US" sz="1400" baseline="0" dirty="0" err="1" smtClean="0">
                          <a:latin typeface="Arial Narrow" pitchFamily="34" charset="0"/>
                          <a:ea typeface="Calibri"/>
                          <a:cs typeface="Times New Roman"/>
                        </a:rPr>
                        <a:t>sendiri</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Mengidentifikasi</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Menunjukkan</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Menyatakan</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Menyeleksi</a:t>
                      </a:r>
                      <a:r>
                        <a:rPr lang="en-US" sz="1400" dirty="0" smtClean="0">
                          <a:latin typeface="Arial Narrow" pitchFamily="34" charset="0"/>
                          <a:ea typeface="Calibri"/>
                          <a:cs typeface="Times New Roman"/>
                        </a:rPr>
                        <a:t>/</a:t>
                      </a:r>
                      <a:r>
                        <a:rPr lang="en-US" sz="1400" dirty="0" err="1" smtClean="0">
                          <a:latin typeface="Arial Narrow" pitchFamily="34" charset="0"/>
                          <a:ea typeface="Calibri"/>
                          <a:cs typeface="Times New Roman"/>
                        </a:rPr>
                        <a:t>memilih</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Mengatakan</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Mengartikan</a:t>
                      </a:r>
                      <a:endParaRPr lang="en-AU" sz="1400" dirty="0">
                        <a:latin typeface="Arial Narrow"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400" dirty="0" smtClean="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Menerapkan</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Mendemonstrasikan</a:t>
                      </a:r>
                      <a:r>
                        <a:rPr lang="en-US" sz="1400" dirty="0" smtClean="0">
                          <a:latin typeface="Arial Narrow" pitchFamily="34" charset="0"/>
                          <a:ea typeface="Calibri"/>
                          <a:cs typeface="Times New Roman"/>
                        </a:rPr>
                        <a:t> </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Melakukan</a:t>
                      </a:r>
                      <a:r>
                        <a:rPr lang="en-US" sz="1400" dirty="0" smtClean="0">
                          <a:latin typeface="Arial Narrow" pitchFamily="34" charset="0"/>
                          <a:ea typeface="Calibri"/>
                          <a:cs typeface="Times New Roman"/>
                        </a:rPr>
                        <a:t>/</a:t>
                      </a:r>
                      <a:r>
                        <a:rPr lang="en-US" sz="1400" dirty="0" err="1" smtClean="0">
                          <a:latin typeface="Arial Narrow" pitchFamily="34" charset="0"/>
                          <a:ea typeface="Calibri"/>
                          <a:cs typeface="Times New Roman"/>
                        </a:rPr>
                        <a:t>Mengerjakan</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Mengeneralisasikan</a:t>
                      </a:r>
                      <a:r>
                        <a:rPr lang="en-US" sz="1400" dirty="0" smtClean="0">
                          <a:latin typeface="Arial Narrow" pitchFamily="34" charset="0"/>
                          <a:ea typeface="Calibri"/>
                          <a:cs typeface="Times New Roman"/>
                        </a:rPr>
                        <a:t> </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Mengilustrasikan</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Mengoperasikan</a:t>
                      </a:r>
                      <a:r>
                        <a:rPr lang="en-US" sz="1400" dirty="0" smtClean="0">
                          <a:latin typeface="Arial Narrow" pitchFamily="34" charset="0"/>
                          <a:ea typeface="Calibri"/>
                          <a:cs typeface="Times New Roman"/>
                        </a:rPr>
                        <a:t> </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Mengoperasionalkan</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Menggunakan</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Memanfaatkan</a:t>
                      </a:r>
                      <a:r>
                        <a:rPr lang="en-US" sz="1400" dirty="0" smtClean="0">
                          <a:latin typeface="Arial Narrow" pitchFamily="34" charset="0"/>
                          <a:ea typeface="Calibri"/>
                          <a:cs typeface="Times New Roman"/>
                        </a:rPr>
                        <a:t> </a:t>
                      </a:r>
                      <a:endParaRPr lang="en-AU" sz="1400" dirty="0">
                        <a:latin typeface="Arial Narrow"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400" dirty="0" smtClean="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Menganalisa</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Menilai</a:t>
                      </a:r>
                      <a:r>
                        <a:rPr lang="en-US" sz="1400" dirty="0" smtClean="0">
                          <a:latin typeface="Arial Narrow" pitchFamily="34" charset="0"/>
                          <a:ea typeface="Calibri"/>
                          <a:cs typeface="Times New Roman"/>
                        </a:rPr>
                        <a:t>                                           </a:t>
                      </a:r>
                      <a:r>
                        <a:rPr lang="en-US" sz="1400" dirty="0" err="1" smtClean="0">
                          <a:latin typeface="Arial Narrow" pitchFamily="34" charset="0"/>
                          <a:ea typeface="Calibri"/>
                          <a:cs typeface="Times New Roman"/>
                        </a:rPr>
                        <a:t>Mengkalkulasi</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Mengkategorikan</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Membandingkan</a:t>
                      </a:r>
                      <a:r>
                        <a:rPr lang="en-US" sz="1400" dirty="0" smtClean="0">
                          <a:latin typeface="Arial Narrow" pitchFamily="34" charset="0"/>
                          <a:ea typeface="Calibri"/>
                          <a:cs typeface="Times New Roman"/>
                        </a:rPr>
                        <a:t> </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Menyimpulkan</a:t>
                      </a:r>
                      <a:r>
                        <a:rPr lang="en-US" sz="1400" dirty="0" smtClean="0">
                          <a:latin typeface="Arial Narrow" pitchFamily="34" charset="0"/>
                          <a:ea typeface="Calibri"/>
                          <a:cs typeface="Times New Roman"/>
                        </a:rPr>
                        <a:t> </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Mengkontraskan</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Mendeduksi</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Membedakan</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Memisahkan</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Mengambil</a:t>
                      </a:r>
                      <a:r>
                        <a:rPr lang="en-US" sz="1400" dirty="0" smtClean="0">
                          <a:latin typeface="Arial Narrow" pitchFamily="34" charset="0"/>
                          <a:ea typeface="Calibri"/>
                          <a:cs typeface="Times New Roman"/>
                        </a:rPr>
                        <a:t>/</a:t>
                      </a:r>
                      <a:r>
                        <a:rPr lang="en-US" sz="1400" baseline="0" dirty="0" err="1" smtClean="0">
                          <a:latin typeface="Arial Narrow" pitchFamily="34" charset="0"/>
                          <a:ea typeface="Calibri"/>
                          <a:cs typeface="Times New Roman"/>
                        </a:rPr>
                        <a:t>Membuat</a:t>
                      </a:r>
                      <a:r>
                        <a:rPr lang="en-US" sz="1400" baseline="0" dirty="0" smtClean="0">
                          <a:latin typeface="Arial Narrow" pitchFamily="34" charset="0"/>
                          <a:ea typeface="Calibri"/>
                          <a:cs typeface="Times New Roman"/>
                        </a:rPr>
                        <a:t> </a:t>
                      </a:r>
                      <a:r>
                        <a:rPr lang="en-US" sz="1400" baseline="0" dirty="0" err="1" smtClean="0">
                          <a:latin typeface="Arial Narrow" pitchFamily="34" charset="0"/>
                          <a:ea typeface="Calibri"/>
                          <a:cs typeface="Times New Roman"/>
                        </a:rPr>
                        <a:t>simpulan</a:t>
                      </a:r>
                      <a:endParaRPr lang="en-US" sz="1400" dirty="0" smtClean="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Menginterpretasi</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Menguji</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Merumuskan</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Memprediksi</a:t>
                      </a:r>
                      <a:endParaRPr lang="en-AU" sz="1400" dirty="0">
                        <a:latin typeface="Arial Narrow"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AU" sz="1400" dirty="0" smtClean="0">
                        <a:solidFill>
                          <a:srgbClr val="000000"/>
                        </a:solidFill>
                        <a:latin typeface="Arial Narrow" pitchFamily="34" charset="0"/>
                        <a:ea typeface="Times New Roman"/>
                        <a:cs typeface="Times New Roman"/>
                      </a:endParaRPr>
                    </a:p>
                    <a:p>
                      <a:pPr>
                        <a:spcAft>
                          <a:spcPts val="0"/>
                        </a:spcAft>
                      </a:pPr>
                      <a:r>
                        <a:rPr lang="en-AU" sz="1400" dirty="0" err="1" smtClean="0">
                          <a:solidFill>
                            <a:srgbClr val="000000"/>
                          </a:solidFill>
                          <a:latin typeface="Arial Narrow" pitchFamily="34" charset="0"/>
                          <a:ea typeface="Times New Roman"/>
                          <a:cs typeface="Times New Roman"/>
                        </a:rPr>
                        <a:t>Menyusu</a:t>
                      </a:r>
                      <a:r>
                        <a:rPr lang="en-AU" sz="1400" baseline="0" dirty="0" err="1" smtClean="0">
                          <a:solidFill>
                            <a:srgbClr val="000000"/>
                          </a:solidFill>
                          <a:latin typeface="Arial Narrow" pitchFamily="34" charset="0"/>
                          <a:ea typeface="Times New Roman"/>
                          <a:cs typeface="Times New Roman"/>
                        </a:rPr>
                        <a:t>n</a:t>
                      </a:r>
                      <a:endParaRPr lang="en-AU" sz="1400" dirty="0">
                        <a:solidFill>
                          <a:srgbClr val="000000"/>
                        </a:solidFill>
                        <a:latin typeface="Arial Narrow" pitchFamily="34" charset="0"/>
                        <a:ea typeface="Times New Roman"/>
                        <a:cs typeface="Times New Roman"/>
                      </a:endParaRPr>
                    </a:p>
                    <a:p>
                      <a:pPr>
                        <a:spcAft>
                          <a:spcPts val="0"/>
                        </a:spcAft>
                      </a:pPr>
                      <a:r>
                        <a:rPr lang="en-US" sz="1400" dirty="0" err="1" smtClean="0">
                          <a:latin typeface="Arial Narrow" pitchFamily="34" charset="0"/>
                          <a:ea typeface="Calibri"/>
                          <a:cs typeface="Times New Roman"/>
                        </a:rPr>
                        <a:t>Menggabungkan</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Mengumpulkan</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Membuat</a:t>
                      </a:r>
                      <a:r>
                        <a:rPr lang="en-US" sz="1400" dirty="0" smtClean="0">
                          <a:latin typeface="Arial Narrow" pitchFamily="34" charset="0"/>
                          <a:ea typeface="Calibri"/>
                          <a:cs typeface="Times New Roman"/>
                        </a:rPr>
                        <a:t> </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Membangun</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Mendesain</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Mengembangkan</a:t>
                      </a:r>
                      <a:r>
                        <a:rPr lang="en-US" sz="1400" dirty="0" smtClean="0">
                          <a:latin typeface="Arial Narrow" pitchFamily="34" charset="0"/>
                          <a:ea typeface="Calibri"/>
                          <a:cs typeface="Times New Roman"/>
                        </a:rPr>
                        <a:t> </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Memformulasikan</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Mengelola</a:t>
                      </a:r>
                      <a:r>
                        <a:rPr lang="en-US" sz="1400" dirty="0" smtClean="0">
                          <a:latin typeface="Arial Narrow" pitchFamily="34" charset="0"/>
                          <a:ea typeface="Calibri"/>
                          <a:cs typeface="Times New Roman"/>
                        </a:rPr>
                        <a:t> </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Memodifikasi</a:t>
                      </a:r>
                      <a:r>
                        <a:rPr lang="en-US" sz="1400" dirty="0" smtClean="0">
                          <a:latin typeface="Arial Narrow" pitchFamily="34" charset="0"/>
                          <a:ea typeface="Calibri"/>
                          <a:cs typeface="Times New Roman"/>
                        </a:rPr>
                        <a:t> </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Mengatur</a:t>
                      </a:r>
                      <a:r>
                        <a:rPr lang="en-US" sz="1400" dirty="0" smtClean="0">
                          <a:latin typeface="Arial Narrow" pitchFamily="34" charset="0"/>
                          <a:ea typeface="Calibri"/>
                          <a:cs typeface="Times New Roman"/>
                        </a:rPr>
                        <a:t>/</a:t>
                      </a:r>
                      <a:r>
                        <a:rPr lang="en-US" sz="1400" dirty="0" err="1" smtClean="0">
                          <a:latin typeface="Arial Narrow" pitchFamily="34" charset="0"/>
                          <a:ea typeface="Calibri"/>
                          <a:cs typeface="Times New Roman"/>
                        </a:rPr>
                        <a:t>Menata</a:t>
                      </a:r>
                      <a:r>
                        <a:rPr lang="en-US" sz="1400" dirty="0" smtClean="0">
                          <a:latin typeface="Arial Narrow" pitchFamily="34" charset="0"/>
                          <a:ea typeface="Calibri"/>
                          <a:cs typeface="Times New Roman"/>
                        </a:rPr>
                        <a:t> </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Menghasilkan</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Membangun</a:t>
                      </a:r>
                      <a:r>
                        <a:rPr lang="en-US" sz="1400" baseline="0" dirty="0" smtClean="0">
                          <a:latin typeface="Arial Narrow" pitchFamily="34" charset="0"/>
                          <a:ea typeface="Calibri"/>
                          <a:cs typeface="Times New Roman"/>
                        </a:rPr>
                        <a:t> </a:t>
                      </a:r>
                      <a:r>
                        <a:rPr lang="en-US" sz="1400" baseline="0" dirty="0" err="1" smtClean="0">
                          <a:latin typeface="Arial Narrow" pitchFamily="34" charset="0"/>
                          <a:ea typeface="Calibri"/>
                          <a:cs typeface="Times New Roman"/>
                        </a:rPr>
                        <a:t>ulang</a:t>
                      </a:r>
                      <a:r>
                        <a:rPr lang="en-US" sz="1400" dirty="0" smtClean="0">
                          <a:latin typeface="Arial Narrow" pitchFamily="34" charset="0"/>
                          <a:ea typeface="Calibri"/>
                          <a:cs typeface="Times New Roman"/>
                        </a:rPr>
                        <a:t> </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Membuat</a:t>
                      </a:r>
                      <a:r>
                        <a:rPr lang="en-US" sz="1400" dirty="0" smtClean="0">
                          <a:latin typeface="Arial Narrow" pitchFamily="34" charset="0"/>
                          <a:ea typeface="Calibri"/>
                          <a:cs typeface="Times New Roman"/>
                        </a:rPr>
                        <a:t> (set-up)</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Mensintesis</a:t>
                      </a:r>
                      <a:r>
                        <a:rPr lang="en-US" sz="1400" dirty="0" smtClean="0">
                          <a:latin typeface="Arial Narrow" pitchFamily="34" charset="0"/>
                          <a:ea typeface="Calibri"/>
                          <a:cs typeface="Times New Roman"/>
                        </a:rPr>
                        <a:t> </a:t>
                      </a:r>
                      <a:endParaRPr lang="en-AU" sz="1400" dirty="0">
                        <a:latin typeface="Arial Narrow"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400" dirty="0" smtClean="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Menilai</a:t>
                      </a:r>
                      <a:r>
                        <a:rPr lang="en-US" sz="1400" dirty="0" smtClean="0">
                          <a:latin typeface="Arial Narrow" pitchFamily="34" charset="0"/>
                          <a:ea typeface="Calibri"/>
                          <a:cs typeface="Times New Roman"/>
                        </a:rPr>
                        <a:t> (+</a:t>
                      </a:r>
                      <a:r>
                        <a:rPr lang="en-US" sz="1400" dirty="0" err="1" smtClean="0">
                          <a:latin typeface="Arial Narrow" pitchFamily="34" charset="0"/>
                          <a:ea typeface="Calibri"/>
                          <a:cs typeface="Times New Roman"/>
                        </a:rPr>
                        <a:t>pertimbangan</a:t>
                      </a:r>
                      <a:r>
                        <a:rPr lang="en-US" sz="1400" dirty="0" smtClean="0">
                          <a:latin typeface="Arial Narrow" pitchFamily="34" charset="0"/>
                          <a:ea typeface="Calibri"/>
                          <a:cs typeface="Times New Roman"/>
                        </a:rPr>
                        <a:t>)</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Menguji</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Memilih</a:t>
                      </a:r>
                      <a:r>
                        <a:rPr lang="en-US" sz="1400" dirty="0" smtClean="0">
                          <a:latin typeface="Arial Narrow" pitchFamily="34" charset="0"/>
                          <a:ea typeface="Calibri"/>
                          <a:cs typeface="Times New Roman"/>
                        </a:rPr>
                        <a:t> </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Mengkritik</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Mengevaluasi</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Memutuskan</a:t>
                      </a:r>
                      <a:endParaRPr lang="en-US" sz="1400" dirty="0" smtClean="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Meratingkan</a:t>
                      </a:r>
                      <a:r>
                        <a:rPr lang="en-US" sz="1400" dirty="0" smtClean="0">
                          <a:latin typeface="Arial Narrow" pitchFamily="34" charset="0"/>
                          <a:ea typeface="Calibri"/>
                          <a:cs typeface="Times New Roman"/>
                        </a:rPr>
                        <a:t> </a:t>
                      </a:r>
                      <a:endParaRPr lang="en-AU" sz="1400" dirty="0">
                        <a:latin typeface="Arial Narrow" pitchFamily="34" charset="0"/>
                        <a:ea typeface="Calibri"/>
                        <a:cs typeface="Times New Roman"/>
                      </a:endParaRPr>
                    </a:p>
                    <a:p>
                      <a:pPr>
                        <a:spcAft>
                          <a:spcPts val="0"/>
                        </a:spcAft>
                      </a:pPr>
                      <a:r>
                        <a:rPr lang="en-US" sz="1400" dirty="0" err="1" smtClean="0">
                          <a:latin typeface="Arial Narrow" pitchFamily="34" charset="0"/>
                          <a:ea typeface="Calibri"/>
                          <a:cs typeface="Times New Roman"/>
                        </a:rPr>
                        <a:t>Memberi</a:t>
                      </a:r>
                      <a:r>
                        <a:rPr lang="en-US" sz="1400" baseline="0" dirty="0" smtClean="0">
                          <a:latin typeface="Arial Narrow" pitchFamily="34" charset="0"/>
                          <a:ea typeface="Calibri"/>
                          <a:cs typeface="Times New Roman"/>
                        </a:rPr>
                        <a:t> </a:t>
                      </a:r>
                      <a:r>
                        <a:rPr lang="en-US" sz="1400" baseline="0" dirty="0" err="1" smtClean="0">
                          <a:latin typeface="Arial Narrow" pitchFamily="34" charset="0"/>
                          <a:ea typeface="Calibri"/>
                          <a:cs typeface="Times New Roman"/>
                        </a:rPr>
                        <a:t>nilai</a:t>
                      </a:r>
                      <a:endParaRPr lang="en-AU" sz="1400" dirty="0">
                        <a:latin typeface="Arial Narrow"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2432</TotalTime>
  <Words>1630</Words>
  <Application>Microsoft Office PowerPoint</Application>
  <PresentationFormat>On-screen Show (4:3)</PresentationFormat>
  <Paragraphs>324</Paragraphs>
  <Slides>39</Slides>
  <Notes>5</Notes>
  <HiddenSlides>0</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0</vt:i4>
      </vt:variant>
      <vt:variant>
        <vt:lpstr>Slide Titles</vt:lpstr>
      </vt:variant>
      <vt:variant>
        <vt:i4>39</vt:i4>
      </vt:variant>
    </vt:vector>
  </HeadingPairs>
  <TitlesOfParts>
    <vt:vector size="57" baseType="lpstr">
      <vt:lpstr>Arial Unicode MS</vt:lpstr>
      <vt:lpstr>Aharoni</vt:lpstr>
      <vt:lpstr>Algerian</vt:lpstr>
      <vt:lpstr>Arial</vt:lpstr>
      <vt:lpstr>Arial Black</vt:lpstr>
      <vt:lpstr>Arial Narrow</vt:lpstr>
      <vt:lpstr>Arial Rounded MT Bold</vt:lpstr>
      <vt:lpstr>Batang</vt:lpstr>
      <vt:lpstr>Bookman Old Style</vt:lpstr>
      <vt:lpstr>Calibri</vt:lpstr>
      <vt:lpstr>Helvetica-Bold</vt:lpstr>
      <vt:lpstr>Lucida Sans Unicode</vt:lpstr>
      <vt:lpstr>Times New Roman</vt:lpstr>
      <vt:lpstr>Verdana</vt:lpstr>
      <vt:lpstr>Wingdings</vt:lpstr>
      <vt:lpstr>Wingdings 2</vt:lpstr>
      <vt:lpstr>Wingdings 3</vt:lpstr>
      <vt:lpstr>Concourse</vt:lpstr>
      <vt:lpstr>Higher-Order Thinking</vt:lpstr>
      <vt:lpstr>Skor dan ranking Indonesia dalam PISA</vt:lpstr>
      <vt:lpstr>Apakah Higher-Order Thinking?</vt:lpstr>
      <vt:lpstr>PowerPoint Presentation</vt:lpstr>
      <vt:lpstr>Higher-order thinking tidak terpaku hanya untuk siswa yang lebih dewasa atau kurikulum yang lebih ‘sulit’:  </vt:lpstr>
      <vt:lpstr>‘Sulit’ tidak sama dengan Higher-Order Thinking.</vt:lpstr>
      <vt:lpstr>       </vt:lpstr>
      <vt:lpstr> </vt:lpstr>
      <vt:lpstr>PowerPoint Presentation</vt:lpstr>
      <vt:lpstr>Dimensi Proses Kognitif  (dari Anderson &amp; Krathwohl, 2001)</vt:lpstr>
      <vt:lpstr>PowerPoint Presentation</vt:lpstr>
      <vt:lpstr>Standar Level Kemampuan </vt:lpstr>
      <vt:lpstr>LEVEL 1:</vt:lpstr>
      <vt:lpstr>LEVEL 2:</vt:lpstr>
      <vt:lpstr>LEVEL 3:</vt:lpstr>
      <vt:lpstr>FISIKA SMP Contoh soal level PEMAHAMAN (1)</vt:lpstr>
      <vt:lpstr>PowerPoint Presentation</vt:lpstr>
      <vt:lpstr>PowerPoint Presentation</vt:lpstr>
      <vt:lpstr>PowerPoint Presentation</vt:lpstr>
      <vt:lpstr>PowerPoint Presentation</vt:lpstr>
      <vt:lpstr>HAL-HAL PENTING DALAM MENULIS SOAL HOT</vt:lpstr>
      <vt:lpstr>KISI-KISI</vt:lpstr>
      <vt:lpstr>Format Kisi-kisi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ACER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Higher-Order Thinking?</dc:title>
  <dc:creator>acerbrycej</dc:creator>
  <cp:lastModifiedBy>USER</cp:lastModifiedBy>
  <cp:revision>202</cp:revision>
  <dcterms:created xsi:type="dcterms:W3CDTF">2008-01-30T04:24:36Z</dcterms:created>
  <dcterms:modified xsi:type="dcterms:W3CDTF">2016-12-16T15:33:23Z</dcterms:modified>
</cp:coreProperties>
</file>