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1C588-02CA-421F-B43D-33E538C72168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2457C-151B-4730-AACD-95C756AA8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390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1C588-02CA-421F-B43D-33E538C72168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2457C-151B-4730-AACD-95C756AA8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326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1C588-02CA-421F-B43D-33E538C72168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2457C-151B-4730-AACD-95C756AA8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196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1C588-02CA-421F-B43D-33E538C72168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2457C-151B-4730-AACD-95C756AA8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472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1C588-02CA-421F-B43D-33E538C72168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2457C-151B-4730-AACD-95C756AA8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024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1C588-02CA-421F-B43D-33E538C72168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2457C-151B-4730-AACD-95C756AA8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00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1C588-02CA-421F-B43D-33E538C72168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2457C-151B-4730-AACD-95C756AA8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883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1C588-02CA-421F-B43D-33E538C72168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2457C-151B-4730-AACD-95C756AA8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99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1C588-02CA-421F-B43D-33E538C72168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2457C-151B-4730-AACD-95C756AA8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462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1C588-02CA-421F-B43D-33E538C72168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2457C-151B-4730-AACD-95C756AA8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656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1C588-02CA-421F-B43D-33E538C72168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2457C-151B-4730-AACD-95C756AA8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84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1C588-02CA-421F-B43D-33E538C72168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2457C-151B-4730-AACD-95C756AA8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478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jpeg"/><Relationship Id="rId5" Type="http://schemas.openxmlformats.org/officeDocument/2006/relationships/image" Target="../media/image8.jpeg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1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jpeg"/><Relationship Id="rId5" Type="http://schemas.openxmlformats.org/officeDocument/2006/relationships/image" Target="../media/image8.jpeg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4.jpeg"/><Relationship Id="rId7" Type="http://schemas.openxmlformats.org/officeDocument/2006/relationships/image" Target="../media/image1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jpeg"/><Relationship Id="rId5" Type="http://schemas.openxmlformats.org/officeDocument/2006/relationships/image" Target="../media/image8.jpeg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4.jpeg"/><Relationship Id="rId7" Type="http://schemas.openxmlformats.org/officeDocument/2006/relationships/image" Target="../media/image1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jpeg"/><Relationship Id="rId5" Type="http://schemas.openxmlformats.org/officeDocument/2006/relationships/image" Target="../media/image8.jpeg"/><Relationship Id="rId4" Type="http://schemas.openxmlformats.org/officeDocument/2006/relationships/image" Target="../media/image6.jpeg"/><Relationship Id="rId9" Type="http://schemas.openxmlformats.org/officeDocument/2006/relationships/image" Target="../media/image15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4.jpeg"/><Relationship Id="rId7" Type="http://schemas.openxmlformats.org/officeDocument/2006/relationships/image" Target="../media/image1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jpeg"/><Relationship Id="rId5" Type="http://schemas.openxmlformats.org/officeDocument/2006/relationships/image" Target="../media/image8.jpeg"/><Relationship Id="rId10" Type="http://schemas.openxmlformats.org/officeDocument/2006/relationships/image" Target="../media/image17.jpeg"/><Relationship Id="rId4" Type="http://schemas.openxmlformats.org/officeDocument/2006/relationships/image" Target="../media/image6.jpeg"/><Relationship Id="rId9" Type="http://schemas.openxmlformats.org/officeDocument/2006/relationships/image" Target="../media/image15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4.jpeg"/><Relationship Id="rId7" Type="http://schemas.openxmlformats.org/officeDocument/2006/relationships/image" Target="../media/image1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jpeg"/><Relationship Id="rId5" Type="http://schemas.openxmlformats.org/officeDocument/2006/relationships/image" Target="../media/image8.jpeg"/><Relationship Id="rId10" Type="http://schemas.openxmlformats.org/officeDocument/2006/relationships/image" Target="../media/image17.jpeg"/><Relationship Id="rId4" Type="http://schemas.openxmlformats.org/officeDocument/2006/relationships/image" Target="../media/image6.jpeg"/><Relationship Id="rId9" Type="http://schemas.openxmlformats.org/officeDocument/2006/relationships/image" Target="../media/image1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>
            <a:noAutofit/>
          </a:bodyPr>
          <a:lstStyle/>
          <a:p>
            <a:r>
              <a:rPr lang="en-US" sz="8800" dirty="0" err="1">
                <a:solidFill>
                  <a:schemeClr val="bg1"/>
                </a:solidFill>
                <a:latin typeface="Century Gothic" pitchFamily="34" charset="0"/>
              </a:rPr>
              <a:t>N</a:t>
            </a:r>
            <a:r>
              <a:rPr lang="en-US" sz="8800" dirty="0" err="1" smtClean="0">
                <a:solidFill>
                  <a:schemeClr val="bg1"/>
                </a:solidFill>
                <a:latin typeface="Century Gothic" pitchFamily="34" charset="0"/>
              </a:rPr>
              <a:t>ama-nama</a:t>
            </a:r>
            <a:r>
              <a:rPr lang="en-US" sz="8800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en-US" sz="8800" dirty="0" smtClean="0">
                <a:solidFill>
                  <a:schemeClr val="bg1"/>
                </a:solidFill>
                <a:latin typeface="Century Gothic" pitchFamily="34" charset="0"/>
              </a:rPr>
              <a:t>planet</a:t>
            </a:r>
            <a:endParaRPr lang="en-US" sz="88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50"/>
          <a:stretch/>
        </p:blipFill>
        <p:spPr>
          <a:xfrm>
            <a:off x="1066800" y="3329420"/>
            <a:ext cx="6913418" cy="35147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17899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_tk\Downloads\matahari-bintang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95400" y="1905000"/>
            <a:ext cx="2641334" cy="2528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s_tk\Downloads\1 Merkurius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138305"/>
            <a:ext cx="783739" cy="637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F:\PPT\2 venus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020001"/>
              </a:clrFrom>
              <a:clrTo>
                <a:srgbClr val="0200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85" r="23108"/>
          <a:stretch/>
        </p:blipFill>
        <p:spPr bwMode="auto">
          <a:xfrm>
            <a:off x="3110345" y="3643226"/>
            <a:ext cx="907895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F:\PPT\3 bumi.jpg"/>
          <p:cNvPicPr>
            <a:picLocks noChangeAspect="1" noChangeArrowheads="1"/>
          </p:cNvPicPr>
          <p:nvPr/>
        </p:nvPicPr>
        <p:blipFill rotWithShape="1">
          <a:blip r:embed="rId5" cstate="print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93" r="16876"/>
          <a:stretch/>
        </p:blipFill>
        <p:spPr bwMode="auto">
          <a:xfrm>
            <a:off x="4199970" y="2514600"/>
            <a:ext cx="90543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F:\PPT\4 mars.jpg"/>
          <p:cNvPicPr>
            <a:picLocks noChangeAspect="1" noChangeArrowheads="1"/>
          </p:cNvPicPr>
          <p:nvPr/>
        </p:nvPicPr>
        <p:blipFill rotWithShape="1">
          <a:blip r:embed="rId6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95" t="11703" r="20723" b="10479"/>
          <a:stretch/>
        </p:blipFill>
        <p:spPr bwMode="auto">
          <a:xfrm>
            <a:off x="4876800" y="4067695"/>
            <a:ext cx="729240" cy="731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7842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05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307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205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409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0"/>
                            </p:stCondLst>
                            <p:childTnLst>
                              <p:par>
                                <p:cTn id="2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2000" fill="hold"/>
                                        <p:tgtEl>
                                          <p:spTgt spid="614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 smtClean="0">
                <a:solidFill>
                  <a:schemeClr val="bg1"/>
                </a:solidFill>
                <a:latin typeface="Century Gothic" pitchFamily="34" charset="0"/>
              </a:rPr>
              <a:t>Mars</a:t>
            </a:r>
            <a:endParaRPr lang="en-US" sz="8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7170" name="Picture 2" descr="F:\PPT\4 mars.jpg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9" t="11450" r="19809" b="10733"/>
          <a:stretch/>
        </p:blipFill>
        <p:spPr bwMode="auto">
          <a:xfrm>
            <a:off x="2140527" y="1606645"/>
            <a:ext cx="5257800" cy="5098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229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_tk\Downloads\matahari-bintang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95400" y="1905000"/>
            <a:ext cx="2641334" cy="2528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s_tk\Downloads\1 Merkurius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138305"/>
            <a:ext cx="783739" cy="637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F:\PPT\2 venus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020001"/>
              </a:clrFrom>
              <a:clrTo>
                <a:srgbClr val="0200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85" r="23108"/>
          <a:stretch/>
        </p:blipFill>
        <p:spPr bwMode="auto">
          <a:xfrm>
            <a:off x="3110345" y="3643226"/>
            <a:ext cx="907895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F:\PPT\3 bumi.jpg"/>
          <p:cNvPicPr>
            <a:picLocks noChangeAspect="1" noChangeArrowheads="1"/>
          </p:cNvPicPr>
          <p:nvPr/>
        </p:nvPicPr>
        <p:blipFill rotWithShape="1">
          <a:blip r:embed="rId5" cstate="print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93" r="16876"/>
          <a:stretch/>
        </p:blipFill>
        <p:spPr bwMode="auto">
          <a:xfrm>
            <a:off x="4199970" y="2514600"/>
            <a:ext cx="90543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F:\PPT\4 mars.jpg"/>
          <p:cNvPicPr>
            <a:picLocks noChangeAspect="1" noChangeArrowheads="1"/>
          </p:cNvPicPr>
          <p:nvPr/>
        </p:nvPicPr>
        <p:blipFill rotWithShape="1">
          <a:blip r:embed="rId6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95" t="11703" r="20723" b="10479"/>
          <a:stretch/>
        </p:blipFill>
        <p:spPr bwMode="auto">
          <a:xfrm>
            <a:off x="4724400" y="4067695"/>
            <a:ext cx="729240" cy="731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F:\PPT\5 jupiter.jpg"/>
          <p:cNvPicPr>
            <a:picLocks noChangeAspect="1" noChangeArrowheads="1"/>
          </p:cNvPicPr>
          <p:nvPr/>
        </p:nvPicPr>
        <p:blipFill rotWithShape="1">
          <a:blip r:embed="rId7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01" r="14780"/>
          <a:stretch/>
        </p:blipFill>
        <p:spPr bwMode="auto">
          <a:xfrm>
            <a:off x="5715000" y="3081796"/>
            <a:ext cx="1305231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0629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05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307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205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409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0"/>
                            </p:stCondLst>
                            <p:childTnLst>
                              <p:par>
                                <p:cTn id="2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2000" fill="hold"/>
                                        <p:tgtEl>
                                          <p:spTgt spid="614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0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 smtClean="0">
                <a:solidFill>
                  <a:schemeClr val="bg1"/>
                </a:solidFill>
                <a:latin typeface="Century Gothic" pitchFamily="34" charset="0"/>
              </a:rPr>
              <a:t>Jupiter</a:t>
            </a:r>
            <a:endParaRPr lang="en-US" sz="8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9218" name="Picture 2" descr="F:\PPT\5 jupiter.jpg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99" r="15325"/>
          <a:stretch/>
        </p:blipFill>
        <p:spPr bwMode="auto">
          <a:xfrm>
            <a:off x="2057400" y="1336964"/>
            <a:ext cx="5144717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7037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decel="100000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decel="100000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_tk\Downloads\matahari-bintang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95400" y="1905000"/>
            <a:ext cx="2641334" cy="2528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s_tk\Downloads\1 Merkurius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138305"/>
            <a:ext cx="783739" cy="637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F:\PPT\2 venus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020001"/>
              </a:clrFrom>
              <a:clrTo>
                <a:srgbClr val="0200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85" r="23108"/>
          <a:stretch/>
        </p:blipFill>
        <p:spPr bwMode="auto">
          <a:xfrm>
            <a:off x="3110345" y="3643226"/>
            <a:ext cx="907895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F:\PPT\3 bumi.jpg"/>
          <p:cNvPicPr>
            <a:picLocks noChangeAspect="1" noChangeArrowheads="1"/>
          </p:cNvPicPr>
          <p:nvPr/>
        </p:nvPicPr>
        <p:blipFill rotWithShape="1">
          <a:blip r:embed="rId5" cstate="print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93" r="16876"/>
          <a:stretch/>
        </p:blipFill>
        <p:spPr bwMode="auto">
          <a:xfrm>
            <a:off x="4199970" y="2514600"/>
            <a:ext cx="90543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F:\PPT\4 mars.jpg"/>
          <p:cNvPicPr>
            <a:picLocks noChangeAspect="1" noChangeArrowheads="1"/>
          </p:cNvPicPr>
          <p:nvPr/>
        </p:nvPicPr>
        <p:blipFill rotWithShape="1">
          <a:blip r:embed="rId6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95" t="11703" r="20723" b="10479"/>
          <a:stretch/>
        </p:blipFill>
        <p:spPr bwMode="auto">
          <a:xfrm>
            <a:off x="4724400" y="4067695"/>
            <a:ext cx="729240" cy="731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F:\PPT\5 jupiter.jpg"/>
          <p:cNvPicPr>
            <a:picLocks noChangeAspect="1" noChangeArrowheads="1"/>
          </p:cNvPicPr>
          <p:nvPr/>
        </p:nvPicPr>
        <p:blipFill rotWithShape="1">
          <a:blip r:embed="rId7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01" r="14780"/>
          <a:stretch/>
        </p:blipFill>
        <p:spPr bwMode="auto">
          <a:xfrm>
            <a:off x="5715000" y="3081796"/>
            <a:ext cx="1305231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 descr="C:\Users\s_tk\Downloads\download.jp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752600"/>
            <a:ext cx="1831157" cy="1371600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3620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05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307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205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409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0"/>
                            </p:stCondLst>
                            <p:childTnLst>
                              <p:par>
                                <p:cTn id="2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2000" fill="hold"/>
                                        <p:tgtEl>
                                          <p:spTgt spid="614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0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3000"/>
                            </p:stCondLst>
                            <p:childTnLst>
                              <p:par>
                                <p:cTn id="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2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 err="1" smtClean="0">
                <a:solidFill>
                  <a:schemeClr val="bg1"/>
                </a:solidFill>
                <a:latin typeface="Century Gothic" pitchFamily="34" charset="0"/>
              </a:rPr>
              <a:t>Saturnus</a:t>
            </a:r>
            <a:endParaRPr lang="en-US" sz="8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11266" name="Picture 2" descr="F:\PPT\download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30303"/>
              </a:clrFrom>
              <a:clrTo>
                <a:srgbClr val="03030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752600"/>
            <a:ext cx="6096000" cy="4566115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3978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_tk\Downloads\matahari-bintang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95400" y="1905000"/>
            <a:ext cx="2641334" cy="2528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s_tk\Downloads\1 Merkurius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138305"/>
            <a:ext cx="783739" cy="637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F:\PPT\2 venus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020001"/>
              </a:clrFrom>
              <a:clrTo>
                <a:srgbClr val="0200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85" r="23108"/>
          <a:stretch/>
        </p:blipFill>
        <p:spPr bwMode="auto">
          <a:xfrm>
            <a:off x="3110345" y="3643226"/>
            <a:ext cx="907895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F:\PPT\3 bumi.jpg"/>
          <p:cNvPicPr>
            <a:picLocks noChangeAspect="1" noChangeArrowheads="1"/>
          </p:cNvPicPr>
          <p:nvPr/>
        </p:nvPicPr>
        <p:blipFill rotWithShape="1">
          <a:blip r:embed="rId5" cstate="print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93" r="16876"/>
          <a:stretch/>
        </p:blipFill>
        <p:spPr bwMode="auto">
          <a:xfrm>
            <a:off x="4199970" y="2514600"/>
            <a:ext cx="90543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F:\PPT\4 mars.jpg"/>
          <p:cNvPicPr>
            <a:picLocks noChangeAspect="1" noChangeArrowheads="1"/>
          </p:cNvPicPr>
          <p:nvPr/>
        </p:nvPicPr>
        <p:blipFill rotWithShape="1">
          <a:blip r:embed="rId6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95" t="11703" r="20723" b="10479"/>
          <a:stretch/>
        </p:blipFill>
        <p:spPr bwMode="auto">
          <a:xfrm>
            <a:off x="4724400" y="4067695"/>
            <a:ext cx="729240" cy="731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F:\PPT\5 jupiter.jpg"/>
          <p:cNvPicPr>
            <a:picLocks noChangeAspect="1" noChangeArrowheads="1"/>
          </p:cNvPicPr>
          <p:nvPr/>
        </p:nvPicPr>
        <p:blipFill rotWithShape="1">
          <a:blip r:embed="rId7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01" r="14780"/>
          <a:stretch/>
        </p:blipFill>
        <p:spPr bwMode="auto">
          <a:xfrm>
            <a:off x="5562600" y="2971800"/>
            <a:ext cx="1305231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 descr="C:\Users\s_tk\Downloads\download.jp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828800"/>
            <a:ext cx="1831157" cy="1371600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0" name="Picture 2" descr="F:\PPT\7 uranus.jpg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020107"/>
              </a:clrFrom>
              <a:clrTo>
                <a:srgbClr val="02010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767077"/>
            <a:ext cx="1981200" cy="1246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5743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05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307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205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409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0"/>
                            </p:stCondLst>
                            <p:childTnLst>
                              <p:par>
                                <p:cTn id="2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2000" fill="hold"/>
                                        <p:tgtEl>
                                          <p:spTgt spid="614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0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3000"/>
                            </p:stCondLst>
                            <p:childTnLst>
                              <p:par>
                                <p:cTn id="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2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0"/>
                            </p:stCondLst>
                            <p:childTnLst>
                              <p:par>
                                <p:cTn id="3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 smtClean="0">
                <a:solidFill>
                  <a:schemeClr val="bg1"/>
                </a:solidFill>
                <a:latin typeface="Century Gothic" pitchFamily="34" charset="0"/>
              </a:rPr>
              <a:t>Uranus</a:t>
            </a:r>
            <a:endParaRPr lang="en-US" sz="8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13314" name="Picture 2" descr="F:\PPT\7 uranus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7060B"/>
              </a:clrFrom>
              <a:clrTo>
                <a:srgbClr val="07060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524000"/>
            <a:ext cx="8077200" cy="5083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8315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_tk\Downloads\matahari-bintang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95400" y="1905000"/>
            <a:ext cx="2641334" cy="2528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s_tk\Downloads\1 Merkurius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138305"/>
            <a:ext cx="783739" cy="637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F:\PPT\2 venus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020001"/>
              </a:clrFrom>
              <a:clrTo>
                <a:srgbClr val="0200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85" r="23108"/>
          <a:stretch/>
        </p:blipFill>
        <p:spPr bwMode="auto">
          <a:xfrm>
            <a:off x="3110345" y="3643226"/>
            <a:ext cx="907895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F:\PPT\3 bumi.jpg"/>
          <p:cNvPicPr>
            <a:picLocks noChangeAspect="1" noChangeArrowheads="1"/>
          </p:cNvPicPr>
          <p:nvPr/>
        </p:nvPicPr>
        <p:blipFill rotWithShape="1">
          <a:blip r:embed="rId5" cstate="print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93" r="16876"/>
          <a:stretch/>
        </p:blipFill>
        <p:spPr bwMode="auto">
          <a:xfrm>
            <a:off x="4199970" y="2514600"/>
            <a:ext cx="90543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F:\PPT\4 mars.jpg"/>
          <p:cNvPicPr>
            <a:picLocks noChangeAspect="1" noChangeArrowheads="1"/>
          </p:cNvPicPr>
          <p:nvPr/>
        </p:nvPicPr>
        <p:blipFill rotWithShape="1">
          <a:blip r:embed="rId6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95" t="11703" r="20723" b="10479"/>
          <a:stretch/>
        </p:blipFill>
        <p:spPr bwMode="auto">
          <a:xfrm>
            <a:off x="4724400" y="4067695"/>
            <a:ext cx="729240" cy="731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F:\PPT\5 jupiter.jpg"/>
          <p:cNvPicPr>
            <a:picLocks noChangeAspect="1" noChangeArrowheads="1"/>
          </p:cNvPicPr>
          <p:nvPr/>
        </p:nvPicPr>
        <p:blipFill rotWithShape="1">
          <a:blip r:embed="rId7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01" r="14780"/>
          <a:stretch/>
        </p:blipFill>
        <p:spPr bwMode="auto">
          <a:xfrm>
            <a:off x="5562600" y="2971800"/>
            <a:ext cx="1305231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 descr="C:\Users\s_tk\Downloads\download.jp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828800"/>
            <a:ext cx="1831157" cy="1371600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0" name="Picture 2" descr="F:\PPT\7 uranus.jpg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020107"/>
              </a:clrFrom>
              <a:clrTo>
                <a:srgbClr val="02010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934744"/>
            <a:ext cx="1981200" cy="1246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38" name="Picture 2" descr="F:\PPT\8 neptunus.jpg"/>
          <p:cNvPicPr>
            <a:picLocks noChangeAspect="1" noChangeArrowheads="1"/>
          </p:cNvPicPr>
          <p:nvPr/>
        </p:nvPicPr>
        <p:blipFill rotWithShape="1">
          <a:blip r:embed="rId10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384"/>
          <a:stretch/>
        </p:blipFill>
        <p:spPr bwMode="auto">
          <a:xfrm>
            <a:off x="7467600" y="2961408"/>
            <a:ext cx="1669596" cy="935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0114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05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307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205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409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0"/>
                            </p:stCondLst>
                            <p:childTnLst>
                              <p:par>
                                <p:cTn id="2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2000" fill="hold"/>
                                        <p:tgtEl>
                                          <p:spTgt spid="614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0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3000"/>
                            </p:stCondLst>
                            <p:childTnLst>
                              <p:par>
                                <p:cTn id="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2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0"/>
                            </p:stCondLst>
                            <p:childTnLst>
                              <p:par>
                                <p:cTn id="3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500"/>
                            </p:stCondLst>
                            <p:childTnLst>
                              <p:par>
                                <p:cTn id="4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 err="1" smtClean="0">
                <a:solidFill>
                  <a:schemeClr val="bg1"/>
                </a:solidFill>
                <a:latin typeface="Century Gothic" pitchFamily="34" charset="0"/>
              </a:rPr>
              <a:t>Neptunus</a:t>
            </a:r>
            <a:endParaRPr lang="en-US" sz="8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15362" name="Picture 2" descr="F:\PPT\8 neptunus.jpg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68" b="24878"/>
          <a:stretch/>
        </p:blipFill>
        <p:spPr bwMode="auto">
          <a:xfrm>
            <a:off x="381000" y="1828800"/>
            <a:ext cx="8397739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8338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6" presetClass="exit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0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_tk\Downloads\matahari-bintang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0" y="2223655"/>
            <a:ext cx="2308453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3765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05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_tk\Downloads\matahari-bintang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95400" y="1905000"/>
            <a:ext cx="2641334" cy="2528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s_tk\Downloads\1 Merkurius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138305"/>
            <a:ext cx="783739" cy="637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F:\PPT\2 venus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020001"/>
              </a:clrFrom>
              <a:clrTo>
                <a:srgbClr val="0200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85" r="23108"/>
          <a:stretch/>
        </p:blipFill>
        <p:spPr bwMode="auto">
          <a:xfrm>
            <a:off x="3110345" y="3643226"/>
            <a:ext cx="907895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F:\PPT\3 bumi.jpg"/>
          <p:cNvPicPr>
            <a:picLocks noChangeAspect="1" noChangeArrowheads="1"/>
          </p:cNvPicPr>
          <p:nvPr/>
        </p:nvPicPr>
        <p:blipFill rotWithShape="1">
          <a:blip r:embed="rId5" cstate="print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93" r="16876"/>
          <a:stretch/>
        </p:blipFill>
        <p:spPr bwMode="auto">
          <a:xfrm>
            <a:off x="4199970" y="2514600"/>
            <a:ext cx="90543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F:\PPT\4 mars.jpg"/>
          <p:cNvPicPr>
            <a:picLocks noChangeAspect="1" noChangeArrowheads="1"/>
          </p:cNvPicPr>
          <p:nvPr/>
        </p:nvPicPr>
        <p:blipFill rotWithShape="1">
          <a:blip r:embed="rId6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95" t="11703" r="20723" b="10479"/>
          <a:stretch/>
        </p:blipFill>
        <p:spPr bwMode="auto">
          <a:xfrm>
            <a:off x="4724400" y="4067695"/>
            <a:ext cx="729240" cy="731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F:\PPT\5 jupiter.jpg"/>
          <p:cNvPicPr>
            <a:picLocks noChangeAspect="1" noChangeArrowheads="1"/>
          </p:cNvPicPr>
          <p:nvPr/>
        </p:nvPicPr>
        <p:blipFill rotWithShape="1">
          <a:blip r:embed="rId7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01" r="14780"/>
          <a:stretch/>
        </p:blipFill>
        <p:spPr bwMode="auto">
          <a:xfrm>
            <a:off x="5562600" y="2971800"/>
            <a:ext cx="1305231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 descr="C:\Users\s_tk\Downloads\download.jp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828800"/>
            <a:ext cx="1831157" cy="1371600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0" name="Picture 2" descr="F:\PPT\7 uranus.jpg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020107"/>
              </a:clrFrom>
              <a:clrTo>
                <a:srgbClr val="02010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934744"/>
            <a:ext cx="1981200" cy="1246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38" name="Picture 2" descr="F:\PPT\8 neptunus.jpg"/>
          <p:cNvPicPr>
            <a:picLocks noChangeAspect="1" noChangeArrowheads="1"/>
          </p:cNvPicPr>
          <p:nvPr/>
        </p:nvPicPr>
        <p:blipFill rotWithShape="1">
          <a:blip r:embed="rId10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384"/>
          <a:stretch/>
        </p:blipFill>
        <p:spPr bwMode="auto">
          <a:xfrm>
            <a:off x="7467600" y="2961408"/>
            <a:ext cx="1669596" cy="935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err="1" smtClean="0">
                <a:solidFill>
                  <a:schemeClr val="bg1"/>
                </a:solidFill>
                <a:latin typeface="Century Gothic" pitchFamily="34" charset="0"/>
              </a:rPr>
              <a:t>Inilah</a:t>
            </a:r>
            <a:r>
              <a:rPr lang="en-US" sz="4800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en-US" sz="4800" dirty="0" err="1" smtClean="0">
                <a:solidFill>
                  <a:schemeClr val="bg1"/>
                </a:solidFill>
                <a:latin typeface="Century Gothic" pitchFamily="34" charset="0"/>
              </a:rPr>
              <a:t>nama-nama</a:t>
            </a:r>
            <a:r>
              <a:rPr lang="en-US" sz="4800" dirty="0" smtClean="0">
                <a:solidFill>
                  <a:schemeClr val="bg1"/>
                </a:solidFill>
                <a:latin typeface="Century Gothic" pitchFamily="34" charset="0"/>
              </a:rPr>
              <a:t> planet</a:t>
            </a:r>
            <a:endParaRPr lang="en-US" sz="4800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627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05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307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205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409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0"/>
                            </p:stCondLst>
                            <p:childTnLst>
                              <p:par>
                                <p:cTn id="2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2000" fill="hold"/>
                                        <p:tgtEl>
                                          <p:spTgt spid="614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0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3000"/>
                            </p:stCondLst>
                            <p:childTnLst>
                              <p:par>
                                <p:cTn id="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2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0"/>
                            </p:stCondLst>
                            <p:childTnLst>
                              <p:par>
                                <p:cTn id="3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500"/>
                            </p:stCondLst>
                            <p:childTnLst>
                              <p:par>
                                <p:cTn id="4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 err="1">
                <a:solidFill>
                  <a:schemeClr val="bg1"/>
                </a:solidFill>
                <a:latin typeface="Century Gothic" pitchFamily="34" charset="0"/>
              </a:rPr>
              <a:t>M</a:t>
            </a:r>
            <a:r>
              <a:rPr lang="en-US" sz="8000" dirty="0" err="1" smtClean="0">
                <a:solidFill>
                  <a:schemeClr val="bg1"/>
                </a:solidFill>
                <a:latin typeface="Century Gothic" pitchFamily="34" charset="0"/>
              </a:rPr>
              <a:t>atahari</a:t>
            </a:r>
            <a:endParaRPr lang="en-US" sz="8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4098" name="Picture 2" descr="C:\Users\s_tk\Downloads\matahari-bintang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600200"/>
            <a:ext cx="5062537" cy="4846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6804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_tk\Downloads\matahari-bintang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71600" y="1905000"/>
            <a:ext cx="2641334" cy="2528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s_tk\Downloads\1 Merkurius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138305"/>
            <a:ext cx="783739" cy="637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7253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05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307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 err="1">
                <a:solidFill>
                  <a:schemeClr val="bg1"/>
                </a:solidFill>
                <a:latin typeface="Century Gothic" pitchFamily="34" charset="0"/>
              </a:rPr>
              <a:t>M</a:t>
            </a:r>
            <a:r>
              <a:rPr lang="en-US" sz="8000" dirty="0" err="1" smtClean="0">
                <a:solidFill>
                  <a:schemeClr val="bg1"/>
                </a:solidFill>
                <a:latin typeface="Century Gothic" pitchFamily="34" charset="0"/>
              </a:rPr>
              <a:t>erkurius</a:t>
            </a:r>
            <a:endParaRPr lang="en-US" sz="8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1026" name="Picture 2" descr="F:\PPT\1 Merkurius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530927"/>
            <a:ext cx="5330248" cy="4336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5764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1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_tk\Downloads\matahari-bintang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95400" y="1905000"/>
            <a:ext cx="2641334" cy="2528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s_tk\Downloads\1 Merkurius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138305"/>
            <a:ext cx="783739" cy="637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F:\PPT\2 venus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020001"/>
              </a:clrFrom>
              <a:clrTo>
                <a:srgbClr val="0200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85" r="23108"/>
          <a:stretch/>
        </p:blipFill>
        <p:spPr bwMode="auto">
          <a:xfrm>
            <a:off x="3110345" y="3643226"/>
            <a:ext cx="907895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8326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05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307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205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 smtClean="0">
                <a:solidFill>
                  <a:schemeClr val="bg1"/>
                </a:solidFill>
                <a:latin typeface="Century Gothic" pitchFamily="34" charset="0"/>
              </a:rPr>
              <a:t>Venus</a:t>
            </a:r>
            <a:endParaRPr lang="en-US" sz="8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3074" name="Picture 2" descr="F:\PPT\2 venus.jpg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020204"/>
              </a:clrFrom>
              <a:clrTo>
                <a:srgbClr val="02020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54" r="23622"/>
          <a:stretch/>
        </p:blipFill>
        <p:spPr bwMode="auto">
          <a:xfrm>
            <a:off x="2286000" y="1447799"/>
            <a:ext cx="4800600" cy="4945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2289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_tk\Downloads\matahari-bintang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95400" y="1905000"/>
            <a:ext cx="2641334" cy="2528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s_tk\Downloads\1 Merkurius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138305"/>
            <a:ext cx="783739" cy="637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F:\PPT\2 venus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020001"/>
              </a:clrFrom>
              <a:clrTo>
                <a:srgbClr val="0200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85" r="23108"/>
          <a:stretch/>
        </p:blipFill>
        <p:spPr bwMode="auto">
          <a:xfrm>
            <a:off x="3110345" y="3643226"/>
            <a:ext cx="907895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F:\PPT\3 bumi.jpg"/>
          <p:cNvPicPr>
            <a:picLocks noChangeAspect="1" noChangeArrowheads="1"/>
          </p:cNvPicPr>
          <p:nvPr/>
        </p:nvPicPr>
        <p:blipFill rotWithShape="1">
          <a:blip r:embed="rId5" cstate="print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93" r="16876"/>
          <a:stretch/>
        </p:blipFill>
        <p:spPr bwMode="auto">
          <a:xfrm>
            <a:off x="4199970" y="2514600"/>
            <a:ext cx="90543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4870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05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307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205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409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 err="1" smtClean="0">
                <a:solidFill>
                  <a:schemeClr val="bg1"/>
                </a:solidFill>
                <a:latin typeface="Century Gothic" pitchFamily="34" charset="0"/>
              </a:rPr>
              <a:t>Bumi</a:t>
            </a:r>
            <a:endParaRPr lang="en-US" sz="8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5122" name="Picture 2" descr="F:\PPT\3 bumi.jpg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010103"/>
              </a:clrFrom>
              <a:clrTo>
                <a:srgbClr val="01010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54" r="15825"/>
          <a:stretch/>
        </p:blipFill>
        <p:spPr bwMode="auto">
          <a:xfrm>
            <a:off x="1898073" y="1447800"/>
            <a:ext cx="5417127" cy="529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8823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14</Words>
  <Application>Microsoft Office PowerPoint</Application>
  <PresentationFormat>On-screen Show (4:3)</PresentationFormat>
  <Paragraphs>11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Nama-nama planet</vt:lpstr>
      <vt:lpstr>PowerPoint Presentation</vt:lpstr>
      <vt:lpstr>Matahari</vt:lpstr>
      <vt:lpstr>PowerPoint Presentation</vt:lpstr>
      <vt:lpstr>Merkurius</vt:lpstr>
      <vt:lpstr>PowerPoint Presentation</vt:lpstr>
      <vt:lpstr>Venus</vt:lpstr>
      <vt:lpstr>PowerPoint Presentation</vt:lpstr>
      <vt:lpstr>Bumi</vt:lpstr>
      <vt:lpstr>PowerPoint Presentation</vt:lpstr>
      <vt:lpstr>Mars</vt:lpstr>
      <vt:lpstr>PowerPoint Presentation</vt:lpstr>
      <vt:lpstr>Jupiter</vt:lpstr>
      <vt:lpstr>PowerPoint Presentation</vt:lpstr>
      <vt:lpstr>Saturnus</vt:lpstr>
      <vt:lpstr>PowerPoint Presentation</vt:lpstr>
      <vt:lpstr>Uranus</vt:lpstr>
      <vt:lpstr>PowerPoint Presentation</vt:lpstr>
      <vt:lpstr>Neptunus</vt:lpstr>
      <vt:lpstr>Inilah nama-nama planet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s_tk</dc:creator>
  <cp:lastModifiedBy>s_tk</cp:lastModifiedBy>
  <cp:revision>12</cp:revision>
  <dcterms:created xsi:type="dcterms:W3CDTF">2019-04-08T03:43:20Z</dcterms:created>
  <dcterms:modified xsi:type="dcterms:W3CDTF">2019-04-08T09:15:03Z</dcterms:modified>
</cp:coreProperties>
</file>