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8" r:id="rId5"/>
    <p:sldId id="257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43F5-7183-48F4-9464-AC3BD8ABBFD3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6AB46-2B88-4E9E-A818-86BE684C1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43F5-7183-48F4-9464-AC3BD8ABBFD3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6AB46-2B88-4E9E-A818-86BE684C1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43F5-7183-48F4-9464-AC3BD8ABBFD3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6AB46-2B88-4E9E-A818-86BE684C1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43F5-7183-48F4-9464-AC3BD8ABBFD3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6AB46-2B88-4E9E-A818-86BE684C1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43F5-7183-48F4-9464-AC3BD8ABBFD3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6AB46-2B88-4E9E-A818-86BE684C1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43F5-7183-48F4-9464-AC3BD8ABBFD3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6AB46-2B88-4E9E-A818-86BE684C1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43F5-7183-48F4-9464-AC3BD8ABBFD3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6AB46-2B88-4E9E-A818-86BE684C1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43F5-7183-48F4-9464-AC3BD8ABBFD3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6AB46-2B88-4E9E-A818-86BE684C1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43F5-7183-48F4-9464-AC3BD8ABBFD3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6AB46-2B88-4E9E-A818-86BE684C1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43F5-7183-48F4-9464-AC3BD8ABBFD3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6AB46-2B88-4E9E-A818-86BE684C1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543F5-7183-48F4-9464-AC3BD8ABBFD3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6AB46-2B88-4E9E-A818-86BE684C1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543F5-7183-48F4-9464-AC3BD8ABBFD3}" type="datetimeFigureOut">
              <a:rPr lang="en-US" smtClean="0"/>
              <a:pPr/>
              <a:t>7/17/2019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6AB46-2B88-4E9E-A818-86BE684C16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AKU BERTUMBUH DAN BERKEMBANG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Hasil gambar untuk kartun anak bertumbuh dan berkemba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362200"/>
            <a:ext cx="5133975" cy="3514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26" name="AutoShape 2" descr="Hasil gambar untuk gambar kartun anak berubah menjadi superhero"/>
          <p:cNvSpPr>
            <a:spLocks noChangeAspect="1" noChangeArrowheads="1"/>
          </p:cNvSpPr>
          <p:nvPr/>
        </p:nvSpPr>
        <p:spPr bwMode="auto">
          <a:xfrm>
            <a:off x="155575" y="-1684338"/>
            <a:ext cx="4448175" cy="3514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Hasil gambar untuk gambar kartun anak berubah menjadi superhero"/>
          <p:cNvSpPr>
            <a:spLocks noChangeAspect="1" noChangeArrowheads="1"/>
          </p:cNvSpPr>
          <p:nvPr/>
        </p:nvSpPr>
        <p:spPr bwMode="auto">
          <a:xfrm>
            <a:off x="155575" y="-1684338"/>
            <a:ext cx="4448175" cy="3514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 descr="C:\Users\Asus\Downloads\her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1524000"/>
            <a:ext cx="3550920" cy="3048000"/>
          </a:xfrm>
          <a:prstGeom prst="rect">
            <a:avLst/>
          </a:prstGeom>
          <a:noFill/>
        </p:spPr>
      </p:pic>
      <p:pic>
        <p:nvPicPr>
          <p:cNvPr id="1032" name="Picture 8" descr="C:\Users\Asus\Downloads\bay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600200"/>
            <a:ext cx="3886200" cy="3200400"/>
          </a:xfrm>
          <a:prstGeom prst="rect">
            <a:avLst/>
          </a:prstGeom>
          <a:noFill/>
        </p:spPr>
      </p:pic>
      <p:sp>
        <p:nvSpPr>
          <p:cNvPr id="9" name="Right Arrow 8"/>
          <p:cNvSpPr/>
          <p:nvPr/>
        </p:nvSpPr>
        <p:spPr>
          <a:xfrm>
            <a:off x="4114800" y="25908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9458" name="Picture 2" descr="Hasil gambar untuk kartun anak bertumbuh dan berkemba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685800"/>
            <a:ext cx="7810808" cy="487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APA ITU PERTUMBUHAN DAN PERKEMBANGAN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4" name="Picture 3" descr="Gambar terkait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524000"/>
            <a:ext cx="6019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Content Placeholder 3" descr="Hasil gambar untuk ANAK YANG PENDEK KEMUDIAN TINGGI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43400" y="1828800"/>
            <a:ext cx="43815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asil gambar untuk TUMBUHAN YANG BERTUMBUH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362200"/>
            <a:ext cx="3857022" cy="17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</a:t>
            </a:r>
            <a:r>
              <a:rPr lang="en-US" dirty="0" err="1" smtClean="0"/>
              <a:t>roses</a:t>
            </a:r>
            <a:r>
              <a:rPr lang="en-US" dirty="0" smtClean="0"/>
              <a:t> </a:t>
            </a:r>
            <a:r>
              <a:rPr lang="en-US" dirty="0" err="1"/>
              <a:t>belajar</a:t>
            </a:r>
            <a:r>
              <a:rPr lang="en-US" dirty="0"/>
              <a:t> yang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makhluk</a:t>
            </a:r>
            <a:r>
              <a:rPr lang="en-US" dirty="0"/>
              <a:t> </a:t>
            </a:r>
            <a:r>
              <a:rPr lang="en-US" dirty="0" err="1"/>
              <a:t>hidup</a:t>
            </a:r>
            <a:endParaRPr lang="en-US" dirty="0"/>
          </a:p>
        </p:txBody>
      </p:sp>
      <p:pic>
        <p:nvPicPr>
          <p:cNvPr id="4" name="Content Placeholder 3" descr="Hasil gambar untuk ANAK PINTAR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1524000"/>
            <a:ext cx="301730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Hasil gambar untuk ANAK TK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4038600"/>
            <a:ext cx="3505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Gambar terkait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1676400"/>
            <a:ext cx="3886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PERKEMBANGAN DALAM ROHANI</a:t>
            </a:r>
            <a:endParaRPr lang="en-US" dirty="0"/>
          </a:p>
        </p:txBody>
      </p:sp>
      <p:pic>
        <p:nvPicPr>
          <p:cNvPr id="4" name="Content Placeholder 3" descr="Hasil gambar untuk ANAK KRISTEN BERSYUKUR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33600" y="1447800"/>
            <a:ext cx="480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1459</TotalTime>
  <Words>31</Words>
  <Application>Microsoft Office PowerPoint</Application>
  <PresentationFormat>On-screen Show (4:3)</PresentationFormat>
  <Paragraphs>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AKU BERTUMBUH DAN BERKEMBANG </vt:lpstr>
      <vt:lpstr>Slide 2</vt:lpstr>
      <vt:lpstr>Slide 3</vt:lpstr>
      <vt:lpstr>APA ITU PERTUMBUHAN DAN PERKEMBANGAN ?</vt:lpstr>
      <vt:lpstr>proses perubahan bentuk yang terjadi pada suatu makhluk hidup.</vt:lpstr>
      <vt:lpstr>Proses belajar yang mengakibatkan perubahan pada makhluk hidup</vt:lpstr>
      <vt:lpstr>PERKEMBANGAN DALAM ROHANI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AKU BERTUMBUH DAN BERKEMBANG </dc:title>
  <dc:creator>Asus</dc:creator>
  <cp:lastModifiedBy>Asus</cp:lastModifiedBy>
  <cp:revision>3</cp:revision>
  <dcterms:created xsi:type="dcterms:W3CDTF">2018-07-24T07:39:25Z</dcterms:created>
  <dcterms:modified xsi:type="dcterms:W3CDTF">2019-07-17T00:40:05Z</dcterms:modified>
</cp:coreProperties>
</file>