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81" r:id="rId4"/>
    <p:sldId id="265" r:id="rId5"/>
    <p:sldId id="266" r:id="rId6"/>
    <p:sldId id="267" r:id="rId7"/>
    <p:sldId id="268" r:id="rId8"/>
    <p:sldId id="271" r:id="rId9"/>
    <p:sldId id="272" r:id="rId10"/>
    <p:sldId id="270" r:id="rId11"/>
    <p:sldId id="280" r:id="rId12"/>
    <p:sldId id="274" r:id="rId13"/>
    <p:sldId id="275" r:id="rId14"/>
    <p:sldId id="276" r:id="rId15"/>
    <p:sldId id="277" r:id="rId16"/>
    <p:sldId id="278" r:id="rId17"/>
    <p:sldId id="282" r:id="rId18"/>
    <p:sldId id="25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01C-97D7-4626-A3B6-C84111EEE3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8C76-9DCB-4BFE-9DF7-F54DD10E5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01C-97D7-4626-A3B6-C84111EEE3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8C76-9DCB-4BFE-9DF7-F54DD10E5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01C-97D7-4626-A3B6-C84111EEE3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8C76-9DCB-4BFE-9DF7-F54DD10E5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01C-97D7-4626-A3B6-C84111EEE3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8C76-9DCB-4BFE-9DF7-F54DD10E5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01C-97D7-4626-A3B6-C84111EEE3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8C76-9DCB-4BFE-9DF7-F54DD10E5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01C-97D7-4626-A3B6-C84111EEE3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8C76-9DCB-4BFE-9DF7-F54DD10E5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01C-97D7-4626-A3B6-C84111EEE3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8C76-9DCB-4BFE-9DF7-F54DD10E5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01C-97D7-4626-A3B6-C84111EEE3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8C76-9DCB-4BFE-9DF7-F54DD10E5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01C-97D7-4626-A3B6-C84111EEE3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8C76-9DCB-4BFE-9DF7-F54DD10E5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01C-97D7-4626-A3B6-C84111EEE3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8C76-9DCB-4BFE-9DF7-F54DD10E5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401C-97D7-4626-A3B6-C84111EEE3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8C76-9DCB-4BFE-9DF7-F54DD10E5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4401C-97D7-4626-A3B6-C84111EEE3FF}" type="datetimeFigureOut">
              <a:rPr lang="en-US" smtClean="0"/>
              <a:pPr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78C76-9DCB-4BFE-9DF7-F54DD10E5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21999">
            <a:off x="3156858" y="2761712"/>
            <a:ext cx="6016320" cy="3369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895811">
            <a:off x="-14898" y="3025666"/>
            <a:ext cx="4886191" cy="2841230"/>
          </a:xfrm>
          <a:prstGeom prst="rect">
            <a:avLst/>
          </a:prstGeom>
        </p:spPr>
      </p:pic>
      <p:sp>
        <p:nvSpPr>
          <p:cNvPr id="6" name="Flowchart: Punched Tape 5"/>
          <p:cNvSpPr/>
          <p:nvPr/>
        </p:nvSpPr>
        <p:spPr>
          <a:xfrm>
            <a:off x="0" y="0"/>
            <a:ext cx="9144000" cy="2636912"/>
          </a:xfrm>
          <a:prstGeom prst="flowChartPunchedTap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7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 Yang Baru</a:t>
            </a:r>
            <a:endParaRPr lang="id-ID" sz="7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80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52400"/>
            <a:ext cx="3946071" cy="22098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238" y="377310"/>
            <a:ext cx="3122258" cy="3324195"/>
          </a:xfrm>
        </p:spPr>
      </p:pic>
      <p:pic>
        <p:nvPicPr>
          <p:cNvPr id="7" name="Picture 6" descr="Asik bermain HP. Ilustrasi: kaskus.id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09" t="-4701" r="14872" b="4701"/>
          <a:stretch/>
        </p:blipFill>
        <p:spPr bwMode="auto">
          <a:xfrm>
            <a:off x="381000" y="3886200"/>
            <a:ext cx="2307877" cy="2635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Gambar terka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14600"/>
            <a:ext cx="3642170" cy="190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ambar terka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571999"/>
            <a:ext cx="4572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157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ambar terka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 b="61113"/>
          <a:stretch/>
        </p:blipFill>
        <p:spPr bwMode="auto">
          <a:xfrm>
            <a:off x="1403648" y="2636912"/>
            <a:ext cx="6682927" cy="2880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620688"/>
            <a:ext cx="3368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d-ID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tura MT Script Capitals" pitchFamily="66" charset="0"/>
              </a:rPr>
              <a:t>Bentar......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tura MT Script Capital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30637" y="1270813"/>
            <a:ext cx="4219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d-ID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tura MT Script Capitals" pitchFamily="66" charset="0"/>
              </a:rPr>
              <a:t>5 menit lagiiii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tura MT Script Capital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5597" y="5553712"/>
            <a:ext cx="35052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d-ID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tura MT Script Capitals" pitchFamily="66" charset="0"/>
              </a:rPr>
              <a:t>selowwww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tura MT Script Capital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1545" y="5706112"/>
            <a:ext cx="2177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d-ID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tura MT Script Capitals" pitchFamily="66" charset="0"/>
              </a:rPr>
              <a:t>santaii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tura MT Script Capital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094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7"/>
          <p:cNvSpPr>
            <a:spLocks noChangeArrowheads="1"/>
          </p:cNvSpPr>
          <p:nvPr/>
        </p:nvSpPr>
        <p:spPr bwMode="auto">
          <a:xfrm>
            <a:off x="5181600" y="685800"/>
            <a:ext cx="2667000" cy="24384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5" name="Oval 8"/>
          <p:cNvSpPr>
            <a:spLocks noChangeArrowheads="1"/>
          </p:cNvSpPr>
          <p:nvPr/>
        </p:nvSpPr>
        <p:spPr bwMode="auto">
          <a:xfrm>
            <a:off x="5410200" y="3429000"/>
            <a:ext cx="2674937" cy="2657475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Pentagon 9"/>
          <p:cNvSpPr/>
          <p:nvPr/>
        </p:nvSpPr>
        <p:spPr>
          <a:xfrm>
            <a:off x="838200" y="1524000"/>
            <a:ext cx="3352800" cy="9144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Mengajari</a:t>
            </a:r>
            <a:r>
              <a:rPr lang="en-US" b="1" dirty="0" smtClean="0">
                <a:latin typeface="BatangChe" pitchFamily="49" charset="-127"/>
                <a:ea typeface="BatangChe" pitchFamily="49" charset="-127"/>
              </a:rPr>
              <a:t> </a:t>
            </a:r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teman</a:t>
            </a:r>
            <a:endParaRPr lang="en-US" b="1" dirty="0"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838200" y="4191000"/>
            <a:ext cx="3581400" cy="9144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Berbagi</a:t>
            </a:r>
            <a:r>
              <a:rPr lang="en-US" b="1" dirty="0" smtClean="0">
                <a:latin typeface="BatangChe" pitchFamily="49" charset="-127"/>
                <a:ea typeface="BatangChe" pitchFamily="49" charset="-127"/>
              </a:rPr>
              <a:t>/</a:t>
            </a:r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menolong</a:t>
            </a:r>
            <a:r>
              <a:rPr lang="en-US" b="1" dirty="0" smtClean="0">
                <a:latin typeface="BatangChe" pitchFamily="49" charset="-127"/>
                <a:ea typeface="BatangChe" pitchFamily="49" charset="-127"/>
              </a:rPr>
              <a:t> </a:t>
            </a:r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teman</a:t>
            </a:r>
            <a:r>
              <a:rPr lang="en-US" b="1" dirty="0" smtClean="0">
                <a:latin typeface="BatangChe" pitchFamily="49" charset="-127"/>
                <a:ea typeface="BatangChe" pitchFamily="49" charset="-127"/>
              </a:rPr>
              <a:t> yang </a:t>
            </a:r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kesusahan</a:t>
            </a:r>
            <a:r>
              <a:rPr lang="en-US" b="1" dirty="0" smtClean="0">
                <a:latin typeface="BatangChe" pitchFamily="49" charset="-127"/>
                <a:ea typeface="BatangChe" pitchFamily="49" charset="-127"/>
              </a:rPr>
              <a:t>  </a:t>
            </a:r>
            <a:endParaRPr lang="en-US" b="1" dirty="0">
              <a:latin typeface="BatangChe" pitchFamily="49" charset="-127"/>
              <a:ea typeface="BatangChe" pitchFamily="49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val 9"/>
          <p:cNvSpPr>
            <a:spLocks noChangeArrowheads="1"/>
          </p:cNvSpPr>
          <p:nvPr/>
        </p:nvSpPr>
        <p:spPr bwMode="auto">
          <a:xfrm>
            <a:off x="5715000" y="304800"/>
            <a:ext cx="2590800" cy="24384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699" name="Oval 10"/>
          <p:cNvSpPr>
            <a:spLocks noChangeArrowheads="1"/>
          </p:cNvSpPr>
          <p:nvPr/>
        </p:nvSpPr>
        <p:spPr bwMode="auto">
          <a:xfrm>
            <a:off x="5638800" y="3276600"/>
            <a:ext cx="2743200" cy="25146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838200" y="1524000"/>
            <a:ext cx="3352800" cy="9144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Mengumpulkan</a:t>
            </a:r>
            <a:r>
              <a:rPr lang="en-US" b="1" dirty="0" smtClean="0">
                <a:latin typeface="BatangChe" pitchFamily="49" charset="-127"/>
                <a:ea typeface="BatangChe" pitchFamily="49" charset="-127"/>
              </a:rPr>
              <a:t> </a:t>
            </a:r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plastik</a:t>
            </a:r>
            <a:endParaRPr lang="en-US" b="1" dirty="0"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1066800" y="4114800"/>
            <a:ext cx="3352800" cy="9144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Membawa</a:t>
            </a:r>
            <a:r>
              <a:rPr lang="en-US" b="1" dirty="0" smtClean="0">
                <a:latin typeface="BatangChe" pitchFamily="49" charset="-127"/>
                <a:ea typeface="BatangChe" pitchFamily="49" charset="-127"/>
              </a:rPr>
              <a:t> </a:t>
            </a:r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botol</a:t>
            </a:r>
            <a:r>
              <a:rPr lang="en-US" b="1" dirty="0" smtClean="0">
                <a:latin typeface="BatangChe" pitchFamily="49" charset="-127"/>
                <a:ea typeface="BatangChe" pitchFamily="49" charset="-127"/>
              </a:rPr>
              <a:t> </a:t>
            </a:r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minum</a:t>
            </a:r>
            <a:r>
              <a:rPr lang="en-US" b="1" dirty="0" smtClean="0">
                <a:latin typeface="BatangChe" pitchFamily="49" charset="-127"/>
                <a:ea typeface="BatangChe" pitchFamily="49" charset="-127"/>
              </a:rPr>
              <a:t> </a:t>
            </a:r>
            <a:endParaRPr lang="en-US" b="1" dirty="0">
              <a:latin typeface="BatangChe" pitchFamily="49" charset="-127"/>
              <a:ea typeface="BatangChe" pitchFamily="49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11"/>
          <p:cNvSpPr>
            <a:spLocks noChangeArrowheads="1"/>
          </p:cNvSpPr>
          <p:nvPr/>
        </p:nvSpPr>
        <p:spPr bwMode="auto">
          <a:xfrm>
            <a:off x="5562600" y="381000"/>
            <a:ext cx="2895600" cy="2743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3" name="Oval 12"/>
          <p:cNvSpPr>
            <a:spLocks noChangeArrowheads="1"/>
          </p:cNvSpPr>
          <p:nvPr/>
        </p:nvSpPr>
        <p:spPr bwMode="auto">
          <a:xfrm>
            <a:off x="5562600" y="3733800"/>
            <a:ext cx="2819400" cy="2667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914400" y="1447800"/>
            <a:ext cx="3505200" cy="9144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Berderma</a:t>
            </a:r>
            <a:r>
              <a:rPr lang="en-US" b="1" dirty="0" smtClean="0">
                <a:latin typeface="BatangChe" pitchFamily="49" charset="-127"/>
                <a:ea typeface="BatangChe" pitchFamily="49" charset="-127"/>
              </a:rPr>
              <a:t> </a:t>
            </a:r>
            <a:endParaRPr lang="en-US" b="1" dirty="0"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990600" y="4724400"/>
            <a:ext cx="3505200" cy="9144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Menjenguk</a:t>
            </a:r>
            <a:r>
              <a:rPr lang="en-US" b="1" dirty="0" smtClean="0">
                <a:latin typeface="BatangChe" pitchFamily="49" charset="-127"/>
                <a:ea typeface="BatangChe" pitchFamily="49" charset="-127"/>
              </a:rPr>
              <a:t> </a:t>
            </a:r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teman</a:t>
            </a:r>
            <a:r>
              <a:rPr lang="en-US" b="1" dirty="0" smtClean="0">
                <a:latin typeface="BatangChe" pitchFamily="49" charset="-127"/>
                <a:ea typeface="BatangChe" pitchFamily="49" charset="-127"/>
              </a:rPr>
              <a:t> </a:t>
            </a:r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sakit</a:t>
            </a:r>
            <a:endParaRPr lang="en-US" b="1" dirty="0">
              <a:latin typeface="BatangChe" pitchFamily="49" charset="-127"/>
              <a:ea typeface="BatangChe" pitchFamily="49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13"/>
          <p:cNvSpPr>
            <a:spLocks noChangeArrowheads="1"/>
          </p:cNvSpPr>
          <p:nvPr/>
        </p:nvSpPr>
        <p:spPr bwMode="auto">
          <a:xfrm>
            <a:off x="5334000" y="457200"/>
            <a:ext cx="3200400" cy="27432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7" name="Oval 5"/>
          <p:cNvSpPr>
            <a:spLocks noChangeArrowheads="1"/>
          </p:cNvSpPr>
          <p:nvPr/>
        </p:nvSpPr>
        <p:spPr bwMode="auto">
          <a:xfrm>
            <a:off x="5334000" y="3733800"/>
            <a:ext cx="3048000" cy="25908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838200" y="1371600"/>
            <a:ext cx="3352800" cy="9144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Belajar</a:t>
            </a:r>
            <a:r>
              <a:rPr lang="en-US" b="1" dirty="0" smtClean="0">
                <a:latin typeface="BatangChe" pitchFamily="49" charset="-127"/>
                <a:ea typeface="BatangChe" pitchFamily="49" charset="-127"/>
              </a:rPr>
              <a:t> </a:t>
            </a:r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bersama</a:t>
            </a:r>
            <a:endParaRPr lang="en-US" b="1" dirty="0"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838200" y="4495800"/>
            <a:ext cx="3352800" cy="9144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BatangChe" pitchFamily="49" charset="-127"/>
                <a:ea typeface="BatangChe" pitchFamily="49" charset="-127"/>
              </a:rPr>
              <a:t>menanam</a:t>
            </a:r>
            <a:endParaRPr lang="en-US" b="1" dirty="0">
              <a:latin typeface="BatangChe" pitchFamily="49" charset="-127"/>
              <a:ea typeface="BatangChe" pitchFamily="49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2537" t="15121" r="21064" b="12181"/>
          <a:stretch/>
        </p:blipFill>
        <p:spPr bwMode="auto">
          <a:xfrm>
            <a:off x="2209800" y="304800"/>
            <a:ext cx="4953000" cy="609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DOA PENUTUP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Allah yang </a:t>
            </a:r>
            <a:r>
              <a:rPr lang="en-US" dirty="0" err="1" smtClean="0"/>
              <a:t>Mahakasih</a:t>
            </a:r>
            <a:r>
              <a:rPr lang="en-US" dirty="0" smtClean="0"/>
              <a:t>, </a:t>
            </a:r>
            <a:r>
              <a:rPr lang="en-US" dirty="0" err="1" smtClean="0"/>
              <a:t>puji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syukur</a:t>
            </a:r>
            <a:r>
              <a:rPr lang="en-US" dirty="0" smtClean="0"/>
              <a:t> </a:t>
            </a:r>
            <a:r>
              <a:rPr lang="en-US" dirty="0" err="1" smtClean="0"/>
              <a:t>kami</a:t>
            </a:r>
            <a:r>
              <a:rPr lang="en-US" dirty="0" smtClean="0"/>
              <a:t> </a:t>
            </a:r>
            <a:r>
              <a:rPr lang="en-US" dirty="0" err="1" smtClean="0"/>
              <a:t>panjatkan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berkat</a:t>
            </a:r>
            <a:r>
              <a:rPr lang="en-US" dirty="0" smtClean="0"/>
              <a:t> yang </a:t>
            </a:r>
            <a:r>
              <a:rPr lang="en-US" dirty="0" err="1" smtClean="0"/>
              <a:t>diberikan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kami</a:t>
            </a:r>
            <a:r>
              <a:rPr lang="en-US" dirty="0" smtClean="0"/>
              <a:t> </a:t>
            </a:r>
            <a:r>
              <a:rPr lang="en-US" dirty="0" err="1" smtClean="0"/>
              <a:t>terutama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ibadat</a:t>
            </a:r>
            <a:r>
              <a:rPr lang="en-US" dirty="0" smtClean="0"/>
              <a:t> APP </a:t>
            </a:r>
            <a:r>
              <a:rPr lang="en-US" dirty="0" err="1" smtClean="0"/>
              <a:t>tadi</a:t>
            </a:r>
            <a:r>
              <a:rPr lang="en-US" dirty="0" smtClean="0"/>
              <a:t>. </a:t>
            </a:r>
            <a:r>
              <a:rPr lang="en-US" dirty="0" err="1" smtClean="0"/>
              <a:t>Hari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anak-anakMu</a:t>
            </a:r>
            <a:r>
              <a:rPr lang="en-US" dirty="0" smtClean="0"/>
              <a:t> </a:t>
            </a:r>
            <a:r>
              <a:rPr lang="en-US" dirty="0" err="1" smtClean="0"/>
              <a:t>ingin</a:t>
            </a:r>
            <a:r>
              <a:rPr lang="en-US" dirty="0" smtClean="0"/>
              <a:t> </a:t>
            </a:r>
            <a:r>
              <a:rPr lang="en-US" dirty="0" err="1" smtClean="0"/>
              <a:t>berubah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yang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baik</a:t>
            </a:r>
            <a:r>
              <a:rPr lang="en-US" dirty="0" smtClean="0"/>
              <a:t> </a:t>
            </a:r>
            <a:r>
              <a:rPr lang="en-US" dirty="0" err="1" smtClean="0"/>
              <a:t>lagi</a:t>
            </a:r>
            <a:r>
              <a:rPr lang="en-US" dirty="0" smtClean="0"/>
              <a:t>. </a:t>
            </a:r>
            <a:r>
              <a:rPr lang="en-US" dirty="0" err="1" smtClean="0"/>
              <a:t>Kiranya</a:t>
            </a:r>
            <a:r>
              <a:rPr lang="en-US" dirty="0" smtClean="0"/>
              <a:t> </a:t>
            </a:r>
            <a:r>
              <a:rPr lang="en-US" dirty="0" err="1" smtClean="0"/>
              <a:t>Bapa</a:t>
            </a:r>
            <a:r>
              <a:rPr lang="en-US" dirty="0" smtClean="0"/>
              <a:t> </a:t>
            </a:r>
            <a:r>
              <a:rPr lang="en-US" dirty="0" err="1" smtClean="0"/>
              <a:t>memberkati</a:t>
            </a:r>
            <a:r>
              <a:rPr lang="en-US" dirty="0" smtClean="0"/>
              <a:t> </a:t>
            </a:r>
            <a:r>
              <a:rPr lang="en-US" dirty="0" err="1" smtClean="0"/>
              <a:t>kami</a:t>
            </a:r>
            <a:r>
              <a:rPr lang="en-US" dirty="0" smtClean="0"/>
              <a:t> agar </a:t>
            </a:r>
            <a:r>
              <a:rPr lang="en-US" dirty="0" err="1" smtClean="0"/>
              <a:t>kami</a:t>
            </a:r>
            <a:r>
              <a:rPr lang="en-US" dirty="0" smtClean="0"/>
              <a:t> </a:t>
            </a:r>
            <a:r>
              <a:rPr lang="en-US" dirty="0" err="1" smtClean="0"/>
              <a:t>siap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mau</a:t>
            </a:r>
            <a:r>
              <a:rPr lang="en-US" dirty="0" smtClean="0"/>
              <a:t> </a:t>
            </a:r>
            <a:r>
              <a:rPr lang="en-US" dirty="0" err="1" smtClean="0"/>
              <a:t>berubah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anak-anak</a:t>
            </a:r>
            <a:r>
              <a:rPr lang="en-US" dirty="0" smtClean="0"/>
              <a:t> yang </a:t>
            </a:r>
            <a:r>
              <a:rPr lang="en-US" dirty="0" err="1" smtClean="0"/>
              <a:t>baik</a:t>
            </a:r>
            <a:r>
              <a:rPr lang="en-US" dirty="0" smtClean="0"/>
              <a:t>.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perantaraan</a:t>
            </a:r>
            <a:r>
              <a:rPr lang="en-US" dirty="0" smtClean="0"/>
              <a:t> </a:t>
            </a:r>
            <a:r>
              <a:rPr lang="en-US" dirty="0" err="1" smtClean="0"/>
              <a:t>Yesus</a:t>
            </a:r>
            <a:r>
              <a:rPr lang="en-US" dirty="0" smtClean="0"/>
              <a:t> </a:t>
            </a:r>
            <a:r>
              <a:rPr lang="en-US" dirty="0" err="1" smtClean="0"/>
              <a:t>Tuhan</a:t>
            </a:r>
            <a:r>
              <a:rPr lang="en-US" dirty="0" smtClean="0"/>
              <a:t> </a:t>
            </a:r>
            <a:r>
              <a:rPr lang="en-US" dirty="0" err="1" smtClean="0"/>
              <a:t>kami</a:t>
            </a:r>
            <a:r>
              <a:rPr lang="en-US" dirty="0" smtClean="0"/>
              <a:t>. </a:t>
            </a:r>
            <a:r>
              <a:rPr lang="en-US" dirty="0" err="1" smtClean="0"/>
              <a:t>Amin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asil gambar untuk salib yesus kamulah tangan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780092" cy="597666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grpSp>
        <p:nvGrpSpPr>
          <p:cNvPr id="2" name="Group 3"/>
          <p:cNvGrpSpPr/>
          <p:nvPr/>
        </p:nvGrpSpPr>
        <p:grpSpPr>
          <a:xfrm>
            <a:off x="4716016" y="778396"/>
            <a:ext cx="4600302" cy="4443309"/>
            <a:chOff x="4427984" y="0"/>
            <a:chExt cx="4600302" cy="4443309"/>
          </a:xfrm>
        </p:grpSpPr>
        <p:pic>
          <p:nvPicPr>
            <p:cNvPr id="5" name="Picture 4" descr="D:\Kristofora\KKI-KKM\Unit Bia\Modul 4-6 KKI Bandung\Scan lagu\HPN 139, 140, 141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786" t="54878" r="12657" b="10802"/>
            <a:stretch/>
          </p:blipFill>
          <p:spPr bwMode="auto">
            <a:xfrm>
              <a:off x="4427984" y="0"/>
              <a:ext cx="4600302" cy="35730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6" name="Picture 5" descr="D:\Kristofora\KKI-KKM\Unit Bia\Modul 4-6 KKI Bandung\Scan lagu\HPN 141, 142, 143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123" t="7760" r="35589" b="83602"/>
            <a:stretch/>
          </p:blipFill>
          <p:spPr bwMode="auto">
            <a:xfrm>
              <a:off x="4427984" y="3573016"/>
              <a:ext cx="3456384" cy="8702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pic>
        <p:nvPicPr>
          <p:cNvPr id="7" name="Yesus tak Punya Tangan Lagi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62400" y="541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136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62" b="7530"/>
          <a:stretch/>
        </p:blipFill>
        <p:spPr bwMode="auto">
          <a:xfrm>
            <a:off x="-4936" y="-171400"/>
            <a:ext cx="6449144" cy="69127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170" name="Picture 2" descr="Hasil gambar untuk cartoon jes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7272" y="-56035"/>
            <a:ext cx="3341018" cy="33410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197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Doa</a:t>
            </a:r>
            <a:r>
              <a:rPr lang="en-US" dirty="0" smtClean="0"/>
              <a:t> </a:t>
            </a:r>
            <a:r>
              <a:rPr lang="en-US" dirty="0" err="1" smtClean="0"/>
              <a:t>Pembuka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dirty="0" smtClean="0"/>
              <a:t>	Allah yang </a:t>
            </a:r>
            <a:r>
              <a:rPr lang="en-US" dirty="0" err="1" smtClean="0"/>
              <a:t>Mahakasih</a:t>
            </a:r>
            <a:r>
              <a:rPr lang="en-US" dirty="0" smtClean="0"/>
              <a:t>, </a:t>
            </a:r>
            <a:r>
              <a:rPr lang="en-US" dirty="0" err="1" smtClean="0"/>
              <a:t>puji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syukur</a:t>
            </a:r>
            <a:r>
              <a:rPr lang="en-US" dirty="0" smtClean="0"/>
              <a:t> </a:t>
            </a:r>
            <a:r>
              <a:rPr lang="en-US" dirty="0" err="1" smtClean="0"/>
              <a:t>kami</a:t>
            </a:r>
            <a:r>
              <a:rPr lang="en-US" dirty="0" smtClean="0"/>
              <a:t> </a:t>
            </a:r>
            <a:r>
              <a:rPr lang="en-US" dirty="0" err="1" smtClean="0"/>
              <a:t>panjatkan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berkat</a:t>
            </a:r>
            <a:r>
              <a:rPr lang="en-US" dirty="0" smtClean="0"/>
              <a:t> yang </a:t>
            </a:r>
            <a:r>
              <a:rPr lang="en-US" dirty="0" err="1" smtClean="0"/>
              <a:t>diberikan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kami</a:t>
            </a:r>
            <a:r>
              <a:rPr lang="en-US" dirty="0" smtClean="0"/>
              <a:t>. </a:t>
            </a:r>
            <a:r>
              <a:rPr lang="en-US" dirty="0" err="1" smtClean="0"/>
              <a:t>Tuhan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err="1" smtClean="0"/>
              <a:t>esus</a:t>
            </a:r>
            <a:r>
              <a:rPr lang="en-US" dirty="0" smtClean="0"/>
              <a:t> yang </a:t>
            </a:r>
            <a:r>
              <a:rPr lang="en-US" dirty="0" err="1" smtClean="0"/>
              <a:t>baik</a:t>
            </a:r>
            <a:r>
              <a:rPr lang="en-US" dirty="0" smtClean="0"/>
              <a:t> </a:t>
            </a:r>
            <a:r>
              <a:rPr lang="en-US" dirty="0" err="1" smtClean="0"/>
              <a:t>terima</a:t>
            </a:r>
            <a:r>
              <a:rPr lang="en-US" dirty="0" smtClean="0"/>
              <a:t> </a:t>
            </a:r>
            <a:r>
              <a:rPr lang="en-US" dirty="0" err="1" smtClean="0"/>
              <a:t>kasih</a:t>
            </a:r>
            <a:r>
              <a:rPr lang="en-US" dirty="0" smtClean="0"/>
              <a:t> pula </a:t>
            </a:r>
            <a:r>
              <a:rPr lang="en-US" dirty="0" err="1" smtClean="0"/>
              <a:t>Engkau</a:t>
            </a:r>
            <a:r>
              <a:rPr lang="en-US" dirty="0" smtClean="0"/>
              <a:t>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hadiah</a:t>
            </a:r>
            <a:r>
              <a:rPr lang="en-US" dirty="0" smtClean="0"/>
              <a:t> </a:t>
            </a:r>
            <a:r>
              <a:rPr lang="en-US" dirty="0" err="1" smtClean="0"/>
              <a:t>terindah</a:t>
            </a:r>
            <a:r>
              <a:rPr lang="en-US" dirty="0" smtClean="0"/>
              <a:t> </a:t>
            </a:r>
            <a:r>
              <a:rPr lang="en-US" dirty="0" err="1" smtClean="0"/>
              <a:t>berupa</a:t>
            </a:r>
            <a:r>
              <a:rPr lang="en-US" dirty="0" smtClean="0"/>
              <a:t> </a:t>
            </a:r>
            <a:r>
              <a:rPr lang="en-US" dirty="0" err="1" smtClean="0"/>
              <a:t>akal</a:t>
            </a:r>
            <a:r>
              <a:rPr lang="en-US" dirty="0" smtClean="0"/>
              <a:t> </a:t>
            </a:r>
            <a:r>
              <a:rPr lang="en-US" dirty="0" err="1" smtClean="0"/>
              <a:t>budi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sehingga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 </a:t>
            </a:r>
            <a:r>
              <a:rPr lang="en-US" dirty="0" err="1" smtClean="0"/>
              <a:t>kami</a:t>
            </a:r>
            <a:r>
              <a:rPr lang="en-US" dirty="0" smtClean="0"/>
              <a:t> </a:t>
            </a:r>
            <a:r>
              <a:rPr lang="en-US" dirty="0" err="1" smtClean="0"/>
              <a:t>terasa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nyaman</a:t>
            </a:r>
            <a:r>
              <a:rPr lang="en-US" dirty="0" smtClean="0"/>
              <a:t>. </a:t>
            </a:r>
            <a:r>
              <a:rPr lang="en-US" dirty="0" err="1" smtClean="0"/>
              <a:t>Semoga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anugerah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kami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memelihara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menjaga</a:t>
            </a:r>
            <a:r>
              <a:rPr lang="en-US" dirty="0" smtClean="0"/>
              <a:t> </a:t>
            </a:r>
            <a:r>
              <a:rPr lang="en-US" dirty="0" err="1" smtClean="0"/>
              <a:t>keutuhan</a:t>
            </a:r>
            <a:r>
              <a:rPr lang="en-US" dirty="0" smtClean="0"/>
              <a:t> </a:t>
            </a:r>
            <a:r>
              <a:rPr lang="en-US" dirty="0" err="1" smtClean="0"/>
              <a:t>ciptaan</a:t>
            </a:r>
            <a:r>
              <a:rPr lang="en-US" dirty="0" smtClean="0"/>
              <a:t>-Mu.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perantaraan</a:t>
            </a:r>
            <a:r>
              <a:rPr lang="en-US" dirty="0" smtClean="0"/>
              <a:t> </a:t>
            </a:r>
            <a:r>
              <a:rPr lang="en-US" dirty="0" err="1" smtClean="0"/>
              <a:t>Kristus</a:t>
            </a:r>
            <a:r>
              <a:rPr lang="en-US" dirty="0" smtClean="0"/>
              <a:t>, </a:t>
            </a:r>
            <a:r>
              <a:rPr lang="en-US" dirty="0" err="1" smtClean="0"/>
              <a:t>Tuhan</a:t>
            </a:r>
            <a:r>
              <a:rPr lang="en-US" dirty="0" smtClean="0"/>
              <a:t> </a:t>
            </a:r>
            <a:r>
              <a:rPr lang="en-US" dirty="0" err="1" smtClean="0"/>
              <a:t>kami</a:t>
            </a:r>
            <a:r>
              <a:rPr lang="en-US" dirty="0" smtClean="0"/>
              <a:t>. </a:t>
            </a:r>
            <a:r>
              <a:rPr lang="en-US" dirty="0" err="1" smtClean="0"/>
              <a:t>Amin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1026" name="Picture 2" descr="Hasil gambar untuk KARTUN DELM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5638800" cy="3171825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343400" y="3505200"/>
            <a:ext cx="4307384" cy="3076903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Hasil gambar untuk sepeda kart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33400"/>
            <a:ext cx="5581650" cy="3514726"/>
          </a:xfrm>
          <a:prstGeom prst="rect">
            <a:avLst/>
          </a:prstGeom>
          <a:noFill/>
        </p:spPr>
      </p:pic>
      <p:pic>
        <p:nvPicPr>
          <p:cNvPr id="9220" name="Picture 4" descr="Gambar terka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666999"/>
            <a:ext cx="3886200" cy="3865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asil gambar untuk petani membajak sawah KARTU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4857181" cy="3276600"/>
          </a:xfrm>
          <a:prstGeom prst="rect">
            <a:avLst/>
          </a:prstGeom>
          <a:noFill/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114800" y="3505200"/>
            <a:ext cx="4648200" cy="31242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Hasil gambar untuk motor kartu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1" y="304800"/>
            <a:ext cx="3200400" cy="3200401"/>
          </a:xfrm>
          <a:prstGeom prst="rect">
            <a:avLst/>
          </a:prstGeom>
          <a:noFill/>
        </p:spPr>
      </p:pic>
      <p:pic>
        <p:nvPicPr>
          <p:cNvPr id="12294" name="Picture 6" descr="Gambar terkai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733800"/>
            <a:ext cx="3048000" cy="2562226"/>
          </a:xfrm>
          <a:prstGeom prst="rect">
            <a:avLst/>
          </a:prstGeom>
          <a:noFill/>
        </p:spPr>
      </p:pic>
      <p:sp>
        <p:nvSpPr>
          <p:cNvPr id="12296" name="AutoShape 8" descr="Hasil gambar untuk mobil gif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8" name="AutoShape 10" descr="Hasil gambar untuk mobil gif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0" name="AutoShape 12" descr="Hasil gambar untuk mobil gif"/>
          <p:cNvSpPr>
            <a:spLocks noChangeAspect="1" noChangeArrowheads="1"/>
          </p:cNvSpPr>
          <p:nvPr/>
        </p:nvSpPr>
        <p:spPr bwMode="auto">
          <a:xfrm>
            <a:off x="155575" y="-1684338"/>
            <a:ext cx="3676650" cy="3514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02" name="Picture 14" descr="Hasil gambar untuk mobil 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066800"/>
            <a:ext cx="430437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04800" y="457200"/>
            <a:ext cx="3733800" cy="38862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5410200" y="2514600"/>
            <a:ext cx="3276600" cy="33528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" name="Elbow Connector 10"/>
          <p:cNvCxnSpPr/>
          <p:nvPr/>
        </p:nvCxnSpPr>
        <p:spPr>
          <a:xfrm>
            <a:off x="4114800" y="2362200"/>
            <a:ext cx="1143000" cy="533400"/>
          </a:xfrm>
          <a:prstGeom prst="bentConnector3">
            <a:avLst>
              <a:gd name="adj1" fmla="val 42615"/>
            </a:avLst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8"/>
          <p:cNvSpPr>
            <a:spLocks noChangeArrowheads="1"/>
          </p:cNvSpPr>
          <p:nvPr/>
        </p:nvSpPr>
        <p:spPr bwMode="auto">
          <a:xfrm>
            <a:off x="1066800" y="381000"/>
            <a:ext cx="3276600" cy="27432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Bent Arrow 4"/>
          <p:cNvSpPr/>
          <p:nvPr/>
        </p:nvSpPr>
        <p:spPr>
          <a:xfrm rot="5400000">
            <a:off x="3962400" y="1905000"/>
            <a:ext cx="2057400" cy="838200"/>
          </a:xfrm>
          <a:prstGeom prst="ben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3962400" y="3733800"/>
            <a:ext cx="3276600" cy="25908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32</Words>
  <Application>Microsoft Office PowerPoint</Application>
  <PresentationFormat>On-screen Show (4:3)</PresentationFormat>
  <Paragraphs>17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Doa Pembuka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DOA PENUTUP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Asus</cp:lastModifiedBy>
  <cp:revision>5</cp:revision>
  <dcterms:created xsi:type="dcterms:W3CDTF">2019-04-11T13:30:33Z</dcterms:created>
  <dcterms:modified xsi:type="dcterms:W3CDTF">2019-04-12T17:05:18Z</dcterms:modified>
</cp:coreProperties>
</file>