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58" r:id="rId9"/>
    <p:sldId id="259" r:id="rId10"/>
    <p:sldId id="260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Lingkungan sosial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d-ID" dirty="0" smtClean="0"/>
              <a:t>Miss kiki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2836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7200" dirty="0" smtClean="0"/>
              <a:t>Cara mengendalikan emosi</a:t>
            </a:r>
            <a:endParaRPr lang="id-ID" sz="7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31109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Tarik nafas dalam-dalam</a:t>
            </a:r>
            <a:endParaRPr lang="id-ID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5" y="1405369"/>
            <a:ext cx="2737894" cy="36552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33" y="1128451"/>
            <a:ext cx="4840440" cy="346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99" y="2967615"/>
            <a:ext cx="3483214" cy="36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3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Hitung 1-10 didalam hati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d-ID" sz="5400" dirty="0" smtClean="0">
                <a:latin typeface="+mj-lt"/>
              </a:rPr>
              <a:t>1 . . . 2 . . . 3 . . . 4 . . . 5 . . .</a:t>
            </a:r>
          </a:p>
          <a:p>
            <a:pPr marL="0" indent="0">
              <a:buNone/>
            </a:pPr>
            <a:r>
              <a:rPr lang="id-ID" dirty="0" smtClean="0"/>
              <a:t> </a:t>
            </a:r>
          </a:p>
          <a:p>
            <a:pPr marL="0" indent="0">
              <a:buNone/>
            </a:pPr>
            <a:r>
              <a:rPr lang="id-ID" dirty="0" smtClean="0"/>
              <a:t>Dengan menghitung 1 sampai dengan 10 didalam hati secara perlahan, terbukti dalam membuat dirimu lebih nyaman dan tenang.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47871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Menyibukkan diri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d-ID" dirty="0" smtClean="0"/>
          </a:p>
          <a:p>
            <a:pPr marL="0" indent="0">
              <a:buNone/>
            </a:pPr>
            <a:endParaRPr lang="id-ID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30" y="1329770"/>
            <a:ext cx="3458000" cy="2303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63" y="3803278"/>
            <a:ext cx="2374453" cy="224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88" y="382385"/>
            <a:ext cx="4527430" cy="3009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29" y="3803278"/>
            <a:ext cx="4005906" cy="26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82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0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ger Management Techniques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8" y="0"/>
            <a:ext cx="11240831" cy="68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9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Apa itu lingkungan sosial 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470" y="1709804"/>
            <a:ext cx="10178322" cy="3593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sz="2800" dirty="0" smtClean="0"/>
              <a:t>Tempat dimana masyarakat saling berinteraksi dan melakukan sesuatu secara bersama-sama.</a:t>
            </a:r>
            <a:endParaRPr lang="id-ID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40" y="2749632"/>
            <a:ext cx="3881182" cy="38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64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08" y="2699700"/>
            <a:ext cx="10178322" cy="1492132"/>
          </a:xfrm>
        </p:spPr>
        <p:txBody>
          <a:bodyPr/>
          <a:lstStyle/>
          <a:p>
            <a:pPr algn="ctr"/>
            <a:r>
              <a:rPr lang="id-ID" dirty="0" smtClean="0"/>
              <a:t>Apa saja yang termasuk lingkungan sosial ?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959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dirty="0" smtClean="0"/>
              <a:t>Apa saja yang termasuk lingkungan sosial 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2700" y="2438400"/>
            <a:ext cx="4800600" cy="3619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sz="2800" dirty="0" smtClean="0"/>
              <a:t>Lingkungan Rumah</a:t>
            </a:r>
          </a:p>
          <a:p>
            <a:pPr marL="0" indent="0" algn="ctr">
              <a:buNone/>
            </a:pPr>
            <a:endParaRPr lang="id-ID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3098639"/>
            <a:ext cx="4800600" cy="3003573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09700" y="2438400"/>
            <a:ext cx="4800600" cy="361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d-ID" sz="2800" smtClean="0"/>
              <a:t>Sekolah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d-ID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46" y="3054327"/>
            <a:ext cx="4425154" cy="30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0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d-ID" dirty="0" smtClean="0"/>
              <a:t>MALL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d-ID" dirty="0" smtClean="0"/>
              <a:t>Tempat Les</a:t>
            </a:r>
          </a:p>
          <a:p>
            <a:pPr marL="0" indent="0" algn="ctr">
              <a:buNone/>
            </a:pPr>
            <a:endParaRPr lang="id-ID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49" y="2778481"/>
            <a:ext cx="4618452" cy="3284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50" y="2740265"/>
            <a:ext cx="4420866" cy="33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 smtClean="0"/>
              <a:t>Apa yang harus kalian lakukan saat berada di lingkungan sosial ? 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265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dirty="0" smtClean="0"/>
              <a:t>Tanamkan </a:t>
            </a:r>
            <a:r>
              <a:rPr lang="id-ID" sz="3600" dirty="0">
                <a:solidFill>
                  <a:srgbClr val="FF0000"/>
                </a:solidFill>
              </a:rPr>
              <a:t>5</a:t>
            </a:r>
            <a:r>
              <a:rPr lang="id-ID" sz="3600" dirty="0" smtClean="0">
                <a:solidFill>
                  <a:srgbClr val="FF0000"/>
                </a:solidFill>
              </a:rPr>
              <a:t>S </a:t>
            </a:r>
          </a:p>
          <a:p>
            <a:pPr marL="0" indent="0">
              <a:buNone/>
            </a:pPr>
            <a:r>
              <a:rPr lang="id-ID" sz="3600" dirty="0">
                <a:solidFill>
                  <a:srgbClr val="FF0000"/>
                </a:solidFill>
              </a:rPr>
              <a:t>	</a:t>
            </a:r>
            <a:r>
              <a:rPr lang="id-ID" sz="3600" dirty="0" smtClean="0">
                <a:solidFill>
                  <a:srgbClr val="FF0000"/>
                </a:solidFill>
              </a:rPr>
              <a:t>S</a:t>
            </a:r>
            <a:r>
              <a:rPr lang="id-ID" dirty="0" smtClean="0"/>
              <a:t>enyum</a:t>
            </a:r>
          </a:p>
          <a:p>
            <a:pPr marL="0" indent="0">
              <a:buNone/>
            </a:pPr>
            <a:r>
              <a:rPr lang="id-ID" sz="3600" dirty="0">
                <a:solidFill>
                  <a:srgbClr val="FF0000"/>
                </a:solidFill>
              </a:rPr>
              <a:t>	</a:t>
            </a:r>
            <a:r>
              <a:rPr lang="id-ID" sz="3600" dirty="0" smtClean="0">
                <a:solidFill>
                  <a:srgbClr val="FF0000"/>
                </a:solidFill>
              </a:rPr>
              <a:t>S</a:t>
            </a:r>
            <a:r>
              <a:rPr lang="id-ID" dirty="0" smtClean="0"/>
              <a:t>apa</a:t>
            </a:r>
          </a:p>
          <a:p>
            <a:pPr marL="0" indent="0">
              <a:buNone/>
            </a:pPr>
            <a:r>
              <a:rPr lang="id-ID" sz="3600" dirty="0">
                <a:solidFill>
                  <a:srgbClr val="FF0000"/>
                </a:solidFill>
              </a:rPr>
              <a:t>	</a:t>
            </a:r>
            <a:r>
              <a:rPr lang="id-ID" sz="3600" dirty="0" smtClean="0">
                <a:solidFill>
                  <a:srgbClr val="FF0000"/>
                </a:solidFill>
              </a:rPr>
              <a:t>S</a:t>
            </a:r>
            <a:r>
              <a:rPr lang="id-ID" dirty="0" smtClean="0"/>
              <a:t>opan</a:t>
            </a:r>
          </a:p>
          <a:p>
            <a:pPr marL="0" indent="0">
              <a:buNone/>
            </a:pPr>
            <a:r>
              <a:rPr lang="id-ID" sz="3600" dirty="0">
                <a:solidFill>
                  <a:srgbClr val="FF0000"/>
                </a:solidFill>
              </a:rPr>
              <a:t>	</a:t>
            </a:r>
            <a:r>
              <a:rPr lang="id-ID" sz="3600" dirty="0" smtClean="0">
                <a:solidFill>
                  <a:srgbClr val="FF0000"/>
                </a:solidFill>
              </a:rPr>
              <a:t>S</a:t>
            </a:r>
            <a:r>
              <a:rPr lang="id-ID" dirty="0" smtClean="0"/>
              <a:t>antun</a:t>
            </a:r>
          </a:p>
          <a:p>
            <a:pPr marL="0" indent="0">
              <a:buNone/>
            </a:pPr>
            <a:r>
              <a:rPr lang="id-ID" sz="3600" dirty="0" smtClean="0">
                <a:solidFill>
                  <a:srgbClr val="FF0000"/>
                </a:solidFill>
              </a:rPr>
              <a:t>	S</a:t>
            </a:r>
            <a:r>
              <a:rPr lang="id-ID" dirty="0" smtClean="0"/>
              <a:t>alam</a:t>
            </a:r>
            <a:endParaRPr lang="id-ID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04" y="2286001"/>
            <a:ext cx="3842023" cy="37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19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142" y="475990"/>
            <a:ext cx="9118947" cy="4662526"/>
          </a:xfrm>
        </p:spPr>
        <p:txBody>
          <a:bodyPr>
            <a:noAutofit/>
          </a:bodyPr>
          <a:lstStyle/>
          <a:p>
            <a:r>
              <a:rPr lang="id-ID" sz="6600" dirty="0" smtClean="0"/>
              <a:t>Mengendalikan emosi saat berada di lingkungan sosial</a:t>
            </a:r>
            <a:endParaRPr lang="id-ID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877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938" y="332281"/>
            <a:ext cx="10178322" cy="2060190"/>
          </a:xfrm>
        </p:spPr>
        <p:txBody>
          <a:bodyPr>
            <a:normAutofit fontScale="90000"/>
          </a:bodyPr>
          <a:lstStyle/>
          <a:p>
            <a:pPr algn="ctr"/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Apa yang biasa kalian lakukan ketika sedang marah atau kesal dengan seseorang?</a:t>
            </a:r>
            <a:endParaRPr lang="id-ID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8" y="2746332"/>
            <a:ext cx="2927959" cy="2927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49" y="2746332"/>
            <a:ext cx="2927959" cy="2927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970" y="2746332"/>
            <a:ext cx="2927959" cy="292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7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782" y="445015"/>
            <a:ext cx="10178322" cy="1492132"/>
          </a:xfrm>
        </p:spPr>
        <p:txBody>
          <a:bodyPr/>
          <a:lstStyle/>
          <a:p>
            <a:pPr algn="ctr"/>
            <a:r>
              <a:rPr lang="id-ID" dirty="0" smtClean="0"/>
              <a:t>Bagaimana cara kalian mengendalikan emosi kalian ?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0" y="2683702"/>
            <a:ext cx="2927959" cy="2927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37" y="2683702"/>
            <a:ext cx="2946412" cy="289730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72416" y="3594970"/>
            <a:ext cx="2981195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160511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133</Words>
  <Application>Microsoft Office PowerPoint</Application>
  <PresentationFormat>Widescreen</PresentationFormat>
  <Paragraphs>27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Gill Sans MT</vt:lpstr>
      <vt:lpstr>Impact</vt:lpstr>
      <vt:lpstr>Badge</vt:lpstr>
      <vt:lpstr>Lingkungan sosial</vt:lpstr>
      <vt:lpstr>Apa itu lingkungan sosial ?</vt:lpstr>
      <vt:lpstr>Apa saja yang termasuk lingkungan sosial ?</vt:lpstr>
      <vt:lpstr>Apa saja yang termasuk lingkungan sosial ?</vt:lpstr>
      <vt:lpstr>PowerPoint Presentation</vt:lpstr>
      <vt:lpstr>Apa yang harus kalian lakukan saat berada di lingkungan sosial ? </vt:lpstr>
      <vt:lpstr>Mengendalikan emosi saat berada di lingkungan sosial</vt:lpstr>
      <vt:lpstr>Apa yang biasa kalian lakukan ketika sedang marah atau kesal dengan seseorang?</vt:lpstr>
      <vt:lpstr>Bagaimana cara kalian mengendalikan emosi kalian ?</vt:lpstr>
      <vt:lpstr>Cara mengendalikan emosi</vt:lpstr>
      <vt:lpstr>Tarik nafas dalam-dalam</vt:lpstr>
      <vt:lpstr>Hitung 1-10 didalam hati</vt:lpstr>
      <vt:lpstr>Menyibukkan diri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Mengendalikan emosi</dc:title>
  <dc:creator>Albert</dc:creator>
  <cp:lastModifiedBy>Albert</cp:lastModifiedBy>
  <cp:revision>11</cp:revision>
  <dcterms:created xsi:type="dcterms:W3CDTF">2018-09-27T07:05:05Z</dcterms:created>
  <dcterms:modified xsi:type="dcterms:W3CDTF">2018-09-28T01:16:11Z</dcterms:modified>
</cp:coreProperties>
</file>