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327" r:id="rId4"/>
    <p:sldId id="328" r:id="rId5"/>
    <p:sldId id="292" r:id="rId6"/>
    <p:sldId id="288" r:id="rId7"/>
    <p:sldId id="289" r:id="rId8"/>
    <p:sldId id="287" r:id="rId9"/>
    <p:sldId id="282" r:id="rId10"/>
    <p:sldId id="258" r:id="rId11"/>
    <p:sldId id="307" r:id="rId12"/>
    <p:sldId id="281" r:id="rId13"/>
    <p:sldId id="259" r:id="rId14"/>
    <p:sldId id="329" r:id="rId15"/>
    <p:sldId id="314" r:id="rId16"/>
    <p:sldId id="334" r:id="rId17"/>
    <p:sldId id="333" r:id="rId18"/>
    <p:sldId id="332" r:id="rId19"/>
    <p:sldId id="331" r:id="rId20"/>
    <p:sldId id="335" r:id="rId21"/>
    <p:sldId id="337" r:id="rId22"/>
    <p:sldId id="338" r:id="rId23"/>
    <p:sldId id="339" r:id="rId24"/>
    <p:sldId id="340" r:id="rId25"/>
    <p:sldId id="260" r:id="rId26"/>
    <p:sldId id="266" r:id="rId27"/>
    <p:sldId id="342" r:id="rId28"/>
    <p:sldId id="343" r:id="rId29"/>
    <p:sldId id="344" r:id="rId30"/>
    <p:sldId id="341" r:id="rId31"/>
    <p:sldId id="345" r:id="rId32"/>
    <p:sldId id="261" r:id="rId33"/>
    <p:sldId id="263" r:id="rId34"/>
    <p:sldId id="321" r:id="rId35"/>
    <p:sldId id="262" r:id="rId36"/>
    <p:sldId id="264" r:id="rId37"/>
    <p:sldId id="265" r:id="rId38"/>
    <p:sldId id="280" r:id="rId39"/>
    <p:sldId id="267" r:id="rId40"/>
    <p:sldId id="349" r:id="rId41"/>
    <p:sldId id="324" r:id="rId42"/>
    <p:sldId id="322" r:id="rId43"/>
    <p:sldId id="268" r:id="rId44"/>
    <p:sldId id="323" r:id="rId45"/>
    <p:sldId id="325" r:id="rId46"/>
    <p:sldId id="326" r:id="rId47"/>
    <p:sldId id="275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46" r:id="rId56"/>
    <p:sldId id="347" r:id="rId57"/>
    <p:sldId id="348" r:id="rId58"/>
    <p:sldId id="380" r:id="rId59"/>
    <p:sldId id="381" r:id="rId60"/>
    <p:sldId id="382" r:id="rId61"/>
    <p:sldId id="383" r:id="rId62"/>
    <p:sldId id="269" r:id="rId63"/>
    <p:sldId id="270" r:id="rId64"/>
    <p:sldId id="271" r:id="rId65"/>
    <p:sldId id="272" r:id="rId66"/>
    <p:sldId id="357" r:id="rId67"/>
    <p:sldId id="364" r:id="rId68"/>
    <p:sldId id="367" r:id="rId69"/>
    <p:sldId id="366" r:id="rId70"/>
    <p:sldId id="365" r:id="rId71"/>
    <p:sldId id="359" r:id="rId72"/>
    <p:sldId id="360" r:id="rId73"/>
    <p:sldId id="361" r:id="rId74"/>
    <p:sldId id="362" r:id="rId75"/>
    <p:sldId id="363" r:id="rId76"/>
    <p:sldId id="293" r:id="rId77"/>
    <p:sldId id="276" r:id="rId78"/>
    <p:sldId id="300" r:id="rId79"/>
    <p:sldId id="301" r:id="rId80"/>
    <p:sldId id="302" r:id="rId81"/>
    <p:sldId id="290" r:id="rId82"/>
    <p:sldId id="303" r:id="rId83"/>
    <p:sldId id="291" r:id="rId84"/>
    <p:sldId id="304" r:id="rId85"/>
    <p:sldId id="305" r:id="rId86"/>
    <p:sldId id="306" r:id="rId87"/>
    <p:sldId id="277" r:id="rId88"/>
    <p:sldId id="278" r:id="rId89"/>
    <p:sldId id="294" r:id="rId90"/>
    <p:sldId id="295" r:id="rId91"/>
    <p:sldId id="298" r:id="rId92"/>
    <p:sldId id="297" r:id="rId93"/>
    <p:sldId id="296" r:id="rId94"/>
    <p:sldId id="299" r:id="rId95"/>
    <p:sldId id="370" r:id="rId96"/>
    <p:sldId id="371" r:id="rId97"/>
    <p:sldId id="372" r:id="rId98"/>
    <p:sldId id="369" r:id="rId99"/>
    <p:sldId id="368" r:id="rId100"/>
    <p:sldId id="375" r:id="rId101"/>
    <p:sldId id="376" r:id="rId102"/>
    <p:sldId id="373" r:id="rId103"/>
    <p:sldId id="308" r:id="rId104"/>
    <p:sldId id="309" r:id="rId105"/>
    <p:sldId id="315" r:id="rId106"/>
    <p:sldId id="316" r:id="rId107"/>
    <p:sldId id="317" r:id="rId108"/>
    <p:sldId id="320" r:id="rId109"/>
    <p:sldId id="319" r:id="rId110"/>
    <p:sldId id="377" r:id="rId111"/>
    <p:sldId id="310" r:id="rId112"/>
    <p:sldId id="311" r:id="rId113"/>
    <p:sldId id="312" r:id="rId114"/>
    <p:sldId id="378" r:id="rId115"/>
    <p:sldId id="313" r:id="rId116"/>
    <p:sldId id="379" r:id="rId117"/>
  </p:sldIdLst>
  <p:sldSz cx="9144000" cy="6858000" type="screen4x3"/>
  <p:notesSz cx="6858000" cy="9144000"/>
  <p:embeddedFontLst>
    <p:embeddedFont>
      <p:font typeface="Back to School " pitchFamily="2" charset="0"/>
      <p:regular r:id="rId118"/>
    </p:embeddedFont>
    <p:embeddedFont>
      <p:font typeface="Calibri" pitchFamily="34" charset="0"/>
      <p:regular r:id="rId119"/>
      <p:bold r:id="rId120"/>
      <p:italic r:id="rId121"/>
      <p:boldItalic r:id="rId122"/>
    </p:embeddedFont>
    <p:embeddedFont>
      <p:font typeface="SimSun" pitchFamily="2" charset="-122"/>
      <p:regular r:id="rId1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60"/>
  </p:normalViewPr>
  <p:slideViewPr>
    <p:cSldViewPr>
      <p:cViewPr varScale="1">
        <p:scale>
          <a:sx n="64" d="100"/>
          <a:sy n="64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1.fntdata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4FBA60-56D1-4791-9583-44F7827B71B1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FF9C74-D396-40F2-BDF4-DEA63EEB0D78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Integer</a:t>
          </a:r>
          <a:endParaRPr lang="en-US" b="1" dirty="0">
            <a:solidFill>
              <a:srgbClr val="002060"/>
            </a:solidFill>
          </a:endParaRPr>
        </a:p>
      </dgm:t>
    </dgm:pt>
    <dgm:pt modelId="{63FFD675-1037-4AB7-AAF9-C1EA95C46BD6}" type="parTrans" cxnId="{095FF0A9-38E3-459D-90EA-5E8913360BB4}">
      <dgm:prSet/>
      <dgm:spPr/>
      <dgm:t>
        <a:bodyPr/>
        <a:lstStyle/>
        <a:p>
          <a:endParaRPr lang="en-US"/>
        </a:p>
      </dgm:t>
    </dgm:pt>
    <dgm:pt modelId="{48134FC4-97E4-49C7-BA56-2546D69A2381}" type="sibTrans" cxnId="{095FF0A9-38E3-459D-90EA-5E8913360BB4}">
      <dgm:prSet/>
      <dgm:spPr/>
      <dgm:t>
        <a:bodyPr/>
        <a:lstStyle/>
        <a:p>
          <a:endParaRPr lang="en-US"/>
        </a:p>
      </dgm:t>
    </dgm:pt>
    <dgm:pt modelId="{3AC873E4-2F39-461F-82DC-67FE24B3E793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Date</a:t>
          </a:r>
          <a:endParaRPr lang="en-US" b="1" dirty="0">
            <a:solidFill>
              <a:srgbClr val="002060"/>
            </a:solidFill>
          </a:endParaRPr>
        </a:p>
      </dgm:t>
    </dgm:pt>
    <dgm:pt modelId="{B92C2D48-71DE-4CA4-B0D1-E4AFBC18E369}" type="parTrans" cxnId="{2E7BE745-613E-4128-ABC5-391B6549A41F}">
      <dgm:prSet/>
      <dgm:spPr/>
      <dgm:t>
        <a:bodyPr/>
        <a:lstStyle/>
        <a:p>
          <a:endParaRPr lang="en-US"/>
        </a:p>
      </dgm:t>
    </dgm:pt>
    <dgm:pt modelId="{85B790CC-F00A-49A0-8F3D-39F67C8BCB1B}" type="sibTrans" cxnId="{2E7BE745-613E-4128-ABC5-391B6549A41F}">
      <dgm:prSet/>
      <dgm:spPr/>
      <dgm:t>
        <a:bodyPr/>
        <a:lstStyle/>
        <a:p>
          <a:endParaRPr lang="en-US"/>
        </a:p>
      </dgm:t>
    </dgm:pt>
    <dgm:pt modelId="{D5CD7E94-C901-48DD-BB24-197B85BA2508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2060"/>
              </a:solidFill>
            </a:rPr>
            <a:t>Str</a:t>
          </a:r>
          <a:r>
            <a:rPr lang="id-ID" b="1" dirty="0" smtClean="0">
              <a:solidFill>
                <a:srgbClr val="002060"/>
              </a:solidFill>
            </a:rPr>
            <a:t>ing</a:t>
          </a:r>
          <a:endParaRPr lang="en-US" b="1" dirty="0">
            <a:solidFill>
              <a:srgbClr val="002060"/>
            </a:solidFill>
          </a:endParaRPr>
        </a:p>
      </dgm:t>
    </dgm:pt>
    <dgm:pt modelId="{38E77FC1-B70D-440A-8E2F-E50DF67E4164}" type="parTrans" cxnId="{61851CF1-18FE-4025-8656-820BE206BAD6}">
      <dgm:prSet/>
      <dgm:spPr/>
      <dgm:t>
        <a:bodyPr/>
        <a:lstStyle/>
        <a:p>
          <a:endParaRPr lang="en-US"/>
        </a:p>
      </dgm:t>
    </dgm:pt>
    <dgm:pt modelId="{3EA309C6-67F8-40D1-8268-ADB156DFA7EC}" type="sibTrans" cxnId="{61851CF1-18FE-4025-8656-820BE206BAD6}">
      <dgm:prSet/>
      <dgm:spPr/>
      <dgm:t>
        <a:bodyPr/>
        <a:lstStyle/>
        <a:p>
          <a:endParaRPr lang="en-US"/>
        </a:p>
      </dgm:t>
    </dgm:pt>
    <dgm:pt modelId="{B33A73A0-7270-4273-B3E5-DD2E4F941CBF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Boolean</a:t>
          </a:r>
          <a:endParaRPr lang="en-US" b="1" dirty="0">
            <a:solidFill>
              <a:srgbClr val="002060"/>
            </a:solidFill>
          </a:endParaRPr>
        </a:p>
      </dgm:t>
    </dgm:pt>
    <dgm:pt modelId="{AFA7EEED-8243-4D5B-AFDC-FDD7FBFE847F}" type="parTrans" cxnId="{9F43B652-C961-4954-B81A-276DD7CF272E}">
      <dgm:prSet/>
      <dgm:spPr/>
      <dgm:t>
        <a:bodyPr/>
        <a:lstStyle/>
        <a:p>
          <a:endParaRPr lang="en-US"/>
        </a:p>
      </dgm:t>
    </dgm:pt>
    <dgm:pt modelId="{F22B01A8-3251-4E93-84D9-E25300825652}" type="sibTrans" cxnId="{9F43B652-C961-4954-B81A-276DD7CF272E}">
      <dgm:prSet/>
      <dgm:spPr/>
      <dgm:t>
        <a:bodyPr/>
        <a:lstStyle/>
        <a:p>
          <a:endParaRPr lang="en-US"/>
        </a:p>
      </dgm:t>
    </dgm:pt>
    <dgm:pt modelId="{594C99F4-0506-49D9-9D39-A41C19D355E2}" type="pres">
      <dgm:prSet presAssocID="{624FBA60-56D1-4791-9583-44F7827B71B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285AFD-58D7-4642-9DFA-DBB8A7889FF2}" type="pres">
      <dgm:prSet presAssocID="{1CFF9C74-D396-40F2-BDF4-DEA63EEB0D78}" presName="composite" presStyleCnt="0"/>
      <dgm:spPr/>
    </dgm:pt>
    <dgm:pt modelId="{B5410346-5531-4F1F-A7E9-44893F01A96E}" type="pres">
      <dgm:prSet presAssocID="{1CFF9C74-D396-40F2-BDF4-DEA63EEB0D78}" presName="imgShp" presStyleLbl="fgImgPlace1" presStyleIdx="0" presStyleCnt="4"/>
      <dgm:spPr/>
    </dgm:pt>
    <dgm:pt modelId="{FD9A6FFC-4730-40CC-934B-C79E3BB452C8}" type="pres">
      <dgm:prSet presAssocID="{1CFF9C74-D396-40F2-BDF4-DEA63EEB0D7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86BC2-94F4-4F99-BB1B-0922DD2F9FC2}" type="pres">
      <dgm:prSet presAssocID="{48134FC4-97E4-49C7-BA56-2546D69A2381}" presName="spacing" presStyleCnt="0"/>
      <dgm:spPr/>
    </dgm:pt>
    <dgm:pt modelId="{82555564-E386-4963-8366-AC84E44F15E4}" type="pres">
      <dgm:prSet presAssocID="{3AC873E4-2F39-461F-82DC-67FE24B3E793}" presName="composite" presStyleCnt="0"/>
      <dgm:spPr/>
    </dgm:pt>
    <dgm:pt modelId="{12B6468C-31A7-45D5-9035-F7E4F34AF209}" type="pres">
      <dgm:prSet presAssocID="{3AC873E4-2F39-461F-82DC-67FE24B3E793}" presName="imgShp" presStyleLbl="fgImgPlace1" presStyleIdx="1" presStyleCnt="4"/>
      <dgm:spPr/>
    </dgm:pt>
    <dgm:pt modelId="{602A356E-9F28-422E-9527-6FA39B50A153}" type="pres">
      <dgm:prSet presAssocID="{3AC873E4-2F39-461F-82DC-67FE24B3E79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2522A-D190-49D1-A07A-A46ED00EF0B0}" type="pres">
      <dgm:prSet presAssocID="{85B790CC-F00A-49A0-8F3D-39F67C8BCB1B}" presName="spacing" presStyleCnt="0"/>
      <dgm:spPr/>
    </dgm:pt>
    <dgm:pt modelId="{C0828EE7-DBCF-4C11-AD9A-1AB2E872D0A4}" type="pres">
      <dgm:prSet presAssocID="{D5CD7E94-C901-48DD-BB24-197B85BA2508}" presName="composite" presStyleCnt="0"/>
      <dgm:spPr/>
    </dgm:pt>
    <dgm:pt modelId="{6C199E77-F8CF-450C-A605-C9FDA99358F7}" type="pres">
      <dgm:prSet presAssocID="{D5CD7E94-C901-48DD-BB24-197B85BA2508}" presName="imgShp" presStyleLbl="fgImgPlace1" presStyleIdx="2" presStyleCnt="4"/>
      <dgm:spPr/>
    </dgm:pt>
    <dgm:pt modelId="{081AC4F9-B647-46DA-B5EC-9EA359728958}" type="pres">
      <dgm:prSet presAssocID="{D5CD7E94-C901-48DD-BB24-197B85BA250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55BF7-66D4-4E90-A699-74D0036EA3CD}" type="pres">
      <dgm:prSet presAssocID="{3EA309C6-67F8-40D1-8268-ADB156DFA7EC}" presName="spacing" presStyleCnt="0"/>
      <dgm:spPr/>
    </dgm:pt>
    <dgm:pt modelId="{6691180D-93A3-438A-BB25-891275EE61E0}" type="pres">
      <dgm:prSet presAssocID="{B33A73A0-7270-4273-B3E5-DD2E4F941CBF}" presName="composite" presStyleCnt="0"/>
      <dgm:spPr/>
    </dgm:pt>
    <dgm:pt modelId="{597EF60E-C591-42B6-AD9C-92ED05F163CF}" type="pres">
      <dgm:prSet presAssocID="{B33A73A0-7270-4273-B3E5-DD2E4F941CBF}" presName="imgShp" presStyleLbl="fgImgPlace1" presStyleIdx="3" presStyleCnt="4"/>
      <dgm:spPr/>
    </dgm:pt>
    <dgm:pt modelId="{40680A0E-8546-4334-95E5-1883D41C895C}" type="pres">
      <dgm:prSet presAssocID="{B33A73A0-7270-4273-B3E5-DD2E4F941CB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F3635C-CDF1-47D1-95CD-0ED230F7A56E}" type="presOf" srcId="{B33A73A0-7270-4273-B3E5-DD2E4F941CBF}" destId="{40680A0E-8546-4334-95E5-1883D41C895C}" srcOrd="0" destOrd="0" presId="urn:microsoft.com/office/officeart/2005/8/layout/vList3"/>
    <dgm:cxn modelId="{4143A76B-B61E-4132-B30C-06BF1312B745}" type="presOf" srcId="{1CFF9C74-D396-40F2-BDF4-DEA63EEB0D78}" destId="{FD9A6FFC-4730-40CC-934B-C79E3BB452C8}" srcOrd="0" destOrd="0" presId="urn:microsoft.com/office/officeart/2005/8/layout/vList3"/>
    <dgm:cxn modelId="{A6291653-9D24-448F-B959-C5488E9823DE}" type="presOf" srcId="{624FBA60-56D1-4791-9583-44F7827B71B1}" destId="{594C99F4-0506-49D9-9D39-A41C19D355E2}" srcOrd="0" destOrd="0" presId="urn:microsoft.com/office/officeart/2005/8/layout/vList3"/>
    <dgm:cxn modelId="{091084B7-48B7-4985-B832-A4E5CF2A1BFB}" type="presOf" srcId="{D5CD7E94-C901-48DD-BB24-197B85BA2508}" destId="{081AC4F9-B647-46DA-B5EC-9EA359728958}" srcOrd="0" destOrd="0" presId="urn:microsoft.com/office/officeart/2005/8/layout/vList3"/>
    <dgm:cxn modelId="{40CEEFC5-C2B0-4C69-A7C3-6B2081E1C1B5}" type="presOf" srcId="{3AC873E4-2F39-461F-82DC-67FE24B3E793}" destId="{602A356E-9F28-422E-9527-6FA39B50A153}" srcOrd="0" destOrd="0" presId="urn:microsoft.com/office/officeart/2005/8/layout/vList3"/>
    <dgm:cxn modelId="{9F43B652-C961-4954-B81A-276DD7CF272E}" srcId="{624FBA60-56D1-4791-9583-44F7827B71B1}" destId="{B33A73A0-7270-4273-B3E5-DD2E4F941CBF}" srcOrd="3" destOrd="0" parTransId="{AFA7EEED-8243-4D5B-AFDC-FDD7FBFE847F}" sibTransId="{F22B01A8-3251-4E93-84D9-E25300825652}"/>
    <dgm:cxn modelId="{095FF0A9-38E3-459D-90EA-5E8913360BB4}" srcId="{624FBA60-56D1-4791-9583-44F7827B71B1}" destId="{1CFF9C74-D396-40F2-BDF4-DEA63EEB0D78}" srcOrd="0" destOrd="0" parTransId="{63FFD675-1037-4AB7-AAF9-C1EA95C46BD6}" sibTransId="{48134FC4-97E4-49C7-BA56-2546D69A2381}"/>
    <dgm:cxn modelId="{61851CF1-18FE-4025-8656-820BE206BAD6}" srcId="{624FBA60-56D1-4791-9583-44F7827B71B1}" destId="{D5CD7E94-C901-48DD-BB24-197B85BA2508}" srcOrd="2" destOrd="0" parTransId="{38E77FC1-B70D-440A-8E2F-E50DF67E4164}" sibTransId="{3EA309C6-67F8-40D1-8268-ADB156DFA7EC}"/>
    <dgm:cxn modelId="{2E7BE745-613E-4128-ABC5-391B6549A41F}" srcId="{624FBA60-56D1-4791-9583-44F7827B71B1}" destId="{3AC873E4-2F39-461F-82DC-67FE24B3E793}" srcOrd="1" destOrd="0" parTransId="{B92C2D48-71DE-4CA4-B0D1-E4AFBC18E369}" sibTransId="{85B790CC-F00A-49A0-8F3D-39F67C8BCB1B}"/>
    <dgm:cxn modelId="{8ED336D3-8058-41C0-A696-61CD4B7161CE}" type="presParOf" srcId="{594C99F4-0506-49D9-9D39-A41C19D355E2}" destId="{C0285AFD-58D7-4642-9DFA-DBB8A7889FF2}" srcOrd="0" destOrd="0" presId="urn:microsoft.com/office/officeart/2005/8/layout/vList3"/>
    <dgm:cxn modelId="{962C57C9-A6F6-4DE6-ADFC-BB167358E465}" type="presParOf" srcId="{C0285AFD-58D7-4642-9DFA-DBB8A7889FF2}" destId="{B5410346-5531-4F1F-A7E9-44893F01A96E}" srcOrd="0" destOrd="0" presId="urn:microsoft.com/office/officeart/2005/8/layout/vList3"/>
    <dgm:cxn modelId="{943A951D-5058-4F96-B9DA-7A2E362CF1D1}" type="presParOf" srcId="{C0285AFD-58D7-4642-9DFA-DBB8A7889FF2}" destId="{FD9A6FFC-4730-40CC-934B-C79E3BB452C8}" srcOrd="1" destOrd="0" presId="urn:microsoft.com/office/officeart/2005/8/layout/vList3"/>
    <dgm:cxn modelId="{88A8BF8F-013B-4050-874F-81C0A3D123F0}" type="presParOf" srcId="{594C99F4-0506-49D9-9D39-A41C19D355E2}" destId="{20986BC2-94F4-4F99-BB1B-0922DD2F9FC2}" srcOrd="1" destOrd="0" presId="urn:microsoft.com/office/officeart/2005/8/layout/vList3"/>
    <dgm:cxn modelId="{12828563-0284-4197-85F5-D3E7AB57B129}" type="presParOf" srcId="{594C99F4-0506-49D9-9D39-A41C19D355E2}" destId="{82555564-E386-4963-8366-AC84E44F15E4}" srcOrd="2" destOrd="0" presId="urn:microsoft.com/office/officeart/2005/8/layout/vList3"/>
    <dgm:cxn modelId="{268BDF33-F15C-4A5D-8194-63BCA94015BF}" type="presParOf" srcId="{82555564-E386-4963-8366-AC84E44F15E4}" destId="{12B6468C-31A7-45D5-9035-F7E4F34AF209}" srcOrd="0" destOrd="0" presId="urn:microsoft.com/office/officeart/2005/8/layout/vList3"/>
    <dgm:cxn modelId="{CB1128B4-8941-45D1-A874-290FA02E17A4}" type="presParOf" srcId="{82555564-E386-4963-8366-AC84E44F15E4}" destId="{602A356E-9F28-422E-9527-6FA39B50A153}" srcOrd="1" destOrd="0" presId="urn:microsoft.com/office/officeart/2005/8/layout/vList3"/>
    <dgm:cxn modelId="{1E3BE6CF-9032-440F-A354-CA22EC3BE3D5}" type="presParOf" srcId="{594C99F4-0506-49D9-9D39-A41C19D355E2}" destId="{17D2522A-D190-49D1-A07A-A46ED00EF0B0}" srcOrd="3" destOrd="0" presId="urn:microsoft.com/office/officeart/2005/8/layout/vList3"/>
    <dgm:cxn modelId="{F8C7927E-EE24-48DD-8876-32CB11259B69}" type="presParOf" srcId="{594C99F4-0506-49D9-9D39-A41C19D355E2}" destId="{C0828EE7-DBCF-4C11-AD9A-1AB2E872D0A4}" srcOrd="4" destOrd="0" presId="urn:microsoft.com/office/officeart/2005/8/layout/vList3"/>
    <dgm:cxn modelId="{72858F7E-0F09-4516-9CEC-F61FA58287CA}" type="presParOf" srcId="{C0828EE7-DBCF-4C11-AD9A-1AB2E872D0A4}" destId="{6C199E77-F8CF-450C-A605-C9FDA99358F7}" srcOrd="0" destOrd="0" presId="urn:microsoft.com/office/officeart/2005/8/layout/vList3"/>
    <dgm:cxn modelId="{882BC79D-13AF-42B2-8DDC-8ACC6DDFA23C}" type="presParOf" srcId="{C0828EE7-DBCF-4C11-AD9A-1AB2E872D0A4}" destId="{081AC4F9-B647-46DA-B5EC-9EA359728958}" srcOrd="1" destOrd="0" presId="urn:microsoft.com/office/officeart/2005/8/layout/vList3"/>
    <dgm:cxn modelId="{248D126D-CEE8-412E-ABDE-FFD70C59DB61}" type="presParOf" srcId="{594C99F4-0506-49D9-9D39-A41C19D355E2}" destId="{E4D55BF7-66D4-4E90-A699-74D0036EA3CD}" srcOrd="5" destOrd="0" presId="urn:microsoft.com/office/officeart/2005/8/layout/vList3"/>
    <dgm:cxn modelId="{9D7CCFD1-4AD8-4352-9541-BF35A552EEBD}" type="presParOf" srcId="{594C99F4-0506-49D9-9D39-A41C19D355E2}" destId="{6691180D-93A3-438A-BB25-891275EE61E0}" srcOrd="6" destOrd="0" presId="urn:microsoft.com/office/officeart/2005/8/layout/vList3"/>
    <dgm:cxn modelId="{8F394E5E-F45D-4218-8C8B-E81090A2649A}" type="presParOf" srcId="{6691180D-93A3-438A-BB25-891275EE61E0}" destId="{597EF60E-C591-42B6-AD9C-92ED05F163CF}" srcOrd="0" destOrd="0" presId="urn:microsoft.com/office/officeart/2005/8/layout/vList3"/>
    <dgm:cxn modelId="{500AAC30-DA35-4C56-8695-BBBE80634752}" type="presParOf" srcId="{6691180D-93A3-438A-BB25-891275EE61E0}" destId="{40680A0E-8546-4334-95E5-1883D41C895C}" srcOrd="1" destOrd="0" presId="urn:microsoft.com/office/officeart/2005/8/layout/vList3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2280B1-D678-47B8-8B97-3AE6F032982A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36C6A7-3649-4CC8-97C2-A6C1B3F7778F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Single</a:t>
          </a:r>
          <a:endParaRPr lang="en-US" b="1" dirty="0">
            <a:solidFill>
              <a:srgbClr val="002060"/>
            </a:solidFill>
          </a:endParaRPr>
        </a:p>
      </dgm:t>
    </dgm:pt>
    <dgm:pt modelId="{F2C0CA77-C353-4B43-9B12-FE1EC2037402}" type="parTrans" cxnId="{1B733601-14FB-4D96-8174-31D49265AD02}">
      <dgm:prSet/>
      <dgm:spPr/>
      <dgm:t>
        <a:bodyPr/>
        <a:lstStyle/>
        <a:p>
          <a:endParaRPr lang="en-US"/>
        </a:p>
      </dgm:t>
    </dgm:pt>
    <dgm:pt modelId="{E5B79683-BBA8-4089-8149-044D522F1A6E}" type="sibTrans" cxnId="{1B733601-14FB-4D96-8174-31D49265AD02}">
      <dgm:prSet/>
      <dgm:spPr/>
      <dgm:t>
        <a:bodyPr/>
        <a:lstStyle/>
        <a:p>
          <a:endParaRPr lang="en-US"/>
        </a:p>
      </dgm:t>
    </dgm:pt>
    <dgm:pt modelId="{BC511CA0-53B9-4F1A-B96F-E5BD5CF91375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Integer</a:t>
          </a:r>
          <a:endParaRPr lang="en-US" b="1" dirty="0">
            <a:solidFill>
              <a:srgbClr val="002060"/>
            </a:solidFill>
          </a:endParaRPr>
        </a:p>
      </dgm:t>
    </dgm:pt>
    <dgm:pt modelId="{66327CC0-ACCB-42C7-8109-8CCD24FDF810}" type="parTrans" cxnId="{1350DAF2-C035-4417-9D73-AF0E5723ACE3}">
      <dgm:prSet/>
      <dgm:spPr/>
      <dgm:t>
        <a:bodyPr/>
        <a:lstStyle/>
        <a:p>
          <a:endParaRPr lang="en-US"/>
        </a:p>
      </dgm:t>
    </dgm:pt>
    <dgm:pt modelId="{5FF786AA-395F-4C41-B934-E64C68DCBB54}" type="sibTrans" cxnId="{1350DAF2-C035-4417-9D73-AF0E5723ACE3}">
      <dgm:prSet/>
      <dgm:spPr/>
      <dgm:t>
        <a:bodyPr/>
        <a:lstStyle/>
        <a:p>
          <a:endParaRPr lang="en-US"/>
        </a:p>
      </dgm:t>
    </dgm:pt>
    <dgm:pt modelId="{01C4029F-7505-4E02-94FF-CA94C64789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Currency</a:t>
          </a:r>
          <a:endParaRPr lang="en-US" b="1" dirty="0">
            <a:solidFill>
              <a:srgbClr val="002060"/>
            </a:solidFill>
          </a:endParaRPr>
        </a:p>
      </dgm:t>
    </dgm:pt>
    <dgm:pt modelId="{B7180204-9DE8-4459-9C16-F0E18E880374}" type="parTrans" cxnId="{627B0ECC-A362-4FD4-923F-65771EC835DA}">
      <dgm:prSet/>
      <dgm:spPr/>
      <dgm:t>
        <a:bodyPr/>
        <a:lstStyle/>
        <a:p>
          <a:endParaRPr lang="en-US"/>
        </a:p>
      </dgm:t>
    </dgm:pt>
    <dgm:pt modelId="{DD82A6EB-D2B5-4926-A94C-707D7EAC3990}" type="sibTrans" cxnId="{627B0ECC-A362-4FD4-923F-65771EC835DA}">
      <dgm:prSet/>
      <dgm:spPr/>
      <dgm:t>
        <a:bodyPr/>
        <a:lstStyle/>
        <a:p>
          <a:endParaRPr lang="en-US"/>
        </a:p>
      </dgm:t>
    </dgm:pt>
    <dgm:pt modelId="{61F4E1BA-7869-45D1-89CB-16227EC264BE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2060"/>
              </a:solidFill>
            </a:rPr>
            <a:t>Bulat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pecahan</a:t>
          </a:r>
          <a:endParaRPr lang="en-US" b="1" dirty="0">
            <a:solidFill>
              <a:srgbClr val="002060"/>
            </a:solidFill>
          </a:endParaRPr>
        </a:p>
      </dgm:t>
    </dgm:pt>
    <dgm:pt modelId="{114CC17C-95A8-451A-9475-D9BA80921B6A}" type="parTrans" cxnId="{A304DEE4-BD2F-4575-AF0D-36C4D43B056E}">
      <dgm:prSet/>
      <dgm:spPr/>
    </dgm:pt>
    <dgm:pt modelId="{F7FC7AEA-4F8F-4722-AD47-6F59F823D2D6}" type="sibTrans" cxnId="{A304DEE4-BD2F-4575-AF0D-36C4D43B056E}">
      <dgm:prSet/>
      <dgm:spPr/>
    </dgm:pt>
    <dgm:pt modelId="{6E29C959-BBEE-45C4-918B-A517CD8EF008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2060"/>
              </a:solidFill>
            </a:rPr>
            <a:t>Bulat</a:t>
          </a:r>
          <a:endParaRPr lang="en-US" b="1" dirty="0">
            <a:solidFill>
              <a:srgbClr val="002060"/>
            </a:solidFill>
          </a:endParaRPr>
        </a:p>
      </dgm:t>
    </dgm:pt>
    <dgm:pt modelId="{01856A80-EB91-4E8D-BBC9-906F33180227}" type="parTrans" cxnId="{BBBA720D-A141-4CE3-B3DC-992682B4A55A}">
      <dgm:prSet/>
      <dgm:spPr/>
    </dgm:pt>
    <dgm:pt modelId="{8D1A1B21-AC8A-406C-AA0C-DD368FD02F7F}" type="sibTrans" cxnId="{BBBA720D-A141-4CE3-B3DC-992682B4A55A}">
      <dgm:prSet/>
      <dgm:spPr/>
    </dgm:pt>
    <dgm:pt modelId="{7895B1B7-163A-4D2F-B0C2-725B9484DA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Byte</a:t>
          </a:r>
          <a:endParaRPr lang="en-US" b="1" dirty="0">
            <a:solidFill>
              <a:srgbClr val="002060"/>
            </a:solidFill>
          </a:endParaRPr>
        </a:p>
      </dgm:t>
    </dgm:pt>
    <dgm:pt modelId="{82F4BD81-1997-4E1E-8E8B-5CB8F0142B39}" type="sibTrans" cxnId="{5CD12BE6-96F5-4B39-A729-9CB33153A4BB}">
      <dgm:prSet/>
      <dgm:spPr/>
      <dgm:t>
        <a:bodyPr/>
        <a:lstStyle/>
        <a:p>
          <a:endParaRPr lang="en-US"/>
        </a:p>
      </dgm:t>
    </dgm:pt>
    <dgm:pt modelId="{1F5A0C02-6B65-456D-83D9-9CB8E0D63F48}" type="parTrans" cxnId="{5CD12BE6-96F5-4B39-A729-9CB33153A4BB}">
      <dgm:prSet/>
      <dgm:spPr/>
      <dgm:t>
        <a:bodyPr/>
        <a:lstStyle/>
        <a:p>
          <a:endParaRPr lang="en-US"/>
        </a:p>
      </dgm:t>
    </dgm:pt>
    <dgm:pt modelId="{D42CE315-33E3-41BB-BBF0-5E90B6935D61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0 -255</a:t>
          </a:r>
          <a:r>
            <a:rPr lang="id-ID" b="1" dirty="0" smtClean="0">
              <a:solidFill>
                <a:srgbClr val="002060"/>
              </a:solidFill>
            </a:rPr>
            <a:t> </a:t>
          </a:r>
          <a:endParaRPr lang="en-US" b="1" dirty="0">
            <a:solidFill>
              <a:srgbClr val="002060"/>
            </a:solidFill>
          </a:endParaRPr>
        </a:p>
      </dgm:t>
    </dgm:pt>
    <dgm:pt modelId="{3C302D6E-14CC-482F-A395-DF43C232DFA0}" type="parTrans" cxnId="{EDBFAE20-6508-4A2E-B3D2-391163F937AF}">
      <dgm:prSet/>
      <dgm:spPr/>
    </dgm:pt>
    <dgm:pt modelId="{D264B578-10B0-41D2-8971-579B8032319F}" type="sibTrans" cxnId="{EDBFAE20-6508-4A2E-B3D2-391163F937AF}">
      <dgm:prSet/>
      <dgm:spPr/>
    </dgm:pt>
    <dgm:pt modelId="{061ADAD4-ACC0-40E7-B4E2-BAEDC6C1F3C1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Mata </a:t>
          </a:r>
          <a:r>
            <a:rPr lang="en-US" b="1" dirty="0" err="1" smtClean="0">
              <a:solidFill>
                <a:srgbClr val="002060"/>
              </a:solidFill>
            </a:rPr>
            <a:t>Uang</a:t>
          </a:r>
          <a:endParaRPr lang="en-US" b="1" dirty="0">
            <a:solidFill>
              <a:srgbClr val="002060"/>
            </a:solidFill>
          </a:endParaRPr>
        </a:p>
      </dgm:t>
    </dgm:pt>
    <dgm:pt modelId="{98A9B100-E1AB-4FA0-B50C-D4F2CB480B01}" type="parTrans" cxnId="{3C5D0196-DBB5-4FA9-9595-D3304BE221B6}">
      <dgm:prSet/>
      <dgm:spPr/>
    </dgm:pt>
    <dgm:pt modelId="{0421ED93-452A-469A-842F-C4F36A214B20}" type="sibTrans" cxnId="{3C5D0196-DBB5-4FA9-9595-D3304BE221B6}">
      <dgm:prSet/>
      <dgm:spPr/>
    </dgm:pt>
    <dgm:pt modelId="{AD47D786-D0A6-437E-9E37-B2D9939CF00E}" type="pres">
      <dgm:prSet presAssocID="{552280B1-D678-47B8-8B97-3AE6F032982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DC54C-472A-4C1F-ABD3-353CD139BB30}" type="pres">
      <dgm:prSet presAssocID="{552280B1-D678-47B8-8B97-3AE6F032982A}" presName="arrow" presStyleLbl="bgShp" presStyleIdx="0" presStyleCnt="1"/>
      <dgm:spPr/>
    </dgm:pt>
    <dgm:pt modelId="{F8D69463-95EA-4BB1-A65E-1605D5FD0978}" type="pres">
      <dgm:prSet presAssocID="{552280B1-D678-47B8-8B97-3AE6F032982A}" presName="linearProcess" presStyleCnt="0"/>
      <dgm:spPr/>
    </dgm:pt>
    <dgm:pt modelId="{6F6E2A29-A9FE-47D1-8447-F0B7977316C3}" type="pres">
      <dgm:prSet presAssocID="{BE36C6A7-3649-4CC8-97C2-A6C1B3F7778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C5262-C826-4C95-B02B-51A5F6290758}" type="pres">
      <dgm:prSet presAssocID="{E5B79683-BBA8-4089-8149-044D522F1A6E}" presName="sibTrans" presStyleCnt="0"/>
      <dgm:spPr/>
    </dgm:pt>
    <dgm:pt modelId="{B25A1CA0-6553-407B-A1E0-AB270A863D12}" type="pres">
      <dgm:prSet presAssocID="{BC511CA0-53B9-4F1A-B96F-E5BD5CF91375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4BBBA-1C9A-41C7-AD92-855FF51DCE17}" type="pres">
      <dgm:prSet presAssocID="{5FF786AA-395F-4C41-B934-E64C68DCBB54}" presName="sibTrans" presStyleCnt="0"/>
      <dgm:spPr/>
    </dgm:pt>
    <dgm:pt modelId="{5ED525B1-CADD-42AD-B3BA-C2A26BBA6D74}" type="pres">
      <dgm:prSet presAssocID="{01C4029F-7505-4E02-94FF-CA94C64789D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03A69-4CC2-4C79-B23C-AE7E501CBFC9}" type="pres">
      <dgm:prSet presAssocID="{DD82A6EB-D2B5-4926-A94C-707D7EAC3990}" presName="sibTrans" presStyleCnt="0"/>
      <dgm:spPr/>
    </dgm:pt>
    <dgm:pt modelId="{0B686542-F2A5-4D87-B5E1-F18ED3751375}" type="pres">
      <dgm:prSet presAssocID="{7895B1B7-163A-4D2F-B0C2-725B9484DAD6}" presName="textNode" presStyleLbl="node1" presStyleIdx="3" presStyleCnt="4" custLinFactNeighborX="-65496" custLinFactNeighborY="23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ECEF71-C0AC-4C05-A96C-AF16D2AF65F6}" type="presOf" srcId="{7895B1B7-163A-4D2F-B0C2-725B9484DAD6}" destId="{0B686542-F2A5-4D87-B5E1-F18ED3751375}" srcOrd="0" destOrd="0" presId="urn:microsoft.com/office/officeart/2005/8/layout/hProcess9"/>
    <dgm:cxn modelId="{A304DEE4-BD2F-4575-AF0D-36C4D43B056E}" srcId="{BE36C6A7-3649-4CC8-97C2-A6C1B3F7778F}" destId="{61F4E1BA-7869-45D1-89CB-16227EC264BE}" srcOrd="0" destOrd="0" parTransId="{114CC17C-95A8-451A-9475-D9BA80921B6A}" sibTransId="{F7FC7AEA-4F8F-4722-AD47-6F59F823D2D6}"/>
    <dgm:cxn modelId="{BC1BF677-7843-472F-A9C0-D21E47A3C701}" type="presOf" srcId="{6E29C959-BBEE-45C4-918B-A517CD8EF008}" destId="{B25A1CA0-6553-407B-A1E0-AB270A863D12}" srcOrd="0" destOrd="1" presId="urn:microsoft.com/office/officeart/2005/8/layout/hProcess9"/>
    <dgm:cxn modelId="{3C5D0196-DBB5-4FA9-9595-D3304BE221B6}" srcId="{01C4029F-7505-4E02-94FF-CA94C64789D6}" destId="{061ADAD4-ACC0-40E7-B4E2-BAEDC6C1F3C1}" srcOrd="0" destOrd="0" parTransId="{98A9B100-E1AB-4FA0-B50C-D4F2CB480B01}" sibTransId="{0421ED93-452A-469A-842F-C4F36A214B20}"/>
    <dgm:cxn modelId="{BC8A1580-0201-48C0-9C3D-A7193AE437F8}" type="presOf" srcId="{552280B1-D678-47B8-8B97-3AE6F032982A}" destId="{AD47D786-D0A6-437E-9E37-B2D9939CF00E}" srcOrd="0" destOrd="0" presId="urn:microsoft.com/office/officeart/2005/8/layout/hProcess9"/>
    <dgm:cxn modelId="{0019D6CF-DFB6-4896-8B46-322B5EBC9E28}" type="presOf" srcId="{D42CE315-33E3-41BB-BBF0-5E90B6935D61}" destId="{0B686542-F2A5-4D87-B5E1-F18ED3751375}" srcOrd="0" destOrd="1" presId="urn:microsoft.com/office/officeart/2005/8/layout/hProcess9"/>
    <dgm:cxn modelId="{1B733601-14FB-4D96-8174-31D49265AD02}" srcId="{552280B1-D678-47B8-8B97-3AE6F032982A}" destId="{BE36C6A7-3649-4CC8-97C2-A6C1B3F7778F}" srcOrd="0" destOrd="0" parTransId="{F2C0CA77-C353-4B43-9B12-FE1EC2037402}" sibTransId="{E5B79683-BBA8-4089-8149-044D522F1A6E}"/>
    <dgm:cxn modelId="{D823536B-6F40-48A4-9349-8F96CEC8853E}" type="presOf" srcId="{061ADAD4-ACC0-40E7-B4E2-BAEDC6C1F3C1}" destId="{5ED525B1-CADD-42AD-B3BA-C2A26BBA6D74}" srcOrd="0" destOrd="1" presId="urn:microsoft.com/office/officeart/2005/8/layout/hProcess9"/>
    <dgm:cxn modelId="{EDBFAE20-6508-4A2E-B3D2-391163F937AF}" srcId="{7895B1B7-163A-4D2F-B0C2-725B9484DAD6}" destId="{D42CE315-33E3-41BB-BBF0-5E90B6935D61}" srcOrd="0" destOrd="0" parTransId="{3C302D6E-14CC-482F-A395-DF43C232DFA0}" sibTransId="{D264B578-10B0-41D2-8971-579B8032319F}"/>
    <dgm:cxn modelId="{794167C2-8E4F-4CD3-9A59-06C1CBA750CB}" type="presOf" srcId="{BE36C6A7-3649-4CC8-97C2-A6C1B3F7778F}" destId="{6F6E2A29-A9FE-47D1-8447-F0B7977316C3}" srcOrd="0" destOrd="0" presId="urn:microsoft.com/office/officeart/2005/8/layout/hProcess9"/>
    <dgm:cxn modelId="{1350DAF2-C035-4417-9D73-AF0E5723ACE3}" srcId="{552280B1-D678-47B8-8B97-3AE6F032982A}" destId="{BC511CA0-53B9-4F1A-B96F-E5BD5CF91375}" srcOrd="1" destOrd="0" parTransId="{66327CC0-ACCB-42C7-8109-8CCD24FDF810}" sibTransId="{5FF786AA-395F-4C41-B934-E64C68DCBB54}"/>
    <dgm:cxn modelId="{627B0ECC-A362-4FD4-923F-65771EC835DA}" srcId="{552280B1-D678-47B8-8B97-3AE6F032982A}" destId="{01C4029F-7505-4E02-94FF-CA94C64789D6}" srcOrd="2" destOrd="0" parTransId="{B7180204-9DE8-4459-9C16-F0E18E880374}" sibTransId="{DD82A6EB-D2B5-4926-A94C-707D7EAC3990}"/>
    <dgm:cxn modelId="{E068D356-5D99-4781-AE0A-F88110F3D8B1}" type="presOf" srcId="{01C4029F-7505-4E02-94FF-CA94C64789D6}" destId="{5ED525B1-CADD-42AD-B3BA-C2A26BBA6D74}" srcOrd="0" destOrd="0" presId="urn:microsoft.com/office/officeart/2005/8/layout/hProcess9"/>
    <dgm:cxn modelId="{BA6806F5-1BB8-4B8A-92CC-5C22852EBAF7}" type="presOf" srcId="{61F4E1BA-7869-45D1-89CB-16227EC264BE}" destId="{6F6E2A29-A9FE-47D1-8447-F0B7977316C3}" srcOrd="0" destOrd="1" presId="urn:microsoft.com/office/officeart/2005/8/layout/hProcess9"/>
    <dgm:cxn modelId="{8564AB31-E6C5-4AFB-A3D8-143D2179D5E4}" type="presOf" srcId="{BC511CA0-53B9-4F1A-B96F-E5BD5CF91375}" destId="{B25A1CA0-6553-407B-A1E0-AB270A863D12}" srcOrd="0" destOrd="0" presId="urn:microsoft.com/office/officeart/2005/8/layout/hProcess9"/>
    <dgm:cxn modelId="{5CD12BE6-96F5-4B39-A729-9CB33153A4BB}" srcId="{552280B1-D678-47B8-8B97-3AE6F032982A}" destId="{7895B1B7-163A-4D2F-B0C2-725B9484DAD6}" srcOrd="3" destOrd="0" parTransId="{1F5A0C02-6B65-456D-83D9-9CB8E0D63F48}" sibTransId="{82F4BD81-1997-4E1E-8E8B-5CB8F0142B39}"/>
    <dgm:cxn modelId="{BBBA720D-A141-4CE3-B3DC-992682B4A55A}" srcId="{BC511CA0-53B9-4F1A-B96F-E5BD5CF91375}" destId="{6E29C959-BBEE-45C4-918B-A517CD8EF008}" srcOrd="0" destOrd="0" parTransId="{01856A80-EB91-4E8D-BBC9-906F33180227}" sibTransId="{8D1A1B21-AC8A-406C-AA0C-DD368FD02F7F}"/>
    <dgm:cxn modelId="{3E0E98A9-755F-464A-A553-D0A60BCC56C4}" type="presParOf" srcId="{AD47D786-D0A6-437E-9E37-B2D9939CF00E}" destId="{614DC54C-472A-4C1F-ABD3-353CD139BB30}" srcOrd="0" destOrd="0" presId="urn:microsoft.com/office/officeart/2005/8/layout/hProcess9"/>
    <dgm:cxn modelId="{FD32E6C8-EE5E-4378-830C-AC6119488DA3}" type="presParOf" srcId="{AD47D786-D0A6-437E-9E37-B2D9939CF00E}" destId="{F8D69463-95EA-4BB1-A65E-1605D5FD0978}" srcOrd="1" destOrd="0" presId="urn:microsoft.com/office/officeart/2005/8/layout/hProcess9"/>
    <dgm:cxn modelId="{B761D058-9D21-435C-B7AA-0ACA8192FDE3}" type="presParOf" srcId="{F8D69463-95EA-4BB1-A65E-1605D5FD0978}" destId="{6F6E2A29-A9FE-47D1-8447-F0B7977316C3}" srcOrd="0" destOrd="0" presId="urn:microsoft.com/office/officeart/2005/8/layout/hProcess9"/>
    <dgm:cxn modelId="{EFD9EE84-2DF9-4DE1-ADC5-CA897ACC7ECA}" type="presParOf" srcId="{F8D69463-95EA-4BB1-A65E-1605D5FD0978}" destId="{732C5262-C826-4C95-B02B-51A5F6290758}" srcOrd="1" destOrd="0" presId="urn:microsoft.com/office/officeart/2005/8/layout/hProcess9"/>
    <dgm:cxn modelId="{FFFCBA4C-BE0B-4BAB-88B4-20D1F48F29DF}" type="presParOf" srcId="{F8D69463-95EA-4BB1-A65E-1605D5FD0978}" destId="{B25A1CA0-6553-407B-A1E0-AB270A863D12}" srcOrd="2" destOrd="0" presId="urn:microsoft.com/office/officeart/2005/8/layout/hProcess9"/>
    <dgm:cxn modelId="{7134A4E2-0249-4EB9-BCAA-9F0A0B87EDBF}" type="presParOf" srcId="{F8D69463-95EA-4BB1-A65E-1605D5FD0978}" destId="{2414BBBA-1C9A-41C7-AD92-855FF51DCE17}" srcOrd="3" destOrd="0" presId="urn:microsoft.com/office/officeart/2005/8/layout/hProcess9"/>
    <dgm:cxn modelId="{B7003700-6711-4D88-9277-E7329F69CFFE}" type="presParOf" srcId="{F8D69463-95EA-4BB1-A65E-1605D5FD0978}" destId="{5ED525B1-CADD-42AD-B3BA-C2A26BBA6D74}" srcOrd="4" destOrd="0" presId="urn:microsoft.com/office/officeart/2005/8/layout/hProcess9"/>
    <dgm:cxn modelId="{C615FEEC-C20B-4AAC-A248-9C6FA7A4D07A}" type="presParOf" srcId="{F8D69463-95EA-4BB1-A65E-1605D5FD0978}" destId="{B0103A69-4CC2-4C79-B23C-AE7E501CBFC9}" srcOrd="5" destOrd="0" presId="urn:microsoft.com/office/officeart/2005/8/layout/hProcess9"/>
    <dgm:cxn modelId="{B7933C6B-AE0C-4DD6-A261-4BC498B2C19F}" type="presParOf" srcId="{F8D69463-95EA-4BB1-A65E-1605D5FD0978}" destId="{0B686542-F2A5-4D87-B5E1-F18ED3751375}" srcOrd="6" destOrd="0" presId="urn:microsoft.com/office/officeart/2005/8/layout/hProcess9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4BB9A6A-09CA-4C4E-A267-2144BADEDC82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C12D6F2-59BB-490B-B8AD-175CCA5F0F36}">
      <dgm:prSet/>
      <dgm:spPr/>
      <dgm:t>
        <a:bodyPr/>
        <a:lstStyle/>
        <a:p>
          <a:pPr rtl="0"/>
          <a:r>
            <a:rPr lang="en-US" b="1" dirty="0" smtClean="0"/>
            <a:t>Event </a:t>
          </a:r>
          <a:r>
            <a:rPr lang="en-US" dirty="0" err="1" smtClean="0"/>
            <a:t>perintah</a:t>
          </a:r>
          <a:r>
            <a:rPr lang="en-US" dirty="0" smtClean="0"/>
            <a:t> yang </a:t>
          </a:r>
          <a:r>
            <a:rPr lang="en-US" dirty="0" err="1" smtClean="0"/>
            <a:t>diterima</a:t>
          </a:r>
          <a:r>
            <a:rPr lang="en-US" dirty="0" smtClean="0"/>
            <a:t> </a:t>
          </a:r>
          <a:r>
            <a:rPr lang="en-US" dirty="0" err="1" smtClean="0"/>
            <a:t>oleh</a:t>
          </a:r>
          <a:r>
            <a:rPr lang="en-US" dirty="0" smtClean="0"/>
            <a:t> </a:t>
          </a:r>
          <a:r>
            <a:rPr lang="en-US" dirty="0" err="1" smtClean="0"/>
            <a:t>sebuah</a:t>
          </a:r>
          <a:r>
            <a:rPr lang="en-US" dirty="0" smtClean="0"/>
            <a:t> </a:t>
          </a:r>
          <a:r>
            <a:rPr lang="en-US" dirty="0" err="1" smtClean="0"/>
            <a:t>objek</a:t>
          </a:r>
          <a:r>
            <a:rPr lang="en-US" dirty="0" smtClean="0"/>
            <a:t> </a:t>
          </a:r>
        </a:p>
        <a:p>
          <a:pPr rtl="0"/>
          <a:r>
            <a:rPr lang="en-US" dirty="0" smtClean="0"/>
            <a:t>(</a:t>
          </a:r>
          <a:r>
            <a:rPr lang="en-US" dirty="0" err="1" smtClean="0"/>
            <a:t>contoh</a:t>
          </a:r>
          <a:r>
            <a:rPr lang="en-US" dirty="0" smtClean="0"/>
            <a:t>: Load, Click, Double Click, </a:t>
          </a:r>
          <a:r>
            <a:rPr lang="en-US" dirty="0" err="1" smtClean="0"/>
            <a:t>dll</a:t>
          </a:r>
          <a:r>
            <a:rPr lang="en-US" dirty="0" smtClean="0"/>
            <a:t>). </a:t>
          </a:r>
          <a:endParaRPr lang="en-US" dirty="0"/>
        </a:p>
      </dgm:t>
    </dgm:pt>
    <dgm:pt modelId="{1137ED81-6AA7-4532-9BFD-A11100CCA264}" type="parTrans" cxnId="{DEB5546D-9681-4C59-BAFE-9E548DDB2E50}">
      <dgm:prSet/>
      <dgm:spPr/>
      <dgm:t>
        <a:bodyPr/>
        <a:lstStyle/>
        <a:p>
          <a:endParaRPr lang="en-US"/>
        </a:p>
      </dgm:t>
    </dgm:pt>
    <dgm:pt modelId="{0517E8BD-D879-4230-8625-5C7C5F0CB22C}" type="sibTrans" cxnId="{DEB5546D-9681-4C59-BAFE-9E548DDB2E50}">
      <dgm:prSet/>
      <dgm:spPr/>
      <dgm:t>
        <a:bodyPr/>
        <a:lstStyle/>
        <a:p>
          <a:endParaRPr lang="en-US"/>
        </a:p>
      </dgm:t>
    </dgm:pt>
    <dgm:pt modelId="{46B8B05B-06C7-42E1-93F2-01385E83729D}">
      <dgm:prSet/>
      <dgm:spPr/>
      <dgm:t>
        <a:bodyPr/>
        <a:lstStyle/>
        <a:p>
          <a:pPr rtl="0"/>
          <a:r>
            <a:rPr lang="en-US" b="1" dirty="0" err="1" smtClean="0"/>
            <a:t>Metoda</a:t>
          </a:r>
          <a:r>
            <a:rPr lang="en-US" b="1" dirty="0" smtClean="0"/>
            <a:t> </a:t>
          </a:r>
          <a:r>
            <a:rPr lang="en-US" dirty="0" err="1" smtClean="0"/>
            <a:t>perintah</a:t>
          </a:r>
          <a:r>
            <a:rPr lang="en-US" dirty="0" smtClean="0"/>
            <a:t> yang </a:t>
          </a:r>
          <a:r>
            <a:rPr lang="en-US" dirty="0" err="1" smtClean="0"/>
            <a:t>sudah</a:t>
          </a:r>
          <a:r>
            <a:rPr lang="en-US" dirty="0" smtClean="0"/>
            <a:t> </a:t>
          </a:r>
          <a:r>
            <a:rPr lang="en-US" dirty="0" err="1" smtClean="0"/>
            <a:t>tersedia</a:t>
          </a:r>
          <a:r>
            <a:rPr lang="en-US" dirty="0" smtClean="0"/>
            <a:t> </a:t>
          </a:r>
          <a:r>
            <a:rPr lang="en-US" dirty="0" err="1" smtClean="0"/>
            <a:t>didalam</a:t>
          </a:r>
          <a:r>
            <a:rPr lang="en-US" dirty="0" smtClean="0"/>
            <a:t> </a:t>
          </a:r>
          <a:r>
            <a:rPr lang="en-US" dirty="0" err="1" smtClean="0"/>
            <a:t>suatu</a:t>
          </a:r>
          <a:r>
            <a:rPr lang="en-US" dirty="0" smtClean="0"/>
            <a:t> </a:t>
          </a:r>
          <a:r>
            <a:rPr lang="en-US" dirty="0" err="1" smtClean="0"/>
            <a:t>objek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mempunyai</a:t>
          </a:r>
          <a:r>
            <a:rPr lang="en-US" dirty="0" smtClean="0"/>
            <a:t> </a:t>
          </a:r>
          <a:r>
            <a:rPr lang="en-US" dirty="0" err="1" smtClean="0"/>
            <a:t>tugas</a:t>
          </a:r>
          <a:r>
            <a:rPr lang="en-US" dirty="0" smtClean="0"/>
            <a:t> </a:t>
          </a:r>
          <a:r>
            <a:rPr lang="en-US" dirty="0" err="1" smtClean="0"/>
            <a:t>khusus</a:t>
          </a:r>
          <a:r>
            <a:rPr lang="en-US" dirty="0" smtClean="0"/>
            <a:t> </a:t>
          </a:r>
        </a:p>
        <a:p>
          <a:pPr rtl="0"/>
          <a:r>
            <a:rPr lang="en-US" dirty="0" smtClean="0"/>
            <a:t>(Print, Show, </a:t>
          </a:r>
          <a:r>
            <a:rPr lang="en-US" dirty="0" err="1" smtClean="0"/>
            <a:t>dll</a:t>
          </a:r>
          <a:r>
            <a:rPr lang="en-US" dirty="0" smtClean="0"/>
            <a:t>) </a:t>
          </a:r>
          <a:endParaRPr lang="en-US" b="1" dirty="0"/>
        </a:p>
      </dgm:t>
    </dgm:pt>
    <dgm:pt modelId="{4B725C04-A997-4E50-A976-ECBAE160A79B}" type="parTrans" cxnId="{2A99AB65-06B9-4445-981B-2E23DD5FC210}">
      <dgm:prSet/>
      <dgm:spPr/>
      <dgm:t>
        <a:bodyPr/>
        <a:lstStyle/>
        <a:p>
          <a:endParaRPr lang="en-US"/>
        </a:p>
      </dgm:t>
    </dgm:pt>
    <dgm:pt modelId="{BF7E0D27-5BC8-454D-B444-0A684375265C}" type="sibTrans" cxnId="{2A99AB65-06B9-4445-981B-2E23DD5FC210}">
      <dgm:prSet/>
      <dgm:spPr/>
      <dgm:t>
        <a:bodyPr/>
        <a:lstStyle/>
        <a:p>
          <a:endParaRPr lang="en-US"/>
        </a:p>
      </dgm:t>
    </dgm:pt>
    <dgm:pt modelId="{582B83AB-D394-49D2-8CEA-D65D29C49D70}">
      <dgm:prSet/>
      <dgm:spPr/>
      <dgm:t>
        <a:bodyPr/>
        <a:lstStyle/>
        <a:p>
          <a:pPr rtl="0"/>
          <a:r>
            <a:rPr lang="en-US" b="1" dirty="0" err="1" smtClean="0"/>
            <a:t>Prosedur</a:t>
          </a:r>
          <a:r>
            <a:rPr lang="en-US" dirty="0" smtClean="0"/>
            <a:t>  </a:t>
          </a:r>
          <a:r>
            <a:rPr lang="en-US" dirty="0" err="1" smtClean="0"/>
            <a:t>serangkaian</a:t>
          </a:r>
          <a:r>
            <a:rPr lang="en-US" dirty="0" smtClean="0"/>
            <a:t> </a:t>
          </a:r>
          <a:r>
            <a:rPr lang="en-US" dirty="0" err="1" smtClean="0"/>
            <a:t>tulisan</a:t>
          </a:r>
          <a:r>
            <a:rPr lang="en-US" dirty="0" smtClean="0"/>
            <a:t> </a:t>
          </a:r>
          <a:r>
            <a:rPr lang="en-US" dirty="0" err="1" smtClean="0"/>
            <a:t>perintah</a:t>
          </a:r>
          <a:r>
            <a:rPr lang="en-US" dirty="0" smtClean="0"/>
            <a:t> (</a:t>
          </a:r>
          <a:r>
            <a:rPr lang="en-US" dirty="0" err="1" smtClean="0"/>
            <a:t>kode</a:t>
          </a:r>
          <a:r>
            <a:rPr lang="en-US" dirty="0" smtClean="0"/>
            <a:t> program) yang </a:t>
          </a:r>
          <a:r>
            <a:rPr lang="en-US" dirty="0" err="1" smtClean="0"/>
            <a:t>akan</a:t>
          </a:r>
          <a:r>
            <a:rPr lang="en-US" dirty="0" smtClean="0"/>
            <a:t> </a:t>
          </a:r>
          <a:r>
            <a:rPr lang="en-US" dirty="0" err="1" smtClean="0"/>
            <a:t>dilaksanakan</a:t>
          </a:r>
          <a:r>
            <a:rPr lang="en-US" dirty="0" smtClean="0"/>
            <a:t> </a:t>
          </a:r>
          <a:r>
            <a:rPr lang="en-US" dirty="0" err="1" smtClean="0"/>
            <a:t>jika</a:t>
          </a:r>
          <a:r>
            <a:rPr lang="en-US" dirty="0" smtClean="0"/>
            <a:t> </a:t>
          </a:r>
          <a:r>
            <a:rPr lang="en-US" dirty="0" err="1" smtClean="0"/>
            <a:t>suatu</a:t>
          </a:r>
          <a:r>
            <a:rPr lang="en-US" dirty="0" smtClean="0"/>
            <a:t> </a:t>
          </a:r>
          <a:r>
            <a:rPr lang="en-US" dirty="0" err="1" smtClean="0"/>
            <a:t>objek</a:t>
          </a:r>
          <a:r>
            <a:rPr lang="en-US" dirty="0" smtClean="0"/>
            <a:t> </a:t>
          </a:r>
          <a:r>
            <a:rPr lang="en-US" dirty="0" err="1" smtClean="0"/>
            <a:t>dijalankan</a:t>
          </a:r>
          <a:endParaRPr lang="en-US" dirty="0"/>
        </a:p>
      </dgm:t>
    </dgm:pt>
    <dgm:pt modelId="{E456C442-E832-44A1-8702-E68B4E55C8C4}" type="parTrans" cxnId="{8C242361-FF09-4E21-9F1B-6431464BFE8E}">
      <dgm:prSet/>
      <dgm:spPr/>
      <dgm:t>
        <a:bodyPr/>
        <a:lstStyle/>
        <a:p>
          <a:endParaRPr lang="en-US"/>
        </a:p>
      </dgm:t>
    </dgm:pt>
    <dgm:pt modelId="{78B86F52-ADE0-4C0C-BC7E-FD27AE94970B}" type="sibTrans" cxnId="{8C242361-FF09-4E21-9F1B-6431464BFE8E}">
      <dgm:prSet/>
      <dgm:spPr/>
      <dgm:t>
        <a:bodyPr/>
        <a:lstStyle/>
        <a:p>
          <a:endParaRPr lang="en-US"/>
        </a:p>
      </dgm:t>
    </dgm:pt>
    <dgm:pt modelId="{4BFAC43E-A840-4A56-BC95-E77F187A0A38}" type="pres">
      <dgm:prSet presAssocID="{64BB9A6A-09CA-4C4E-A267-2144BADEDC8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8191A1-EB69-4028-AE7E-1A22F778DE01}" type="pres">
      <dgm:prSet presAssocID="{FC12D6F2-59BB-490B-B8AD-175CCA5F0F36}" presName="composite" presStyleCnt="0"/>
      <dgm:spPr/>
    </dgm:pt>
    <dgm:pt modelId="{EF8C9035-ECDA-443E-BDFA-9D8E4D48D39F}" type="pres">
      <dgm:prSet presAssocID="{FC12D6F2-59BB-490B-B8AD-175CCA5F0F36}" presName="imgShp" presStyleLbl="fgImgPlace1" presStyleIdx="0" presStyleCnt="3"/>
      <dgm:spPr/>
    </dgm:pt>
    <dgm:pt modelId="{EDEC4121-2E9C-4565-B2FD-102903042777}" type="pres">
      <dgm:prSet presAssocID="{FC12D6F2-59BB-490B-B8AD-175CCA5F0F3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3BAFB-4B6E-4296-BBA3-87BF93CEC96A}" type="pres">
      <dgm:prSet presAssocID="{0517E8BD-D879-4230-8625-5C7C5F0CB22C}" presName="spacing" presStyleCnt="0"/>
      <dgm:spPr/>
    </dgm:pt>
    <dgm:pt modelId="{931755F0-C2E4-4BBA-B25C-50370F868D6C}" type="pres">
      <dgm:prSet presAssocID="{46B8B05B-06C7-42E1-93F2-01385E83729D}" presName="composite" presStyleCnt="0"/>
      <dgm:spPr/>
    </dgm:pt>
    <dgm:pt modelId="{8C44D29C-8433-468D-9591-BD19C753A7CA}" type="pres">
      <dgm:prSet presAssocID="{46B8B05B-06C7-42E1-93F2-01385E83729D}" presName="imgShp" presStyleLbl="fgImgPlace1" presStyleIdx="1" presStyleCnt="3"/>
      <dgm:spPr/>
    </dgm:pt>
    <dgm:pt modelId="{A3058B58-4DE4-48AD-90CA-83E2531D18F5}" type="pres">
      <dgm:prSet presAssocID="{46B8B05B-06C7-42E1-93F2-01385E83729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AB2E56-3AB1-43E1-9D2E-F87E73EEDDC5}" type="pres">
      <dgm:prSet presAssocID="{BF7E0D27-5BC8-454D-B444-0A684375265C}" presName="spacing" presStyleCnt="0"/>
      <dgm:spPr/>
    </dgm:pt>
    <dgm:pt modelId="{CDFB2E5E-25D5-4C56-A346-B71DEA3734FC}" type="pres">
      <dgm:prSet presAssocID="{582B83AB-D394-49D2-8CEA-D65D29C49D70}" presName="composite" presStyleCnt="0"/>
      <dgm:spPr/>
    </dgm:pt>
    <dgm:pt modelId="{ED6FD1B0-DCDC-4DA2-98F5-0B8BD290EA56}" type="pres">
      <dgm:prSet presAssocID="{582B83AB-D394-49D2-8CEA-D65D29C49D70}" presName="imgShp" presStyleLbl="fgImgPlace1" presStyleIdx="2" presStyleCnt="3"/>
      <dgm:spPr/>
    </dgm:pt>
    <dgm:pt modelId="{85920919-0BDF-4362-BC3E-E1516DA9C975}" type="pres">
      <dgm:prSet presAssocID="{582B83AB-D394-49D2-8CEA-D65D29C49D7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F19E1C-C853-4F49-955A-0C7AC2355F7C}" type="presOf" srcId="{FC12D6F2-59BB-490B-B8AD-175CCA5F0F36}" destId="{EDEC4121-2E9C-4565-B2FD-102903042777}" srcOrd="0" destOrd="0" presId="urn:microsoft.com/office/officeart/2005/8/layout/vList3"/>
    <dgm:cxn modelId="{DEB5546D-9681-4C59-BAFE-9E548DDB2E50}" srcId="{64BB9A6A-09CA-4C4E-A267-2144BADEDC82}" destId="{FC12D6F2-59BB-490B-B8AD-175CCA5F0F36}" srcOrd="0" destOrd="0" parTransId="{1137ED81-6AA7-4532-9BFD-A11100CCA264}" sibTransId="{0517E8BD-D879-4230-8625-5C7C5F0CB22C}"/>
    <dgm:cxn modelId="{8C242361-FF09-4E21-9F1B-6431464BFE8E}" srcId="{64BB9A6A-09CA-4C4E-A267-2144BADEDC82}" destId="{582B83AB-D394-49D2-8CEA-D65D29C49D70}" srcOrd="2" destOrd="0" parTransId="{E456C442-E832-44A1-8702-E68B4E55C8C4}" sibTransId="{78B86F52-ADE0-4C0C-BC7E-FD27AE94970B}"/>
    <dgm:cxn modelId="{B83FD3D4-44D6-42EA-BCE7-C18A1EC41A6C}" type="presOf" srcId="{46B8B05B-06C7-42E1-93F2-01385E83729D}" destId="{A3058B58-4DE4-48AD-90CA-83E2531D18F5}" srcOrd="0" destOrd="0" presId="urn:microsoft.com/office/officeart/2005/8/layout/vList3"/>
    <dgm:cxn modelId="{6ED8E5CE-9E8B-4005-868F-31BB350B3C07}" type="presOf" srcId="{582B83AB-D394-49D2-8CEA-D65D29C49D70}" destId="{85920919-0BDF-4362-BC3E-E1516DA9C975}" srcOrd="0" destOrd="0" presId="urn:microsoft.com/office/officeart/2005/8/layout/vList3"/>
    <dgm:cxn modelId="{A1FF5C2D-F6C2-485C-A7AB-CDB9A8A8DB84}" type="presOf" srcId="{64BB9A6A-09CA-4C4E-A267-2144BADEDC82}" destId="{4BFAC43E-A840-4A56-BC95-E77F187A0A38}" srcOrd="0" destOrd="0" presId="urn:microsoft.com/office/officeart/2005/8/layout/vList3"/>
    <dgm:cxn modelId="{2A99AB65-06B9-4445-981B-2E23DD5FC210}" srcId="{64BB9A6A-09CA-4C4E-A267-2144BADEDC82}" destId="{46B8B05B-06C7-42E1-93F2-01385E83729D}" srcOrd="1" destOrd="0" parTransId="{4B725C04-A997-4E50-A976-ECBAE160A79B}" sibTransId="{BF7E0D27-5BC8-454D-B444-0A684375265C}"/>
    <dgm:cxn modelId="{943A488F-2B94-4491-AB95-A29E25BF2120}" type="presParOf" srcId="{4BFAC43E-A840-4A56-BC95-E77F187A0A38}" destId="{A68191A1-EB69-4028-AE7E-1A22F778DE01}" srcOrd="0" destOrd="0" presId="urn:microsoft.com/office/officeart/2005/8/layout/vList3"/>
    <dgm:cxn modelId="{0A32BC79-E011-4846-97F7-785BEE132EC6}" type="presParOf" srcId="{A68191A1-EB69-4028-AE7E-1A22F778DE01}" destId="{EF8C9035-ECDA-443E-BDFA-9D8E4D48D39F}" srcOrd="0" destOrd="0" presId="urn:microsoft.com/office/officeart/2005/8/layout/vList3"/>
    <dgm:cxn modelId="{92BE182D-7CF7-4A56-8A07-A154DDAA36E0}" type="presParOf" srcId="{A68191A1-EB69-4028-AE7E-1A22F778DE01}" destId="{EDEC4121-2E9C-4565-B2FD-102903042777}" srcOrd="1" destOrd="0" presId="urn:microsoft.com/office/officeart/2005/8/layout/vList3"/>
    <dgm:cxn modelId="{70107BB1-3534-4991-BA5F-75974FE3C416}" type="presParOf" srcId="{4BFAC43E-A840-4A56-BC95-E77F187A0A38}" destId="{F373BAFB-4B6E-4296-BBA3-87BF93CEC96A}" srcOrd="1" destOrd="0" presId="urn:microsoft.com/office/officeart/2005/8/layout/vList3"/>
    <dgm:cxn modelId="{3ED1B104-4CFA-4D9C-B7D9-A29CDF101095}" type="presParOf" srcId="{4BFAC43E-A840-4A56-BC95-E77F187A0A38}" destId="{931755F0-C2E4-4BBA-B25C-50370F868D6C}" srcOrd="2" destOrd="0" presId="urn:microsoft.com/office/officeart/2005/8/layout/vList3"/>
    <dgm:cxn modelId="{1FAA1DE2-0236-48F8-812C-E5CCD913E3CC}" type="presParOf" srcId="{931755F0-C2E4-4BBA-B25C-50370F868D6C}" destId="{8C44D29C-8433-468D-9591-BD19C753A7CA}" srcOrd="0" destOrd="0" presId="urn:microsoft.com/office/officeart/2005/8/layout/vList3"/>
    <dgm:cxn modelId="{0DC0D6E1-1E54-46E3-BF96-F5128B797D21}" type="presParOf" srcId="{931755F0-C2E4-4BBA-B25C-50370F868D6C}" destId="{A3058B58-4DE4-48AD-90CA-83E2531D18F5}" srcOrd="1" destOrd="0" presId="urn:microsoft.com/office/officeart/2005/8/layout/vList3"/>
    <dgm:cxn modelId="{CEF7BA1E-39E7-427B-B775-F7CB4F67CCE8}" type="presParOf" srcId="{4BFAC43E-A840-4A56-BC95-E77F187A0A38}" destId="{2CAB2E56-3AB1-43E1-9D2E-F87E73EEDDC5}" srcOrd="3" destOrd="0" presId="urn:microsoft.com/office/officeart/2005/8/layout/vList3"/>
    <dgm:cxn modelId="{1B75B8EA-9DDA-49DA-A29E-F4C3E276A0CE}" type="presParOf" srcId="{4BFAC43E-A840-4A56-BC95-E77F187A0A38}" destId="{CDFB2E5E-25D5-4C56-A346-B71DEA3734FC}" srcOrd="4" destOrd="0" presId="urn:microsoft.com/office/officeart/2005/8/layout/vList3"/>
    <dgm:cxn modelId="{78D7EBAC-E1E7-4465-86B4-85EE836BF315}" type="presParOf" srcId="{CDFB2E5E-25D5-4C56-A346-B71DEA3734FC}" destId="{ED6FD1B0-DCDC-4DA2-98F5-0B8BD290EA56}" srcOrd="0" destOrd="0" presId="urn:microsoft.com/office/officeart/2005/8/layout/vList3"/>
    <dgm:cxn modelId="{FA986FD6-3167-43C7-9150-3E273A85A34E}" type="presParOf" srcId="{CDFB2E5E-25D5-4C56-A346-B71DEA3734FC}" destId="{85920919-0BDF-4362-BC3E-E1516DA9C975}" srcOrd="1" destOrd="0" presId="urn:microsoft.com/office/officeart/2005/8/layout/v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4FBA60-56D1-4791-9583-44F7827B71B1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FF9C74-D396-40F2-BDF4-DEA63EEB0D78}">
      <dgm:prSet/>
      <dgm:spPr/>
      <dgm:t>
        <a:bodyPr/>
        <a:lstStyle/>
        <a:p>
          <a:pPr algn="l" rtl="0"/>
          <a:r>
            <a:rPr lang="id-ID" sz="2400" b="1" spc="300" dirty="0" smtClean="0">
              <a:solidFill>
                <a:srgbClr val="002060"/>
              </a:solidFill>
            </a:rPr>
            <a:t>Integer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63FFD675-1037-4AB7-AAF9-C1EA95C46BD6}" type="parTrans" cxnId="{095FF0A9-38E3-459D-90EA-5E8913360BB4}">
      <dgm:prSet/>
      <dgm:spPr/>
      <dgm:t>
        <a:bodyPr/>
        <a:lstStyle/>
        <a:p>
          <a:endParaRPr lang="en-US"/>
        </a:p>
      </dgm:t>
    </dgm:pt>
    <dgm:pt modelId="{48134FC4-97E4-49C7-BA56-2546D69A2381}" type="sibTrans" cxnId="{095FF0A9-38E3-459D-90EA-5E8913360BB4}">
      <dgm:prSet/>
      <dgm:spPr/>
      <dgm:t>
        <a:bodyPr/>
        <a:lstStyle/>
        <a:p>
          <a:endParaRPr lang="en-US"/>
        </a:p>
      </dgm:t>
    </dgm:pt>
    <dgm:pt modelId="{3AC873E4-2F39-461F-82DC-67FE24B3E793}">
      <dgm:prSet/>
      <dgm:spPr/>
      <dgm:t>
        <a:bodyPr/>
        <a:lstStyle/>
        <a:p>
          <a:pPr algn="l" rtl="0"/>
          <a:r>
            <a:rPr lang="id-ID" sz="2400" b="1" spc="300" dirty="0" smtClean="0">
              <a:solidFill>
                <a:srgbClr val="002060"/>
              </a:solidFill>
            </a:rPr>
            <a:t>Date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B92C2D48-71DE-4CA4-B0D1-E4AFBC18E369}" type="parTrans" cxnId="{2E7BE745-613E-4128-ABC5-391B6549A41F}">
      <dgm:prSet/>
      <dgm:spPr/>
      <dgm:t>
        <a:bodyPr/>
        <a:lstStyle/>
        <a:p>
          <a:endParaRPr lang="en-US"/>
        </a:p>
      </dgm:t>
    </dgm:pt>
    <dgm:pt modelId="{85B790CC-F00A-49A0-8F3D-39F67C8BCB1B}" type="sibTrans" cxnId="{2E7BE745-613E-4128-ABC5-391B6549A41F}">
      <dgm:prSet/>
      <dgm:spPr/>
      <dgm:t>
        <a:bodyPr/>
        <a:lstStyle/>
        <a:p>
          <a:endParaRPr lang="en-US"/>
        </a:p>
      </dgm:t>
    </dgm:pt>
    <dgm:pt modelId="{D5CD7E94-C901-48DD-BB24-197B85BA2508}">
      <dgm:prSet/>
      <dgm:spPr/>
      <dgm:t>
        <a:bodyPr/>
        <a:lstStyle/>
        <a:p>
          <a:pPr algn="l" rtl="0"/>
          <a:r>
            <a:rPr lang="en-US" sz="2400" b="1" spc="300" dirty="0" err="1" smtClean="0">
              <a:solidFill>
                <a:srgbClr val="002060"/>
              </a:solidFill>
            </a:rPr>
            <a:t>Str</a:t>
          </a:r>
          <a:r>
            <a:rPr lang="id-ID" sz="2400" b="1" spc="300" dirty="0" smtClean="0">
              <a:solidFill>
                <a:srgbClr val="002060"/>
              </a:solidFill>
            </a:rPr>
            <a:t>ing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38E77FC1-B70D-440A-8E2F-E50DF67E4164}" type="parTrans" cxnId="{61851CF1-18FE-4025-8656-820BE206BAD6}">
      <dgm:prSet/>
      <dgm:spPr/>
      <dgm:t>
        <a:bodyPr/>
        <a:lstStyle/>
        <a:p>
          <a:endParaRPr lang="en-US"/>
        </a:p>
      </dgm:t>
    </dgm:pt>
    <dgm:pt modelId="{3EA309C6-67F8-40D1-8268-ADB156DFA7EC}" type="sibTrans" cxnId="{61851CF1-18FE-4025-8656-820BE206BAD6}">
      <dgm:prSet/>
      <dgm:spPr/>
      <dgm:t>
        <a:bodyPr/>
        <a:lstStyle/>
        <a:p>
          <a:endParaRPr lang="en-US"/>
        </a:p>
      </dgm:t>
    </dgm:pt>
    <dgm:pt modelId="{B33A73A0-7270-4273-B3E5-DD2E4F941CBF}">
      <dgm:prSet/>
      <dgm:spPr/>
      <dgm:t>
        <a:bodyPr/>
        <a:lstStyle/>
        <a:p>
          <a:pPr algn="l" rtl="0"/>
          <a:r>
            <a:rPr lang="en-US" sz="2400" b="1" spc="300" dirty="0" smtClean="0">
              <a:solidFill>
                <a:srgbClr val="002060"/>
              </a:solidFill>
            </a:rPr>
            <a:t>Boolean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AFA7EEED-8243-4D5B-AFDC-FDD7FBFE847F}" type="parTrans" cxnId="{9F43B652-C961-4954-B81A-276DD7CF272E}">
      <dgm:prSet/>
      <dgm:spPr/>
      <dgm:t>
        <a:bodyPr/>
        <a:lstStyle/>
        <a:p>
          <a:endParaRPr lang="en-US"/>
        </a:p>
      </dgm:t>
    </dgm:pt>
    <dgm:pt modelId="{F22B01A8-3251-4E93-84D9-E25300825652}" type="sibTrans" cxnId="{9F43B652-C961-4954-B81A-276DD7CF272E}">
      <dgm:prSet/>
      <dgm:spPr/>
      <dgm:t>
        <a:bodyPr/>
        <a:lstStyle/>
        <a:p>
          <a:endParaRPr lang="en-US"/>
        </a:p>
      </dgm:t>
    </dgm:pt>
    <dgm:pt modelId="{9D69582B-7F81-4571-B6A1-E6C1F429E4C0}">
      <dgm:prSet custT="1"/>
      <dgm:spPr/>
      <dgm:t>
        <a:bodyPr/>
        <a:lstStyle/>
        <a:p>
          <a:pPr algn="r" rtl="0"/>
          <a:r>
            <a:rPr lang="en-US" sz="2400" b="1" spc="300" dirty="0" smtClean="0">
              <a:solidFill>
                <a:schemeClr val="bg1"/>
              </a:solidFill>
            </a:rPr>
            <a:t>BILANGAN BULAT</a:t>
          </a:r>
          <a:endParaRPr lang="en-US" sz="2400" b="1" spc="300" dirty="0">
            <a:solidFill>
              <a:schemeClr val="bg1"/>
            </a:solidFill>
          </a:endParaRPr>
        </a:p>
      </dgm:t>
    </dgm:pt>
    <dgm:pt modelId="{F101ED99-DA09-434B-9E53-5D941B4CA9D9}" type="parTrans" cxnId="{B23FBDD6-E6E9-4CC5-AA1C-7AC6FCE95EC8}">
      <dgm:prSet/>
      <dgm:spPr/>
      <dgm:t>
        <a:bodyPr/>
        <a:lstStyle/>
        <a:p>
          <a:endParaRPr lang="en-US"/>
        </a:p>
      </dgm:t>
    </dgm:pt>
    <dgm:pt modelId="{D31794E5-C151-415C-9B8B-5C76B5130036}" type="sibTrans" cxnId="{B23FBDD6-E6E9-4CC5-AA1C-7AC6FCE95EC8}">
      <dgm:prSet/>
      <dgm:spPr/>
      <dgm:t>
        <a:bodyPr/>
        <a:lstStyle/>
        <a:p>
          <a:endParaRPr lang="en-US"/>
        </a:p>
      </dgm:t>
    </dgm:pt>
    <dgm:pt modelId="{594C99F4-0506-49D9-9D39-A41C19D355E2}" type="pres">
      <dgm:prSet presAssocID="{624FBA60-56D1-4791-9583-44F7827B71B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285AFD-58D7-4642-9DFA-DBB8A7889FF2}" type="pres">
      <dgm:prSet presAssocID="{1CFF9C74-D396-40F2-BDF4-DEA63EEB0D78}" presName="composite" presStyleCnt="0"/>
      <dgm:spPr/>
    </dgm:pt>
    <dgm:pt modelId="{B5410346-5531-4F1F-A7E9-44893F01A96E}" type="pres">
      <dgm:prSet presAssocID="{1CFF9C74-D396-40F2-BDF4-DEA63EEB0D78}" presName="imgShp" presStyleLbl="fgImgPlace1" presStyleIdx="0" presStyleCnt="4"/>
      <dgm:spPr/>
    </dgm:pt>
    <dgm:pt modelId="{FD9A6FFC-4730-40CC-934B-C79E3BB452C8}" type="pres">
      <dgm:prSet presAssocID="{1CFF9C74-D396-40F2-BDF4-DEA63EEB0D78}" presName="txShp" presStyleLbl="node1" presStyleIdx="0" presStyleCnt="4" custLinFactNeighborX="-2517" custLinFactNeighborY="4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86BC2-94F4-4F99-BB1B-0922DD2F9FC2}" type="pres">
      <dgm:prSet presAssocID="{48134FC4-97E4-49C7-BA56-2546D69A2381}" presName="spacing" presStyleCnt="0"/>
      <dgm:spPr/>
    </dgm:pt>
    <dgm:pt modelId="{82555564-E386-4963-8366-AC84E44F15E4}" type="pres">
      <dgm:prSet presAssocID="{3AC873E4-2F39-461F-82DC-67FE24B3E793}" presName="composite" presStyleCnt="0"/>
      <dgm:spPr/>
    </dgm:pt>
    <dgm:pt modelId="{12B6468C-31A7-45D5-9035-F7E4F34AF209}" type="pres">
      <dgm:prSet presAssocID="{3AC873E4-2F39-461F-82DC-67FE24B3E793}" presName="imgShp" presStyleLbl="fgImgPlace1" presStyleIdx="1" presStyleCnt="4"/>
      <dgm:spPr/>
    </dgm:pt>
    <dgm:pt modelId="{602A356E-9F28-422E-9527-6FA39B50A153}" type="pres">
      <dgm:prSet presAssocID="{3AC873E4-2F39-461F-82DC-67FE24B3E79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2522A-D190-49D1-A07A-A46ED00EF0B0}" type="pres">
      <dgm:prSet presAssocID="{85B790CC-F00A-49A0-8F3D-39F67C8BCB1B}" presName="spacing" presStyleCnt="0"/>
      <dgm:spPr/>
    </dgm:pt>
    <dgm:pt modelId="{C0828EE7-DBCF-4C11-AD9A-1AB2E872D0A4}" type="pres">
      <dgm:prSet presAssocID="{D5CD7E94-C901-48DD-BB24-197B85BA2508}" presName="composite" presStyleCnt="0"/>
      <dgm:spPr/>
    </dgm:pt>
    <dgm:pt modelId="{6C199E77-F8CF-450C-A605-C9FDA99358F7}" type="pres">
      <dgm:prSet presAssocID="{D5CD7E94-C901-48DD-BB24-197B85BA2508}" presName="imgShp" presStyleLbl="fgImgPlace1" presStyleIdx="2" presStyleCnt="4"/>
      <dgm:spPr/>
    </dgm:pt>
    <dgm:pt modelId="{081AC4F9-B647-46DA-B5EC-9EA359728958}" type="pres">
      <dgm:prSet presAssocID="{D5CD7E94-C901-48DD-BB24-197B85BA250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55BF7-66D4-4E90-A699-74D0036EA3CD}" type="pres">
      <dgm:prSet presAssocID="{3EA309C6-67F8-40D1-8268-ADB156DFA7EC}" presName="spacing" presStyleCnt="0"/>
      <dgm:spPr/>
    </dgm:pt>
    <dgm:pt modelId="{6691180D-93A3-438A-BB25-891275EE61E0}" type="pres">
      <dgm:prSet presAssocID="{B33A73A0-7270-4273-B3E5-DD2E4F941CBF}" presName="composite" presStyleCnt="0"/>
      <dgm:spPr/>
    </dgm:pt>
    <dgm:pt modelId="{597EF60E-C591-42B6-AD9C-92ED05F163CF}" type="pres">
      <dgm:prSet presAssocID="{B33A73A0-7270-4273-B3E5-DD2E4F941CBF}" presName="imgShp" presStyleLbl="fgImgPlace1" presStyleIdx="3" presStyleCnt="4"/>
      <dgm:spPr/>
    </dgm:pt>
    <dgm:pt modelId="{40680A0E-8546-4334-95E5-1883D41C895C}" type="pres">
      <dgm:prSet presAssocID="{B33A73A0-7270-4273-B3E5-DD2E4F941CB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E8F609-5DE8-418B-97CA-C36630B0EC14}" type="presOf" srcId="{D5CD7E94-C901-48DD-BB24-197B85BA2508}" destId="{081AC4F9-B647-46DA-B5EC-9EA359728958}" srcOrd="0" destOrd="0" presId="urn:microsoft.com/office/officeart/2005/8/layout/vList3"/>
    <dgm:cxn modelId="{AEABDF45-EA1C-4213-8CC4-B1D913F920A8}" type="presOf" srcId="{3AC873E4-2F39-461F-82DC-67FE24B3E793}" destId="{602A356E-9F28-422E-9527-6FA39B50A153}" srcOrd="0" destOrd="0" presId="urn:microsoft.com/office/officeart/2005/8/layout/vList3"/>
    <dgm:cxn modelId="{86D90AAA-52FF-4050-AA31-9871A48E99BF}" type="presOf" srcId="{624FBA60-56D1-4791-9583-44F7827B71B1}" destId="{594C99F4-0506-49D9-9D39-A41C19D355E2}" srcOrd="0" destOrd="0" presId="urn:microsoft.com/office/officeart/2005/8/layout/vList3"/>
    <dgm:cxn modelId="{B23FBDD6-E6E9-4CC5-AA1C-7AC6FCE95EC8}" srcId="{1CFF9C74-D396-40F2-BDF4-DEA63EEB0D78}" destId="{9D69582B-7F81-4571-B6A1-E6C1F429E4C0}" srcOrd="0" destOrd="0" parTransId="{F101ED99-DA09-434B-9E53-5D941B4CA9D9}" sibTransId="{D31794E5-C151-415C-9B8B-5C76B5130036}"/>
    <dgm:cxn modelId="{0CA53C21-F941-4847-B4BF-C457F967CD1D}" type="presOf" srcId="{1CFF9C74-D396-40F2-BDF4-DEA63EEB0D78}" destId="{FD9A6FFC-4730-40CC-934B-C79E3BB452C8}" srcOrd="0" destOrd="0" presId="urn:microsoft.com/office/officeart/2005/8/layout/vList3"/>
    <dgm:cxn modelId="{9F43B652-C961-4954-B81A-276DD7CF272E}" srcId="{624FBA60-56D1-4791-9583-44F7827B71B1}" destId="{B33A73A0-7270-4273-B3E5-DD2E4F941CBF}" srcOrd="3" destOrd="0" parTransId="{AFA7EEED-8243-4D5B-AFDC-FDD7FBFE847F}" sibTransId="{F22B01A8-3251-4E93-84D9-E25300825652}"/>
    <dgm:cxn modelId="{095FF0A9-38E3-459D-90EA-5E8913360BB4}" srcId="{624FBA60-56D1-4791-9583-44F7827B71B1}" destId="{1CFF9C74-D396-40F2-BDF4-DEA63EEB0D78}" srcOrd="0" destOrd="0" parTransId="{63FFD675-1037-4AB7-AAF9-C1EA95C46BD6}" sibTransId="{48134FC4-97E4-49C7-BA56-2546D69A2381}"/>
    <dgm:cxn modelId="{DEFE8680-D5A9-483A-8751-D94726C0783E}" type="presOf" srcId="{9D69582B-7F81-4571-B6A1-E6C1F429E4C0}" destId="{FD9A6FFC-4730-40CC-934B-C79E3BB452C8}" srcOrd="0" destOrd="1" presId="urn:microsoft.com/office/officeart/2005/8/layout/vList3"/>
    <dgm:cxn modelId="{61851CF1-18FE-4025-8656-820BE206BAD6}" srcId="{624FBA60-56D1-4791-9583-44F7827B71B1}" destId="{D5CD7E94-C901-48DD-BB24-197B85BA2508}" srcOrd="2" destOrd="0" parTransId="{38E77FC1-B70D-440A-8E2F-E50DF67E4164}" sibTransId="{3EA309C6-67F8-40D1-8268-ADB156DFA7EC}"/>
    <dgm:cxn modelId="{D5C32B47-F609-4C88-B4F3-3D2DA9F8BB1C}" type="presOf" srcId="{B33A73A0-7270-4273-B3E5-DD2E4F941CBF}" destId="{40680A0E-8546-4334-95E5-1883D41C895C}" srcOrd="0" destOrd="0" presId="urn:microsoft.com/office/officeart/2005/8/layout/vList3"/>
    <dgm:cxn modelId="{2E7BE745-613E-4128-ABC5-391B6549A41F}" srcId="{624FBA60-56D1-4791-9583-44F7827B71B1}" destId="{3AC873E4-2F39-461F-82DC-67FE24B3E793}" srcOrd="1" destOrd="0" parTransId="{B92C2D48-71DE-4CA4-B0D1-E4AFBC18E369}" sibTransId="{85B790CC-F00A-49A0-8F3D-39F67C8BCB1B}"/>
    <dgm:cxn modelId="{B9FF4D66-E0E9-4864-88C6-21C52B640C7E}" type="presParOf" srcId="{594C99F4-0506-49D9-9D39-A41C19D355E2}" destId="{C0285AFD-58D7-4642-9DFA-DBB8A7889FF2}" srcOrd="0" destOrd="0" presId="urn:microsoft.com/office/officeart/2005/8/layout/vList3"/>
    <dgm:cxn modelId="{0CE2362A-7E77-483B-87C1-DABD41862B9A}" type="presParOf" srcId="{C0285AFD-58D7-4642-9DFA-DBB8A7889FF2}" destId="{B5410346-5531-4F1F-A7E9-44893F01A96E}" srcOrd="0" destOrd="0" presId="urn:microsoft.com/office/officeart/2005/8/layout/vList3"/>
    <dgm:cxn modelId="{46C7C30C-E0D4-41F2-9C80-18A0F2C16F24}" type="presParOf" srcId="{C0285AFD-58D7-4642-9DFA-DBB8A7889FF2}" destId="{FD9A6FFC-4730-40CC-934B-C79E3BB452C8}" srcOrd="1" destOrd="0" presId="urn:microsoft.com/office/officeart/2005/8/layout/vList3"/>
    <dgm:cxn modelId="{8D7AFE67-08E8-43BD-93AA-3B93201156CB}" type="presParOf" srcId="{594C99F4-0506-49D9-9D39-A41C19D355E2}" destId="{20986BC2-94F4-4F99-BB1B-0922DD2F9FC2}" srcOrd="1" destOrd="0" presId="urn:microsoft.com/office/officeart/2005/8/layout/vList3"/>
    <dgm:cxn modelId="{FC71B220-B951-4F9B-8AAC-0F2A36E4335F}" type="presParOf" srcId="{594C99F4-0506-49D9-9D39-A41C19D355E2}" destId="{82555564-E386-4963-8366-AC84E44F15E4}" srcOrd="2" destOrd="0" presId="urn:microsoft.com/office/officeart/2005/8/layout/vList3"/>
    <dgm:cxn modelId="{E46C33D7-1239-4275-9529-F814949127E6}" type="presParOf" srcId="{82555564-E386-4963-8366-AC84E44F15E4}" destId="{12B6468C-31A7-45D5-9035-F7E4F34AF209}" srcOrd="0" destOrd="0" presId="urn:microsoft.com/office/officeart/2005/8/layout/vList3"/>
    <dgm:cxn modelId="{DAC661AD-B8F6-4AE2-91F6-5DA8F69C1413}" type="presParOf" srcId="{82555564-E386-4963-8366-AC84E44F15E4}" destId="{602A356E-9F28-422E-9527-6FA39B50A153}" srcOrd="1" destOrd="0" presId="urn:microsoft.com/office/officeart/2005/8/layout/vList3"/>
    <dgm:cxn modelId="{C8A04E6A-49EC-4CDE-B713-D5A7C33AD1C3}" type="presParOf" srcId="{594C99F4-0506-49D9-9D39-A41C19D355E2}" destId="{17D2522A-D190-49D1-A07A-A46ED00EF0B0}" srcOrd="3" destOrd="0" presId="urn:microsoft.com/office/officeart/2005/8/layout/vList3"/>
    <dgm:cxn modelId="{C293FB22-3DD5-4C14-8A26-210AC5C5BDDC}" type="presParOf" srcId="{594C99F4-0506-49D9-9D39-A41C19D355E2}" destId="{C0828EE7-DBCF-4C11-AD9A-1AB2E872D0A4}" srcOrd="4" destOrd="0" presId="urn:microsoft.com/office/officeart/2005/8/layout/vList3"/>
    <dgm:cxn modelId="{6BD619B4-4490-48BD-8D83-899E8A564808}" type="presParOf" srcId="{C0828EE7-DBCF-4C11-AD9A-1AB2E872D0A4}" destId="{6C199E77-F8CF-450C-A605-C9FDA99358F7}" srcOrd="0" destOrd="0" presId="urn:microsoft.com/office/officeart/2005/8/layout/vList3"/>
    <dgm:cxn modelId="{95804E9A-5057-4C39-8725-7B8B939170C3}" type="presParOf" srcId="{C0828EE7-DBCF-4C11-AD9A-1AB2E872D0A4}" destId="{081AC4F9-B647-46DA-B5EC-9EA359728958}" srcOrd="1" destOrd="0" presId="urn:microsoft.com/office/officeart/2005/8/layout/vList3"/>
    <dgm:cxn modelId="{72B19715-E7A9-4D9F-B6A7-B022251156A9}" type="presParOf" srcId="{594C99F4-0506-49D9-9D39-A41C19D355E2}" destId="{E4D55BF7-66D4-4E90-A699-74D0036EA3CD}" srcOrd="5" destOrd="0" presId="urn:microsoft.com/office/officeart/2005/8/layout/vList3"/>
    <dgm:cxn modelId="{424B3340-5DB6-4B5A-9FB4-D306E575266B}" type="presParOf" srcId="{594C99F4-0506-49D9-9D39-A41C19D355E2}" destId="{6691180D-93A3-438A-BB25-891275EE61E0}" srcOrd="6" destOrd="0" presId="urn:microsoft.com/office/officeart/2005/8/layout/vList3"/>
    <dgm:cxn modelId="{307A2561-464F-4D1D-8F2A-6F170A4EBA8D}" type="presParOf" srcId="{6691180D-93A3-438A-BB25-891275EE61E0}" destId="{597EF60E-C591-42B6-AD9C-92ED05F163CF}" srcOrd="0" destOrd="0" presId="urn:microsoft.com/office/officeart/2005/8/layout/vList3"/>
    <dgm:cxn modelId="{C85DFFDE-CC9C-4895-B67A-547F81F239D8}" type="presParOf" srcId="{6691180D-93A3-438A-BB25-891275EE61E0}" destId="{40680A0E-8546-4334-95E5-1883D41C895C}" srcOrd="1" destOrd="0" presId="urn:microsoft.com/office/officeart/2005/8/layout/vList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4FBA60-56D1-4791-9583-44F7827B71B1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FF9C74-D396-40F2-BDF4-DEA63EEB0D78}">
      <dgm:prSet/>
      <dgm:spPr/>
      <dgm:t>
        <a:bodyPr/>
        <a:lstStyle/>
        <a:p>
          <a:pPr algn="l" rtl="0"/>
          <a:r>
            <a:rPr lang="id-ID" sz="2400" b="1" spc="300" dirty="0" smtClean="0">
              <a:solidFill>
                <a:srgbClr val="002060"/>
              </a:solidFill>
            </a:rPr>
            <a:t>Integer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63FFD675-1037-4AB7-AAF9-C1EA95C46BD6}" type="parTrans" cxnId="{095FF0A9-38E3-459D-90EA-5E8913360BB4}">
      <dgm:prSet/>
      <dgm:spPr/>
      <dgm:t>
        <a:bodyPr/>
        <a:lstStyle/>
        <a:p>
          <a:endParaRPr lang="en-US"/>
        </a:p>
      </dgm:t>
    </dgm:pt>
    <dgm:pt modelId="{48134FC4-97E4-49C7-BA56-2546D69A2381}" type="sibTrans" cxnId="{095FF0A9-38E3-459D-90EA-5E8913360BB4}">
      <dgm:prSet/>
      <dgm:spPr/>
      <dgm:t>
        <a:bodyPr/>
        <a:lstStyle/>
        <a:p>
          <a:endParaRPr lang="en-US"/>
        </a:p>
      </dgm:t>
    </dgm:pt>
    <dgm:pt modelId="{3AC873E4-2F39-461F-82DC-67FE24B3E793}">
      <dgm:prSet/>
      <dgm:spPr/>
      <dgm:t>
        <a:bodyPr/>
        <a:lstStyle/>
        <a:p>
          <a:pPr algn="l" rtl="0"/>
          <a:r>
            <a:rPr lang="id-ID" sz="2400" b="1" spc="300" dirty="0" smtClean="0">
              <a:solidFill>
                <a:srgbClr val="002060"/>
              </a:solidFill>
            </a:rPr>
            <a:t>Date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B92C2D48-71DE-4CA4-B0D1-E4AFBC18E369}" type="parTrans" cxnId="{2E7BE745-613E-4128-ABC5-391B6549A41F}">
      <dgm:prSet/>
      <dgm:spPr/>
      <dgm:t>
        <a:bodyPr/>
        <a:lstStyle/>
        <a:p>
          <a:endParaRPr lang="en-US"/>
        </a:p>
      </dgm:t>
    </dgm:pt>
    <dgm:pt modelId="{85B790CC-F00A-49A0-8F3D-39F67C8BCB1B}" type="sibTrans" cxnId="{2E7BE745-613E-4128-ABC5-391B6549A41F}">
      <dgm:prSet/>
      <dgm:spPr/>
      <dgm:t>
        <a:bodyPr/>
        <a:lstStyle/>
        <a:p>
          <a:endParaRPr lang="en-US"/>
        </a:p>
      </dgm:t>
    </dgm:pt>
    <dgm:pt modelId="{D5CD7E94-C901-48DD-BB24-197B85BA2508}">
      <dgm:prSet/>
      <dgm:spPr/>
      <dgm:t>
        <a:bodyPr/>
        <a:lstStyle/>
        <a:p>
          <a:pPr algn="l" rtl="0"/>
          <a:r>
            <a:rPr lang="en-US" sz="2400" b="1" spc="300" dirty="0" err="1" smtClean="0">
              <a:solidFill>
                <a:srgbClr val="002060"/>
              </a:solidFill>
            </a:rPr>
            <a:t>Str</a:t>
          </a:r>
          <a:r>
            <a:rPr lang="id-ID" sz="2400" b="1" spc="300" dirty="0" smtClean="0">
              <a:solidFill>
                <a:srgbClr val="002060"/>
              </a:solidFill>
            </a:rPr>
            <a:t>ing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38E77FC1-B70D-440A-8E2F-E50DF67E4164}" type="parTrans" cxnId="{61851CF1-18FE-4025-8656-820BE206BAD6}">
      <dgm:prSet/>
      <dgm:spPr/>
      <dgm:t>
        <a:bodyPr/>
        <a:lstStyle/>
        <a:p>
          <a:endParaRPr lang="en-US"/>
        </a:p>
      </dgm:t>
    </dgm:pt>
    <dgm:pt modelId="{3EA309C6-67F8-40D1-8268-ADB156DFA7EC}" type="sibTrans" cxnId="{61851CF1-18FE-4025-8656-820BE206BAD6}">
      <dgm:prSet/>
      <dgm:spPr/>
      <dgm:t>
        <a:bodyPr/>
        <a:lstStyle/>
        <a:p>
          <a:endParaRPr lang="en-US"/>
        </a:p>
      </dgm:t>
    </dgm:pt>
    <dgm:pt modelId="{B33A73A0-7270-4273-B3E5-DD2E4F941CBF}">
      <dgm:prSet/>
      <dgm:spPr/>
      <dgm:t>
        <a:bodyPr/>
        <a:lstStyle/>
        <a:p>
          <a:pPr algn="l" rtl="0"/>
          <a:r>
            <a:rPr lang="en-US" sz="2400" b="1" spc="300" dirty="0" smtClean="0">
              <a:solidFill>
                <a:srgbClr val="002060"/>
              </a:solidFill>
            </a:rPr>
            <a:t>Boolean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AFA7EEED-8243-4D5B-AFDC-FDD7FBFE847F}" type="parTrans" cxnId="{9F43B652-C961-4954-B81A-276DD7CF272E}">
      <dgm:prSet/>
      <dgm:spPr/>
      <dgm:t>
        <a:bodyPr/>
        <a:lstStyle/>
        <a:p>
          <a:endParaRPr lang="en-US"/>
        </a:p>
      </dgm:t>
    </dgm:pt>
    <dgm:pt modelId="{F22B01A8-3251-4E93-84D9-E25300825652}" type="sibTrans" cxnId="{9F43B652-C961-4954-B81A-276DD7CF272E}">
      <dgm:prSet/>
      <dgm:spPr/>
      <dgm:t>
        <a:bodyPr/>
        <a:lstStyle/>
        <a:p>
          <a:endParaRPr lang="en-US"/>
        </a:p>
      </dgm:t>
    </dgm:pt>
    <dgm:pt modelId="{9D69582B-7F81-4571-B6A1-E6C1F429E4C0}">
      <dgm:prSet custT="1"/>
      <dgm:spPr/>
      <dgm:t>
        <a:bodyPr/>
        <a:lstStyle/>
        <a:p>
          <a:pPr algn="r" rtl="0"/>
          <a:r>
            <a:rPr lang="en-US" sz="2400" b="1" spc="300" dirty="0" smtClean="0">
              <a:solidFill>
                <a:schemeClr val="bg1"/>
              </a:solidFill>
            </a:rPr>
            <a:t>BILANGAN BULAT</a:t>
          </a:r>
          <a:endParaRPr lang="en-US" sz="2400" b="1" spc="300" dirty="0">
            <a:solidFill>
              <a:schemeClr val="bg1"/>
            </a:solidFill>
          </a:endParaRPr>
        </a:p>
      </dgm:t>
    </dgm:pt>
    <dgm:pt modelId="{F101ED99-DA09-434B-9E53-5D941B4CA9D9}" type="parTrans" cxnId="{B23FBDD6-E6E9-4CC5-AA1C-7AC6FCE95EC8}">
      <dgm:prSet/>
      <dgm:spPr/>
      <dgm:t>
        <a:bodyPr/>
        <a:lstStyle/>
        <a:p>
          <a:endParaRPr lang="en-US"/>
        </a:p>
      </dgm:t>
    </dgm:pt>
    <dgm:pt modelId="{D31794E5-C151-415C-9B8B-5C76B5130036}" type="sibTrans" cxnId="{B23FBDD6-E6E9-4CC5-AA1C-7AC6FCE95EC8}">
      <dgm:prSet/>
      <dgm:spPr/>
      <dgm:t>
        <a:bodyPr/>
        <a:lstStyle/>
        <a:p>
          <a:endParaRPr lang="en-US"/>
        </a:p>
      </dgm:t>
    </dgm:pt>
    <dgm:pt modelId="{582D4B54-E743-4C51-BB7E-B24009613BC1}">
      <dgm:prSet custT="1"/>
      <dgm:spPr/>
      <dgm:t>
        <a:bodyPr/>
        <a:lstStyle/>
        <a:p>
          <a:pPr algn="r" rtl="0"/>
          <a:r>
            <a:rPr lang="en-US" sz="2400" b="1" strike="noStrike" spc="300" dirty="0" smtClean="0">
              <a:solidFill>
                <a:schemeClr val="bg1"/>
              </a:solidFill>
            </a:rPr>
            <a:t>TANGGAL</a:t>
          </a:r>
        </a:p>
      </dgm:t>
    </dgm:pt>
    <dgm:pt modelId="{F5F82B66-71D1-49AA-8DBD-93950D0965EF}" type="parTrans" cxnId="{E2F7677C-1462-4682-9FBC-7B796D512D36}">
      <dgm:prSet/>
      <dgm:spPr/>
      <dgm:t>
        <a:bodyPr/>
        <a:lstStyle/>
        <a:p>
          <a:endParaRPr lang="en-US"/>
        </a:p>
      </dgm:t>
    </dgm:pt>
    <dgm:pt modelId="{91DA2220-8312-4A4A-8BF8-1D550E4C3D9C}" type="sibTrans" cxnId="{E2F7677C-1462-4682-9FBC-7B796D512D36}">
      <dgm:prSet/>
      <dgm:spPr/>
      <dgm:t>
        <a:bodyPr/>
        <a:lstStyle/>
        <a:p>
          <a:endParaRPr lang="en-US"/>
        </a:p>
      </dgm:t>
    </dgm:pt>
    <dgm:pt modelId="{594C99F4-0506-49D9-9D39-A41C19D355E2}" type="pres">
      <dgm:prSet presAssocID="{624FBA60-56D1-4791-9583-44F7827B71B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285AFD-58D7-4642-9DFA-DBB8A7889FF2}" type="pres">
      <dgm:prSet presAssocID="{1CFF9C74-D396-40F2-BDF4-DEA63EEB0D78}" presName="composite" presStyleCnt="0"/>
      <dgm:spPr/>
    </dgm:pt>
    <dgm:pt modelId="{B5410346-5531-4F1F-A7E9-44893F01A96E}" type="pres">
      <dgm:prSet presAssocID="{1CFF9C74-D396-40F2-BDF4-DEA63EEB0D78}" presName="imgShp" presStyleLbl="fgImgPlace1" presStyleIdx="0" presStyleCnt="4"/>
      <dgm:spPr/>
    </dgm:pt>
    <dgm:pt modelId="{FD9A6FFC-4730-40CC-934B-C79E3BB452C8}" type="pres">
      <dgm:prSet presAssocID="{1CFF9C74-D396-40F2-BDF4-DEA63EEB0D78}" presName="txShp" presStyleLbl="node1" presStyleIdx="0" presStyleCnt="4" custLinFactNeighborX="-2517" custLinFactNeighborY="4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86BC2-94F4-4F99-BB1B-0922DD2F9FC2}" type="pres">
      <dgm:prSet presAssocID="{48134FC4-97E4-49C7-BA56-2546D69A2381}" presName="spacing" presStyleCnt="0"/>
      <dgm:spPr/>
    </dgm:pt>
    <dgm:pt modelId="{82555564-E386-4963-8366-AC84E44F15E4}" type="pres">
      <dgm:prSet presAssocID="{3AC873E4-2F39-461F-82DC-67FE24B3E793}" presName="composite" presStyleCnt="0"/>
      <dgm:spPr/>
    </dgm:pt>
    <dgm:pt modelId="{12B6468C-31A7-45D5-9035-F7E4F34AF209}" type="pres">
      <dgm:prSet presAssocID="{3AC873E4-2F39-461F-82DC-67FE24B3E793}" presName="imgShp" presStyleLbl="fgImgPlace1" presStyleIdx="1" presStyleCnt="4"/>
      <dgm:spPr/>
    </dgm:pt>
    <dgm:pt modelId="{602A356E-9F28-422E-9527-6FA39B50A153}" type="pres">
      <dgm:prSet presAssocID="{3AC873E4-2F39-461F-82DC-67FE24B3E79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2522A-D190-49D1-A07A-A46ED00EF0B0}" type="pres">
      <dgm:prSet presAssocID="{85B790CC-F00A-49A0-8F3D-39F67C8BCB1B}" presName="spacing" presStyleCnt="0"/>
      <dgm:spPr/>
    </dgm:pt>
    <dgm:pt modelId="{C0828EE7-DBCF-4C11-AD9A-1AB2E872D0A4}" type="pres">
      <dgm:prSet presAssocID="{D5CD7E94-C901-48DD-BB24-197B85BA2508}" presName="composite" presStyleCnt="0"/>
      <dgm:spPr/>
    </dgm:pt>
    <dgm:pt modelId="{6C199E77-F8CF-450C-A605-C9FDA99358F7}" type="pres">
      <dgm:prSet presAssocID="{D5CD7E94-C901-48DD-BB24-197B85BA2508}" presName="imgShp" presStyleLbl="fgImgPlace1" presStyleIdx="2" presStyleCnt="4"/>
      <dgm:spPr/>
    </dgm:pt>
    <dgm:pt modelId="{081AC4F9-B647-46DA-B5EC-9EA359728958}" type="pres">
      <dgm:prSet presAssocID="{D5CD7E94-C901-48DD-BB24-197B85BA250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55BF7-66D4-4E90-A699-74D0036EA3CD}" type="pres">
      <dgm:prSet presAssocID="{3EA309C6-67F8-40D1-8268-ADB156DFA7EC}" presName="spacing" presStyleCnt="0"/>
      <dgm:spPr/>
    </dgm:pt>
    <dgm:pt modelId="{6691180D-93A3-438A-BB25-891275EE61E0}" type="pres">
      <dgm:prSet presAssocID="{B33A73A0-7270-4273-B3E5-DD2E4F941CBF}" presName="composite" presStyleCnt="0"/>
      <dgm:spPr/>
    </dgm:pt>
    <dgm:pt modelId="{597EF60E-C591-42B6-AD9C-92ED05F163CF}" type="pres">
      <dgm:prSet presAssocID="{B33A73A0-7270-4273-B3E5-DD2E4F941CBF}" presName="imgShp" presStyleLbl="fgImgPlace1" presStyleIdx="3" presStyleCnt="4"/>
      <dgm:spPr/>
    </dgm:pt>
    <dgm:pt modelId="{40680A0E-8546-4334-95E5-1883D41C895C}" type="pres">
      <dgm:prSet presAssocID="{B33A73A0-7270-4273-B3E5-DD2E4F941CB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BE7BF0-7798-4423-99BD-103D1A8709F3}" type="presOf" srcId="{D5CD7E94-C901-48DD-BB24-197B85BA2508}" destId="{081AC4F9-B647-46DA-B5EC-9EA359728958}" srcOrd="0" destOrd="0" presId="urn:microsoft.com/office/officeart/2005/8/layout/vList3"/>
    <dgm:cxn modelId="{163F84ED-313D-43CA-B468-41B9070A1AB6}" type="presOf" srcId="{1CFF9C74-D396-40F2-BDF4-DEA63EEB0D78}" destId="{FD9A6FFC-4730-40CC-934B-C79E3BB452C8}" srcOrd="0" destOrd="0" presId="urn:microsoft.com/office/officeart/2005/8/layout/vList3"/>
    <dgm:cxn modelId="{5BB10535-B114-493C-9B4E-8C7B365AF5B3}" type="presOf" srcId="{3AC873E4-2F39-461F-82DC-67FE24B3E793}" destId="{602A356E-9F28-422E-9527-6FA39B50A153}" srcOrd="0" destOrd="0" presId="urn:microsoft.com/office/officeart/2005/8/layout/vList3"/>
    <dgm:cxn modelId="{61851CF1-18FE-4025-8656-820BE206BAD6}" srcId="{624FBA60-56D1-4791-9583-44F7827B71B1}" destId="{D5CD7E94-C901-48DD-BB24-197B85BA2508}" srcOrd="2" destOrd="0" parTransId="{38E77FC1-B70D-440A-8E2F-E50DF67E4164}" sibTransId="{3EA309C6-67F8-40D1-8268-ADB156DFA7EC}"/>
    <dgm:cxn modelId="{AA9CFCAF-B617-4C6D-A837-42E316D7E025}" type="presOf" srcId="{624FBA60-56D1-4791-9583-44F7827B71B1}" destId="{594C99F4-0506-49D9-9D39-A41C19D355E2}" srcOrd="0" destOrd="0" presId="urn:microsoft.com/office/officeart/2005/8/layout/vList3"/>
    <dgm:cxn modelId="{9F43B652-C961-4954-B81A-276DD7CF272E}" srcId="{624FBA60-56D1-4791-9583-44F7827B71B1}" destId="{B33A73A0-7270-4273-B3E5-DD2E4F941CBF}" srcOrd="3" destOrd="0" parTransId="{AFA7EEED-8243-4D5B-AFDC-FDD7FBFE847F}" sibTransId="{F22B01A8-3251-4E93-84D9-E25300825652}"/>
    <dgm:cxn modelId="{2E7BE745-613E-4128-ABC5-391B6549A41F}" srcId="{624FBA60-56D1-4791-9583-44F7827B71B1}" destId="{3AC873E4-2F39-461F-82DC-67FE24B3E793}" srcOrd="1" destOrd="0" parTransId="{B92C2D48-71DE-4CA4-B0D1-E4AFBC18E369}" sibTransId="{85B790CC-F00A-49A0-8F3D-39F67C8BCB1B}"/>
    <dgm:cxn modelId="{095FF0A9-38E3-459D-90EA-5E8913360BB4}" srcId="{624FBA60-56D1-4791-9583-44F7827B71B1}" destId="{1CFF9C74-D396-40F2-BDF4-DEA63EEB0D78}" srcOrd="0" destOrd="0" parTransId="{63FFD675-1037-4AB7-AAF9-C1EA95C46BD6}" sibTransId="{48134FC4-97E4-49C7-BA56-2546D69A2381}"/>
    <dgm:cxn modelId="{4298F7EE-7EEA-423C-92FE-638241A599EF}" type="presOf" srcId="{B33A73A0-7270-4273-B3E5-DD2E4F941CBF}" destId="{40680A0E-8546-4334-95E5-1883D41C895C}" srcOrd="0" destOrd="0" presId="urn:microsoft.com/office/officeart/2005/8/layout/vList3"/>
    <dgm:cxn modelId="{B23FBDD6-E6E9-4CC5-AA1C-7AC6FCE95EC8}" srcId="{1CFF9C74-D396-40F2-BDF4-DEA63EEB0D78}" destId="{9D69582B-7F81-4571-B6A1-E6C1F429E4C0}" srcOrd="0" destOrd="0" parTransId="{F101ED99-DA09-434B-9E53-5D941B4CA9D9}" sibTransId="{D31794E5-C151-415C-9B8B-5C76B5130036}"/>
    <dgm:cxn modelId="{E2F7677C-1462-4682-9FBC-7B796D512D36}" srcId="{3AC873E4-2F39-461F-82DC-67FE24B3E793}" destId="{582D4B54-E743-4C51-BB7E-B24009613BC1}" srcOrd="0" destOrd="0" parTransId="{F5F82B66-71D1-49AA-8DBD-93950D0965EF}" sibTransId="{91DA2220-8312-4A4A-8BF8-1D550E4C3D9C}"/>
    <dgm:cxn modelId="{F4B10DC3-E583-485F-A371-387EB4C99B3E}" type="presOf" srcId="{582D4B54-E743-4C51-BB7E-B24009613BC1}" destId="{602A356E-9F28-422E-9527-6FA39B50A153}" srcOrd="0" destOrd="1" presId="urn:microsoft.com/office/officeart/2005/8/layout/vList3"/>
    <dgm:cxn modelId="{A277EA83-DCE2-4205-8155-B35E056C1B40}" type="presOf" srcId="{9D69582B-7F81-4571-B6A1-E6C1F429E4C0}" destId="{FD9A6FFC-4730-40CC-934B-C79E3BB452C8}" srcOrd="0" destOrd="1" presId="urn:microsoft.com/office/officeart/2005/8/layout/vList3"/>
    <dgm:cxn modelId="{30249AE1-BF40-46A4-841C-ADFAF6301B19}" type="presParOf" srcId="{594C99F4-0506-49D9-9D39-A41C19D355E2}" destId="{C0285AFD-58D7-4642-9DFA-DBB8A7889FF2}" srcOrd="0" destOrd="0" presId="urn:microsoft.com/office/officeart/2005/8/layout/vList3"/>
    <dgm:cxn modelId="{71AA15CC-1FF4-410F-9C08-0331A951C457}" type="presParOf" srcId="{C0285AFD-58D7-4642-9DFA-DBB8A7889FF2}" destId="{B5410346-5531-4F1F-A7E9-44893F01A96E}" srcOrd="0" destOrd="0" presId="urn:microsoft.com/office/officeart/2005/8/layout/vList3"/>
    <dgm:cxn modelId="{4A904A7A-137D-4A05-9976-C70A04357B60}" type="presParOf" srcId="{C0285AFD-58D7-4642-9DFA-DBB8A7889FF2}" destId="{FD9A6FFC-4730-40CC-934B-C79E3BB452C8}" srcOrd="1" destOrd="0" presId="urn:microsoft.com/office/officeart/2005/8/layout/vList3"/>
    <dgm:cxn modelId="{46EAAB5F-57FF-42C0-912C-55EFE35ECF51}" type="presParOf" srcId="{594C99F4-0506-49D9-9D39-A41C19D355E2}" destId="{20986BC2-94F4-4F99-BB1B-0922DD2F9FC2}" srcOrd="1" destOrd="0" presId="urn:microsoft.com/office/officeart/2005/8/layout/vList3"/>
    <dgm:cxn modelId="{D237C0F0-1FAB-40F5-9DE1-0072B1C8C1CE}" type="presParOf" srcId="{594C99F4-0506-49D9-9D39-A41C19D355E2}" destId="{82555564-E386-4963-8366-AC84E44F15E4}" srcOrd="2" destOrd="0" presId="urn:microsoft.com/office/officeart/2005/8/layout/vList3"/>
    <dgm:cxn modelId="{31EC3A46-6F53-4899-B715-F373BB4818F1}" type="presParOf" srcId="{82555564-E386-4963-8366-AC84E44F15E4}" destId="{12B6468C-31A7-45D5-9035-F7E4F34AF209}" srcOrd="0" destOrd="0" presId="urn:microsoft.com/office/officeart/2005/8/layout/vList3"/>
    <dgm:cxn modelId="{981F0D6D-6776-4171-B9B8-DB024F46AAE5}" type="presParOf" srcId="{82555564-E386-4963-8366-AC84E44F15E4}" destId="{602A356E-9F28-422E-9527-6FA39B50A153}" srcOrd="1" destOrd="0" presId="urn:microsoft.com/office/officeart/2005/8/layout/vList3"/>
    <dgm:cxn modelId="{9A3DDC4D-857B-4250-802E-B2FF62EBABF4}" type="presParOf" srcId="{594C99F4-0506-49D9-9D39-A41C19D355E2}" destId="{17D2522A-D190-49D1-A07A-A46ED00EF0B0}" srcOrd="3" destOrd="0" presId="urn:microsoft.com/office/officeart/2005/8/layout/vList3"/>
    <dgm:cxn modelId="{F6D05214-F0C7-4B58-A14C-A2B94AA0D5CD}" type="presParOf" srcId="{594C99F4-0506-49D9-9D39-A41C19D355E2}" destId="{C0828EE7-DBCF-4C11-AD9A-1AB2E872D0A4}" srcOrd="4" destOrd="0" presId="urn:microsoft.com/office/officeart/2005/8/layout/vList3"/>
    <dgm:cxn modelId="{7DABD2E8-6E2B-49B5-9B83-83D0D669EC78}" type="presParOf" srcId="{C0828EE7-DBCF-4C11-AD9A-1AB2E872D0A4}" destId="{6C199E77-F8CF-450C-A605-C9FDA99358F7}" srcOrd="0" destOrd="0" presId="urn:microsoft.com/office/officeart/2005/8/layout/vList3"/>
    <dgm:cxn modelId="{C1D73DD9-6492-411F-B295-BE1252024EBE}" type="presParOf" srcId="{C0828EE7-DBCF-4C11-AD9A-1AB2E872D0A4}" destId="{081AC4F9-B647-46DA-B5EC-9EA359728958}" srcOrd="1" destOrd="0" presId="urn:microsoft.com/office/officeart/2005/8/layout/vList3"/>
    <dgm:cxn modelId="{4B4A19D3-2FD6-4C9E-857F-81D1A2771ECA}" type="presParOf" srcId="{594C99F4-0506-49D9-9D39-A41C19D355E2}" destId="{E4D55BF7-66D4-4E90-A699-74D0036EA3CD}" srcOrd="5" destOrd="0" presId="urn:microsoft.com/office/officeart/2005/8/layout/vList3"/>
    <dgm:cxn modelId="{533F612E-5E82-4132-BF43-0F7ADF56671F}" type="presParOf" srcId="{594C99F4-0506-49D9-9D39-A41C19D355E2}" destId="{6691180D-93A3-438A-BB25-891275EE61E0}" srcOrd="6" destOrd="0" presId="urn:microsoft.com/office/officeart/2005/8/layout/vList3"/>
    <dgm:cxn modelId="{FEF01ABC-4380-47BE-92DA-0CA9ABD2C11E}" type="presParOf" srcId="{6691180D-93A3-438A-BB25-891275EE61E0}" destId="{597EF60E-C591-42B6-AD9C-92ED05F163CF}" srcOrd="0" destOrd="0" presId="urn:microsoft.com/office/officeart/2005/8/layout/vList3"/>
    <dgm:cxn modelId="{0AE106F8-A7FC-4975-AE5E-F11C22D21F83}" type="presParOf" srcId="{6691180D-93A3-438A-BB25-891275EE61E0}" destId="{40680A0E-8546-4334-95E5-1883D41C895C}" srcOrd="1" destOrd="0" presId="urn:microsoft.com/office/officeart/2005/8/layout/vList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4FBA60-56D1-4791-9583-44F7827B71B1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FF9C74-D396-40F2-BDF4-DEA63EEB0D78}">
      <dgm:prSet/>
      <dgm:spPr/>
      <dgm:t>
        <a:bodyPr/>
        <a:lstStyle/>
        <a:p>
          <a:pPr algn="l" rtl="0"/>
          <a:r>
            <a:rPr lang="id-ID" sz="2400" b="1" spc="300" dirty="0" smtClean="0">
              <a:solidFill>
                <a:srgbClr val="002060"/>
              </a:solidFill>
            </a:rPr>
            <a:t>Integer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63FFD675-1037-4AB7-AAF9-C1EA95C46BD6}" type="parTrans" cxnId="{095FF0A9-38E3-459D-90EA-5E8913360BB4}">
      <dgm:prSet/>
      <dgm:spPr/>
      <dgm:t>
        <a:bodyPr/>
        <a:lstStyle/>
        <a:p>
          <a:endParaRPr lang="en-US"/>
        </a:p>
      </dgm:t>
    </dgm:pt>
    <dgm:pt modelId="{48134FC4-97E4-49C7-BA56-2546D69A2381}" type="sibTrans" cxnId="{095FF0A9-38E3-459D-90EA-5E8913360BB4}">
      <dgm:prSet/>
      <dgm:spPr/>
      <dgm:t>
        <a:bodyPr/>
        <a:lstStyle/>
        <a:p>
          <a:endParaRPr lang="en-US"/>
        </a:p>
      </dgm:t>
    </dgm:pt>
    <dgm:pt modelId="{3AC873E4-2F39-461F-82DC-67FE24B3E793}">
      <dgm:prSet/>
      <dgm:spPr/>
      <dgm:t>
        <a:bodyPr/>
        <a:lstStyle/>
        <a:p>
          <a:pPr algn="l" rtl="0"/>
          <a:r>
            <a:rPr lang="id-ID" sz="2400" b="1" spc="300" dirty="0" smtClean="0">
              <a:solidFill>
                <a:srgbClr val="002060"/>
              </a:solidFill>
            </a:rPr>
            <a:t>Date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B92C2D48-71DE-4CA4-B0D1-E4AFBC18E369}" type="parTrans" cxnId="{2E7BE745-613E-4128-ABC5-391B6549A41F}">
      <dgm:prSet/>
      <dgm:spPr/>
      <dgm:t>
        <a:bodyPr/>
        <a:lstStyle/>
        <a:p>
          <a:endParaRPr lang="en-US"/>
        </a:p>
      </dgm:t>
    </dgm:pt>
    <dgm:pt modelId="{85B790CC-F00A-49A0-8F3D-39F67C8BCB1B}" type="sibTrans" cxnId="{2E7BE745-613E-4128-ABC5-391B6549A41F}">
      <dgm:prSet/>
      <dgm:spPr/>
      <dgm:t>
        <a:bodyPr/>
        <a:lstStyle/>
        <a:p>
          <a:endParaRPr lang="en-US"/>
        </a:p>
      </dgm:t>
    </dgm:pt>
    <dgm:pt modelId="{D5CD7E94-C901-48DD-BB24-197B85BA2508}">
      <dgm:prSet/>
      <dgm:spPr/>
      <dgm:t>
        <a:bodyPr/>
        <a:lstStyle/>
        <a:p>
          <a:pPr algn="l" rtl="0"/>
          <a:r>
            <a:rPr lang="en-US" sz="2400" b="1" spc="300" dirty="0" err="1" smtClean="0">
              <a:solidFill>
                <a:srgbClr val="002060"/>
              </a:solidFill>
            </a:rPr>
            <a:t>Str</a:t>
          </a:r>
          <a:r>
            <a:rPr lang="id-ID" sz="2400" b="1" spc="300" dirty="0" smtClean="0">
              <a:solidFill>
                <a:srgbClr val="002060"/>
              </a:solidFill>
            </a:rPr>
            <a:t>ing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38E77FC1-B70D-440A-8E2F-E50DF67E4164}" type="parTrans" cxnId="{61851CF1-18FE-4025-8656-820BE206BAD6}">
      <dgm:prSet/>
      <dgm:spPr/>
      <dgm:t>
        <a:bodyPr/>
        <a:lstStyle/>
        <a:p>
          <a:endParaRPr lang="en-US"/>
        </a:p>
      </dgm:t>
    </dgm:pt>
    <dgm:pt modelId="{3EA309C6-67F8-40D1-8268-ADB156DFA7EC}" type="sibTrans" cxnId="{61851CF1-18FE-4025-8656-820BE206BAD6}">
      <dgm:prSet/>
      <dgm:spPr/>
      <dgm:t>
        <a:bodyPr/>
        <a:lstStyle/>
        <a:p>
          <a:endParaRPr lang="en-US"/>
        </a:p>
      </dgm:t>
    </dgm:pt>
    <dgm:pt modelId="{B33A73A0-7270-4273-B3E5-DD2E4F941CBF}">
      <dgm:prSet/>
      <dgm:spPr/>
      <dgm:t>
        <a:bodyPr/>
        <a:lstStyle/>
        <a:p>
          <a:pPr algn="l" rtl="0"/>
          <a:r>
            <a:rPr lang="en-US" sz="2400" b="1" spc="300" dirty="0" smtClean="0">
              <a:solidFill>
                <a:srgbClr val="002060"/>
              </a:solidFill>
            </a:rPr>
            <a:t>Boolean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AFA7EEED-8243-4D5B-AFDC-FDD7FBFE847F}" type="parTrans" cxnId="{9F43B652-C961-4954-B81A-276DD7CF272E}">
      <dgm:prSet/>
      <dgm:spPr/>
      <dgm:t>
        <a:bodyPr/>
        <a:lstStyle/>
        <a:p>
          <a:endParaRPr lang="en-US"/>
        </a:p>
      </dgm:t>
    </dgm:pt>
    <dgm:pt modelId="{F22B01A8-3251-4E93-84D9-E25300825652}" type="sibTrans" cxnId="{9F43B652-C961-4954-B81A-276DD7CF272E}">
      <dgm:prSet/>
      <dgm:spPr/>
      <dgm:t>
        <a:bodyPr/>
        <a:lstStyle/>
        <a:p>
          <a:endParaRPr lang="en-US"/>
        </a:p>
      </dgm:t>
    </dgm:pt>
    <dgm:pt modelId="{9D69582B-7F81-4571-B6A1-E6C1F429E4C0}">
      <dgm:prSet custT="1"/>
      <dgm:spPr/>
      <dgm:t>
        <a:bodyPr/>
        <a:lstStyle/>
        <a:p>
          <a:pPr algn="r" rtl="0"/>
          <a:r>
            <a:rPr lang="en-US" sz="2400" b="1" spc="300" dirty="0" smtClean="0">
              <a:solidFill>
                <a:schemeClr val="bg1"/>
              </a:solidFill>
            </a:rPr>
            <a:t>BILANGAN BULAT</a:t>
          </a:r>
          <a:endParaRPr lang="en-US" sz="2400" b="1" spc="300" dirty="0">
            <a:solidFill>
              <a:schemeClr val="bg1"/>
            </a:solidFill>
          </a:endParaRPr>
        </a:p>
      </dgm:t>
    </dgm:pt>
    <dgm:pt modelId="{F101ED99-DA09-434B-9E53-5D941B4CA9D9}" type="parTrans" cxnId="{B23FBDD6-E6E9-4CC5-AA1C-7AC6FCE95EC8}">
      <dgm:prSet/>
      <dgm:spPr/>
      <dgm:t>
        <a:bodyPr/>
        <a:lstStyle/>
        <a:p>
          <a:endParaRPr lang="en-US"/>
        </a:p>
      </dgm:t>
    </dgm:pt>
    <dgm:pt modelId="{D31794E5-C151-415C-9B8B-5C76B5130036}" type="sibTrans" cxnId="{B23FBDD6-E6E9-4CC5-AA1C-7AC6FCE95EC8}">
      <dgm:prSet/>
      <dgm:spPr/>
      <dgm:t>
        <a:bodyPr/>
        <a:lstStyle/>
        <a:p>
          <a:endParaRPr lang="en-US"/>
        </a:p>
      </dgm:t>
    </dgm:pt>
    <dgm:pt modelId="{582D4B54-E743-4C51-BB7E-B24009613BC1}">
      <dgm:prSet custT="1"/>
      <dgm:spPr/>
      <dgm:t>
        <a:bodyPr/>
        <a:lstStyle/>
        <a:p>
          <a:pPr algn="r" rtl="0"/>
          <a:r>
            <a:rPr lang="en-US" sz="2400" b="1" strike="noStrike" spc="300" dirty="0" smtClean="0">
              <a:solidFill>
                <a:schemeClr val="bg1"/>
              </a:solidFill>
            </a:rPr>
            <a:t>TANGGAL</a:t>
          </a:r>
        </a:p>
      </dgm:t>
    </dgm:pt>
    <dgm:pt modelId="{F5F82B66-71D1-49AA-8DBD-93950D0965EF}" type="parTrans" cxnId="{E2F7677C-1462-4682-9FBC-7B796D512D36}">
      <dgm:prSet/>
      <dgm:spPr/>
      <dgm:t>
        <a:bodyPr/>
        <a:lstStyle/>
        <a:p>
          <a:endParaRPr lang="en-US"/>
        </a:p>
      </dgm:t>
    </dgm:pt>
    <dgm:pt modelId="{91DA2220-8312-4A4A-8BF8-1D550E4C3D9C}" type="sibTrans" cxnId="{E2F7677C-1462-4682-9FBC-7B796D512D36}">
      <dgm:prSet/>
      <dgm:spPr/>
      <dgm:t>
        <a:bodyPr/>
        <a:lstStyle/>
        <a:p>
          <a:endParaRPr lang="en-US"/>
        </a:p>
      </dgm:t>
    </dgm:pt>
    <dgm:pt modelId="{D4A60BE0-1DC7-4B19-B1AB-E5C53707CBC1}">
      <dgm:prSet custT="1"/>
      <dgm:spPr/>
      <dgm:t>
        <a:bodyPr/>
        <a:lstStyle/>
        <a:p>
          <a:pPr algn="r" rtl="0"/>
          <a:r>
            <a:rPr lang="en-US" sz="2400" b="1" strike="noStrike" spc="300" dirty="0" smtClean="0">
              <a:solidFill>
                <a:schemeClr val="bg1"/>
              </a:solidFill>
            </a:rPr>
            <a:t>KARAKTER</a:t>
          </a:r>
        </a:p>
      </dgm:t>
    </dgm:pt>
    <dgm:pt modelId="{16BD1D64-BD7F-4A32-BD12-FC45566906FC}" type="parTrans" cxnId="{BFDCA1CB-9AC8-4C42-8321-5CBCA7BDA519}">
      <dgm:prSet/>
      <dgm:spPr/>
      <dgm:t>
        <a:bodyPr/>
        <a:lstStyle/>
        <a:p>
          <a:endParaRPr lang="en-US"/>
        </a:p>
      </dgm:t>
    </dgm:pt>
    <dgm:pt modelId="{DD87DE6E-AD60-4B08-A7C7-862FC684A547}" type="sibTrans" cxnId="{BFDCA1CB-9AC8-4C42-8321-5CBCA7BDA519}">
      <dgm:prSet/>
      <dgm:spPr/>
      <dgm:t>
        <a:bodyPr/>
        <a:lstStyle/>
        <a:p>
          <a:endParaRPr lang="en-US"/>
        </a:p>
      </dgm:t>
    </dgm:pt>
    <dgm:pt modelId="{594C99F4-0506-49D9-9D39-A41C19D355E2}" type="pres">
      <dgm:prSet presAssocID="{624FBA60-56D1-4791-9583-44F7827B71B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285AFD-58D7-4642-9DFA-DBB8A7889FF2}" type="pres">
      <dgm:prSet presAssocID="{1CFF9C74-D396-40F2-BDF4-DEA63EEB0D78}" presName="composite" presStyleCnt="0"/>
      <dgm:spPr/>
    </dgm:pt>
    <dgm:pt modelId="{B5410346-5531-4F1F-A7E9-44893F01A96E}" type="pres">
      <dgm:prSet presAssocID="{1CFF9C74-D396-40F2-BDF4-DEA63EEB0D78}" presName="imgShp" presStyleLbl="fgImgPlace1" presStyleIdx="0" presStyleCnt="4"/>
      <dgm:spPr/>
    </dgm:pt>
    <dgm:pt modelId="{FD9A6FFC-4730-40CC-934B-C79E3BB452C8}" type="pres">
      <dgm:prSet presAssocID="{1CFF9C74-D396-40F2-BDF4-DEA63EEB0D78}" presName="txShp" presStyleLbl="node1" presStyleIdx="0" presStyleCnt="4" custLinFactNeighborX="-2517" custLinFactNeighborY="4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86BC2-94F4-4F99-BB1B-0922DD2F9FC2}" type="pres">
      <dgm:prSet presAssocID="{48134FC4-97E4-49C7-BA56-2546D69A2381}" presName="spacing" presStyleCnt="0"/>
      <dgm:spPr/>
    </dgm:pt>
    <dgm:pt modelId="{82555564-E386-4963-8366-AC84E44F15E4}" type="pres">
      <dgm:prSet presAssocID="{3AC873E4-2F39-461F-82DC-67FE24B3E793}" presName="composite" presStyleCnt="0"/>
      <dgm:spPr/>
    </dgm:pt>
    <dgm:pt modelId="{12B6468C-31A7-45D5-9035-F7E4F34AF209}" type="pres">
      <dgm:prSet presAssocID="{3AC873E4-2F39-461F-82DC-67FE24B3E793}" presName="imgShp" presStyleLbl="fgImgPlace1" presStyleIdx="1" presStyleCnt="4"/>
      <dgm:spPr/>
    </dgm:pt>
    <dgm:pt modelId="{602A356E-9F28-422E-9527-6FA39B50A153}" type="pres">
      <dgm:prSet presAssocID="{3AC873E4-2F39-461F-82DC-67FE24B3E79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2522A-D190-49D1-A07A-A46ED00EF0B0}" type="pres">
      <dgm:prSet presAssocID="{85B790CC-F00A-49A0-8F3D-39F67C8BCB1B}" presName="spacing" presStyleCnt="0"/>
      <dgm:spPr/>
    </dgm:pt>
    <dgm:pt modelId="{C0828EE7-DBCF-4C11-AD9A-1AB2E872D0A4}" type="pres">
      <dgm:prSet presAssocID="{D5CD7E94-C901-48DD-BB24-197B85BA2508}" presName="composite" presStyleCnt="0"/>
      <dgm:spPr/>
    </dgm:pt>
    <dgm:pt modelId="{6C199E77-F8CF-450C-A605-C9FDA99358F7}" type="pres">
      <dgm:prSet presAssocID="{D5CD7E94-C901-48DD-BB24-197B85BA2508}" presName="imgShp" presStyleLbl="fgImgPlace1" presStyleIdx="2" presStyleCnt="4"/>
      <dgm:spPr/>
    </dgm:pt>
    <dgm:pt modelId="{081AC4F9-B647-46DA-B5EC-9EA359728958}" type="pres">
      <dgm:prSet presAssocID="{D5CD7E94-C901-48DD-BB24-197B85BA250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55BF7-66D4-4E90-A699-74D0036EA3CD}" type="pres">
      <dgm:prSet presAssocID="{3EA309C6-67F8-40D1-8268-ADB156DFA7EC}" presName="spacing" presStyleCnt="0"/>
      <dgm:spPr/>
    </dgm:pt>
    <dgm:pt modelId="{6691180D-93A3-438A-BB25-891275EE61E0}" type="pres">
      <dgm:prSet presAssocID="{B33A73A0-7270-4273-B3E5-DD2E4F941CBF}" presName="composite" presStyleCnt="0"/>
      <dgm:spPr/>
    </dgm:pt>
    <dgm:pt modelId="{597EF60E-C591-42B6-AD9C-92ED05F163CF}" type="pres">
      <dgm:prSet presAssocID="{B33A73A0-7270-4273-B3E5-DD2E4F941CBF}" presName="imgShp" presStyleLbl="fgImgPlace1" presStyleIdx="3" presStyleCnt="4"/>
      <dgm:spPr/>
    </dgm:pt>
    <dgm:pt modelId="{40680A0E-8546-4334-95E5-1883D41C895C}" type="pres">
      <dgm:prSet presAssocID="{B33A73A0-7270-4273-B3E5-DD2E4F941CB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056150-4252-4FCA-83C8-C11A095D71C5}" type="presOf" srcId="{D4A60BE0-1DC7-4B19-B1AB-E5C53707CBC1}" destId="{081AC4F9-B647-46DA-B5EC-9EA359728958}" srcOrd="0" destOrd="1" presId="urn:microsoft.com/office/officeart/2005/8/layout/vList3"/>
    <dgm:cxn modelId="{01B3B270-464D-49F8-8826-66EC14E7642A}" type="presOf" srcId="{9D69582B-7F81-4571-B6A1-E6C1F429E4C0}" destId="{FD9A6FFC-4730-40CC-934B-C79E3BB452C8}" srcOrd="0" destOrd="1" presId="urn:microsoft.com/office/officeart/2005/8/layout/vList3"/>
    <dgm:cxn modelId="{BFDCA1CB-9AC8-4C42-8321-5CBCA7BDA519}" srcId="{D5CD7E94-C901-48DD-BB24-197B85BA2508}" destId="{D4A60BE0-1DC7-4B19-B1AB-E5C53707CBC1}" srcOrd="0" destOrd="0" parTransId="{16BD1D64-BD7F-4A32-BD12-FC45566906FC}" sibTransId="{DD87DE6E-AD60-4B08-A7C7-862FC684A547}"/>
    <dgm:cxn modelId="{60490ADF-2077-46E4-A65D-33C6FF2D75F6}" type="presOf" srcId="{582D4B54-E743-4C51-BB7E-B24009613BC1}" destId="{602A356E-9F28-422E-9527-6FA39B50A153}" srcOrd="0" destOrd="1" presId="urn:microsoft.com/office/officeart/2005/8/layout/vList3"/>
    <dgm:cxn modelId="{87DE9081-A572-4AF6-8557-6431A05A6D90}" type="presOf" srcId="{624FBA60-56D1-4791-9583-44F7827B71B1}" destId="{594C99F4-0506-49D9-9D39-A41C19D355E2}" srcOrd="0" destOrd="0" presId="urn:microsoft.com/office/officeart/2005/8/layout/vList3"/>
    <dgm:cxn modelId="{87AA09C9-4B42-43A7-9C63-8D095B5E8129}" type="presOf" srcId="{B33A73A0-7270-4273-B3E5-DD2E4F941CBF}" destId="{40680A0E-8546-4334-95E5-1883D41C895C}" srcOrd="0" destOrd="0" presId="urn:microsoft.com/office/officeart/2005/8/layout/vList3"/>
    <dgm:cxn modelId="{B23FBDD6-E6E9-4CC5-AA1C-7AC6FCE95EC8}" srcId="{1CFF9C74-D396-40F2-BDF4-DEA63EEB0D78}" destId="{9D69582B-7F81-4571-B6A1-E6C1F429E4C0}" srcOrd="0" destOrd="0" parTransId="{F101ED99-DA09-434B-9E53-5D941B4CA9D9}" sibTransId="{D31794E5-C151-415C-9B8B-5C76B5130036}"/>
    <dgm:cxn modelId="{1779134A-F338-4099-87DC-07E0B86DBA18}" type="presOf" srcId="{D5CD7E94-C901-48DD-BB24-197B85BA2508}" destId="{081AC4F9-B647-46DA-B5EC-9EA359728958}" srcOrd="0" destOrd="0" presId="urn:microsoft.com/office/officeart/2005/8/layout/vList3"/>
    <dgm:cxn modelId="{A7736D89-647F-465B-8AAA-E195EF57399E}" type="presOf" srcId="{3AC873E4-2F39-461F-82DC-67FE24B3E793}" destId="{602A356E-9F28-422E-9527-6FA39B50A153}" srcOrd="0" destOrd="0" presId="urn:microsoft.com/office/officeart/2005/8/layout/vList3"/>
    <dgm:cxn modelId="{E2F7677C-1462-4682-9FBC-7B796D512D36}" srcId="{3AC873E4-2F39-461F-82DC-67FE24B3E793}" destId="{582D4B54-E743-4C51-BB7E-B24009613BC1}" srcOrd="0" destOrd="0" parTransId="{F5F82B66-71D1-49AA-8DBD-93950D0965EF}" sibTransId="{91DA2220-8312-4A4A-8BF8-1D550E4C3D9C}"/>
    <dgm:cxn modelId="{9F43B652-C961-4954-B81A-276DD7CF272E}" srcId="{624FBA60-56D1-4791-9583-44F7827B71B1}" destId="{B33A73A0-7270-4273-B3E5-DD2E4F941CBF}" srcOrd="3" destOrd="0" parTransId="{AFA7EEED-8243-4D5B-AFDC-FDD7FBFE847F}" sibTransId="{F22B01A8-3251-4E93-84D9-E25300825652}"/>
    <dgm:cxn modelId="{095FF0A9-38E3-459D-90EA-5E8913360BB4}" srcId="{624FBA60-56D1-4791-9583-44F7827B71B1}" destId="{1CFF9C74-D396-40F2-BDF4-DEA63EEB0D78}" srcOrd="0" destOrd="0" parTransId="{63FFD675-1037-4AB7-AAF9-C1EA95C46BD6}" sibTransId="{48134FC4-97E4-49C7-BA56-2546D69A2381}"/>
    <dgm:cxn modelId="{61851CF1-18FE-4025-8656-820BE206BAD6}" srcId="{624FBA60-56D1-4791-9583-44F7827B71B1}" destId="{D5CD7E94-C901-48DD-BB24-197B85BA2508}" srcOrd="2" destOrd="0" parTransId="{38E77FC1-B70D-440A-8E2F-E50DF67E4164}" sibTransId="{3EA309C6-67F8-40D1-8268-ADB156DFA7EC}"/>
    <dgm:cxn modelId="{F92B135D-B7BE-459E-8F00-513D66785E14}" type="presOf" srcId="{1CFF9C74-D396-40F2-BDF4-DEA63EEB0D78}" destId="{FD9A6FFC-4730-40CC-934B-C79E3BB452C8}" srcOrd="0" destOrd="0" presId="urn:microsoft.com/office/officeart/2005/8/layout/vList3"/>
    <dgm:cxn modelId="{2E7BE745-613E-4128-ABC5-391B6549A41F}" srcId="{624FBA60-56D1-4791-9583-44F7827B71B1}" destId="{3AC873E4-2F39-461F-82DC-67FE24B3E793}" srcOrd="1" destOrd="0" parTransId="{B92C2D48-71DE-4CA4-B0D1-E4AFBC18E369}" sibTransId="{85B790CC-F00A-49A0-8F3D-39F67C8BCB1B}"/>
    <dgm:cxn modelId="{1E4E5DF7-5E6A-4F69-A575-36052A6BFFD4}" type="presParOf" srcId="{594C99F4-0506-49D9-9D39-A41C19D355E2}" destId="{C0285AFD-58D7-4642-9DFA-DBB8A7889FF2}" srcOrd="0" destOrd="0" presId="urn:microsoft.com/office/officeart/2005/8/layout/vList3"/>
    <dgm:cxn modelId="{A20253FC-4884-4C19-B48B-8F0A2A2728DF}" type="presParOf" srcId="{C0285AFD-58D7-4642-9DFA-DBB8A7889FF2}" destId="{B5410346-5531-4F1F-A7E9-44893F01A96E}" srcOrd="0" destOrd="0" presId="urn:microsoft.com/office/officeart/2005/8/layout/vList3"/>
    <dgm:cxn modelId="{642C7192-E1DB-4995-9C1E-CDA52B941A25}" type="presParOf" srcId="{C0285AFD-58D7-4642-9DFA-DBB8A7889FF2}" destId="{FD9A6FFC-4730-40CC-934B-C79E3BB452C8}" srcOrd="1" destOrd="0" presId="urn:microsoft.com/office/officeart/2005/8/layout/vList3"/>
    <dgm:cxn modelId="{D196AFCC-E798-43C9-AC63-91599E09C24E}" type="presParOf" srcId="{594C99F4-0506-49D9-9D39-A41C19D355E2}" destId="{20986BC2-94F4-4F99-BB1B-0922DD2F9FC2}" srcOrd="1" destOrd="0" presId="urn:microsoft.com/office/officeart/2005/8/layout/vList3"/>
    <dgm:cxn modelId="{2E927593-B993-4AFF-8A3C-62E10F4E0DB5}" type="presParOf" srcId="{594C99F4-0506-49D9-9D39-A41C19D355E2}" destId="{82555564-E386-4963-8366-AC84E44F15E4}" srcOrd="2" destOrd="0" presId="urn:microsoft.com/office/officeart/2005/8/layout/vList3"/>
    <dgm:cxn modelId="{2CCB1372-F54D-4C27-840D-3D26A49851B4}" type="presParOf" srcId="{82555564-E386-4963-8366-AC84E44F15E4}" destId="{12B6468C-31A7-45D5-9035-F7E4F34AF209}" srcOrd="0" destOrd="0" presId="urn:microsoft.com/office/officeart/2005/8/layout/vList3"/>
    <dgm:cxn modelId="{A6F1CF7E-7454-4E45-A633-5F7DC71F4E95}" type="presParOf" srcId="{82555564-E386-4963-8366-AC84E44F15E4}" destId="{602A356E-9F28-422E-9527-6FA39B50A153}" srcOrd="1" destOrd="0" presId="urn:microsoft.com/office/officeart/2005/8/layout/vList3"/>
    <dgm:cxn modelId="{1FE5A1A7-74F3-4467-9BDA-EB99043C38B4}" type="presParOf" srcId="{594C99F4-0506-49D9-9D39-A41C19D355E2}" destId="{17D2522A-D190-49D1-A07A-A46ED00EF0B0}" srcOrd="3" destOrd="0" presId="urn:microsoft.com/office/officeart/2005/8/layout/vList3"/>
    <dgm:cxn modelId="{7E9066F3-9CFE-41DF-A616-37145FE29F46}" type="presParOf" srcId="{594C99F4-0506-49D9-9D39-A41C19D355E2}" destId="{C0828EE7-DBCF-4C11-AD9A-1AB2E872D0A4}" srcOrd="4" destOrd="0" presId="urn:microsoft.com/office/officeart/2005/8/layout/vList3"/>
    <dgm:cxn modelId="{62A52CE0-ED13-4E42-9A48-192B07769469}" type="presParOf" srcId="{C0828EE7-DBCF-4C11-AD9A-1AB2E872D0A4}" destId="{6C199E77-F8CF-450C-A605-C9FDA99358F7}" srcOrd="0" destOrd="0" presId="urn:microsoft.com/office/officeart/2005/8/layout/vList3"/>
    <dgm:cxn modelId="{CCAE8165-473C-4B6D-AE76-5A7A1698A3C9}" type="presParOf" srcId="{C0828EE7-DBCF-4C11-AD9A-1AB2E872D0A4}" destId="{081AC4F9-B647-46DA-B5EC-9EA359728958}" srcOrd="1" destOrd="0" presId="urn:microsoft.com/office/officeart/2005/8/layout/vList3"/>
    <dgm:cxn modelId="{0CCAFBA8-51D6-4049-885D-0D01D935D21C}" type="presParOf" srcId="{594C99F4-0506-49D9-9D39-A41C19D355E2}" destId="{E4D55BF7-66D4-4E90-A699-74D0036EA3CD}" srcOrd="5" destOrd="0" presId="urn:microsoft.com/office/officeart/2005/8/layout/vList3"/>
    <dgm:cxn modelId="{EA30EAF6-CA84-4155-BB66-8234AE34D76D}" type="presParOf" srcId="{594C99F4-0506-49D9-9D39-A41C19D355E2}" destId="{6691180D-93A3-438A-BB25-891275EE61E0}" srcOrd="6" destOrd="0" presId="urn:microsoft.com/office/officeart/2005/8/layout/vList3"/>
    <dgm:cxn modelId="{3117A40D-C2D7-4B11-9C72-B89B04983D18}" type="presParOf" srcId="{6691180D-93A3-438A-BB25-891275EE61E0}" destId="{597EF60E-C591-42B6-AD9C-92ED05F163CF}" srcOrd="0" destOrd="0" presId="urn:microsoft.com/office/officeart/2005/8/layout/vList3"/>
    <dgm:cxn modelId="{A93A34C6-B58C-41E0-98E9-892BCD51BF0B}" type="presParOf" srcId="{6691180D-93A3-438A-BB25-891275EE61E0}" destId="{40680A0E-8546-4334-95E5-1883D41C895C}" srcOrd="1" destOrd="0" presId="urn:microsoft.com/office/officeart/2005/8/layout/vList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4FBA60-56D1-4791-9583-44F7827B71B1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FF9C74-D396-40F2-BDF4-DEA63EEB0D78}">
      <dgm:prSet/>
      <dgm:spPr/>
      <dgm:t>
        <a:bodyPr/>
        <a:lstStyle/>
        <a:p>
          <a:pPr algn="l" rtl="0"/>
          <a:r>
            <a:rPr lang="id-ID" sz="2400" b="1" spc="300" dirty="0" smtClean="0">
              <a:solidFill>
                <a:srgbClr val="002060"/>
              </a:solidFill>
            </a:rPr>
            <a:t>Integer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63FFD675-1037-4AB7-AAF9-C1EA95C46BD6}" type="parTrans" cxnId="{095FF0A9-38E3-459D-90EA-5E8913360BB4}">
      <dgm:prSet/>
      <dgm:spPr/>
      <dgm:t>
        <a:bodyPr/>
        <a:lstStyle/>
        <a:p>
          <a:endParaRPr lang="en-US"/>
        </a:p>
      </dgm:t>
    </dgm:pt>
    <dgm:pt modelId="{48134FC4-97E4-49C7-BA56-2546D69A2381}" type="sibTrans" cxnId="{095FF0A9-38E3-459D-90EA-5E8913360BB4}">
      <dgm:prSet/>
      <dgm:spPr/>
      <dgm:t>
        <a:bodyPr/>
        <a:lstStyle/>
        <a:p>
          <a:endParaRPr lang="en-US"/>
        </a:p>
      </dgm:t>
    </dgm:pt>
    <dgm:pt modelId="{3AC873E4-2F39-461F-82DC-67FE24B3E793}">
      <dgm:prSet/>
      <dgm:spPr/>
      <dgm:t>
        <a:bodyPr/>
        <a:lstStyle/>
        <a:p>
          <a:pPr algn="l" rtl="0"/>
          <a:r>
            <a:rPr lang="id-ID" sz="2400" b="1" spc="300" dirty="0" smtClean="0">
              <a:solidFill>
                <a:srgbClr val="002060"/>
              </a:solidFill>
            </a:rPr>
            <a:t>Date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B92C2D48-71DE-4CA4-B0D1-E4AFBC18E369}" type="parTrans" cxnId="{2E7BE745-613E-4128-ABC5-391B6549A41F}">
      <dgm:prSet/>
      <dgm:spPr/>
      <dgm:t>
        <a:bodyPr/>
        <a:lstStyle/>
        <a:p>
          <a:endParaRPr lang="en-US"/>
        </a:p>
      </dgm:t>
    </dgm:pt>
    <dgm:pt modelId="{85B790CC-F00A-49A0-8F3D-39F67C8BCB1B}" type="sibTrans" cxnId="{2E7BE745-613E-4128-ABC5-391B6549A41F}">
      <dgm:prSet/>
      <dgm:spPr/>
      <dgm:t>
        <a:bodyPr/>
        <a:lstStyle/>
        <a:p>
          <a:endParaRPr lang="en-US"/>
        </a:p>
      </dgm:t>
    </dgm:pt>
    <dgm:pt modelId="{D5CD7E94-C901-48DD-BB24-197B85BA2508}">
      <dgm:prSet/>
      <dgm:spPr/>
      <dgm:t>
        <a:bodyPr/>
        <a:lstStyle/>
        <a:p>
          <a:pPr algn="l" rtl="0"/>
          <a:r>
            <a:rPr lang="en-US" sz="2400" b="1" spc="300" dirty="0" err="1" smtClean="0">
              <a:solidFill>
                <a:srgbClr val="002060"/>
              </a:solidFill>
            </a:rPr>
            <a:t>Str</a:t>
          </a:r>
          <a:r>
            <a:rPr lang="id-ID" sz="2400" b="1" spc="300" dirty="0" smtClean="0">
              <a:solidFill>
                <a:srgbClr val="002060"/>
              </a:solidFill>
            </a:rPr>
            <a:t>ing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38E77FC1-B70D-440A-8E2F-E50DF67E4164}" type="parTrans" cxnId="{61851CF1-18FE-4025-8656-820BE206BAD6}">
      <dgm:prSet/>
      <dgm:spPr/>
      <dgm:t>
        <a:bodyPr/>
        <a:lstStyle/>
        <a:p>
          <a:endParaRPr lang="en-US"/>
        </a:p>
      </dgm:t>
    </dgm:pt>
    <dgm:pt modelId="{3EA309C6-67F8-40D1-8268-ADB156DFA7EC}" type="sibTrans" cxnId="{61851CF1-18FE-4025-8656-820BE206BAD6}">
      <dgm:prSet/>
      <dgm:spPr/>
      <dgm:t>
        <a:bodyPr/>
        <a:lstStyle/>
        <a:p>
          <a:endParaRPr lang="en-US"/>
        </a:p>
      </dgm:t>
    </dgm:pt>
    <dgm:pt modelId="{B33A73A0-7270-4273-B3E5-DD2E4F941CBF}">
      <dgm:prSet/>
      <dgm:spPr/>
      <dgm:t>
        <a:bodyPr/>
        <a:lstStyle/>
        <a:p>
          <a:pPr algn="l" rtl="0"/>
          <a:r>
            <a:rPr lang="en-US" sz="2400" b="1" spc="300" dirty="0" smtClean="0">
              <a:solidFill>
                <a:srgbClr val="002060"/>
              </a:solidFill>
            </a:rPr>
            <a:t>Boolean</a:t>
          </a:r>
          <a:endParaRPr lang="en-US" sz="2400" b="1" spc="300" dirty="0">
            <a:solidFill>
              <a:srgbClr val="002060"/>
            </a:solidFill>
          </a:endParaRPr>
        </a:p>
      </dgm:t>
    </dgm:pt>
    <dgm:pt modelId="{AFA7EEED-8243-4D5B-AFDC-FDD7FBFE847F}" type="parTrans" cxnId="{9F43B652-C961-4954-B81A-276DD7CF272E}">
      <dgm:prSet/>
      <dgm:spPr/>
      <dgm:t>
        <a:bodyPr/>
        <a:lstStyle/>
        <a:p>
          <a:endParaRPr lang="en-US"/>
        </a:p>
      </dgm:t>
    </dgm:pt>
    <dgm:pt modelId="{F22B01A8-3251-4E93-84D9-E25300825652}" type="sibTrans" cxnId="{9F43B652-C961-4954-B81A-276DD7CF272E}">
      <dgm:prSet/>
      <dgm:spPr/>
      <dgm:t>
        <a:bodyPr/>
        <a:lstStyle/>
        <a:p>
          <a:endParaRPr lang="en-US"/>
        </a:p>
      </dgm:t>
    </dgm:pt>
    <dgm:pt modelId="{9D69582B-7F81-4571-B6A1-E6C1F429E4C0}">
      <dgm:prSet custT="1"/>
      <dgm:spPr/>
      <dgm:t>
        <a:bodyPr/>
        <a:lstStyle/>
        <a:p>
          <a:pPr algn="r" rtl="0"/>
          <a:r>
            <a:rPr lang="en-US" sz="2400" b="1" spc="300" dirty="0" smtClean="0">
              <a:solidFill>
                <a:schemeClr val="bg1"/>
              </a:solidFill>
            </a:rPr>
            <a:t>BILANGAN BULAT</a:t>
          </a:r>
          <a:endParaRPr lang="en-US" sz="2400" b="1" spc="300" dirty="0">
            <a:solidFill>
              <a:schemeClr val="bg1"/>
            </a:solidFill>
          </a:endParaRPr>
        </a:p>
      </dgm:t>
    </dgm:pt>
    <dgm:pt modelId="{F101ED99-DA09-434B-9E53-5D941B4CA9D9}" type="parTrans" cxnId="{B23FBDD6-E6E9-4CC5-AA1C-7AC6FCE95EC8}">
      <dgm:prSet/>
      <dgm:spPr/>
      <dgm:t>
        <a:bodyPr/>
        <a:lstStyle/>
        <a:p>
          <a:endParaRPr lang="en-US"/>
        </a:p>
      </dgm:t>
    </dgm:pt>
    <dgm:pt modelId="{D31794E5-C151-415C-9B8B-5C76B5130036}" type="sibTrans" cxnId="{B23FBDD6-E6E9-4CC5-AA1C-7AC6FCE95EC8}">
      <dgm:prSet/>
      <dgm:spPr/>
      <dgm:t>
        <a:bodyPr/>
        <a:lstStyle/>
        <a:p>
          <a:endParaRPr lang="en-US"/>
        </a:p>
      </dgm:t>
    </dgm:pt>
    <dgm:pt modelId="{582D4B54-E743-4C51-BB7E-B24009613BC1}">
      <dgm:prSet custT="1"/>
      <dgm:spPr/>
      <dgm:t>
        <a:bodyPr/>
        <a:lstStyle/>
        <a:p>
          <a:pPr algn="r" rtl="0"/>
          <a:r>
            <a:rPr lang="en-US" sz="2400" b="1" strike="noStrike" spc="300" dirty="0" smtClean="0">
              <a:solidFill>
                <a:schemeClr val="bg1"/>
              </a:solidFill>
            </a:rPr>
            <a:t>TANGGAL</a:t>
          </a:r>
        </a:p>
      </dgm:t>
    </dgm:pt>
    <dgm:pt modelId="{F5F82B66-71D1-49AA-8DBD-93950D0965EF}" type="parTrans" cxnId="{E2F7677C-1462-4682-9FBC-7B796D512D36}">
      <dgm:prSet/>
      <dgm:spPr/>
      <dgm:t>
        <a:bodyPr/>
        <a:lstStyle/>
        <a:p>
          <a:endParaRPr lang="en-US"/>
        </a:p>
      </dgm:t>
    </dgm:pt>
    <dgm:pt modelId="{91DA2220-8312-4A4A-8BF8-1D550E4C3D9C}" type="sibTrans" cxnId="{E2F7677C-1462-4682-9FBC-7B796D512D36}">
      <dgm:prSet/>
      <dgm:spPr/>
      <dgm:t>
        <a:bodyPr/>
        <a:lstStyle/>
        <a:p>
          <a:endParaRPr lang="en-US"/>
        </a:p>
      </dgm:t>
    </dgm:pt>
    <dgm:pt modelId="{D4A60BE0-1DC7-4B19-B1AB-E5C53707CBC1}">
      <dgm:prSet custT="1"/>
      <dgm:spPr/>
      <dgm:t>
        <a:bodyPr/>
        <a:lstStyle/>
        <a:p>
          <a:pPr algn="r" rtl="0"/>
          <a:r>
            <a:rPr lang="en-US" sz="2400" b="1" strike="noStrike" spc="300" dirty="0" smtClean="0">
              <a:solidFill>
                <a:schemeClr val="bg1"/>
              </a:solidFill>
            </a:rPr>
            <a:t>KARAKTER</a:t>
          </a:r>
        </a:p>
      </dgm:t>
    </dgm:pt>
    <dgm:pt modelId="{16BD1D64-BD7F-4A32-BD12-FC45566906FC}" type="parTrans" cxnId="{BFDCA1CB-9AC8-4C42-8321-5CBCA7BDA519}">
      <dgm:prSet/>
      <dgm:spPr/>
      <dgm:t>
        <a:bodyPr/>
        <a:lstStyle/>
        <a:p>
          <a:endParaRPr lang="en-US"/>
        </a:p>
      </dgm:t>
    </dgm:pt>
    <dgm:pt modelId="{DD87DE6E-AD60-4B08-A7C7-862FC684A547}" type="sibTrans" cxnId="{BFDCA1CB-9AC8-4C42-8321-5CBCA7BDA519}">
      <dgm:prSet/>
      <dgm:spPr/>
      <dgm:t>
        <a:bodyPr/>
        <a:lstStyle/>
        <a:p>
          <a:endParaRPr lang="en-US"/>
        </a:p>
      </dgm:t>
    </dgm:pt>
    <dgm:pt modelId="{2281543F-5DC3-4828-B81C-C125ACDD3899}">
      <dgm:prSet custT="1"/>
      <dgm:spPr/>
      <dgm:t>
        <a:bodyPr/>
        <a:lstStyle/>
        <a:p>
          <a:pPr algn="r" rtl="0"/>
          <a:r>
            <a:rPr lang="en-US" sz="2400" b="1" strike="noStrike" spc="300" dirty="0" smtClean="0">
              <a:solidFill>
                <a:schemeClr val="bg1"/>
              </a:solidFill>
            </a:rPr>
            <a:t>BETUL SALAH</a:t>
          </a:r>
        </a:p>
      </dgm:t>
    </dgm:pt>
    <dgm:pt modelId="{6CBF1B23-6C45-4747-88B8-5312D760542E}" type="parTrans" cxnId="{37551E0F-49FC-4955-884C-5A93AD565239}">
      <dgm:prSet/>
      <dgm:spPr/>
      <dgm:t>
        <a:bodyPr/>
        <a:lstStyle/>
        <a:p>
          <a:endParaRPr lang="en-US"/>
        </a:p>
      </dgm:t>
    </dgm:pt>
    <dgm:pt modelId="{A5229FB3-1534-4DBD-836E-916FA7C63CE3}" type="sibTrans" cxnId="{37551E0F-49FC-4955-884C-5A93AD565239}">
      <dgm:prSet/>
      <dgm:spPr/>
      <dgm:t>
        <a:bodyPr/>
        <a:lstStyle/>
        <a:p>
          <a:endParaRPr lang="en-US"/>
        </a:p>
      </dgm:t>
    </dgm:pt>
    <dgm:pt modelId="{594C99F4-0506-49D9-9D39-A41C19D355E2}" type="pres">
      <dgm:prSet presAssocID="{624FBA60-56D1-4791-9583-44F7827B71B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285AFD-58D7-4642-9DFA-DBB8A7889FF2}" type="pres">
      <dgm:prSet presAssocID="{1CFF9C74-D396-40F2-BDF4-DEA63EEB0D78}" presName="composite" presStyleCnt="0"/>
      <dgm:spPr/>
    </dgm:pt>
    <dgm:pt modelId="{B5410346-5531-4F1F-A7E9-44893F01A96E}" type="pres">
      <dgm:prSet presAssocID="{1CFF9C74-D396-40F2-BDF4-DEA63EEB0D78}" presName="imgShp" presStyleLbl="fgImgPlace1" presStyleIdx="0" presStyleCnt="4"/>
      <dgm:spPr/>
    </dgm:pt>
    <dgm:pt modelId="{FD9A6FFC-4730-40CC-934B-C79E3BB452C8}" type="pres">
      <dgm:prSet presAssocID="{1CFF9C74-D396-40F2-BDF4-DEA63EEB0D78}" presName="txShp" presStyleLbl="node1" presStyleIdx="0" presStyleCnt="4" custLinFactNeighborX="-2517" custLinFactNeighborY="4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86BC2-94F4-4F99-BB1B-0922DD2F9FC2}" type="pres">
      <dgm:prSet presAssocID="{48134FC4-97E4-49C7-BA56-2546D69A2381}" presName="spacing" presStyleCnt="0"/>
      <dgm:spPr/>
    </dgm:pt>
    <dgm:pt modelId="{82555564-E386-4963-8366-AC84E44F15E4}" type="pres">
      <dgm:prSet presAssocID="{3AC873E4-2F39-461F-82DC-67FE24B3E793}" presName="composite" presStyleCnt="0"/>
      <dgm:spPr/>
    </dgm:pt>
    <dgm:pt modelId="{12B6468C-31A7-45D5-9035-F7E4F34AF209}" type="pres">
      <dgm:prSet presAssocID="{3AC873E4-2F39-461F-82DC-67FE24B3E793}" presName="imgShp" presStyleLbl="fgImgPlace1" presStyleIdx="1" presStyleCnt="4"/>
      <dgm:spPr/>
    </dgm:pt>
    <dgm:pt modelId="{602A356E-9F28-422E-9527-6FA39B50A153}" type="pres">
      <dgm:prSet presAssocID="{3AC873E4-2F39-461F-82DC-67FE24B3E793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2522A-D190-49D1-A07A-A46ED00EF0B0}" type="pres">
      <dgm:prSet presAssocID="{85B790CC-F00A-49A0-8F3D-39F67C8BCB1B}" presName="spacing" presStyleCnt="0"/>
      <dgm:spPr/>
    </dgm:pt>
    <dgm:pt modelId="{C0828EE7-DBCF-4C11-AD9A-1AB2E872D0A4}" type="pres">
      <dgm:prSet presAssocID="{D5CD7E94-C901-48DD-BB24-197B85BA2508}" presName="composite" presStyleCnt="0"/>
      <dgm:spPr/>
    </dgm:pt>
    <dgm:pt modelId="{6C199E77-F8CF-450C-A605-C9FDA99358F7}" type="pres">
      <dgm:prSet presAssocID="{D5CD7E94-C901-48DD-BB24-197B85BA2508}" presName="imgShp" presStyleLbl="fgImgPlace1" presStyleIdx="2" presStyleCnt="4"/>
      <dgm:spPr/>
    </dgm:pt>
    <dgm:pt modelId="{081AC4F9-B647-46DA-B5EC-9EA359728958}" type="pres">
      <dgm:prSet presAssocID="{D5CD7E94-C901-48DD-BB24-197B85BA250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55BF7-66D4-4E90-A699-74D0036EA3CD}" type="pres">
      <dgm:prSet presAssocID="{3EA309C6-67F8-40D1-8268-ADB156DFA7EC}" presName="spacing" presStyleCnt="0"/>
      <dgm:spPr/>
    </dgm:pt>
    <dgm:pt modelId="{6691180D-93A3-438A-BB25-891275EE61E0}" type="pres">
      <dgm:prSet presAssocID="{B33A73A0-7270-4273-B3E5-DD2E4F941CBF}" presName="composite" presStyleCnt="0"/>
      <dgm:spPr/>
    </dgm:pt>
    <dgm:pt modelId="{597EF60E-C591-42B6-AD9C-92ED05F163CF}" type="pres">
      <dgm:prSet presAssocID="{B33A73A0-7270-4273-B3E5-DD2E4F941CBF}" presName="imgShp" presStyleLbl="fgImgPlace1" presStyleIdx="3" presStyleCnt="4"/>
      <dgm:spPr/>
    </dgm:pt>
    <dgm:pt modelId="{40680A0E-8546-4334-95E5-1883D41C895C}" type="pres">
      <dgm:prSet presAssocID="{B33A73A0-7270-4273-B3E5-DD2E4F941CB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18B106-623D-4F30-B6AD-E165352F96D6}" type="presOf" srcId="{624FBA60-56D1-4791-9583-44F7827B71B1}" destId="{594C99F4-0506-49D9-9D39-A41C19D355E2}" srcOrd="0" destOrd="0" presId="urn:microsoft.com/office/officeart/2005/8/layout/vList3"/>
    <dgm:cxn modelId="{61752E6F-65AD-45DA-82A0-3330150E5A46}" type="presOf" srcId="{D4A60BE0-1DC7-4B19-B1AB-E5C53707CBC1}" destId="{081AC4F9-B647-46DA-B5EC-9EA359728958}" srcOrd="0" destOrd="1" presId="urn:microsoft.com/office/officeart/2005/8/layout/vList3"/>
    <dgm:cxn modelId="{A29B837D-D2E9-4CCC-B917-A6415A5D6EF6}" type="presOf" srcId="{B33A73A0-7270-4273-B3E5-DD2E4F941CBF}" destId="{40680A0E-8546-4334-95E5-1883D41C895C}" srcOrd="0" destOrd="0" presId="urn:microsoft.com/office/officeart/2005/8/layout/vList3"/>
    <dgm:cxn modelId="{BFDCA1CB-9AC8-4C42-8321-5CBCA7BDA519}" srcId="{D5CD7E94-C901-48DD-BB24-197B85BA2508}" destId="{D4A60BE0-1DC7-4B19-B1AB-E5C53707CBC1}" srcOrd="0" destOrd="0" parTransId="{16BD1D64-BD7F-4A32-BD12-FC45566906FC}" sibTransId="{DD87DE6E-AD60-4B08-A7C7-862FC684A547}"/>
    <dgm:cxn modelId="{B23FBDD6-E6E9-4CC5-AA1C-7AC6FCE95EC8}" srcId="{1CFF9C74-D396-40F2-BDF4-DEA63EEB0D78}" destId="{9D69582B-7F81-4571-B6A1-E6C1F429E4C0}" srcOrd="0" destOrd="0" parTransId="{F101ED99-DA09-434B-9E53-5D941B4CA9D9}" sibTransId="{D31794E5-C151-415C-9B8B-5C76B5130036}"/>
    <dgm:cxn modelId="{37551E0F-49FC-4955-884C-5A93AD565239}" srcId="{B33A73A0-7270-4273-B3E5-DD2E4F941CBF}" destId="{2281543F-5DC3-4828-B81C-C125ACDD3899}" srcOrd="0" destOrd="0" parTransId="{6CBF1B23-6C45-4747-88B8-5312D760542E}" sibTransId="{A5229FB3-1534-4DBD-836E-916FA7C63CE3}"/>
    <dgm:cxn modelId="{3B971100-6564-44F3-82B4-56C539D603AE}" type="presOf" srcId="{2281543F-5DC3-4828-B81C-C125ACDD3899}" destId="{40680A0E-8546-4334-95E5-1883D41C895C}" srcOrd="0" destOrd="1" presId="urn:microsoft.com/office/officeart/2005/8/layout/vList3"/>
    <dgm:cxn modelId="{8338E900-D25F-44EE-9B2D-38EF69E91D39}" type="presOf" srcId="{D5CD7E94-C901-48DD-BB24-197B85BA2508}" destId="{081AC4F9-B647-46DA-B5EC-9EA359728958}" srcOrd="0" destOrd="0" presId="urn:microsoft.com/office/officeart/2005/8/layout/vList3"/>
    <dgm:cxn modelId="{5A6CBC83-FDC3-478E-A232-0FE33C93CA33}" type="presOf" srcId="{9D69582B-7F81-4571-B6A1-E6C1F429E4C0}" destId="{FD9A6FFC-4730-40CC-934B-C79E3BB452C8}" srcOrd="0" destOrd="1" presId="urn:microsoft.com/office/officeart/2005/8/layout/vList3"/>
    <dgm:cxn modelId="{54C95856-4E08-4195-B7CE-D8E97361CE95}" type="presOf" srcId="{1CFF9C74-D396-40F2-BDF4-DEA63EEB0D78}" destId="{FD9A6FFC-4730-40CC-934B-C79E3BB452C8}" srcOrd="0" destOrd="0" presId="urn:microsoft.com/office/officeart/2005/8/layout/vList3"/>
    <dgm:cxn modelId="{E2F7677C-1462-4682-9FBC-7B796D512D36}" srcId="{3AC873E4-2F39-461F-82DC-67FE24B3E793}" destId="{582D4B54-E743-4C51-BB7E-B24009613BC1}" srcOrd="0" destOrd="0" parTransId="{F5F82B66-71D1-49AA-8DBD-93950D0965EF}" sibTransId="{91DA2220-8312-4A4A-8BF8-1D550E4C3D9C}"/>
    <dgm:cxn modelId="{3266845E-F892-4DC7-B36F-62C5E50D08EC}" type="presOf" srcId="{582D4B54-E743-4C51-BB7E-B24009613BC1}" destId="{602A356E-9F28-422E-9527-6FA39B50A153}" srcOrd="0" destOrd="1" presId="urn:microsoft.com/office/officeart/2005/8/layout/vList3"/>
    <dgm:cxn modelId="{9F43B652-C961-4954-B81A-276DD7CF272E}" srcId="{624FBA60-56D1-4791-9583-44F7827B71B1}" destId="{B33A73A0-7270-4273-B3E5-DD2E4F941CBF}" srcOrd="3" destOrd="0" parTransId="{AFA7EEED-8243-4D5B-AFDC-FDD7FBFE847F}" sibTransId="{F22B01A8-3251-4E93-84D9-E25300825652}"/>
    <dgm:cxn modelId="{095FF0A9-38E3-459D-90EA-5E8913360BB4}" srcId="{624FBA60-56D1-4791-9583-44F7827B71B1}" destId="{1CFF9C74-D396-40F2-BDF4-DEA63EEB0D78}" srcOrd="0" destOrd="0" parTransId="{63FFD675-1037-4AB7-AAF9-C1EA95C46BD6}" sibTransId="{48134FC4-97E4-49C7-BA56-2546D69A2381}"/>
    <dgm:cxn modelId="{61851CF1-18FE-4025-8656-820BE206BAD6}" srcId="{624FBA60-56D1-4791-9583-44F7827B71B1}" destId="{D5CD7E94-C901-48DD-BB24-197B85BA2508}" srcOrd="2" destOrd="0" parTransId="{38E77FC1-B70D-440A-8E2F-E50DF67E4164}" sibTransId="{3EA309C6-67F8-40D1-8268-ADB156DFA7EC}"/>
    <dgm:cxn modelId="{35A71BB3-336D-480D-9C44-A58E9416C338}" type="presOf" srcId="{3AC873E4-2F39-461F-82DC-67FE24B3E793}" destId="{602A356E-9F28-422E-9527-6FA39B50A153}" srcOrd="0" destOrd="0" presId="urn:microsoft.com/office/officeart/2005/8/layout/vList3"/>
    <dgm:cxn modelId="{2E7BE745-613E-4128-ABC5-391B6549A41F}" srcId="{624FBA60-56D1-4791-9583-44F7827B71B1}" destId="{3AC873E4-2F39-461F-82DC-67FE24B3E793}" srcOrd="1" destOrd="0" parTransId="{B92C2D48-71DE-4CA4-B0D1-E4AFBC18E369}" sibTransId="{85B790CC-F00A-49A0-8F3D-39F67C8BCB1B}"/>
    <dgm:cxn modelId="{7063E47F-7178-4D27-83BF-5726D1044CC7}" type="presParOf" srcId="{594C99F4-0506-49D9-9D39-A41C19D355E2}" destId="{C0285AFD-58D7-4642-9DFA-DBB8A7889FF2}" srcOrd="0" destOrd="0" presId="urn:microsoft.com/office/officeart/2005/8/layout/vList3"/>
    <dgm:cxn modelId="{063E1C11-0EE5-47D1-8EC3-8A677BD648A9}" type="presParOf" srcId="{C0285AFD-58D7-4642-9DFA-DBB8A7889FF2}" destId="{B5410346-5531-4F1F-A7E9-44893F01A96E}" srcOrd="0" destOrd="0" presId="urn:microsoft.com/office/officeart/2005/8/layout/vList3"/>
    <dgm:cxn modelId="{BAEE275D-C492-4C52-AF21-97A4EA6D7A6B}" type="presParOf" srcId="{C0285AFD-58D7-4642-9DFA-DBB8A7889FF2}" destId="{FD9A6FFC-4730-40CC-934B-C79E3BB452C8}" srcOrd="1" destOrd="0" presId="urn:microsoft.com/office/officeart/2005/8/layout/vList3"/>
    <dgm:cxn modelId="{1FDFC0CE-9518-42C0-90BC-5F295EB9AD0D}" type="presParOf" srcId="{594C99F4-0506-49D9-9D39-A41C19D355E2}" destId="{20986BC2-94F4-4F99-BB1B-0922DD2F9FC2}" srcOrd="1" destOrd="0" presId="urn:microsoft.com/office/officeart/2005/8/layout/vList3"/>
    <dgm:cxn modelId="{6F45724A-97DE-4465-8D4A-CC9BDC170293}" type="presParOf" srcId="{594C99F4-0506-49D9-9D39-A41C19D355E2}" destId="{82555564-E386-4963-8366-AC84E44F15E4}" srcOrd="2" destOrd="0" presId="urn:microsoft.com/office/officeart/2005/8/layout/vList3"/>
    <dgm:cxn modelId="{1E5AF122-F8CA-435D-8A25-51363BD74D44}" type="presParOf" srcId="{82555564-E386-4963-8366-AC84E44F15E4}" destId="{12B6468C-31A7-45D5-9035-F7E4F34AF209}" srcOrd="0" destOrd="0" presId="urn:microsoft.com/office/officeart/2005/8/layout/vList3"/>
    <dgm:cxn modelId="{25BBBB98-A44E-4A78-B9EA-34569E370BE8}" type="presParOf" srcId="{82555564-E386-4963-8366-AC84E44F15E4}" destId="{602A356E-9F28-422E-9527-6FA39B50A153}" srcOrd="1" destOrd="0" presId="urn:microsoft.com/office/officeart/2005/8/layout/vList3"/>
    <dgm:cxn modelId="{8BBCF21B-5AEF-43F5-804F-D42467F38C62}" type="presParOf" srcId="{594C99F4-0506-49D9-9D39-A41C19D355E2}" destId="{17D2522A-D190-49D1-A07A-A46ED00EF0B0}" srcOrd="3" destOrd="0" presId="urn:microsoft.com/office/officeart/2005/8/layout/vList3"/>
    <dgm:cxn modelId="{09B14F04-CB19-4595-8451-DABE6D2A9EE9}" type="presParOf" srcId="{594C99F4-0506-49D9-9D39-A41C19D355E2}" destId="{C0828EE7-DBCF-4C11-AD9A-1AB2E872D0A4}" srcOrd="4" destOrd="0" presId="urn:microsoft.com/office/officeart/2005/8/layout/vList3"/>
    <dgm:cxn modelId="{899E80B3-370E-444B-A83B-6EBEEF319009}" type="presParOf" srcId="{C0828EE7-DBCF-4C11-AD9A-1AB2E872D0A4}" destId="{6C199E77-F8CF-450C-A605-C9FDA99358F7}" srcOrd="0" destOrd="0" presId="urn:microsoft.com/office/officeart/2005/8/layout/vList3"/>
    <dgm:cxn modelId="{7E6F37F9-0149-4AB9-830A-A628DB107636}" type="presParOf" srcId="{C0828EE7-DBCF-4C11-AD9A-1AB2E872D0A4}" destId="{081AC4F9-B647-46DA-B5EC-9EA359728958}" srcOrd="1" destOrd="0" presId="urn:microsoft.com/office/officeart/2005/8/layout/vList3"/>
    <dgm:cxn modelId="{FA8F38BF-D49E-4199-A6C3-69D1EB204737}" type="presParOf" srcId="{594C99F4-0506-49D9-9D39-A41C19D355E2}" destId="{E4D55BF7-66D4-4E90-A699-74D0036EA3CD}" srcOrd="5" destOrd="0" presId="urn:microsoft.com/office/officeart/2005/8/layout/vList3"/>
    <dgm:cxn modelId="{F6B1A84B-A290-46FE-9001-F06F6A17CF28}" type="presParOf" srcId="{594C99F4-0506-49D9-9D39-A41C19D355E2}" destId="{6691180D-93A3-438A-BB25-891275EE61E0}" srcOrd="6" destOrd="0" presId="urn:microsoft.com/office/officeart/2005/8/layout/vList3"/>
    <dgm:cxn modelId="{F658B20C-02CE-42CD-A66C-1E7CDDD1567C}" type="presParOf" srcId="{6691180D-93A3-438A-BB25-891275EE61E0}" destId="{597EF60E-C591-42B6-AD9C-92ED05F163CF}" srcOrd="0" destOrd="0" presId="urn:microsoft.com/office/officeart/2005/8/layout/vList3"/>
    <dgm:cxn modelId="{6C45F94C-A058-4EB1-8445-FA42938B24CC}" type="presParOf" srcId="{6691180D-93A3-438A-BB25-891275EE61E0}" destId="{40680A0E-8546-4334-95E5-1883D41C895C}" srcOrd="1" destOrd="0" presId="urn:microsoft.com/office/officeart/2005/8/layout/vList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2280B1-D678-47B8-8B97-3AE6F032982A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36C6A7-3649-4CC8-97C2-A6C1B3F7778F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Single</a:t>
          </a:r>
          <a:endParaRPr lang="en-US" b="1" dirty="0">
            <a:solidFill>
              <a:srgbClr val="002060"/>
            </a:solidFill>
          </a:endParaRPr>
        </a:p>
      </dgm:t>
    </dgm:pt>
    <dgm:pt modelId="{F2C0CA77-C353-4B43-9B12-FE1EC2037402}" type="parTrans" cxnId="{1B733601-14FB-4D96-8174-31D49265AD02}">
      <dgm:prSet/>
      <dgm:spPr/>
      <dgm:t>
        <a:bodyPr/>
        <a:lstStyle/>
        <a:p>
          <a:endParaRPr lang="en-US"/>
        </a:p>
      </dgm:t>
    </dgm:pt>
    <dgm:pt modelId="{E5B79683-BBA8-4089-8149-044D522F1A6E}" type="sibTrans" cxnId="{1B733601-14FB-4D96-8174-31D49265AD02}">
      <dgm:prSet/>
      <dgm:spPr/>
      <dgm:t>
        <a:bodyPr/>
        <a:lstStyle/>
        <a:p>
          <a:endParaRPr lang="en-US"/>
        </a:p>
      </dgm:t>
    </dgm:pt>
    <dgm:pt modelId="{BC511CA0-53B9-4F1A-B96F-E5BD5CF91375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Integer</a:t>
          </a:r>
          <a:endParaRPr lang="en-US" b="1" dirty="0">
            <a:solidFill>
              <a:srgbClr val="002060"/>
            </a:solidFill>
          </a:endParaRPr>
        </a:p>
      </dgm:t>
    </dgm:pt>
    <dgm:pt modelId="{66327CC0-ACCB-42C7-8109-8CCD24FDF810}" type="parTrans" cxnId="{1350DAF2-C035-4417-9D73-AF0E5723ACE3}">
      <dgm:prSet/>
      <dgm:spPr/>
      <dgm:t>
        <a:bodyPr/>
        <a:lstStyle/>
        <a:p>
          <a:endParaRPr lang="en-US"/>
        </a:p>
      </dgm:t>
    </dgm:pt>
    <dgm:pt modelId="{5FF786AA-395F-4C41-B934-E64C68DCBB54}" type="sibTrans" cxnId="{1350DAF2-C035-4417-9D73-AF0E5723ACE3}">
      <dgm:prSet/>
      <dgm:spPr/>
      <dgm:t>
        <a:bodyPr/>
        <a:lstStyle/>
        <a:p>
          <a:endParaRPr lang="en-US"/>
        </a:p>
      </dgm:t>
    </dgm:pt>
    <dgm:pt modelId="{01C4029F-7505-4E02-94FF-CA94C64789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Currency</a:t>
          </a:r>
          <a:endParaRPr lang="en-US" b="1" dirty="0">
            <a:solidFill>
              <a:srgbClr val="002060"/>
            </a:solidFill>
          </a:endParaRPr>
        </a:p>
      </dgm:t>
    </dgm:pt>
    <dgm:pt modelId="{B7180204-9DE8-4459-9C16-F0E18E880374}" type="parTrans" cxnId="{627B0ECC-A362-4FD4-923F-65771EC835DA}">
      <dgm:prSet/>
      <dgm:spPr/>
      <dgm:t>
        <a:bodyPr/>
        <a:lstStyle/>
        <a:p>
          <a:endParaRPr lang="en-US"/>
        </a:p>
      </dgm:t>
    </dgm:pt>
    <dgm:pt modelId="{DD82A6EB-D2B5-4926-A94C-707D7EAC3990}" type="sibTrans" cxnId="{627B0ECC-A362-4FD4-923F-65771EC835DA}">
      <dgm:prSet/>
      <dgm:spPr/>
      <dgm:t>
        <a:bodyPr/>
        <a:lstStyle/>
        <a:p>
          <a:endParaRPr lang="en-US"/>
        </a:p>
      </dgm:t>
    </dgm:pt>
    <dgm:pt modelId="{7895B1B7-163A-4D2F-B0C2-725B9484DA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Byte</a:t>
          </a:r>
          <a:endParaRPr lang="en-US" b="1" dirty="0">
            <a:solidFill>
              <a:srgbClr val="002060"/>
            </a:solidFill>
          </a:endParaRPr>
        </a:p>
      </dgm:t>
    </dgm:pt>
    <dgm:pt modelId="{1F5A0C02-6B65-456D-83D9-9CB8E0D63F48}" type="parTrans" cxnId="{5CD12BE6-96F5-4B39-A729-9CB33153A4BB}">
      <dgm:prSet/>
      <dgm:spPr/>
      <dgm:t>
        <a:bodyPr/>
        <a:lstStyle/>
        <a:p>
          <a:endParaRPr lang="en-US"/>
        </a:p>
      </dgm:t>
    </dgm:pt>
    <dgm:pt modelId="{82F4BD81-1997-4E1E-8E8B-5CB8F0142B39}" type="sibTrans" cxnId="{5CD12BE6-96F5-4B39-A729-9CB33153A4BB}">
      <dgm:prSet/>
      <dgm:spPr/>
      <dgm:t>
        <a:bodyPr/>
        <a:lstStyle/>
        <a:p>
          <a:endParaRPr lang="en-US"/>
        </a:p>
      </dgm:t>
    </dgm:pt>
    <dgm:pt modelId="{AD47D786-D0A6-437E-9E37-B2D9939CF00E}" type="pres">
      <dgm:prSet presAssocID="{552280B1-D678-47B8-8B97-3AE6F032982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DC54C-472A-4C1F-ABD3-353CD139BB30}" type="pres">
      <dgm:prSet presAssocID="{552280B1-D678-47B8-8B97-3AE6F032982A}" presName="arrow" presStyleLbl="bgShp" presStyleIdx="0" presStyleCnt="1"/>
      <dgm:spPr/>
    </dgm:pt>
    <dgm:pt modelId="{F8D69463-95EA-4BB1-A65E-1605D5FD0978}" type="pres">
      <dgm:prSet presAssocID="{552280B1-D678-47B8-8B97-3AE6F032982A}" presName="linearProcess" presStyleCnt="0"/>
      <dgm:spPr/>
    </dgm:pt>
    <dgm:pt modelId="{6F6E2A29-A9FE-47D1-8447-F0B7977316C3}" type="pres">
      <dgm:prSet presAssocID="{BE36C6A7-3649-4CC8-97C2-A6C1B3F7778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C5262-C826-4C95-B02B-51A5F6290758}" type="pres">
      <dgm:prSet presAssocID="{E5B79683-BBA8-4089-8149-044D522F1A6E}" presName="sibTrans" presStyleCnt="0"/>
      <dgm:spPr/>
    </dgm:pt>
    <dgm:pt modelId="{B25A1CA0-6553-407B-A1E0-AB270A863D12}" type="pres">
      <dgm:prSet presAssocID="{BC511CA0-53B9-4F1A-B96F-E5BD5CF91375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4BBBA-1C9A-41C7-AD92-855FF51DCE17}" type="pres">
      <dgm:prSet presAssocID="{5FF786AA-395F-4C41-B934-E64C68DCBB54}" presName="sibTrans" presStyleCnt="0"/>
      <dgm:spPr/>
    </dgm:pt>
    <dgm:pt modelId="{5ED525B1-CADD-42AD-B3BA-C2A26BBA6D74}" type="pres">
      <dgm:prSet presAssocID="{01C4029F-7505-4E02-94FF-CA94C64789D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03A69-4CC2-4C79-B23C-AE7E501CBFC9}" type="pres">
      <dgm:prSet presAssocID="{DD82A6EB-D2B5-4926-A94C-707D7EAC3990}" presName="sibTrans" presStyleCnt="0"/>
      <dgm:spPr/>
    </dgm:pt>
    <dgm:pt modelId="{0B686542-F2A5-4D87-B5E1-F18ED3751375}" type="pres">
      <dgm:prSet presAssocID="{7895B1B7-163A-4D2F-B0C2-725B9484DAD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869F23-5DA2-4B15-BF9E-79D4E92B4234}" type="presOf" srcId="{BE36C6A7-3649-4CC8-97C2-A6C1B3F7778F}" destId="{6F6E2A29-A9FE-47D1-8447-F0B7977316C3}" srcOrd="0" destOrd="0" presId="urn:microsoft.com/office/officeart/2005/8/layout/hProcess9"/>
    <dgm:cxn modelId="{995985A7-5B37-4ACB-AF75-81936D017C3D}" type="presOf" srcId="{552280B1-D678-47B8-8B97-3AE6F032982A}" destId="{AD47D786-D0A6-437E-9E37-B2D9939CF00E}" srcOrd="0" destOrd="0" presId="urn:microsoft.com/office/officeart/2005/8/layout/hProcess9"/>
    <dgm:cxn modelId="{29633D0B-913B-413E-8D12-CB6C2DCA3820}" type="presOf" srcId="{BC511CA0-53B9-4F1A-B96F-E5BD5CF91375}" destId="{B25A1CA0-6553-407B-A1E0-AB270A863D12}" srcOrd="0" destOrd="0" presId="urn:microsoft.com/office/officeart/2005/8/layout/hProcess9"/>
    <dgm:cxn modelId="{5CD12BE6-96F5-4B39-A729-9CB33153A4BB}" srcId="{552280B1-D678-47B8-8B97-3AE6F032982A}" destId="{7895B1B7-163A-4D2F-B0C2-725B9484DAD6}" srcOrd="3" destOrd="0" parTransId="{1F5A0C02-6B65-456D-83D9-9CB8E0D63F48}" sibTransId="{82F4BD81-1997-4E1E-8E8B-5CB8F0142B39}"/>
    <dgm:cxn modelId="{1350DAF2-C035-4417-9D73-AF0E5723ACE3}" srcId="{552280B1-D678-47B8-8B97-3AE6F032982A}" destId="{BC511CA0-53B9-4F1A-B96F-E5BD5CF91375}" srcOrd="1" destOrd="0" parTransId="{66327CC0-ACCB-42C7-8109-8CCD24FDF810}" sibTransId="{5FF786AA-395F-4C41-B934-E64C68DCBB54}"/>
    <dgm:cxn modelId="{7666049A-87A7-45D5-8A32-122F9165F830}" type="presOf" srcId="{7895B1B7-163A-4D2F-B0C2-725B9484DAD6}" destId="{0B686542-F2A5-4D87-B5E1-F18ED3751375}" srcOrd="0" destOrd="0" presId="urn:microsoft.com/office/officeart/2005/8/layout/hProcess9"/>
    <dgm:cxn modelId="{04D64D8F-C5AE-4707-AE99-EE1C9F4E8F3D}" type="presOf" srcId="{01C4029F-7505-4E02-94FF-CA94C64789D6}" destId="{5ED525B1-CADD-42AD-B3BA-C2A26BBA6D74}" srcOrd="0" destOrd="0" presId="urn:microsoft.com/office/officeart/2005/8/layout/hProcess9"/>
    <dgm:cxn modelId="{1B733601-14FB-4D96-8174-31D49265AD02}" srcId="{552280B1-D678-47B8-8B97-3AE6F032982A}" destId="{BE36C6A7-3649-4CC8-97C2-A6C1B3F7778F}" srcOrd="0" destOrd="0" parTransId="{F2C0CA77-C353-4B43-9B12-FE1EC2037402}" sibTransId="{E5B79683-BBA8-4089-8149-044D522F1A6E}"/>
    <dgm:cxn modelId="{627B0ECC-A362-4FD4-923F-65771EC835DA}" srcId="{552280B1-D678-47B8-8B97-3AE6F032982A}" destId="{01C4029F-7505-4E02-94FF-CA94C64789D6}" srcOrd="2" destOrd="0" parTransId="{B7180204-9DE8-4459-9C16-F0E18E880374}" sibTransId="{DD82A6EB-D2B5-4926-A94C-707D7EAC3990}"/>
    <dgm:cxn modelId="{1C0BBFF4-7028-48BB-809F-CF9B2134E388}" type="presParOf" srcId="{AD47D786-D0A6-437E-9E37-B2D9939CF00E}" destId="{614DC54C-472A-4C1F-ABD3-353CD139BB30}" srcOrd="0" destOrd="0" presId="urn:microsoft.com/office/officeart/2005/8/layout/hProcess9"/>
    <dgm:cxn modelId="{D9988E4F-E614-4D4C-888D-5696396EE61A}" type="presParOf" srcId="{AD47D786-D0A6-437E-9E37-B2D9939CF00E}" destId="{F8D69463-95EA-4BB1-A65E-1605D5FD0978}" srcOrd="1" destOrd="0" presId="urn:microsoft.com/office/officeart/2005/8/layout/hProcess9"/>
    <dgm:cxn modelId="{C27DC5CB-B872-4610-A059-F96B046AC41B}" type="presParOf" srcId="{F8D69463-95EA-4BB1-A65E-1605D5FD0978}" destId="{6F6E2A29-A9FE-47D1-8447-F0B7977316C3}" srcOrd="0" destOrd="0" presId="urn:microsoft.com/office/officeart/2005/8/layout/hProcess9"/>
    <dgm:cxn modelId="{834A6A92-9CBB-48AB-841A-46AD473F1F62}" type="presParOf" srcId="{F8D69463-95EA-4BB1-A65E-1605D5FD0978}" destId="{732C5262-C826-4C95-B02B-51A5F6290758}" srcOrd="1" destOrd="0" presId="urn:microsoft.com/office/officeart/2005/8/layout/hProcess9"/>
    <dgm:cxn modelId="{B974BFBB-AE25-4B3C-9A11-18B6E1888885}" type="presParOf" srcId="{F8D69463-95EA-4BB1-A65E-1605D5FD0978}" destId="{B25A1CA0-6553-407B-A1E0-AB270A863D12}" srcOrd="2" destOrd="0" presId="urn:microsoft.com/office/officeart/2005/8/layout/hProcess9"/>
    <dgm:cxn modelId="{179E7306-4CA2-45F5-A77B-0B5819D5AAF8}" type="presParOf" srcId="{F8D69463-95EA-4BB1-A65E-1605D5FD0978}" destId="{2414BBBA-1C9A-41C7-AD92-855FF51DCE17}" srcOrd="3" destOrd="0" presId="urn:microsoft.com/office/officeart/2005/8/layout/hProcess9"/>
    <dgm:cxn modelId="{DD6E76B6-D317-4C37-A2A0-8DA7093C3E3A}" type="presParOf" srcId="{F8D69463-95EA-4BB1-A65E-1605D5FD0978}" destId="{5ED525B1-CADD-42AD-B3BA-C2A26BBA6D74}" srcOrd="4" destOrd="0" presId="urn:microsoft.com/office/officeart/2005/8/layout/hProcess9"/>
    <dgm:cxn modelId="{2F440AFC-2CBA-48AA-97C3-C2A799B152B1}" type="presParOf" srcId="{F8D69463-95EA-4BB1-A65E-1605D5FD0978}" destId="{B0103A69-4CC2-4C79-B23C-AE7E501CBFC9}" srcOrd="5" destOrd="0" presId="urn:microsoft.com/office/officeart/2005/8/layout/hProcess9"/>
    <dgm:cxn modelId="{0D21BC9F-59F0-49E6-9C7A-9E7351FD151F}" type="presParOf" srcId="{F8D69463-95EA-4BB1-A65E-1605D5FD0978}" destId="{0B686542-F2A5-4D87-B5E1-F18ED3751375}" srcOrd="6" destOrd="0" presId="urn:microsoft.com/office/officeart/2005/8/layout/hProcess9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2280B1-D678-47B8-8B97-3AE6F032982A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36C6A7-3649-4CC8-97C2-A6C1B3F7778F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Single</a:t>
          </a:r>
          <a:endParaRPr lang="en-US" b="1" dirty="0">
            <a:solidFill>
              <a:srgbClr val="002060"/>
            </a:solidFill>
          </a:endParaRPr>
        </a:p>
      </dgm:t>
    </dgm:pt>
    <dgm:pt modelId="{F2C0CA77-C353-4B43-9B12-FE1EC2037402}" type="parTrans" cxnId="{1B733601-14FB-4D96-8174-31D49265AD02}">
      <dgm:prSet/>
      <dgm:spPr/>
      <dgm:t>
        <a:bodyPr/>
        <a:lstStyle/>
        <a:p>
          <a:endParaRPr lang="en-US"/>
        </a:p>
      </dgm:t>
    </dgm:pt>
    <dgm:pt modelId="{E5B79683-BBA8-4089-8149-044D522F1A6E}" type="sibTrans" cxnId="{1B733601-14FB-4D96-8174-31D49265AD02}">
      <dgm:prSet/>
      <dgm:spPr/>
      <dgm:t>
        <a:bodyPr/>
        <a:lstStyle/>
        <a:p>
          <a:endParaRPr lang="en-US"/>
        </a:p>
      </dgm:t>
    </dgm:pt>
    <dgm:pt modelId="{BC511CA0-53B9-4F1A-B96F-E5BD5CF91375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Integer</a:t>
          </a:r>
          <a:endParaRPr lang="en-US" b="1" dirty="0">
            <a:solidFill>
              <a:srgbClr val="002060"/>
            </a:solidFill>
          </a:endParaRPr>
        </a:p>
      </dgm:t>
    </dgm:pt>
    <dgm:pt modelId="{66327CC0-ACCB-42C7-8109-8CCD24FDF810}" type="parTrans" cxnId="{1350DAF2-C035-4417-9D73-AF0E5723ACE3}">
      <dgm:prSet/>
      <dgm:spPr/>
      <dgm:t>
        <a:bodyPr/>
        <a:lstStyle/>
        <a:p>
          <a:endParaRPr lang="en-US"/>
        </a:p>
      </dgm:t>
    </dgm:pt>
    <dgm:pt modelId="{5FF786AA-395F-4C41-B934-E64C68DCBB54}" type="sibTrans" cxnId="{1350DAF2-C035-4417-9D73-AF0E5723ACE3}">
      <dgm:prSet/>
      <dgm:spPr/>
      <dgm:t>
        <a:bodyPr/>
        <a:lstStyle/>
        <a:p>
          <a:endParaRPr lang="en-US"/>
        </a:p>
      </dgm:t>
    </dgm:pt>
    <dgm:pt modelId="{01C4029F-7505-4E02-94FF-CA94C64789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Currency</a:t>
          </a:r>
          <a:endParaRPr lang="en-US" b="1" dirty="0">
            <a:solidFill>
              <a:srgbClr val="002060"/>
            </a:solidFill>
          </a:endParaRPr>
        </a:p>
      </dgm:t>
    </dgm:pt>
    <dgm:pt modelId="{B7180204-9DE8-4459-9C16-F0E18E880374}" type="parTrans" cxnId="{627B0ECC-A362-4FD4-923F-65771EC835DA}">
      <dgm:prSet/>
      <dgm:spPr/>
      <dgm:t>
        <a:bodyPr/>
        <a:lstStyle/>
        <a:p>
          <a:endParaRPr lang="en-US"/>
        </a:p>
      </dgm:t>
    </dgm:pt>
    <dgm:pt modelId="{DD82A6EB-D2B5-4926-A94C-707D7EAC3990}" type="sibTrans" cxnId="{627B0ECC-A362-4FD4-923F-65771EC835DA}">
      <dgm:prSet/>
      <dgm:spPr/>
      <dgm:t>
        <a:bodyPr/>
        <a:lstStyle/>
        <a:p>
          <a:endParaRPr lang="en-US"/>
        </a:p>
      </dgm:t>
    </dgm:pt>
    <dgm:pt modelId="{7895B1B7-163A-4D2F-B0C2-725B9484DA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Byte</a:t>
          </a:r>
          <a:endParaRPr lang="en-US" b="1" dirty="0">
            <a:solidFill>
              <a:srgbClr val="002060"/>
            </a:solidFill>
          </a:endParaRPr>
        </a:p>
      </dgm:t>
    </dgm:pt>
    <dgm:pt modelId="{1F5A0C02-6B65-456D-83D9-9CB8E0D63F48}" type="parTrans" cxnId="{5CD12BE6-96F5-4B39-A729-9CB33153A4BB}">
      <dgm:prSet/>
      <dgm:spPr/>
      <dgm:t>
        <a:bodyPr/>
        <a:lstStyle/>
        <a:p>
          <a:endParaRPr lang="en-US"/>
        </a:p>
      </dgm:t>
    </dgm:pt>
    <dgm:pt modelId="{82F4BD81-1997-4E1E-8E8B-5CB8F0142B39}" type="sibTrans" cxnId="{5CD12BE6-96F5-4B39-A729-9CB33153A4BB}">
      <dgm:prSet/>
      <dgm:spPr/>
      <dgm:t>
        <a:bodyPr/>
        <a:lstStyle/>
        <a:p>
          <a:endParaRPr lang="en-US"/>
        </a:p>
      </dgm:t>
    </dgm:pt>
    <dgm:pt modelId="{61F4E1BA-7869-45D1-89CB-16227EC264BE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2060"/>
              </a:solidFill>
            </a:rPr>
            <a:t>Bulat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pecahan</a:t>
          </a:r>
          <a:endParaRPr lang="en-US" b="1" dirty="0">
            <a:solidFill>
              <a:srgbClr val="002060"/>
            </a:solidFill>
          </a:endParaRPr>
        </a:p>
      </dgm:t>
    </dgm:pt>
    <dgm:pt modelId="{114CC17C-95A8-451A-9475-D9BA80921B6A}" type="parTrans" cxnId="{A304DEE4-BD2F-4575-AF0D-36C4D43B056E}">
      <dgm:prSet/>
      <dgm:spPr/>
    </dgm:pt>
    <dgm:pt modelId="{F7FC7AEA-4F8F-4722-AD47-6F59F823D2D6}" type="sibTrans" cxnId="{A304DEE4-BD2F-4575-AF0D-36C4D43B056E}">
      <dgm:prSet/>
      <dgm:spPr/>
    </dgm:pt>
    <dgm:pt modelId="{AD47D786-D0A6-437E-9E37-B2D9939CF00E}" type="pres">
      <dgm:prSet presAssocID="{552280B1-D678-47B8-8B97-3AE6F032982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DC54C-472A-4C1F-ABD3-353CD139BB30}" type="pres">
      <dgm:prSet presAssocID="{552280B1-D678-47B8-8B97-3AE6F032982A}" presName="arrow" presStyleLbl="bgShp" presStyleIdx="0" presStyleCnt="1"/>
      <dgm:spPr/>
    </dgm:pt>
    <dgm:pt modelId="{F8D69463-95EA-4BB1-A65E-1605D5FD0978}" type="pres">
      <dgm:prSet presAssocID="{552280B1-D678-47B8-8B97-3AE6F032982A}" presName="linearProcess" presStyleCnt="0"/>
      <dgm:spPr/>
    </dgm:pt>
    <dgm:pt modelId="{6F6E2A29-A9FE-47D1-8447-F0B7977316C3}" type="pres">
      <dgm:prSet presAssocID="{BE36C6A7-3649-4CC8-97C2-A6C1B3F7778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C5262-C826-4C95-B02B-51A5F6290758}" type="pres">
      <dgm:prSet presAssocID="{E5B79683-BBA8-4089-8149-044D522F1A6E}" presName="sibTrans" presStyleCnt="0"/>
      <dgm:spPr/>
    </dgm:pt>
    <dgm:pt modelId="{B25A1CA0-6553-407B-A1E0-AB270A863D12}" type="pres">
      <dgm:prSet presAssocID="{BC511CA0-53B9-4F1A-B96F-E5BD5CF91375}" presName="textNode" presStyleLbl="node1" presStyleIdx="1" presStyleCnt="4" custLinFactNeighborX="-79228" custLinFactNeighborY="-16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4BBBA-1C9A-41C7-AD92-855FF51DCE17}" type="pres">
      <dgm:prSet presAssocID="{5FF786AA-395F-4C41-B934-E64C68DCBB54}" presName="sibTrans" presStyleCnt="0"/>
      <dgm:spPr/>
    </dgm:pt>
    <dgm:pt modelId="{5ED525B1-CADD-42AD-B3BA-C2A26BBA6D74}" type="pres">
      <dgm:prSet presAssocID="{01C4029F-7505-4E02-94FF-CA94C64789D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03A69-4CC2-4C79-B23C-AE7E501CBFC9}" type="pres">
      <dgm:prSet presAssocID="{DD82A6EB-D2B5-4926-A94C-707D7EAC3990}" presName="sibTrans" presStyleCnt="0"/>
      <dgm:spPr/>
    </dgm:pt>
    <dgm:pt modelId="{0B686542-F2A5-4D87-B5E1-F18ED3751375}" type="pres">
      <dgm:prSet presAssocID="{7895B1B7-163A-4D2F-B0C2-725B9484DAD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4340B9-9843-4B29-954A-7FB575177DEA}" type="presOf" srcId="{BC511CA0-53B9-4F1A-B96F-E5BD5CF91375}" destId="{B25A1CA0-6553-407B-A1E0-AB270A863D12}" srcOrd="0" destOrd="0" presId="urn:microsoft.com/office/officeart/2005/8/layout/hProcess9"/>
    <dgm:cxn modelId="{A3E9A3A9-3892-47EA-9C8C-9FAECA8579A2}" type="presOf" srcId="{552280B1-D678-47B8-8B97-3AE6F032982A}" destId="{AD47D786-D0A6-437E-9E37-B2D9939CF00E}" srcOrd="0" destOrd="0" presId="urn:microsoft.com/office/officeart/2005/8/layout/hProcess9"/>
    <dgm:cxn modelId="{396B5D4D-C286-4702-9585-36A8D693C94F}" type="presOf" srcId="{61F4E1BA-7869-45D1-89CB-16227EC264BE}" destId="{6F6E2A29-A9FE-47D1-8447-F0B7977316C3}" srcOrd="0" destOrd="1" presId="urn:microsoft.com/office/officeart/2005/8/layout/hProcess9"/>
    <dgm:cxn modelId="{5CD12BE6-96F5-4B39-A729-9CB33153A4BB}" srcId="{552280B1-D678-47B8-8B97-3AE6F032982A}" destId="{7895B1B7-163A-4D2F-B0C2-725B9484DAD6}" srcOrd="3" destOrd="0" parTransId="{1F5A0C02-6B65-456D-83D9-9CB8E0D63F48}" sibTransId="{82F4BD81-1997-4E1E-8E8B-5CB8F0142B39}"/>
    <dgm:cxn modelId="{2368B10E-491A-4155-9977-BD3D3A228E91}" type="presOf" srcId="{7895B1B7-163A-4D2F-B0C2-725B9484DAD6}" destId="{0B686542-F2A5-4D87-B5E1-F18ED3751375}" srcOrd="0" destOrd="0" presId="urn:microsoft.com/office/officeart/2005/8/layout/hProcess9"/>
    <dgm:cxn modelId="{1350DAF2-C035-4417-9D73-AF0E5723ACE3}" srcId="{552280B1-D678-47B8-8B97-3AE6F032982A}" destId="{BC511CA0-53B9-4F1A-B96F-E5BD5CF91375}" srcOrd="1" destOrd="0" parTransId="{66327CC0-ACCB-42C7-8109-8CCD24FDF810}" sibTransId="{5FF786AA-395F-4C41-B934-E64C68DCBB54}"/>
    <dgm:cxn modelId="{8691CF53-5971-4E36-B4F6-BEC3BEB181E4}" type="presOf" srcId="{BE36C6A7-3649-4CC8-97C2-A6C1B3F7778F}" destId="{6F6E2A29-A9FE-47D1-8447-F0B7977316C3}" srcOrd="0" destOrd="0" presId="urn:microsoft.com/office/officeart/2005/8/layout/hProcess9"/>
    <dgm:cxn modelId="{1B733601-14FB-4D96-8174-31D49265AD02}" srcId="{552280B1-D678-47B8-8B97-3AE6F032982A}" destId="{BE36C6A7-3649-4CC8-97C2-A6C1B3F7778F}" srcOrd="0" destOrd="0" parTransId="{F2C0CA77-C353-4B43-9B12-FE1EC2037402}" sibTransId="{E5B79683-BBA8-4089-8149-044D522F1A6E}"/>
    <dgm:cxn modelId="{A304DEE4-BD2F-4575-AF0D-36C4D43B056E}" srcId="{BE36C6A7-3649-4CC8-97C2-A6C1B3F7778F}" destId="{61F4E1BA-7869-45D1-89CB-16227EC264BE}" srcOrd="0" destOrd="0" parTransId="{114CC17C-95A8-451A-9475-D9BA80921B6A}" sibTransId="{F7FC7AEA-4F8F-4722-AD47-6F59F823D2D6}"/>
    <dgm:cxn modelId="{627B0ECC-A362-4FD4-923F-65771EC835DA}" srcId="{552280B1-D678-47B8-8B97-3AE6F032982A}" destId="{01C4029F-7505-4E02-94FF-CA94C64789D6}" srcOrd="2" destOrd="0" parTransId="{B7180204-9DE8-4459-9C16-F0E18E880374}" sibTransId="{DD82A6EB-D2B5-4926-A94C-707D7EAC3990}"/>
    <dgm:cxn modelId="{96B60236-1657-43DC-9F14-95F009051E44}" type="presOf" srcId="{01C4029F-7505-4E02-94FF-CA94C64789D6}" destId="{5ED525B1-CADD-42AD-B3BA-C2A26BBA6D74}" srcOrd="0" destOrd="0" presId="urn:microsoft.com/office/officeart/2005/8/layout/hProcess9"/>
    <dgm:cxn modelId="{6EB40264-B81D-424D-B0DD-4BCC84FB2D9D}" type="presParOf" srcId="{AD47D786-D0A6-437E-9E37-B2D9939CF00E}" destId="{614DC54C-472A-4C1F-ABD3-353CD139BB30}" srcOrd="0" destOrd="0" presId="urn:microsoft.com/office/officeart/2005/8/layout/hProcess9"/>
    <dgm:cxn modelId="{19F797DD-31A6-4D77-9601-D8882E8DC03C}" type="presParOf" srcId="{AD47D786-D0A6-437E-9E37-B2D9939CF00E}" destId="{F8D69463-95EA-4BB1-A65E-1605D5FD0978}" srcOrd="1" destOrd="0" presId="urn:microsoft.com/office/officeart/2005/8/layout/hProcess9"/>
    <dgm:cxn modelId="{5EF4BA25-A7E2-4267-A791-4C259BD0D510}" type="presParOf" srcId="{F8D69463-95EA-4BB1-A65E-1605D5FD0978}" destId="{6F6E2A29-A9FE-47D1-8447-F0B7977316C3}" srcOrd="0" destOrd="0" presId="urn:microsoft.com/office/officeart/2005/8/layout/hProcess9"/>
    <dgm:cxn modelId="{7A7AC4F9-2B26-4150-B573-D95F9BFF1FAF}" type="presParOf" srcId="{F8D69463-95EA-4BB1-A65E-1605D5FD0978}" destId="{732C5262-C826-4C95-B02B-51A5F6290758}" srcOrd="1" destOrd="0" presId="urn:microsoft.com/office/officeart/2005/8/layout/hProcess9"/>
    <dgm:cxn modelId="{9D7F37E8-5A6F-4F96-BF26-5FA7AFDDDBD2}" type="presParOf" srcId="{F8D69463-95EA-4BB1-A65E-1605D5FD0978}" destId="{B25A1CA0-6553-407B-A1E0-AB270A863D12}" srcOrd="2" destOrd="0" presId="urn:microsoft.com/office/officeart/2005/8/layout/hProcess9"/>
    <dgm:cxn modelId="{A1DD487D-483C-47AF-B3E1-E6A4C237FD96}" type="presParOf" srcId="{F8D69463-95EA-4BB1-A65E-1605D5FD0978}" destId="{2414BBBA-1C9A-41C7-AD92-855FF51DCE17}" srcOrd="3" destOrd="0" presId="urn:microsoft.com/office/officeart/2005/8/layout/hProcess9"/>
    <dgm:cxn modelId="{51C16D13-E0FE-4A78-92D7-76CFF8D0064E}" type="presParOf" srcId="{F8D69463-95EA-4BB1-A65E-1605D5FD0978}" destId="{5ED525B1-CADD-42AD-B3BA-C2A26BBA6D74}" srcOrd="4" destOrd="0" presId="urn:microsoft.com/office/officeart/2005/8/layout/hProcess9"/>
    <dgm:cxn modelId="{B70B5118-A1A9-4423-BCBD-E735B2B5561D}" type="presParOf" srcId="{F8D69463-95EA-4BB1-A65E-1605D5FD0978}" destId="{B0103A69-4CC2-4C79-B23C-AE7E501CBFC9}" srcOrd="5" destOrd="0" presId="urn:microsoft.com/office/officeart/2005/8/layout/hProcess9"/>
    <dgm:cxn modelId="{CDE83A8B-C4A6-4276-AB1E-39E2CC282EF1}" type="presParOf" srcId="{F8D69463-95EA-4BB1-A65E-1605D5FD0978}" destId="{0B686542-F2A5-4D87-B5E1-F18ED3751375}" srcOrd="6" destOrd="0" presId="urn:microsoft.com/office/officeart/2005/8/layout/hProcess9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2280B1-D678-47B8-8B97-3AE6F032982A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36C6A7-3649-4CC8-97C2-A6C1B3F7778F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Single</a:t>
          </a:r>
          <a:endParaRPr lang="en-US" b="1" dirty="0">
            <a:solidFill>
              <a:srgbClr val="002060"/>
            </a:solidFill>
          </a:endParaRPr>
        </a:p>
      </dgm:t>
    </dgm:pt>
    <dgm:pt modelId="{F2C0CA77-C353-4B43-9B12-FE1EC2037402}" type="parTrans" cxnId="{1B733601-14FB-4D96-8174-31D49265AD02}">
      <dgm:prSet/>
      <dgm:spPr/>
      <dgm:t>
        <a:bodyPr/>
        <a:lstStyle/>
        <a:p>
          <a:endParaRPr lang="en-US"/>
        </a:p>
      </dgm:t>
    </dgm:pt>
    <dgm:pt modelId="{E5B79683-BBA8-4089-8149-044D522F1A6E}" type="sibTrans" cxnId="{1B733601-14FB-4D96-8174-31D49265AD02}">
      <dgm:prSet/>
      <dgm:spPr/>
      <dgm:t>
        <a:bodyPr/>
        <a:lstStyle/>
        <a:p>
          <a:endParaRPr lang="en-US"/>
        </a:p>
      </dgm:t>
    </dgm:pt>
    <dgm:pt modelId="{BC511CA0-53B9-4F1A-B96F-E5BD5CF91375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Integer</a:t>
          </a:r>
          <a:endParaRPr lang="en-US" b="1" dirty="0">
            <a:solidFill>
              <a:srgbClr val="002060"/>
            </a:solidFill>
          </a:endParaRPr>
        </a:p>
      </dgm:t>
    </dgm:pt>
    <dgm:pt modelId="{66327CC0-ACCB-42C7-8109-8CCD24FDF810}" type="parTrans" cxnId="{1350DAF2-C035-4417-9D73-AF0E5723ACE3}">
      <dgm:prSet/>
      <dgm:spPr/>
      <dgm:t>
        <a:bodyPr/>
        <a:lstStyle/>
        <a:p>
          <a:endParaRPr lang="en-US"/>
        </a:p>
      </dgm:t>
    </dgm:pt>
    <dgm:pt modelId="{5FF786AA-395F-4C41-B934-E64C68DCBB54}" type="sibTrans" cxnId="{1350DAF2-C035-4417-9D73-AF0E5723ACE3}">
      <dgm:prSet/>
      <dgm:spPr/>
      <dgm:t>
        <a:bodyPr/>
        <a:lstStyle/>
        <a:p>
          <a:endParaRPr lang="en-US"/>
        </a:p>
      </dgm:t>
    </dgm:pt>
    <dgm:pt modelId="{01C4029F-7505-4E02-94FF-CA94C64789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Currency</a:t>
          </a:r>
          <a:endParaRPr lang="en-US" b="1" dirty="0">
            <a:solidFill>
              <a:srgbClr val="002060"/>
            </a:solidFill>
          </a:endParaRPr>
        </a:p>
      </dgm:t>
    </dgm:pt>
    <dgm:pt modelId="{B7180204-9DE8-4459-9C16-F0E18E880374}" type="parTrans" cxnId="{627B0ECC-A362-4FD4-923F-65771EC835DA}">
      <dgm:prSet/>
      <dgm:spPr/>
      <dgm:t>
        <a:bodyPr/>
        <a:lstStyle/>
        <a:p>
          <a:endParaRPr lang="en-US"/>
        </a:p>
      </dgm:t>
    </dgm:pt>
    <dgm:pt modelId="{DD82A6EB-D2B5-4926-A94C-707D7EAC3990}" type="sibTrans" cxnId="{627B0ECC-A362-4FD4-923F-65771EC835DA}">
      <dgm:prSet/>
      <dgm:spPr/>
      <dgm:t>
        <a:bodyPr/>
        <a:lstStyle/>
        <a:p>
          <a:endParaRPr lang="en-US"/>
        </a:p>
      </dgm:t>
    </dgm:pt>
    <dgm:pt modelId="{61F4E1BA-7869-45D1-89CB-16227EC264BE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2060"/>
              </a:solidFill>
            </a:rPr>
            <a:t>Bulat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pecahan</a:t>
          </a:r>
          <a:endParaRPr lang="en-US" b="1" dirty="0">
            <a:solidFill>
              <a:srgbClr val="002060"/>
            </a:solidFill>
          </a:endParaRPr>
        </a:p>
      </dgm:t>
    </dgm:pt>
    <dgm:pt modelId="{114CC17C-95A8-451A-9475-D9BA80921B6A}" type="parTrans" cxnId="{A304DEE4-BD2F-4575-AF0D-36C4D43B056E}">
      <dgm:prSet/>
      <dgm:spPr/>
    </dgm:pt>
    <dgm:pt modelId="{F7FC7AEA-4F8F-4722-AD47-6F59F823D2D6}" type="sibTrans" cxnId="{A304DEE4-BD2F-4575-AF0D-36C4D43B056E}">
      <dgm:prSet/>
      <dgm:spPr/>
    </dgm:pt>
    <dgm:pt modelId="{6E29C959-BBEE-45C4-918B-A517CD8EF008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2060"/>
              </a:solidFill>
            </a:rPr>
            <a:t>Bulat</a:t>
          </a:r>
          <a:endParaRPr lang="en-US" b="1" dirty="0">
            <a:solidFill>
              <a:srgbClr val="002060"/>
            </a:solidFill>
          </a:endParaRPr>
        </a:p>
      </dgm:t>
    </dgm:pt>
    <dgm:pt modelId="{01856A80-EB91-4E8D-BBC9-906F33180227}" type="parTrans" cxnId="{BBBA720D-A141-4CE3-B3DC-992682B4A55A}">
      <dgm:prSet/>
      <dgm:spPr/>
    </dgm:pt>
    <dgm:pt modelId="{8D1A1B21-AC8A-406C-AA0C-DD368FD02F7F}" type="sibTrans" cxnId="{BBBA720D-A141-4CE3-B3DC-992682B4A55A}">
      <dgm:prSet/>
      <dgm:spPr/>
    </dgm:pt>
    <dgm:pt modelId="{7895B1B7-163A-4D2F-B0C2-725B9484DA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Byte</a:t>
          </a:r>
          <a:endParaRPr lang="en-US" b="1" dirty="0">
            <a:solidFill>
              <a:srgbClr val="002060"/>
            </a:solidFill>
          </a:endParaRPr>
        </a:p>
      </dgm:t>
    </dgm:pt>
    <dgm:pt modelId="{82F4BD81-1997-4E1E-8E8B-5CB8F0142B39}" type="sibTrans" cxnId="{5CD12BE6-96F5-4B39-A729-9CB33153A4BB}">
      <dgm:prSet/>
      <dgm:spPr/>
      <dgm:t>
        <a:bodyPr/>
        <a:lstStyle/>
        <a:p>
          <a:endParaRPr lang="en-US"/>
        </a:p>
      </dgm:t>
    </dgm:pt>
    <dgm:pt modelId="{1F5A0C02-6B65-456D-83D9-9CB8E0D63F48}" type="parTrans" cxnId="{5CD12BE6-96F5-4B39-A729-9CB33153A4BB}">
      <dgm:prSet/>
      <dgm:spPr/>
      <dgm:t>
        <a:bodyPr/>
        <a:lstStyle/>
        <a:p>
          <a:endParaRPr lang="en-US"/>
        </a:p>
      </dgm:t>
    </dgm:pt>
    <dgm:pt modelId="{AD47D786-D0A6-437E-9E37-B2D9939CF00E}" type="pres">
      <dgm:prSet presAssocID="{552280B1-D678-47B8-8B97-3AE6F032982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DC54C-472A-4C1F-ABD3-353CD139BB30}" type="pres">
      <dgm:prSet presAssocID="{552280B1-D678-47B8-8B97-3AE6F032982A}" presName="arrow" presStyleLbl="bgShp" presStyleIdx="0" presStyleCnt="1"/>
      <dgm:spPr/>
    </dgm:pt>
    <dgm:pt modelId="{F8D69463-95EA-4BB1-A65E-1605D5FD0978}" type="pres">
      <dgm:prSet presAssocID="{552280B1-D678-47B8-8B97-3AE6F032982A}" presName="linearProcess" presStyleCnt="0"/>
      <dgm:spPr/>
    </dgm:pt>
    <dgm:pt modelId="{6F6E2A29-A9FE-47D1-8447-F0B7977316C3}" type="pres">
      <dgm:prSet presAssocID="{BE36C6A7-3649-4CC8-97C2-A6C1B3F7778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C5262-C826-4C95-B02B-51A5F6290758}" type="pres">
      <dgm:prSet presAssocID="{E5B79683-BBA8-4089-8149-044D522F1A6E}" presName="sibTrans" presStyleCnt="0"/>
      <dgm:spPr/>
    </dgm:pt>
    <dgm:pt modelId="{B25A1CA0-6553-407B-A1E0-AB270A863D12}" type="pres">
      <dgm:prSet presAssocID="{BC511CA0-53B9-4F1A-B96F-E5BD5CF91375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4BBBA-1C9A-41C7-AD92-855FF51DCE17}" type="pres">
      <dgm:prSet presAssocID="{5FF786AA-395F-4C41-B934-E64C68DCBB54}" presName="sibTrans" presStyleCnt="0"/>
      <dgm:spPr/>
    </dgm:pt>
    <dgm:pt modelId="{5ED525B1-CADD-42AD-B3BA-C2A26BBA6D74}" type="pres">
      <dgm:prSet presAssocID="{01C4029F-7505-4E02-94FF-CA94C64789D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03A69-4CC2-4C79-B23C-AE7E501CBFC9}" type="pres">
      <dgm:prSet presAssocID="{DD82A6EB-D2B5-4926-A94C-707D7EAC3990}" presName="sibTrans" presStyleCnt="0"/>
      <dgm:spPr/>
    </dgm:pt>
    <dgm:pt modelId="{0B686542-F2A5-4D87-B5E1-F18ED3751375}" type="pres">
      <dgm:prSet presAssocID="{7895B1B7-163A-4D2F-B0C2-725B9484DAD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04DEE4-BD2F-4575-AF0D-36C4D43B056E}" srcId="{BE36C6A7-3649-4CC8-97C2-A6C1B3F7778F}" destId="{61F4E1BA-7869-45D1-89CB-16227EC264BE}" srcOrd="0" destOrd="0" parTransId="{114CC17C-95A8-451A-9475-D9BA80921B6A}" sibTransId="{F7FC7AEA-4F8F-4722-AD47-6F59F823D2D6}"/>
    <dgm:cxn modelId="{2C757391-0C8B-440B-A6AA-4A9BAA7A5ECE}" type="presOf" srcId="{7895B1B7-163A-4D2F-B0C2-725B9484DAD6}" destId="{0B686542-F2A5-4D87-B5E1-F18ED3751375}" srcOrd="0" destOrd="0" presId="urn:microsoft.com/office/officeart/2005/8/layout/hProcess9"/>
    <dgm:cxn modelId="{91D91559-DC55-4582-8896-2E3C5422A9EF}" type="presOf" srcId="{552280B1-D678-47B8-8B97-3AE6F032982A}" destId="{AD47D786-D0A6-437E-9E37-B2D9939CF00E}" srcOrd="0" destOrd="0" presId="urn:microsoft.com/office/officeart/2005/8/layout/hProcess9"/>
    <dgm:cxn modelId="{A7CA88D4-6699-4F13-8295-3DDA03B413C8}" type="presOf" srcId="{BE36C6A7-3649-4CC8-97C2-A6C1B3F7778F}" destId="{6F6E2A29-A9FE-47D1-8447-F0B7977316C3}" srcOrd="0" destOrd="0" presId="urn:microsoft.com/office/officeart/2005/8/layout/hProcess9"/>
    <dgm:cxn modelId="{1B733601-14FB-4D96-8174-31D49265AD02}" srcId="{552280B1-D678-47B8-8B97-3AE6F032982A}" destId="{BE36C6A7-3649-4CC8-97C2-A6C1B3F7778F}" srcOrd="0" destOrd="0" parTransId="{F2C0CA77-C353-4B43-9B12-FE1EC2037402}" sibTransId="{E5B79683-BBA8-4089-8149-044D522F1A6E}"/>
    <dgm:cxn modelId="{69650EBA-60AC-40A7-AA24-23B45608C494}" type="presOf" srcId="{61F4E1BA-7869-45D1-89CB-16227EC264BE}" destId="{6F6E2A29-A9FE-47D1-8447-F0B7977316C3}" srcOrd="0" destOrd="1" presId="urn:microsoft.com/office/officeart/2005/8/layout/hProcess9"/>
    <dgm:cxn modelId="{267F783C-C731-42CE-8187-15C0FA94DBFA}" type="presOf" srcId="{6E29C959-BBEE-45C4-918B-A517CD8EF008}" destId="{B25A1CA0-6553-407B-A1E0-AB270A863D12}" srcOrd="0" destOrd="1" presId="urn:microsoft.com/office/officeart/2005/8/layout/hProcess9"/>
    <dgm:cxn modelId="{83096DEA-0637-42DA-AA13-53138A3F4214}" type="presOf" srcId="{BC511CA0-53B9-4F1A-B96F-E5BD5CF91375}" destId="{B25A1CA0-6553-407B-A1E0-AB270A863D12}" srcOrd="0" destOrd="0" presId="urn:microsoft.com/office/officeart/2005/8/layout/hProcess9"/>
    <dgm:cxn modelId="{39427615-F2C8-40BE-9E44-5ABF0C5EAFD4}" type="presOf" srcId="{01C4029F-7505-4E02-94FF-CA94C64789D6}" destId="{5ED525B1-CADD-42AD-B3BA-C2A26BBA6D74}" srcOrd="0" destOrd="0" presId="urn:microsoft.com/office/officeart/2005/8/layout/hProcess9"/>
    <dgm:cxn modelId="{1350DAF2-C035-4417-9D73-AF0E5723ACE3}" srcId="{552280B1-D678-47B8-8B97-3AE6F032982A}" destId="{BC511CA0-53B9-4F1A-B96F-E5BD5CF91375}" srcOrd="1" destOrd="0" parTransId="{66327CC0-ACCB-42C7-8109-8CCD24FDF810}" sibTransId="{5FF786AA-395F-4C41-B934-E64C68DCBB54}"/>
    <dgm:cxn modelId="{627B0ECC-A362-4FD4-923F-65771EC835DA}" srcId="{552280B1-D678-47B8-8B97-3AE6F032982A}" destId="{01C4029F-7505-4E02-94FF-CA94C64789D6}" srcOrd="2" destOrd="0" parTransId="{B7180204-9DE8-4459-9C16-F0E18E880374}" sibTransId="{DD82A6EB-D2B5-4926-A94C-707D7EAC3990}"/>
    <dgm:cxn modelId="{5CD12BE6-96F5-4B39-A729-9CB33153A4BB}" srcId="{552280B1-D678-47B8-8B97-3AE6F032982A}" destId="{7895B1B7-163A-4D2F-B0C2-725B9484DAD6}" srcOrd="3" destOrd="0" parTransId="{1F5A0C02-6B65-456D-83D9-9CB8E0D63F48}" sibTransId="{82F4BD81-1997-4E1E-8E8B-5CB8F0142B39}"/>
    <dgm:cxn modelId="{BBBA720D-A141-4CE3-B3DC-992682B4A55A}" srcId="{BC511CA0-53B9-4F1A-B96F-E5BD5CF91375}" destId="{6E29C959-BBEE-45C4-918B-A517CD8EF008}" srcOrd="0" destOrd="0" parTransId="{01856A80-EB91-4E8D-BBC9-906F33180227}" sibTransId="{8D1A1B21-AC8A-406C-AA0C-DD368FD02F7F}"/>
    <dgm:cxn modelId="{0427A1A7-CE11-4646-A983-3CF9BC8FEF2D}" type="presParOf" srcId="{AD47D786-D0A6-437E-9E37-B2D9939CF00E}" destId="{614DC54C-472A-4C1F-ABD3-353CD139BB30}" srcOrd="0" destOrd="0" presId="urn:microsoft.com/office/officeart/2005/8/layout/hProcess9"/>
    <dgm:cxn modelId="{65373D4C-182A-4AC9-9099-BDF6F0DE3167}" type="presParOf" srcId="{AD47D786-D0A6-437E-9E37-B2D9939CF00E}" destId="{F8D69463-95EA-4BB1-A65E-1605D5FD0978}" srcOrd="1" destOrd="0" presId="urn:microsoft.com/office/officeart/2005/8/layout/hProcess9"/>
    <dgm:cxn modelId="{7964F51D-44FC-47B1-9BEC-986ABA743109}" type="presParOf" srcId="{F8D69463-95EA-4BB1-A65E-1605D5FD0978}" destId="{6F6E2A29-A9FE-47D1-8447-F0B7977316C3}" srcOrd="0" destOrd="0" presId="urn:microsoft.com/office/officeart/2005/8/layout/hProcess9"/>
    <dgm:cxn modelId="{ED33C7C3-CCF1-478F-8893-5EF5A060177B}" type="presParOf" srcId="{F8D69463-95EA-4BB1-A65E-1605D5FD0978}" destId="{732C5262-C826-4C95-B02B-51A5F6290758}" srcOrd="1" destOrd="0" presId="urn:microsoft.com/office/officeart/2005/8/layout/hProcess9"/>
    <dgm:cxn modelId="{FCF70B1E-7259-44A1-9FF6-19B02E9A130C}" type="presParOf" srcId="{F8D69463-95EA-4BB1-A65E-1605D5FD0978}" destId="{B25A1CA0-6553-407B-A1E0-AB270A863D12}" srcOrd="2" destOrd="0" presId="urn:microsoft.com/office/officeart/2005/8/layout/hProcess9"/>
    <dgm:cxn modelId="{F4C34F84-9EA7-4868-BDF4-0D9A540A9C06}" type="presParOf" srcId="{F8D69463-95EA-4BB1-A65E-1605D5FD0978}" destId="{2414BBBA-1C9A-41C7-AD92-855FF51DCE17}" srcOrd="3" destOrd="0" presId="urn:microsoft.com/office/officeart/2005/8/layout/hProcess9"/>
    <dgm:cxn modelId="{42355B63-2BD0-4C76-B93E-4605902E0A04}" type="presParOf" srcId="{F8D69463-95EA-4BB1-A65E-1605D5FD0978}" destId="{5ED525B1-CADD-42AD-B3BA-C2A26BBA6D74}" srcOrd="4" destOrd="0" presId="urn:microsoft.com/office/officeart/2005/8/layout/hProcess9"/>
    <dgm:cxn modelId="{A7686CF2-2594-48F7-9CAB-CBACB10A5C5A}" type="presParOf" srcId="{F8D69463-95EA-4BB1-A65E-1605D5FD0978}" destId="{B0103A69-4CC2-4C79-B23C-AE7E501CBFC9}" srcOrd="5" destOrd="0" presId="urn:microsoft.com/office/officeart/2005/8/layout/hProcess9"/>
    <dgm:cxn modelId="{30B719E1-0025-45D8-A8B5-65EB8F7ACCD1}" type="presParOf" srcId="{F8D69463-95EA-4BB1-A65E-1605D5FD0978}" destId="{0B686542-F2A5-4D87-B5E1-F18ED3751375}" srcOrd="6" destOrd="0" presId="urn:microsoft.com/office/officeart/2005/8/layout/hProcess9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2280B1-D678-47B8-8B97-3AE6F032982A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36C6A7-3649-4CC8-97C2-A6C1B3F7778F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Single</a:t>
          </a:r>
          <a:endParaRPr lang="en-US" b="1" dirty="0">
            <a:solidFill>
              <a:srgbClr val="002060"/>
            </a:solidFill>
          </a:endParaRPr>
        </a:p>
      </dgm:t>
    </dgm:pt>
    <dgm:pt modelId="{F2C0CA77-C353-4B43-9B12-FE1EC2037402}" type="parTrans" cxnId="{1B733601-14FB-4D96-8174-31D49265AD02}">
      <dgm:prSet/>
      <dgm:spPr/>
      <dgm:t>
        <a:bodyPr/>
        <a:lstStyle/>
        <a:p>
          <a:endParaRPr lang="en-US"/>
        </a:p>
      </dgm:t>
    </dgm:pt>
    <dgm:pt modelId="{E5B79683-BBA8-4089-8149-044D522F1A6E}" type="sibTrans" cxnId="{1B733601-14FB-4D96-8174-31D49265AD02}">
      <dgm:prSet/>
      <dgm:spPr/>
      <dgm:t>
        <a:bodyPr/>
        <a:lstStyle/>
        <a:p>
          <a:endParaRPr lang="en-US"/>
        </a:p>
      </dgm:t>
    </dgm:pt>
    <dgm:pt modelId="{BC511CA0-53B9-4F1A-B96F-E5BD5CF91375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Integer</a:t>
          </a:r>
          <a:endParaRPr lang="en-US" b="1" dirty="0">
            <a:solidFill>
              <a:srgbClr val="002060"/>
            </a:solidFill>
          </a:endParaRPr>
        </a:p>
      </dgm:t>
    </dgm:pt>
    <dgm:pt modelId="{66327CC0-ACCB-42C7-8109-8CCD24FDF810}" type="parTrans" cxnId="{1350DAF2-C035-4417-9D73-AF0E5723ACE3}">
      <dgm:prSet/>
      <dgm:spPr/>
      <dgm:t>
        <a:bodyPr/>
        <a:lstStyle/>
        <a:p>
          <a:endParaRPr lang="en-US"/>
        </a:p>
      </dgm:t>
    </dgm:pt>
    <dgm:pt modelId="{5FF786AA-395F-4C41-B934-E64C68DCBB54}" type="sibTrans" cxnId="{1350DAF2-C035-4417-9D73-AF0E5723ACE3}">
      <dgm:prSet/>
      <dgm:spPr/>
      <dgm:t>
        <a:bodyPr/>
        <a:lstStyle/>
        <a:p>
          <a:endParaRPr lang="en-US"/>
        </a:p>
      </dgm:t>
    </dgm:pt>
    <dgm:pt modelId="{01C4029F-7505-4E02-94FF-CA94C64789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Currency</a:t>
          </a:r>
          <a:endParaRPr lang="en-US" b="1" dirty="0">
            <a:solidFill>
              <a:srgbClr val="002060"/>
            </a:solidFill>
          </a:endParaRPr>
        </a:p>
      </dgm:t>
    </dgm:pt>
    <dgm:pt modelId="{B7180204-9DE8-4459-9C16-F0E18E880374}" type="parTrans" cxnId="{627B0ECC-A362-4FD4-923F-65771EC835DA}">
      <dgm:prSet/>
      <dgm:spPr/>
      <dgm:t>
        <a:bodyPr/>
        <a:lstStyle/>
        <a:p>
          <a:endParaRPr lang="en-US"/>
        </a:p>
      </dgm:t>
    </dgm:pt>
    <dgm:pt modelId="{DD82A6EB-D2B5-4926-A94C-707D7EAC3990}" type="sibTrans" cxnId="{627B0ECC-A362-4FD4-923F-65771EC835DA}">
      <dgm:prSet/>
      <dgm:spPr/>
      <dgm:t>
        <a:bodyPr/>
        <a:lstStyle/>
        <a:p>
          <a:endParaRPr lang="en-US"/>
        </a:p>
      </dgm:t>
    </dgm:pt>
    <dgm:pt modelId="{7895B1B7-163A-4D2F-B0C2-725B9484DAD6}">
      <dgm:prSet/>
      <dgm:spPr/>
      <dgm:t>
        <a:bodyPr/>
        <a:lstStyle/>
        <a:p>
          <a:pPr rtl="0"/>
          <a:r>
            <a:rPr lang="id-ID" b="1" dirty="0" smtClean="0">
              <a:solidFill>
                <a:srgbClr val="002060"/>
              </a:solidFill>
            </a:rPr>
            <a:t>Byte</a:t>
          </a:r>
          <a:endParaRPr lang="en-US" b="1" dirty="0">
            <a:solidFill>
              <a:srgbClr val="002060"/>
            </a:solidFill>
          </a:endParaRPr>
        </a:p>
      </dgm:t>
    </dgm:pt>
    <dgm:pt modelId="{1F5A0C02-6B65-456D-83D9-9CB8E0D63F48}" type="parTrans" cxnId="{5CD12BE6-96F5-4B39-A729-9CB33153A4BB}">
      <dgm:prSet/>
      <dgm:spPr/>
      <dgm:t>
        <a:bodyPr/>
        <a:lstStyle/>
        <a:p>
          <a:endParaRPr lang="en-US"/>
        </a:p>
      </dgm:t>
    </dgm:pt>
    <dgm:pt modelId="{82F4BD81-1997-4E1E-8E8B-5CB8F0142B39}" type="sibTrans" cxnId="{5CD12BE6-96F5-4B39-A729-9CB33153A4BB}">
      <dgm:prSet/>
      <dgm:spPr/>
      <dgm:t>
        <a:bodyPr/>
        <a:lstStyle/>
        <a:p>
          <a:endParaRPr lang="en-US"/>
        </a:p>
      </dgm:t>
    </dgm:pt>
    <dgm:pt modelId="{61F4E1BA-7869-45D1-89CB-16227EC264BE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2060"/>
              </a:solidFill>
            </a:rPr>
            <a:t>Bulat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pecahan</a:t>
          </a:r>
          <a:endParaRPr lang="en-US" b="1" dirty="0">
            <a:solidFill>
              <a:srgbClr val="002060"/>
            </a:solidFill>
          </a:endParaRPr>
        </a:p>
      </dgm:t>
    </dgm:pt>
    <dgm:pt modelId="{114CC17C-95A8-451A-9475-D9BA80921B6A}" type="parTrans" cxnId="{A304DEE4-BD2F-4575-AF0D-36C4D43B056E}">
      <dgm:prSet/>
      <dgm:spPr/>
    </dgm:pt>
    <dgm:pt modelId="{F7FC7AEA-4F8F-4722-AD47-6F59F823D2D6}" type="sibTrans" cxnId="{A304DEE4-BD2F-4575-AF0D-36C4D43B056E}">
      <dgm:prSet/>
      <dgm:spPr/>
    </dgm:pt>
    <dgm:pt modelId="{6E29C959-BBEE-45C4-918B-A517CD8EF008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2060"/>
              </a:solidFill>
            </a:rPr>
            <a:t>Bulat</a:t>
          </a:r>
          <a:endParaRPr lang="en-US" b="1" dirty="0">
            <a:solidFill>
              <a:srgbClr val="002060"/>
            </a:solidFill>
          </a:endParaRPr>
        </a:p>
      </dgm:t>
    </dgm:pt>
    <dgm:pt modelId="{01856A80-EB91-4E8D-BBC9-906F33180227}" type="parTrans" cxnId="{BBBA720D-A141-4CE3-B3DC-992682B4A55A}">
      <dgm:prSet/>
      <dgm:spPr/>
    </dgm:pt>
    <dgm:pt modelId="{8D1A1B21-AC8A-406C-AA0C-DD368FD02F7F}" type="sibTrans" cxnId="{BBBA720D-A141-4CE3-B3DC-992682B4A55A}">
      <dgm:prSet/>
      <dgm:spPr/>
    </dgm:pt>
    <dgm:pt modelId="{5B0AFF8D-0134-4F8B-8B34-8E3ADC9E5FB1}">
      <dgm:prSet/>
      <dgm:spPr/>
      <dgm:t>
        <a:bodyPr/>
        <a:lstStyle/>
        <a:p>
          <a:pPr rtl="0"/>
          <a:r>
            <a:rPr lang="en-US" b="1" dirty="0" smtClean="0">
              <a:solidFill>
                <a:srgbClr val="002060"/>
              </a:solidFill>
            </a:rPr>
            <a:t>Mata </a:t>
          </a:r>
          <a:r>
            <a:rPr lang="en-US" b="1" dirty="0" err="1" smtClean="0">
              <a:solidFill>
                <a:srgbClr val="002060"/>
              </a:solidFill>
            </a:rPr>
            <a:t>uang</a:t>
          </a:r>
          <a:endParaRPr lang="en-US" b="1" dirty="0">
            <a:solidFill>
              <a:srgbClr val="002060"/>
            </a:solidFill>
          </a:endParaRPr>
        </a:p>
      </dgm:t>
    </dgm:pt>
    <dgm:pt modelId="{44F08DC5-FB50-4767-975B-A5F090C99DCD}" type="sibTrans" cxnId="{90FE4E58-AC36-4C03-8DDE-D74859126AEC}">
      <dgm:prSet/>
      <dgm:spPr/>
    </dgm:pt>
    <dgm:pt modelId="{757BD2EE-0A8C-4B9A-B5FC-DCB802AB5E6B}" type="parTrans" cxnId="{90FE4E58-AC36-4C03-8DDE-D74859126AEC}">
      <dgm:prSet/>
      <dgm:spPr/>
    </dgm:pt>
    <dgm:pt modelId="{AD47D786-D0A6-437E-9E37-B2D9939CF00E}" type="pres">
      <dgm:prSet presAssocID="{552280B1-D678-47B8-8B97-3AE6F032982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DC54C-472A-4C1F-ABD3-353CD139BB30}" type="pres">
      <dgm:prSet presAssocID="{552280B1-D678-47B8-8B97-3AE6F032982A}" presName="arrow" presStyleLbl="bgShp" presStyleIdx="0" presStyleCnt="1"/>
      <dgm:spPr/>
    </dgm:pt>
    <dgm:pt modelId="{F8D69463-95EA-4BB1-A65E-1605D5FD0978}" type="pres">
      <dgm:prSet presAssocID="{552280B1-D678-47B8-8B97-3AE6F032982A}" presName="linearProcess" presStyleCnt="0"/>
      <dgm:spPr/>
    </dgm:pt>
    <dgm:pt modelId="{6F6E2A29-A9FE-47D1-8447-F0B7977316C3}" type="pres">
      <dgm:prSet presAssocID="{BE36C6A7-3649-4CC8-97C2-A6C1B3F7778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C5262-C826-4C95-B02B-51A5F6290758}" type="pres">
      <dgm:prSet presAssocID="{E5B79683-BBA8-4089-8149-044D522F1A6E}" presName="sibTrans" presStyleCnt="0"/>
      <dgm:spPr/>
    </dgm:pt>
    <dgm:pt modelId="{B25A1CA0-6553-407B-A1E0-AB270A863D12}" type="pres">
      <dgm:prSet presAssocID="{BC511CA0-53B9-4F1A-B96F-E5BD5CF91375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4BBBA-1C9A-41C7-AD92-855FF51DCE17}" type="pres">
      <dgm:prSet presAssocID="{5FF786AA-395F-4C41-B934-E64C68DCBB54}" presName="sibTrans" presStyleCnt="0"/>
      <dgm:spPr/>
    </dgm:pt>
    <dgm:pt modelId="{5ED525B1-CADD-42AD-B3BA-C2A26BBA6D74}" type="pres">
      <dgm:prSet presAssocID="{01C4029F-7505-4E02-94FF-CA94C64789D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03A69-4CC2-4C79-B23C-AE7E501CBFC9}" type="pres">
      <dgm:prSet presAssocID="{DD82A6EB-D2B5-4926-A94C-707D7EAC3990}" presName="sibTrans" presStyleCnt="0"/>
      <dgm:spPr/>
    </dgm:pt>
    <dgm:pt modelId="{0B686542-F2A5-4D87-B5E1-F18ED3751375}" type="pres">
      <dgm:prSet presAssocID="{7895B1B7-163A-4D2F-B0C2-725B9484DAD6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A7330F-089B-4751-8B34-EF719421B21C}" type="presOf" srcId="{6E29C959-BBEE-45C4-918B-A517CD8EF008}" destId="{B25A1CA0-6553-407B-A1E0-AB270A863D12}" srcOrd="0" destOrd="1" presId="urn:microsoft.com/office/officeart/2005/8/layout/hProcess9"/>
    <dgm:cxn modelId="{B34F9EC0-118E-4C21-814F-29CCC4BCE85A}" type="presOf" srcId="{552280B1-D678-47B8-8B97-3AE6F032982A}" destId="{AD47D786-D0A6-437E-9E37-B2D9939CF00E}" srcOrd="0" destOrd="0" presId="urn:microsoft.com/office/officeart/2005/8/layout/hProcess9"/>
    <dgm:cxn modelId="{DB5736FB-5C82-4BC4-9647-18FC0246F23A}" type="presOf" srcId="{01C4029F-7505-4E02-94FF-CA94C64789D6}" destId="{5ED525B1-CADD-42AD-B3BA-C2A26BBA6D74}" srcOrd="0" destOrd="0" presId="urn:microsoft.com/office/officeart/2005/8/layout/hProcess9"/>
    <dgm:cxn modelId="{52C3F919-442A-4CD3-B8B3-8BFB7A438A29}" type="presOf" srcId="{61F4E1BA-7869-45D1-89CB-16227EC264BE}" destId="{6F6E2A29-A9FE-47D1-8447-F0B7977316C3}" srcOrd="0" destOrd="1" presId="urn:microsoft.com/office/officeart/2005/8/layout/hProcess9"/>
    <dgm:cxn modelId="{356C7D65-4C6C-457A-92EA-583ACED2AEF0}" type="presOf" srcId="{BC511CA0-53B9-4F1A-B96F-E5BD5CF91375}" destId="{B25A1CA0-6553-407B-A1E0-AB270A863D12}" srcOrd="0" destOrd="0" presId="urn:microsoft.com/office/officeart/2005/8/layout/hProcess9"/>
    <dgm:cxn modelId="{E2066E77-D38D-44C7-94A7-C1FAD362DBA2}" type="presOf" srcId="{5B0AFF8D-0134-4F8B-8B34-8E3ADC9E5FB1}" destId="{5ED525B1-CADD-42AD-B3BA-C2A26BBA6D74}" srcOrd="0" destOrd="1" presId="urn:microsoft.com/office/officeart/2005/8/layout/hProcess9"/>
    <dgm:cxn modelId="{5CD12BE6-96F5-4B39-A729-9CB33153A4BB}" srcId="{552280B1-D678-47B8-8B97-3AE6F032982A}" destId="{7895B1B7-163A-4D2F-B0C2-725B9484DAD6}" srcOrd="3" destOrd="0" parTransId="{1F5A0C02-6B65-456D-83D9-9CB8E0D63F48}" sibTransId="{82F4BD81-1997-4E1E-8E8B-5CB8F0142B39}"/>
    <dgm:cxn modelId="{90FE4E58-AC36-4C03-8DDE-D74859126AEC}" srcId="{01C4029F-7505-4E02-94FF-CA94C64789D6}" destId="{5B0AFF8D-0134-4F8B-8B34-8E3ADC9E5FB1}" srcOrd="0" destOrd="0" parTransId="{757BD2EE-0A8C-4B9A-B5FC-DCB802AB5E6B}" sibTransId="{44F08DC5-FB50-4767-975B-A5F090C99DCD}"/>
    <dgm:cxn modelId="{1350DAF2-C035-4417-9D73-AF0E5723ACE3}" srcId="{552280B1-D678-47B8-8B97-3AE6F032982A}" destId="{BC511CA0-53B9-4F1A-B96F-E5BD5CF91375}" srcOrd="1" destOrd="0" parTransId="{66327CC0-ACCB-42C7-8109-8CCD24FDF810}" sibTransId="{5FF786AA-395F-4C41-B934-E64C68DCBB54}"/>
    <dgm:cxn modelId="{8CF8786B-75AA-4B43-9D4B-49A34EEE5BEF}" type="presOf" srcId="{7895B1B7-163A-4D2F-B0C2-725B9484DAD6}" destId="{0B686542-F2A5-4D87-B5E1-F18ED3751375}" srcOrd="0" destOrd="0" presId="urn:microsoft.com/office/officeart/2005/8/layout/hProcess9"/>
    <dgm:cxn modelId="{BBBA720D-A141-4CE3-B3DC-992682B4A55A}" srcId="{BC511CA0-53B9-4F1A-B96F-E5BD5CF91375}" destId="{6E29C959-BBEE-45C4-918B-A517CD8EF008}" srcOrd="0" destOrd="0" parTransId="{01856A80-EB91-4E8D-BBC9-906F33180227}" sibTransId="{8D1A1B21-AC8A-406C-AA0C-DD368FD02F7F}"/>
    <dgm:cxn modelId="{1B733601-14FB-4D96-8174-31D49265AD02}" srcId="{552280B1-D678-47B8-8B97-3AE6F032982A}" destId="{BE36C6A7-3649-4CC8-97C2-A6C1B3F7778F}" srcOrd="0" destOrd="0" parTransId="{F2C0CA77-C353-4B43-9B12-FE1EC2037402}" sibTransId="{E5B79683-BBA8-4089-8149-044D522F1A6E}"/>
    <dgm:cxn modelId="{A304DEE4-BD2F-4575-AF0D-36C4D43B056E}" srcId="{BE36C6A7-3649-4CC8-97C2-A6C1B3F7778F}" destId="{61F4E1BA-7869-45D1-89CB-16227EC264BE}" srcOrd="0" destOrd="0" parTransId="{114CC17C-95A8-451A-9475-D9BA80921B6A}" sibTransId="{F7FC7AEA-4F8F-4722-AD47-6F59F823D2D6}"/>
    <dgm:cxn modelId="{627B0ECC-A362-4FD4-923F-65771EC835DA}" srcId="{552280B1-D678-47B8-8B97-3AE6F032982A}" destId="{01C4029F-7505-4E02-94FF-CA94C64789D6}" srcOrd="2" destOrd="0" parTransId="{B7180204-9DE8-4459-9C16-F0E18E880374}" sibTransId="{DD82A6EB-D2B5-4926-A94C-707D7EAC3990}"/>
    <dgm:cxn modelId="{EC11333C-8B7E-4F19-BE01-FD796D51A076}" type="presOf" srcId="{BE36C6A7-3649-4CC8-97C2-A6C1B3F7778F}" destId="{6F6E2A29-A9FE-47D1-8447-F0B7977316C3}" srcOrd="0" destOrd="0" presId="urn:microsoft.com/office/officeart/2005/8/layout/hProcess9"/>
    <dgm:cxn modelId="{AA59E81A-F208-4B7D-80FD-98CB0B90C52E}" type="presParOf" srcId="{AD47D786-D0A6-437E-9E37-B2D9939CF00E}" destId="{614DC54C-472A-4C1F-ABD3-353CD139BB30}" srcOrd="0" destOrd="0" presId="urn:microsoft.com/office/officeart/2005/8/layout/hProcess9"/>
    <dgm:cxn modelId="{16F222BF-D45E-4ECE-AC92-71FDD07A25A3}" type="presParOf" srcId="{AD47D786-D0A6-437E-9E37-B2D9939CF00E}" destId="{F8D69463-95EA-4BB1-A65E-1605D5FD0978}" srcOrd="1" destOrd="0" presId="urn:microsoft.com/office/officeart/2005/8/layout/hProcess9"/>
    <dgm:cxn modelId="{39320FC8-E837-4A64-ADCB-0E6EAD476A49}" type="presParOf" srcId="{F8D69463-95EA-4BB1-A65E-1605D5FD0978}" destId="{6F6E2A29-A9FE-47D1-8447-F0B7977316C3}" srcOrd="0" destOrd="0" presId="urn:microsoft.com/office/officeart/2005/8/layout/hProcess9"/>
    <dgm:cxn modelId="{25280E60-4CB8-4EF0-8354-65443D18B0F2}" type="presParOf" srcId="{F8D69463-95EA-4BB1-A65E-1605D5FD0978}" destId="{732C5262-C826-4C95-B02B-51A5F6290758}" srcOrd="1" destOrd="0" presId="urn:microsoft.com/office/officeart/2005/8/layout/hProcess9"/>
    <dgm:cxn modelId="{55C2CC59-2CF0-4418-B608-A72FB979E687}" type="presParOf" srcId="{F8D69463-95EA-4BB1-A65E-1605D5FD0978}" destId="{B25A1CA0-6553-407B-A1E0-AB270A863D12}" srcOrd="2" destOrd="0" presId="urn:microsoft.com/office/officeart/2005/8/layout/hProcess9"/>
    <dgm:cxn modelId="{17247A14-9ABB-422F-B634-2D996B399F44}" type="presParOf" srcId="{F8D69463-95EA-4BB1-A65E-1605D5FD0978}" destId="{2414BBBA-1C9A-41C7-AD92-855FF51DCE17}" srcOrd="3" destOrd="0" presId="urn:microsoft.com/office/officeart/2005/8/layout/hProcess9"/>
    <dgm:cxn modelId="{550D30B7-AA30-4092-B1C1-324A6B923AD1}" type="presParOf" srcId="{F8D69463-95EA-4BB1-A65E-1605D5FD0978}" destId="{5ED525B1-CADD-42AD-B3BA-C2A26BBA6D74}" srcOrd="4" destOrd="0" presId="urn:microsoft.com/office/officeart/2005/8/layout/hProcess9"/>
    <dgm:cxn modelId="{FC36C33A-AEE1-4C4F-A477-2E81197FD9D5}" type="presParOf" srcId="{F8D69463-95EA-4BB1-A65E-1605D5FD0978}" destId="{B0103A69-4CC2-4C79-B23C-AE7E501CBFC9}" srcOrd="5" destOrd="0" presId="urn:microsoft.com/office/officeart/2005/8/layout/hProcess9"/>
    <dgm:cxn modelId="{44230CBD-51A1-4203-A73D-4FC5E873A516}" type="presParOf" srcId="{F8D69463-95EA-4BB1-A65E-1605D5FD0978}" destId="{0B686542-F2A5-4D87-B5E1-F18ED3751375}" srcOrd="6" destOrd="0" presId="urn:microsoft.com/office/officeart/2005/8/layout/hProcess9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6AD8-197B-4A83-B453-1E5BA7D85272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B999-84BA-4F43-BE9E-3F26E96D46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ck to School " pitchFamily="2" charset="0"/>
              </a:defRPr>
            </a:lvl1pPr>
          </a:lstStyle>
          <a:p>
            <a:fld id="{92C76AD8-197B-4A83-B453-1E5BA7D85272}" type="datetimeFigureOut">
              <a:rPr lang="en-US" smtClean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ack to School 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ack to School " pitchFamily="2" charset="0"/>
              </a:defRPr>
            </a:lvl1pPr>
          </a:lstStyle>
          <a:p>
            <a:fld id="{D336B999-84BA-4F43-BE9E-3F26E96D46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ack to School 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ack to School 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ack to School 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ack to School 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ack to School 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ack to School 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Basic</a:t>
            </a:r>
            <a:endParaRPr lang="en-US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Apa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Program?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Serangkaian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perintah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id-ID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smtClean="0"/>
              <a:t>yang </a:t>
            </a:r>
            <a:r>
              <a:rPr lang="en-US" dirty="0" err="1"/>
              <a:t>disusun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sistematis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logis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menyelesaikan</a:t>
            </a:r>
            <a:r>
              <a:rPr lang="en-US" dirty="0" smtClean="0"/>
              <a:t> </a:t>
            </a:r>
            <a:r>
              <a:rPr lang="en-US" dirty="0" err="1" smtClean="0"/>
              <a:t>pekerjaan</a:t>
            </a:r>
            <a:r>
              <a:rPr lang="en-US" dirty="0" smtClean="0"/>
              <a:t>.</a:t>
            </a:r>
            <a:endParaRPr lang="en-US" dirty="0"/>
          </a:p>
          <a:p>
            <a:pPr lvl="1" algn="ctr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 : </a:t>
            </a:r>
          </a:p>
          <a:p>
            <a:pPr lvl="1" algn="ctr">
              <a:buNone/>
            </a:pP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Nasi</a:t>
            </a:r>
            <a:r>
              <a:rPr lang="en-US" dirty="0" smtClean="0"/>
              <a:t> </a:t>
            </a:r>
            <a:r>
              <a:rPr lang="en-US" dirty="0" err="1" smtClean="0"/>
              <a:t>Goreng</a:t>
            </a:r>
            <a:r>
              <a:rPr lang="en-US" dirty="0" smtClean="0"/>
              <a:t>,  </a:t>
            </a:r>
          </a:p>
          <a:p>
            <a:pPr lvl="1" algn="ctr">
              <a:buNone/>
            </a:pP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langkah-langkah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9" name="Straight Arrow Connector 8"/>
          <p:cNvCxnSpPr>
            <a:stCxn id="8" idx="3"/>
            <a:endCxn id="10" idx="1"/>
          </p:cNvCxnSpPr>
          <p:nvPr/>
        </p:nvCxnSpPr>
        <p:spPr>
          <a:xfrm>
            <a:off x="5214942" y="3464719"/>
            <a:ext cx="857256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72198" y="3000372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" name="Straight Arrow Connector 11"/>
          <p:cNvCxnSpPr>
            <a:stCxn id="11" idx="3"/>
            <a:endCxn id="13" idx="1"/>
          </p:cNvCxnSpPr>
          <p:nvPr/>
        </p:nvCxnSpPr>
        <p:spPr>
          <a:xfrm>
            <a:off x="5286380" y="457200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143636" y="4286256"/>
            <a:ext cx="257176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PROSES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ounded Rectangle 19"/>
          <p:cNvSpPr/>
          <p:nvPr/>
        </p:nvSpPr>
        <p:spPr>
          <a:xfrm>
            <a:off x="6143636" y="5500702"/>
            <a:ext cx="257176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b="1" dirty="0" smtClean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endCxn id="20" idx="1"/>
          </p:cNvCxnSpPr>
          <p:nvPr/>
        </p:nvCxnSpPr>
        <p:spPr>
          <a:xfrm>
            <a:off x="5286380" y="5643578"/>
            <a:ext cx="85725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9" name="Straight Arrow Connector 8"/>
          <p:cNvCxnSpPr>
            <a:stCxn id="8" idx="3"/>
            <a:endCxn id="10" idx="1"/>
          </p:cNvCxnSpPr>
          <p:nvPr/>
        </p:nvCxnSpPr>
        <p:spPr>
          <a:xfrm>
            <a:off x="5214942" y="3464719"/>
            <a:ext cx="857256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72198" y="3000372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" name="Straight Arrow Connector 11"/>
          <p:cNvCxnSpPr>
            <a:stCxn id="11" idx="3"/>
            <a:endCxn id="13" idx="1"/>
          </p:cNvCxnSpPr>
          <p:nvPr/>
        </p:nvCxnSpPr>
        <p:spPr>
          <a:xfrm>
            <a:off x="5286380" y="457200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143636" y="4286256"/>
            <a:ext cx="257176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PROSES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ounded Rectangle 19"/>
          <p:cNvSpPr/>
          <p:nvPr/>
        </p:nvSpPr>
        <p:spPr>
          <a:xfrm>
            <a:off x="6143636" y="5500702"/>
            <a:ext cx="257176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b="1" dirty="0" smtClean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endCxn id="20" idx="1"/>
          </p:cNvCxnSpPr>
          <p:nvPr/>
        </p:nvCxnSpPr>
        <p:spPr>
          <a:xfrm>
            <a:off x="5286380" y="5643578"/>
            <a:ext cx="85725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9" name="Straight Arrow Connector 8"/>
          <p:cNvCxnSpPr>
            <a:stCxn id="8" idx="3"/>
            <a:endCxn id="10" idx="1"/>
          </p:cNvCxnSpPr>
          <p:nvPr/>
        </p:nvCxnSpPr>
        <p:spPr>
          <a:xfrm>
            <a:off x="5214942" y="3464719"/>
            <a:ext cx="857256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72198" y="3000372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" name="Straight Arrow Connector 11"/>
          <p:cNvCxnSpPr>
            <a:stCxn id="11" idx="3"/>
            <a:endCxn id="13" idx="1"/>
          </p:cNvCxnSpPr>
          <p:nvPr/>
        </p:nvCxnSpPr>
        <p:spPr>
          <a:xfrm>
            <a:off x="5286380" y="457200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143636" y="4286256"/>
            <a:ext cx="257176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PROSES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9" name="Straight Arrow Connector 18"/>
          <p:cNvCxnSpPr>
            <a:stCxn id="18" idx="3"/>
            <a:endCxn id="20" idx="1"/>
          </p:cNvCxnSpPr>
          <p:nvPr/>
        </p:nvCxnSpPr>
        <p:spPr>
          <a:xfrm>
            <a:off x="5214942" y="5500702"/>
            <a:ext cx="92869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43636" y="5429264"/>
            <a:ext cx="257176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4" name="Picture 3" descr="Image-03"/>
          <p:cNvPicPr/>
          <p:nvPr/>
        </p:nvPicPr>
        <p:blipFill>
          <a:blip r:embed="rId2" cstate="print"/>
          <a:srcRect l="74783" t="19721" b="46471"/>
          <a:stretch>
            <a:fillRect/>
          </a:stretch>
        </p:blipFill>
        <p:spPr bwMode="auto">
          <a:xfrm>
            <a:off x="500034" y="357166"/>
            <a:ext cx="4000527" cy="428628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714488"/>
            <a:ext cx="4000528" cy="6429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7" name="Straight Arrow Connector 6"/>
          <p:cNvCxnSpPr>
            <a:stCxn id="5" idx="3"/>
            <a:endCxn id="8" idx="1"/>
          </p:cNvCxnSpPr>
          <p:nvPr/>
        </p:nvCxnSpPr>
        <p:spPr>
          <a:xfrm>
            <a:off x="4500562" y="2035959"/>
            <a:ext cx="164307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143636" y="1500174"/>
            <a:ext cx="2571768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</a:p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NAMA PADA OBJEK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29322" y="3857628"/>
            <a:ext cx="2571768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CAPTION</a:t>
            </a:r>
          </a:p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TAMPILAN PADA OBJEK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2910" y="3571876"/>
            <a:ext cx="4000528" cy="6429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4643438" y="3893347"/>
            <a:ext cx="164307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LATIHAN 1 !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id-ID" b="1" dirty="0" smtClean="0"/>
              <a:t>BUAT 1 TEXTBOX</a:t>
            </a:r>
          </a:p>
          <a:p>
            <a:r>
              <a:rPr lang="id-ID" dirty="0" smtClean="0"/>
              <a:t>NAME :</a:t>
            </a:r>
            <a:r>
              <a:rPr lang="id-ID" dirty="0" smtClean="0">
                <a:solidFill>
                  <a:srgbClr val="FF0000"/>
                </a:solidFill>
              </a:rPr>
              <a:t> NAMA</a:t>
            </a:r>
          </a:p>
          <a:p>
            <a:r>
              <a:rPr lang="id-ID" dirty="0" smtClean="0"/>
              <a:t>TEXT : ISI DONG 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id-ID" b="1" dirty="0" smtClean="0"/>
              <a:t>BUAT 1 COMMAND </a:t>
            </a:r>
          </a:p>
          <a:p>
            <a:r>
              <a:rPr lang="id-ID" dirty="0" smtClean="0"/>
              <a:t>NAME : </a:t>
            </a:r>
            <a:r>
              <a:rPr lang="id-ID" dirty="0" smtClean="0">
                <a:solidFill>
                  <a:srgbClr val="FF0000"/>
                </a:solidFill>
              </a:rPr>
              <a:t>COMMAND1</a:t>
            </a:r>
          </a:p>
          <a:p>
            <a:r>
              <a:rPr lang="id-ID" dirty="0" smtClean="0"/>
              <a:t>TEXT : KLIK SAYA</a:t>
            </a:r>
          </a:p>
          <a:p>
            <a:endParaRPr lang="id-ID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5804" y="3500438"/>
            <a:ext cx="4038600" cy="264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ck to School " pitchFamily="2" charset="0"/>
                <a:ea typeface="+mn-ea"/>
                <a:cs typeface="+mn-cs"/>
              </a:rPr>
              <a:t>BUAT 1 LABEL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ck to School " pitchFamily="2" charset="0"/>
                <a:ea typeface="+mn-ea"/>
                <a:cs typeface="+mn-cs"/>
              </a:rPr>
              <a:t>NAME :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ck to School " pitchFamily="2" charset="0"/>
                <a:ea typeface="+mn-ea"/>
                <a:cs typeface="+mn-cs"/>
              </a:rPr>
              <a:t>JADI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ck to School " pitchFamily="2" charset="0"/>
                <a:ea typeface="+mn-ea"/>
                <a:cs typeface="+mn-cs"/>
              </a:rPr>
              <a:t>LABEL : OUTPUT 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ck to School " pitchFamily="2" charset="0"/>
              <a:ea typeface="+mn-ea"/>
              <a:cs typeface="+mn-cs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676804" y="3500438"/>
            <a:ext cx="4038600" cy="264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Back to School " pitchFamily="2" charset="0"/>
              </a:rPr>
              <a:t>Private Sub </a:t>
            </a:r>
            <a:r>
              <a:rPr lang="id-ID" sz="2800" dirty="0" smtClean="0">
                <a:solidFill>
                  <a:srgbClr val="FF0000"/>
                </a:solidFill>
                <a:latin typeface="Back to School " pitchFamily="2" charset="0"/>
              </a:rPr>
              <a:t>COMMAND1</a:t>
            </a:r>
            <a:r>
              <a:rPr lang="en-US" sz="2800" dirty="0" smtClean="0">
                <a:solidFill>
                  <a:srgbClr val="FF0000"/>
                </a:solidFill>
                <a:latin typeface="Back to School " pitchFamily="2" charset="0"/>
              </a:rPr>
              <a:t> 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Back to School " pitchFamily="2" charset="0"/>
              </a:rPr>
              <a:t>End Sub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d-ID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ck to School 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ck to School 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2079" t="21484" r="63214" b="46289"/>
          <a:stretch>
            <a:fillRect/>
          </a:stretch>
        </p:blipFill>
        <p:spPr bwMode="auto">
          <a:xfrm>
            <a:off x="1285852" y="571480"/>
            <a:ext cx="6702183" cy="491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3177" r="61567" b="49219"/>
          <a:stretch>
            <a:fillRect/>
          </a:stretch>
        </p:blipFill>
        <p:spPr bwMode="auto">
          <a:xfrm>
            <a:off x="1714480" y="428604"/>
            <a:ext cx="5500726" cy="578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12628" t="13672" r="39605" b="49219"/>
          <a:stretch>
            <a:fillRect/>
          </a:stretch>
        </p:blipFill>
        <p:spPr bwMode="auto">
          <a:xfrm>
            <a:off x="214282" y="500042"/>
            <a:ext cx="7929618" cy="39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5" name="Rounded Rectangle 4"/>
          <p:cNvSpPr/>
          <p:nvPr/>
        </p:nvSpPr>
        <p:spPr>
          <a:xfrm>
            <a:off x="4857752" y="1785926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7572396" y="192880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58148" y="1785926"/>
            <a:ext cx="128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VARIABEL</a:t>
            </a:r>
            <a:endParaRPr lang="id-ID" b="1" dirty="0"/>
          </a:p>
        </p:txBody>
      </p:sp>
      <p:sp>
        <p:nvSpPr>
          <p:cNvPr id="18" name="Rectangle 17"/>
          <p:cNvSpPr/>
          <p:nvPr/>
        </p:nvSpPr>
        <p:spPr>
          <a:xfrm>
            <a:off x="4857752" y="2143116"/>
            <a:ext cx="3429024" cy="135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DOUBLE KLIK</a:t>
            </a:r>
            <a:endParaRPr lang="id-ID" sz="36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endCxn id="18" idx="1"/>
          </p:cNvCxnSpPr>
          <p:nvPr/>
        </p:nvCxnSpPr>
        <p:spPr>
          <a:xfrm flipV="1">
            <a:off x="3071802" y="2821777"/>
            <a:ext cx="1785950" cy="392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/>
          <a:srcRect l="12628" t="13672" r="39605" b="49219"/>
          <a:stretch>
            <a:fillRect/>
          </a:stretch>
        </p:blipFill>
        <p:spPr bwMode="auto">
          <a:xfrm>
            <a:off x="214282" y="500042"/>
            <a:ext cx="7929618" cy="39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4857752" y="1785926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7572396" y="192880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6710" y="1785926"/>
            <a:ext cx="111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VARIABEL</a:t>
            </a:r>
            <a:endParaRPr lang="id-ID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572396" y="235743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86710" y="2214554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INPUT</a:t>
            </a:r>
            <a:endParaRPr lang="id-ID" b="1" dirty="0"/>
          </a:p>
        </p:txBody>
      </p:sp>
      <p:sp>
        <p:nvSpPr>
          <p:cNvPr id="14" name="Rectangle 13"/>
          <p:cNvSpPr/>
          <p:nvPr/>
        </p:nvSpPr>
        <p:spPr>
          <a:xfrm>
            <a:off x="4857752" y="2143116"/>
            <a:ext cx="2643206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ISI = NAMA.TEXT 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57752" y="2214554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4929190" y="2643182"/>
            <a:ext cx="2724168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/>
          <a:srcRect l="12628" t="13672" r="39605" b="49219"/>
          <a:stretch>
            <a:fillRect/>
          </a:stretch>
        </p:blipFill>
        <p:spPr bwMode="auto">
          <a:xfrm>
            <a:off x="214282" y="642918"/>
            <a:ext cx="7929618" cy="39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4857752" y="2571744"/>
            <a:ext cx="285752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HASIL = ISI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57752" y="2143116"/>
            <a:ext cx="2643206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ISI = NAMA.TEXT 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29190" y="1857364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ounded Rectangle 5"/>
          <p:cNvSpPr/>
          <p:nvPr/>
        </p:nvSpPr>
        <p:spPr>
          <a:xfrm>
            <a:off x="4929190" y="2214554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4857752" y="2643182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7643834" y="200024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58148" y="1857364"/>
            <a:ext cx="111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VARIABEL</a:t>
            </a:r>
            <a:endParaRPr lang="id-ID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43834" y="2428868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58148" y="228599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INPUT</a:t>
            </a:r>
            <a:endParaRPr lang="id-ID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43834" y="285749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58148" y="2643182"/>
            <a:ext cx="91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PROSES</a:t>
            </a:r>
            <a:endParaRPr lang="id-ID" b="1" dirty="0"/>
          </a:p>
        </p:txBody>
      </p:sp>
      <p:sp>
        <p:nvSpPr>
          <p:cNvPr id="21" name="Rectangle 20"/>
          <p:cNvSpPr/>
          <p:nvPr/>
        </p:nvSpPr>
        <p:spPr>
          <a:xfrm>
            <a:off x="4857752" y="3214686"/>
            <a:ext cx="285752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Apa</a:t>
            </a:r>
            <a:r>
              <a:rPr lang="en-US" b="1" dirty="0" smtClean="0"/>
              <a:t> </a:t>
            </a:r>
            <a:r>
              <a:rPr lang="en-US" b="1" dirty="0" err="1" smtClean="0"/>
              <a:t>itu</a:t>
            </a:r>
            <a:r>
              <a:rPr lang="en-US" b="1" dirty="0" smtClean="0"/>
              <a:t> Program?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Langkah yang </a:t>
            </a:r>
            <a:endParaRPr lang="id-ID" dirty="0" smtClean="0"/>
          </a:p>
          <a:p>
            <a:pPr algn="ctr">
              <a:buNone/>
            </a:pP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dituliskan</a:t>
            </a:r>
            <a:r>
              <a:rPr lang="en-US" dirty="0" smtClean="0"/>
              <a:t> </a:t>
            </a:r>
          </a:p>
          <a:p>
            <a:pPr algn="ctr">
              <a:buNone/>
            </a:pPr>
            <a:r>
              <a:rPr lang="en-US" dirty="0" err="1" smtClean="0"/>
              <a:t>dalam</a:t>
            </a:r>
            <a:r>
              <a:rPr lang="en-US" dirty="0" smtClean="0"/>
              <a:t> </a:t>
            </a:r>
          </a:p>
          <a:p>
            <a:pPr algn="ctr">
              <a:buNone/>
            </a:pPr>
            <a:r>
              <a:rPr lang="en-US" dirty="0" err="1" smtClean="0"/>
              <a:t>bentuk</a:t>
            </a:r>
            <a:r>
              <a:rPr lang="en-US" dirty="0" smtClean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 smtClean="0"/>
              <a:t>pemrograman</a:t>
            </a:r>
            <a:r>
              <a:rPr lang="en-US" dirty="0" smtClean="0"/>
              <a:t>. </a:t>
            </a:r>
            <a:endParaRPr lang="id-ID" dirty="0" smtClean="0"/>
          </a:p>
          <a:p>
            <a:pPr algn="ctr">
              <a:buNone/>
            </a:pPr>
            <a:r>
              <a:rPr lang="id-ID" dirty="0" smtClean="0"/>
              <a:t>	</a:t>
            </a:r>
            <a:r>
              <a:rPr lang="en-US" dirty="0" err="1" smtClean="0"/>
              <a:t>Contohnya</a:t>
            </a:r>
            <a:r>
              <a:rPr lang="en-US" dirty="0" smtClean="0"/>
              <a:t> :</a:t>
            </a:r>
          </a:p>
          <a:p>
            <a:pPr algn="ctr">
              <a:buNone/>
            </a:pPr>
            <a:r>
              <a:rPr lang="en-US" dirty="0" err="1" smtClean="0"/>
              <a:t>bahasa</a:t>
            </a:r>
            <a:r>
              <a:rPr lang="en-US" dirty="0" smtClean="0"/>
              <a:t> </a:t>
            </a:r>
            <a:r>
              <a:rPr lang="en-US" dirty="0"/>
              <a:t>Visual Basic (Coding)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/>
          <a:srcRect l="12628" t="13672" r="39605" b="49219"/>
          <a:stretch>
            <a:fillRect/>
          </a:stretch>
        </p:blipFill>
        <p:spPr bwMode="auto">
          <a:xfrm>
            <a:off x="214282" y="642918"/>
            <a:ext cx="7929618" cy="39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4857752" y="2571744"/>
            <a:ext cx="285752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HASIL = ISI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57752" y="2143116"/>
            <a:ext cx="2643206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ISI = NAMA.TEXT 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29190" y="1857364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ounded Rectangle 5"/>
          <p:cNvSpPr/>
          <p:nvPr/>
        </p:nvSpPr>
        <p:spPr>
          <a:xfrm>
            <a:off x="4929190" y="2214554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4857752" y="2643182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7643834" y="200024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58148" y="1857364"/>
            <a:ext cx="111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VARIABEL</a:t>
            </a:r>
            <a:endParaRPr lang="id-ID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43834" y="2428868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58148" y="228599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INPUT</a:t>
            </a:r>
            <a:endParaRPr lang="id-ID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43834" y="285749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58148" y="2643182"/>
            <a:ext cx="91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PROSES</a:t>
            </a:r>
            <a:endParaRPr lang="id-ID" b="1" dirty="0"/>
          </a:p>
        </p:txBody>
      </p:sp>
      <p:sp>
        <p:nvSpPr>
          <p:cNvPr id="21" name="Rectangle 20"/>
          <p:cNvSpPr/>
          <p:nvPr/>
        </p:nvSpPr>
        <p:spPr>
          <a:xfrm>
            <a:off x="4857752" y="3071810"/>
            <a:ext cx="285752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JADI.CAPTION = HASIL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57752" y="3143248"/>
            <a:ext cx="2714644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43834" y="321468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58148" y="307181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 smtClean="0"/>
              <a:t>OUTPUT</a:t>
            </a: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spc="6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d-ID" spc="600" dirty="0" smtClean="0">
                <a:solidFill>
                  <a:srgbClr val="FF0000"/>
                </a:solidFill>
              </a:rPr>
              <a:t>DIM </a:t>
            </a:r>
            <a:r>
              <a:rPr lang="en-US" spc="600" dirty="0" smtClean="0"/>
              <a:t>ISI </a:t>
            </a:r>
            <a:r>
              <a:rPr lang="id-ID" spc="600" dirty="0" smtClean="0">
                <a:solidFill>
                  <a:srgbClr val="FF0000"/>
                </a:solidFill>
              </a:rPr>
              <a:t>AS STRING</a:t>
            </a:r>
          </a:p>
          <a:p>
            <a:pPr algn="ctr">
              <a:buNone/>
            </a:pPr>
            <a:endParaRPr lang="id-ID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MEMINTA UNTUK MENYEDIAKAN TEMPAT UNTUK 1 VARIABLE DENGAN </a:t>
            </a:r>
            <a:r>
              <a:rPr lang="en-US" dirty="0" smtClean="0">
                <a:solidFill>
                  <a:srgbClr val="FF0000"/>
                </a:solidFill>
              </a:rPr>
              <a:t>ISI</a:t>
            </a:r>
            <a:r>
              <a:rPr lang="id-ID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YANG BERTIPEKAN STRING / TEXT</a:t>
            </a: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034" y="928670"/>
            <a:ext cx="2114733" cy="857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48316" t="35156" r="29722" b="44336"/>
          <a:stretch>
            <a:fillRect/>
          </a:stretch>
        </p:blipFill>
        <p:spPr bwMode="auto">
          <a:xfrm>
            <a:off x="0" y="214290"/>
            <a:ext cx="28574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14282" y="785794"/>
            <a:ext cx="2428892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d-ID" dirty="0" smtClean="0"/>
              <a:t>INPUT</a:t>
            </a:r>
          </a:p>
          <a:p>
            <a:pPr algn="ctr">
              <a:buNone/>
            </a:pPr>
            <a:r>
              <a:rPr lang="en-US" spc="600" dirty="0" smtClean="0">
                <a:solidFill>
                  <a:srgbClr val="FF0000"/>
                </a:solidFill>
              </a:rPr>
              <a:t>ISI</a:t>
            </a:r>
            <a:r>
              <a:rPr lang="id-ID" spc="600" dirty="0" smtClean="0">
                <a:solidFill>
                  <a:srgbClr val="FF0000"/>
                </a:solidFill>
              </a:rPr>
              <a:t>= NAMA.TEXT</a:t>
            </a:r>
          </a:p>
          <a:p>
            <a:pPr algn="ctr">
              <a:buNone/>
            </a:pPr>
            <a:endParaRPr lang="id-ID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VARIABLE </a:t>
            </a:r>
            <a:r>
              <a:rPr lang="id-ID" dirty="0" smtClean="0">
                <a:solidFill>
                  <a:srgbClr val="FF0000"/>
                </a:solidFill>
              </a:rPr>
              <a:t>ISI </a:t>
            </a: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AKAN MENGGUNAKAN APA YANG ADA </a:t>
            </a: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PADA NAMA.TEXT</a:t>
            </a:r>
            <a:endParaRPr lang="id-ID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316" t="35156" r="29722" b="44336"/>
          <a:stretch>
            <a:fillRect/>
          </a:stretch>
        </p:blipFill>
        <p:spPr bwMode="auto">
          <a:xfrm>
            <a:off x="0" y="214290"/>
            <a:ext cx="28574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14282" y="1071546"/>
            <a:ext cx="2428892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d-ID" dirty="0" smtClean="0"/>
              <a:t>PROSES</a:t>
            </a:r>
          </a:p>
          <a:p>
            <a:pPr algn="ctr">
              <a:buNone/>
            </a:pPr>
            <a:r>
              <a:rPr lang="id-ID" spc="600" dirty="0" smtClean="0">
                <a:solidFill>
                  <a:srgbClr val="FF0000"/>
                </a:solidFill>
              </a:rPr>
              <a:t>HASIL = ISI</a:t>
            </a:r>
          </a:p>
          <a:p>
            <a:pPr algn="ctr">
              <a:buNone/>
            </a:pPr>
            <a:endParaRPr lang="id-ID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PROSESNYA </a:t>
            </a: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AKAN MENGGUNAKAN </a:t>
            </a: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VARIABLE ISI</a:t>
            </a: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4" y="1571612"/>
            <a:ext cx="2114733" cy="214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48316" t="35156" r="29722" b="44336"/>
          <a:stretch>
            <a:fillRect/>
          </a:stretch>
        </p:blipFill>
        <p:spPr bwMode="auto">
          <a:xfrm>
            <a:off x="0" y="214290"/>
            <a:ext cx="28574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14282" y="1357298"/>
            <a:ext cx="242889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d-ID" dirty="0" smtClean="0"/>
              <a:t>PROSES</a:t>
            </a:r>
          </a:p>
          <a:p>
            <a:pPr algn="ctr">
              <a:buNone/>
            </a:pPr>
            <a:r>
              <a:rPr lang="id-ID" spc="600" dirty="0" smtClean="0">
                <a:solidFill>
                  <a:srgbClr val="FF0000"/>
                </a:solidFill>
              </a:rPr>
              <a:t>HASIL = ISI</a:t>
            </a:r>
          </a:p>
          <a:p>
            <a:pPr algn="ctr">
              <a:buNone/>
            </a:pPr>
            <a:endParaRPr lang="id-ID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PROSESNYA </a:t>
            </a: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AKAN MENGGUNAKAN </a:t>
            </a:r>
          </a:p>
          <a:p>
            <a:pPr algn="ctr">
              <a:buNone/>
            </a:pPr>
            <a:r>
              <a:rPr lang="id-ID" dirty="0" smtClean="0">
                <a:solidFill>
                  <a:srgbClr val="002060"/>
                </a:solidFill>
              </a:rPr>
              <a:t>VARIABLE ISI</a:t>
            </a: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4" y="1571612"/>
            <a:ext cx="2114733" cy="214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48316" t="35156" r="29722" b="44336"/>
          <a:stretch>
            <a:fillRect/>
          </a:stretch>
        </p:blipFill>
        <p:spPr bwMode="auto">
          <a:xfrm>
            <a:off x="0" y="214290"/>
            <a:ext cx="28574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14282" y="1357298"/>
            <a:ext cx="242889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d-ID" dirty="0" smtClean="0"/>
              <a:t>OUTPUT</a:t>
            </a:r>
          </a:p>
          <a:p>
            <a:pPr algn="ctr">
              <a:buNone/>
            </a:pPr>
            <a:r>
              <a:rPr lang="id-ID" spc="600" smtClean="0">
                <a:solidFill>
                  <a:srgbClr val="FF0000"/>
                </a:solidFill>
              </a:rPr>
              <a:t>JADI.</a:t>
            </a:r>
            <a:r>
              <a:rPr lang="en-US" spc="600" smtClean="0">
                <a:solidFill>
                  <a:srgbClr val="FF0000"/>
                </a:solidFill>
              </a:rPr>
              <a:t>CAPTION</a:t>
            </a:r>
            <a:r>
              <a:rPr lang="id-ID" spc="600" smtClean="0">
                <a:solidFill>
                  <a:srgbClr val="FF0000"/>
                </a:solidFill>
              </a:rPr>
              <a:t> </a:t>
            </a:r>
            <a:r>
              <a:rPr lang="id-ID" spc="600" dirty="0" smtClean="0">
                <a:solidFill>
                  <a:srgbClr val="FF0000"/>
                </a:solidFill>
              </a:rPr>
              <a:t>= HASIL</a:t>
            </a:r>
          </a:p>
          <a:p>
            <a:pPr algn="ctr">
              <a:buNone/>
            </a:pPr>
            <a:endParaRPr lang="id-ID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d-ID" smtClean="0">
                <a:solidFill>
                  <a:srgbClr val="002060"/>
                </a:solidFill>
              </a:rPr>
              <a:t>JADI.</a:t>
            </a:r>
            <a:r>
              <a:rPr lang="en-US" smtClean="0">
                <a:solidFill>
                  <a:srgbClr val="002060"/>
                </a:solidFill>
              </a:rPr>
              <a:t>CAPTION</a:t>
            </a:r>
            <a:r>
              <a:rPr lang="id-ID" smtClean="0">
                <a:solidFill>
                  <a:srgbClr val="002060"/>
                </a:solidFill>
              </a:rPr>
              <a:t> </a:t>
            </a:r>
            <a:r>
              <a:rPr lang="id-ID" dirty="0" smtClean="0">
                <a:solidFill>
                  <a:srgbClr val="002060"/>
                </a:solidFill>
              </a:rPr>
              <a:t>AKAN DIISIKAN DENGAN HASIL</a:t>
            </a:r>
            <a:endParaRPr lang="id-ID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48316" t="35156" r="29722" b="44336"/>
          <a:stretch>
            <a:fillRect/>
          </a:stretch>
        </p:blipFill>
        <p:spPr bwMode="auto">
          <a:xfrm>
            <a:off x="0" y="0"/>
            <a:ext cx="28574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d-ID" spc="600" dirty="0" smtClean="0">
                <a:solidFill>
                  <a:srgbClr val="FF0000"/>
                </a:solidFill>
              </a:rPr>
              <a:t>JADI.</a:t>
            </a:r>
            <a:r>
              <a:rPr lang="en-US" spc="600" dirty="0" smtClean="0">
                <a:solidFill>
                  <a:srgbClr val="7030A0"/>
                </a:solidFill>
              </a:rPr>
              <a:t>CAPTION</a:t>
            </a:r>
          </a:p>
          <a:p>
            <a:pPr algn="ctr">
              <a:buNone/>
            </a:pPr>
            <a:r>
              <a:rPr lang="en-US" spc="600" dirty="0" smtClean="0">
                <a:solidFill>
                  <a:srgbClr val="FF0000"/>
                </a:solidFill>
              </a:rPr>
              <a:t>NAME.</a:t>
            </a:r>
            <a:r>
              <a:rPr lang="en-US" spc="600" dirty="0" smtClean="0">
                <a:solidFill>
                  <a:srgbClr val="7030A0"/>
                </a:solidFill>
              </a:rPr>
              <a:t>TEXT </a:t>
            </a:r>
            <a:endParaRPr lang="id-ID" spc="600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id-ID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TEXT =PROPERTI TEXT BOX</a:t>
            </a:r>
          </a:p>
          <a:p>
            <a:pPr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CAPTION = PROPERTI LABEL</a:t>
            </a:r>
            <a:endParaRPr lang="id-ID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48316" t="35156" r="29722" b="44336"/>
          <a:stretch>
            <a:fillRect/>
          </a:stretch>
        </p:blipFill>
        <p:spPr bwMode="auto">
          <a:xfrm>
            <a:off x="0" y="0"/>
            <a:ext cx="28574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B6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671756"/>
            <a:ext cx="6429420" cy="5277400"/>
          </a:xfrm>
        </p:spPr>
      </p:pic>
      <p:sp>
        <p:nvSpPr>
          <p:cNvPr id="5" name="Rectangle 4"/>
          <p:cNvSpPr/>
          <p:nvPr/>
        </p:nvSpPr>
        <p:spPr>
          <a:xfrm>
            <a:off x="1571604" y="2214554"/>
            <a:ext cx="1143008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Tampilan</a:t>
            </a:r>
            <a:r>
              <a:rPr lang="en-US" b="1" dirty="0" smtClean="0"/>
              <a:t> </a:t>
            </a:r>
            <a:r>
              <a:rPr lang="en-US" b="1" dirty="0" err="1" smtClean="0"/>
              <a:t>Dasar</a:t>
            </a:r>
            <a:r>
              <a:rPr lang="en-US" b="1" dirty="0" smtClean="0"/>
              <a:t> Visual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 smtClean="0"/>
              <a:t>Jendela</a:t>
            </a:r>
            <a:r>
              <a:rPr lang="en-US" dirty="0" smtClean="0"/>
              <a:t> 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tampilan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 TOOLBOX</a:t>
            </a:r>
            <a:r>
              <a:rPr lang="en-US" dirty="0"/>
              <a:t>, </a:t>
            </a:r>
            <a:endParaRPr lang="id-ID" dirty="0" smtClean="0"/>
          </a:p>
          <a:p>
            <a:pPr algn="ctr"/>
            <a:r>
              <a:rPr lang="en-US" dirty="0" smtClean="0"/>
              <a:t>PROJECT</a:t>
            </a:r>
            <a:r>
              <a:rPr lang="en-US" dirty="0"/>
              <a:t>, </a:t>
            </a:r>
            <a:endParaRPr lang="id-ID" dirty="0" smtClean="0"/>
          </a:p>
          <a:p>
            <a:pPr algn="ctr"/>
            <a:r>
              <a:rPr lang="en-US" dirty="0" smtClean="0"/>
              <a:t>PROPERTIES </a:t>
            </a:r>
            <a:endParaRPr lang="id-ID" dirty="0" smtClean="0"/>
          </a:p>
          <a:p>
            <a:pPr algn="ctr"/>
            <a:r>
              <a:rPr lang="en-US" dirty="0" smtClean="0"/>
              <a:t>FORM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Ditampilkan</a:t>
            </a:r>
            <a:r>
              <a:rPr lang="en-US" dirty="0" smtClean="0"/>
              <a:t> </a:t>
            </a:r>
            <a:r>
              <a:rPr lang="en-US" dirty="0" err="1"/>
              <a:t>melalui</a:t>
            </a:r>
            <a:r>
              <a:rPr lang="en-US" dirty="0"/>
              <a:t> menu </a:t>
            </a:r>
            <a:r>
              <a:rPr lang="en-US" b="1" dirty="0" smtClean="0">
                <a:solidFill>
                  <a:srgbClr val="FF0000"/>
                </a:solidFill>
              </a:rPr>
              <a:t>VIEW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F4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menampilkan</a:t>
            </a:r>
            <a:r>
              <a:rPr lang="en-US" dirty="0" smtClean="0"/>
              <a:t> </a:t>
            </a:r>
            <a:r>
              <a:rPr lang="en-US" dirty="0" err="1" smtClean="0"/>
              <a:t>jendela</a:t>
            </a:r>
            <a:r>
              <a:rPr lang="en-US" dirty="0" smtClean="0"/>
              <a:t> property.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Tampilan</a:t>
            </a:r>
            <a:r>
              <a:rPr lang="en-US" b="1" dirty="0" smtClean="0"/>
              <a:t> </a:t>
            </a:r>
            <a:r>
              <a:rPr lang="en-US" b="1" dirty="0" err="1" smtClean="0"/>
              <a:t>Dasar</a:t>
            </a:r>
            <a:r>
              <a:rPr lang="en-US" b="1" dirty="0" smtClean="0"/>
              <a:t> Visual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Ditampilkan</a:t>
            </a:r>
            <a:r>
              <a:rPr lang="en-US" dirty="0" smtClean="0"/>
              <a:t> </a:t>
            </a:r>
            <a:r>
              <a:rPr lang="en-US" dirty="0" err="1"/>
              <a:t>melalui</a:t>
            </a:r>
            <a:r>
              <a:rPr lang="en-US" dirty="0"/>
              <a:t> menu </a:t>
            </a:r>
            <a:r>
              <a:rPr lang="en-US" b="1" dirty="0" smtClean="0">
                <a:solidFill>
                  <a:srgbClr val="FF0000"/>
                </a:solidFill>
              </a:rPr>
              <a:t>VIEW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F4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menampilkan</a:t>
            </a:r>
            <a:r>
              <a:rPr lang="en-US" dirty="0" smtClean="0"/>
              <a:t> </a:t>
            </a:r>
            <a:r>
              <a:rPr lang="en-US" dirty="0" err="1" smtClean="0"/>
              <a:t>jendela</a:t>
            </a:r>
            <a:r>
              <a:rPr lang="en-US" dirty="0" smtClean="0"/>
              <a:t> property.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 descr="Image-03"/>
          <p:cNvPicPr/>
          <p:nvPr/>
        </p:nvPicPr>
        <p:blipFill>
          <a:blip r:embed="rId2" cstate="print"/>
          <a:srcRect l="6956" t="4695" r="82609" b="30506"/>
          <a:stretch>
            <a:fillRect/>
          </a:stretch>
        </p:blipFill>
        <p:spPr bwMode="auto">
          <a:xfrm>
            <a:off x="3857620" y="1357298"/>
            <a:ext cx="1071570" cy="492922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9" name="Picture 8" descr="Image-03"/>
          <p:cNvPicPr/>
          <p:nvPr/>
        </p:nvPicPr>
        <p:blipFill>
          <a:blip r:embed="rId2" cstate="print"/>
          <a:srcRect l="73913" t="4695" b="81218"/>
          <a:stretch>
            <a:fillRect/>
          </a:stretch>
        </p:blipFill>
        <p:spPr bwMode="auto">
          <a:xfrm>
            <a:off x="2571736" y="1643050"/>
            <a:ext cx="3786214" cy="192882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" name="Content Placeholder 3" descr="JENDELA CO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3643314"/>
            <a:ext cx="4786346" cy="2469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74783" t="19721" b="46471"/>
          <a:stretch>
            <a:fillRect/>
          </a:stretch>
        </p:blipFill>
        <p:spPr bwMode="auto">
          <a:xfrm>
            <a:off x="3214678" y="1643050"/>
            <a:ext cx="3000396" cy="242889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3428992" y="1928802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5500694" y="642918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-03"/>
          <p:cNvPicPr/>
          <p:nvPr/>
        </p:nvPicPr>
        <p:blipFill>
          <a:blip r:embed="rId3" cstate="print"/>
          <a:srcRect l="6956" t="4695" r="82609" b="30506"/>
          <a:stretch>
            <a:fillRect/>
          </a:stretch>
        </p:blipFill>
        <p:spPr bwMode="auto">
          <a:xfrm>
            <a:off x="500034" y="571480"/>
            <a:ext cx="1071570" cy="492922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Image-03"/>
          <p:cNvPicPr/>
          <p:nvPr/>
        </p:nvPicPr>
        <p:blipFill>
          <a:blip r:embed="rId3" cstate="print"/>
          <a:srcRect l="74783" t="19721" b="46471"/>
          <a:stretch>
            <a:fillRect/>
          </a:stretch>
        </p:blipFill>
        <p:spPr bwMode="auto">
          <a:xfrm>
            <a:off x="1785918" y="642918"/>
            <a:ext cx="3000396" cy="242889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Content Placeholder 3" descr="JENDELA 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3357562"/>
            <a:ext cx="3000396" cy="1956606"/>
          </a:xfrm>
          <a:prstGeom prst="rect">
            <a:avLst/>
          </a:prstGeom>
        </p:spPr>
      </p:pic>
      <p:pic>
        <p:nvPicPr>
          <p:cNvPr id="9" name="Picture 8" descr="Image-03"/>
          <p:cNvPicPr/>
          <p:nvPr/>
        </p:nvPicPr>
        <p:blipFill>
          <a:blip r:embed="rId3" cstate="print"/>
          <a:srcRect l="73913" t="4695" b="81218"/>
          <a:stretch>
            <a:fillRect/>
          </a:stretch>
        </p:blipFill>
        <p:spPr bwMode="auto">
          <a:xfrm>
            <a:off x="1785918" y="3429000"/>
            <a:ext cx="3786214" cy="192882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42910" y="5572140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6380" y="5072074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6512" y="2714620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00562" y="2571744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Visual Basic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BAHASA PEMROGRAMAN </a:t>
            </a:r>
          </a:p>
          <a:p>
            <a:r>
              <a:rPr lang="en-US" dirty="0" smtClean="0"/>
              <a:t>BAHASA UNTUK MEMBUAT </a:t>
            </a:r>
            <a:r>
              <a:rPr lang="en-US" dirty="0" smtClean="0">
                <a:solidFill>
                  <a:srgbClr val="FF0000"/>
                </a:solidFill>
              </a:rPr>
              <a:t>APLIKASI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5643570" y="642918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-03"/>
          <p:cNvPicPr/>
          <p:nvPr/>
        </p:nvPicPr>
        <p:blipFill>
          <a:blip r:embed="rId3" cstate="print"/>
          <a:srcRect l="6956" t="4695" r="82609" b="30506"/>
          <a:stretch>
            <a:fillRect/>
          </a:stretch>
        </p:blipFill>
        <p:spPr bwMode="auto">
          <a:xfrm>
            <a:off x="500034" y="571480"/>
            <a:ext cx="1071570" cy="492922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Image-03"/>
          <p:cNvPicPr/>
          <p:nvPr/>
        </p:nvPicPr>
        <p:blipFill>
          <a:blip r:embed="rId3" cstate="print"/>
          <a:srcRect l="74783" t="19721" b="46471"/>
          <a:stretch>
            <a:fillRect/>
          </a:stretch>
        </p:blipFill>
        <p:spPr bwMode="auto">
          <a:xfrm>
            <a:off x="1785918" y="642918"/>
            <a:ext cx="3000396" cy="242889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Content Placeholder 3" descr="JENDELA 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1" y="3357562"/>
            <a:ext cx="2928958" cy="1956606"/>
          </a:xfrm>
          <a:prstGeom prst="rect">
            <a:avLst/>
          </a:prstGeom>
        </p:spPr>
      </p:pic>
      <p:pic>
        <p:nvPicPr>
          <p:cNvPr id="9" name="Picture 8" descr="Image-03"/>
          <p:cNvPicPr/>
          <p:nvPr/>
        </p:nvPicPr>
        <p:blipFill>
          <a:blip r:embed="rId3" cstate="print"/>
          <a:srcRect l="73913" t="4695" b="81218"/>
          <a:stretch>
            <a:fillRect/>
          </a:stretch>
        </p:blipFill>
        <p:spPr bwMode="auto">
          <a:xfrm>
            <a:off x="1785918" y="3429000"/>
            <a:ext cx="3786214" cy="192882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14282" y="5572140"/>
            <a:ext cx="214314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TOOLBOX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3504" y="5072074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9388" y="2643182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00562" y="2571744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5286380" y="571480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-03"/>
          <p:cNvPicPr/>
          <p:nvPr/>
        </p:nvPicPr>
        <p:blipFill>
          <a:blip r:embed="rId3" cstate="print"/>
          <a:srcRect l="6956" t="4695" r="82609" b="30506"/>
          <a:stretch>
            <a:fillRect/>
          </a:stretch>
        </p:blipFill>
        <p:spPr bwMode="auto">
          <a:xfrm>
            <a:off x="500034" y="571480"/>
            <a:ext cx="1071570" cy="492922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Image-03"/>
          <p:cNvPicPr/>
          <p:nvPr/>
        </p:nvPicPr>
        <p:blipFill>
          <a:blip r:embed="rId3" cstate="print"/>
          <a:srcRect l="74783" t="19721" b="46471"/>
          <a:stretch>
            <a:fillRect/>
          </a:stretch>
        </p:blipFill>
        <p:spPr bwMode="auto">
          <a:xfrm>
            <a:off x="1785918" y="642918"/>
            <a:ext cx="3000396" cy="242889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Content Placeholder 3" descr="JENDELA 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1" y="3429000"/>
            <a:ext cx="2857520" cy="1956606"/>
          </a:xfrm>
          <a:prstGeom prst="rect">
            <a:avLst/>
          </a:prstGeom>
        </p:spPr>
      </p:pic>
      <p:pic>
        <p:nvPicPr>
          <p:cNvPr id="9" name="Picture 8" descr="Image-03"/>
          <p:cNvPicPr/>
          <p:nvPr/>
        </p:nvPicPr>
        <p:blipFill>
          <a:blip r:embed="rId3" cstate="print"/>
          <a:srcRect l="73913" t="4695" b="81218"/>
          <a:stretch>
            <a:fillRect/>
          </a:stretch>
        </p:blipFill>
        <p:spPr bwMode="auto">
          <a:xfrm>
            <a:off x="1785918" y="3429000"/>
            <a:ext cx="3786214" cy="192882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14282" y="5572140"/>
            <a:ext cx="214314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TOOLBOX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4810" y="5072074"/>
            <a:ext cx="228601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72198" y="2571744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00562" y="2571744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5572132" y="785794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-03"/>
          <p:cNvPicPr/>
          <p:nvPr/>
        </p:nvPicPr>
        <p:blipFill>
          <a:blip r:embed="rId3" cstate="print"/>
          <a:srcRect l="6956" t="4695" r="82609" b="30506"/>
          <a:stretch>
            <a:fillRect/>
          </a:stretch>
        </p:blipFill>
        <p:spPr bwMode="auto">
          <a:xfrm>
            <a:off x="500034" y="571480"/>
            <a:ext cx="1071570" cy="492922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Image-03"/>
          <p:cNvPicPr/>
          <p:nvPr/>
        </p:nvPicPr>
        <p:blipFill>
          <a:blip r:embed="rId3" cstate="print"/>
          <a:srcRect l="74783" t="19721" b="46471"/>
          <a:stretch>
            <a:fillRect/>
          </a:stretch>
        </p:blipFill>
        <p:spPr bwMode="auto">
          <a:xfrm>
            <a:off x="1785918" y="642918"/>
            <a:ext cx="3000396" cy="242889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Content Placeholder 3" descr="JENDELA 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3429000"/>
            <a:ext cx="2578379" cy="1956606"/>
          </a:xfrm>
          <a:prstGeom prst="rect">
            <a:avLst/>
          </a:prstGeom>
        </p:spPr>
      </p:pic>
      <p:pic>
        <p:nvPicPr>
          <p:cNvPr id="9" name="Picture 8" descr="Image-03"/>
          <p:cNvPicPr/>
          <p:nvPr/>
        </p:nvPicPr>
        <p:blipFill>
          <a:blip r:embed="rId3" cstate="print"/>
          <a:srcRect l="73913" t="4695" b="81218"/>
          <a:stretch>
            <a:fillRect/>
          </a:stretch>
        </p:blipFill>
        <p:spPr bwMode="auto">
          <a:xfrm>
            <a:off x="1785918" y="3429000"/>
            <a:ext cx="3786214" cy="192882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14282" y="5572140"/>
            <a:ext cx="214314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TOOLBOX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9124" y="4929198"/>
            <a:ext cx="228601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6512" y="2571744"/>
            <a:ext cx="135732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00562" y="2571744"/>
            <a:ext cx="71438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6072198" y="785794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-03"/>
          <p:cNvPicPr/>
          <p:nvPr/>
        </p:nvPicPr>
        <p:blipFill>
          <a:blip r:embed="rId3" cstate="print"/>
          <a:srcRect l="6956" t="4695" r="82609" b="30506"/>
          <a:stretch>
            <a:fillRect/>
          </a:stretch>
        </p:blipFill>
        <p:spPr bwMode="auto">
          <a:xfrm>
            <a:off x="500034" y="571480"/>
            <a:ext cx="1071570" cy="492922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Image-03"/>
          <p:cNvPicPr/>
          <p:nvPr/>
        </p:nvPicPr>
        <p:blipFill>
          <a:blip r:embed="rId3" cstate="print"/>
          <a:srcRect l="74783" t="19721" b="46471"/>
          <a:stretch>
            <a:fillRect/>
          </a:stretch>
        </p:blipFill>
        <p:spPr bwMode="auto">
          <a:xfrm>
            <a:off x="1785918" y="642918"/>
            <a:ext cx="3000396" cy="242889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Content Placeholder 3" descr="JENDELA 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3571876"/>
            <a:ext cx="2864131" cy="1956606"/>
          </a:xfrm>
          <a:prstGeom prst="rect">
            <a:avLst/>
          </a:prstGeom>
        </p:spPr>
      </p:pic>
      <p:pic>
        <p:nvPicPr>
          <p:cNvPr id="9" name="Picture 8" descr="Image-03"/>
          <p:cNvPicPr/>
          <p:nvPr/>
        </p:nvPicPr>
        <p:blipFill>
          <a:blip r:embed="rId3" cstate="print"/>
          <a:srcRect l="73913" t="4695" b="81218"/>
          <a:stretch>
            <a:fillRect/>
          </a:stretch>
        </p:blipFill>
        <p:spPr bwMode="auto">
          <a:xfrm>
            <a:off x="1785918" y="3643314"/>
            <a:ext cx="3786214" cy="192882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14282" y="5572140"/>
            <a:ext cx="214314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TOOLBOX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0562" y="5214950"/>
            <a:ext cx="228601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3702" y="2786058"/>
            <a:ext cx="135732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FORM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00562" y="2857496"/>
            <a:ext cx="64294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6072198" y="785794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-03"/>
          <p:cNvPicPr/>
          <p:nvPr/>
        </p:nvPicPr>
        <p:blipFill>
          <a:blip r:embed="rId3" cstate="print"/>
          <a:srcRect l="6956" t="4695" r="82609" b="30506"/>
          <a:stretch>
            <a:fillRect/>
          </a:stretch>
        </p:blipFill>
        <p:spPr bwMode="auto">
          <a:xfrm>
            <a:off x="500034" y="571480"/>
            <a:ext cx="1071570" cy="492922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Image-03"/>
          <p:cNvPicPr/>
          <p:nvPr/>
        </p:nvPicPr>
        <p:blipFill>
          <a:blip r:embed="rId3" cstate="print"/>
          <a:srcRect l="74783" t="19721" b="46471"/>
          <a:stretch>
            <a:fillRect/>
          </a:stretch>
        </p:blipFill>
        <p:spPr bwMode="auto">
          <a:xfrm>
            <a:off x="1785918" y="642918"/>
            <a:ext cx="3000396" cy="242889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Content Placeholder 3" descr="JENDELA 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3571876"/>
            <a:ext cx="2864131" cy="1956606"/>
          </a:xfrm>
          <a:prstGeom prst="rect">
            <a:avLst/>
          </a:prstGeom>
        </p:spPr>
      </p:pic>
      <p:pic>
        <p:nvPicPr>
          <p:cNvPr id="9" name="Picture 8" descr="Image-03"/>
          <p:cNvPicPr/>
          <p:nvPr/>
        </p:nvPicPr>
        <p:blipFill>
          <a:blip r:embed="rId3" cstate="print"/>
          <a:srcRect l="73913" t="4695" b="81218"/>
          <a:stretch>
            <a:fillRect/>
          </a:stretch>
        </p:blipFill>
        <p:spPr bwMode="auto">
          <a:xfrm>
            <a:off x="1785918" y="3643314"/>
            <a:ext cx="3786214" cy="192882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14282" y="5572140"/>
            <a:ext cx="2143140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TOOLBOX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0562" y="5214950"/>
            <a:ext cx="228601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3702" y="2786058"/>
            <a:ext cx="135732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FORM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3108" y="2857496"/>
            <a:ext cx="307183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PROPERTIES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-0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02669" y="285729"/>
            <a:ext cx="7867222" cy="621510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-0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85720" y="500042"/>
            <a:ext cx="8041297" cy="514353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3143248"/>
            <a:ext cx="7143800" cy="321471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63525" indent="-263525">
              <a:buAutoNum type="arabicPeriod"/>
            </a:pPr>
            <a:r>
              <a:rPr lang="en-US" sz="2400" b="1" dirty="0" err="1" smtClean="0"/>
              <a:t>Menubar</a:t>
            </a:r>
            <a:endParaRPr lang="en-US" sz="2400" b="1" dirty="0"/>
          </a:p>
          <a:p>
            <a:pPr marL="263525" indent="-263525"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Tugas</a:t>
            </a:r>
            <a:r>
              <a:rPr lang="en-US" sz="2400" dirty="0" smtClean="0"/>
              <a:t> </a:t>
            </a:r>
            <a:r>
              <a:rPr lang="en-US" sz="2400" dirty="0" err="1" smtClean="0"/>
              <a:t>tertentu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menyimpan</a:t>
            </a:r>
            <a:r>
              <a:rPr lang="en-US" sz="2400" dirty="0" smtClean="0"/>
              <a:t> project, </a:t>
            </a:r>
            <a:r>
              <a:rPr lang="en-US" sz="2400" dirty="0" err="1" smtClean="0"/>
              <a:t>membuka</a:t>
            </a:r>
            <a:r>
              <a:rPr lang="en-US" sz="2400" dirty="0" smtClean="0"/>
              <a:t> project, </a:t>
            </a:r>
            <a:r>
              <a:rPr lang="en-US" sz="2400" dirty="0" err="1" smtClean="0"/>
              <a:t>dll</a:t>
            </a:r>
            <a:endParaRPr lang="en-US" sz="2400" dirty="0" smtClean="0"/>
          </a:p>
          <a:p>
            <a:pPr marL="263525" indent="-263525">
              <a:buNone/>
            </a:pPr>
            <a:r>
              <a:rPr lang="en-US" sz="2400" b="1" dirty="0" smtClean="0"/>
              <a:t>2. Toolbar</a:t>
            </a:r>
            <a:endParaRPr lang="en-US" sz="2400" b="1" dirty="0"/>
          </a:p>
          <a:p>
            <a:pPr marL="263525" indent="-263525"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Digunakan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melakukan</a:t>
            </a:r>
            <a:r>
              <a:rPr lang="en-US" sz="2400" dirty="0" smtClean="0"/>
              <a:t> </a:t>
            </a:r>
            <a:r>
              <a:rPr lang="en-US" sz="2400" dirty="0" err="1" smtClean="0"/>
              <a:t>tugas</a:t>
            </a:r>
            <a:r>
              <a:rPr lang="en-US" sz="2400" dirty="0" smtClean="0"/>
              <a:t> </a:t>
            </a:r>
            <a:r>
              <a:rPr lang="en-US" sz="2400" dirty="0" err="1" smtClean="0"/>
              <a:t>tertentu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cepat</a:t>
            </a:r>
            <a:r>
              <a:rPr lang="en-US" sz="2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-0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85720" y="500042"/>
            <a:ext cx="8041297" cy="514353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52" y="3643289"/>
            <a:ext cx="7143800" cy="278610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63525" indent="-263525">
              <a:buNone/>
            </a:pPr>
            <a:r>
              <a:rPr lang="en-US" sz="2400" b="1" dirty="0" smtClean="0"/>
              <a:t>3.Toolbox </a:t>
            </a:r>
          </a:p>
          <a:p>
            <a:pPr marL="263525" indent="-263525">
              <a:buNone/>
            </a:pPr>
            <a:r>
              <a:rPr lang="en-US" sz="2400" dirty="0" smtClean="0">
                <a:ea typeface="Times New Roman"/>
              </a:rPr>
              <a:t>	</a:t>
            </a:r>
            <a:r>
              <a:rPr lang="en-US" sz="2400" dirty="0" err="1" smtClean="0">
                <a:ea typeface="Times New Roman"/>
              </a:rPr>
              <a:t>Alat</a:t>
            </a:r>
            <a:r>
              <a:rPr lang="en-US" sz="2400" dirty="0" smtClean="0">
                <a:ea typeface="Times New Roman"/>
              </a:rPr>
              <a:t> yang </a:t>
            </a:r>
            <a:r>
              <a:rPr lang="en-US" sz="2400" dirty="0" err="1" smtClean="0">
                <a:ea typeface="Times New Roman"/>
              </a:rPr>
              <a:t>berisi</a:t>
            </a:r>
            <a:r>
              <a:rPr lang="en-US" sz="2400" dirty="0" smtClean="0">
                <a:ea typeface="Times New Roman"/>
              </a:rPr>
              <a:t> icon </a:t>
            </a:r>
            <a:r>
              <a:rPr lang="en-US" sz="2400" dirty="0" err="1" smtClean="0">
                <a:ea typeface="Times New Roman"/>
              </a:rPr>
              <a:t>untuk</a:t>
            </a:r>
            <a:r>
              <a:rPr lang="en-US" sz="2400" dirty="0" smtClean="0">
                <a:ea typeface="Times New Roman"/>
              </a:rPr>
              <a:t> </a:t>
            </a:r>
            <a:r>
              <a:rPr lang="en-US" sz="2400" dirty="0" err="1" smtClean="0">
                <a:ea typeface="Times New Roman"/>
              </a:rPr>
              <a:t>memasukkan</a:t>
            </a:r>
            <a:r>
              <a:rPr lang="en-US" sz="2400" dirty="0" smtClean="0">
                <a:ea typeface="Times New Roman"/>
              </a:rPr>
              <a:t> </a:t>
            </a:r>
            <a:r>
              <a:rPr lang="en-US" sz="2400" dirty="0" err="1" smtClean="0">
                <a:ea typeface="Times New Roman"/>
              </a:rPr>
              <a:t>objek</a:t>
            </a:r>
            <a:r>
              <a:rPr lang="en-US" sz="2400" dirty="0" smtClean="0">
                <a:ea typeface="Times New Roman"/>
              </a:rPr>
              <a:t> yang </a:t>
            </a:r>
            <a:r>
              <a:rPr lang="en-US" sz="2400" dirty="0" err="1" smtClean="0">
                <a:ea typeface="Times New Roman"/>
              </a:rPr>
              <a:t>diperlukan</a:t>
            </a:r>
            <a:r>
              <a:rPr lang="en-US" sz="2400" dirty="0" smtClean="0">
                <a:ea typeface="Times New Roman"/>
              </a:rPr>
              <a:t> . </a:t>
            </a:r>
            <a:endParaRPr lang="en-US" sz="2400" dirty="0" smtClean="0"/>
          </a:p>
          <a:p>
            <a:pPr marL="263525" indent="-263525">
              <a:buNone/>
            </a:pPr>
            <a:r>
              <a:rPr lang="en-US" sz="2400" b="1" dirty="0" smtClean="0"/>
              <a:t>4. </a:t>
            </a:r>
            <a:r>
              <a:rPr lang="en-US" sz="2400" b="1" dirty="0" err="1" smtClean="0"/>
              <a:t>Jendela</a:t>
            </a:r>
            <a:r>
              <a:rPr lang="en-US" sz="2400" b="1" dirty="0" smtClean="0"/>
              <a:t> Form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ea typeface="Times New Roman"/>
              </a:rPr>
              <a:t>Interface (</a:t>
            </a:r>
            <a:r>
              <a:rPr lang="en-US" sz="2400" dirty="0" err="1" smtClean="0">
                <a:ea typeface="Times New Roman"/>
              </a:rPr>
              <a:t>penghubung</a:t>
            </a:r>
            <a:r>
              <a:rPr lang="en-US" sz="2400" dirty="0" smtClean="0">
                <a:ea typeface="Times New Roman"/>
              </a:rPr>
              <a:t> </a:t>
            </a:r>
            <a:r>
              <a:rPr lang="en-US" sz="2400" dirty="0" err="1" smtClean="0">
                <a:ea typeface="Times New Roman"/>
              </a:rPr>
              <a:t>antar</a:t>
            </a:r>
            <a:r>
              <a:rPr lang="en-US" sz="2400" dirty="0" smtClean="0">
                <a:ea typeface="Times New Roman"/>
              </a:rPr>
              <a:t> </a:t>
            </a:r>
            <a:r>
              <a:rPr lang="en-US" sz="2400" dirty="0" err="1" smtClean="0">
                <a:ea typeface="Times New Roman"/>
              </a:rPr>
              <a:t>muka</a:t>
            </a:r>
            <a:r>
              <a:rPr lang="en-US" sz="2400" dirty="0" smtClean="0">
                <a:ea typeface="Times New Roman"/>
              </a:rPr>
              <a:t>) </a:t>
            </a:r>
            <a:r>
              <a:rPr lang="en-US" sz="2400" dirty="0" err="1" smtClean="0">
                <a:ea typeface="Times New Roman"/>
              </a:rPr>
              <a:t>antara</a:t>
            </a:r>
            <a:r>
              <a:rPr lang="en-US" sz="2400" dirty="0" smtClean="0">
                <a:ea typeface="Times New Roman"/>
              </a:rPr>
              <a:t> program </a:t>
            </a:r>
            <a:r>
              <a:rPr lang="en-US" sz="2400" dirty="0" err="1" smtClean="0">
                <a:ea typeface="Times New Roman"/>
              </a:rPr>
              <a:t>dengan</a:t>
            </a:r>
            <a:r>
              <a:rPr lang="en-US" sz="2400" dirty="0" smtClean="0">
                <a:ea typeface="Times New Roman"/>
              </a:rPr>
              <a:t> </a:t>
            </a:r>
            <a:r>
              <a:rPr lang="en-US" sz="2400" dirty="0" err="1" smtClean="0">
                <a:ea typeface="Times New Roman"/>
              </a:rPr>
              <a:t>pemakai</a:t>
            </a:r>
            <a:r>
              <a:rPr lang="en-US" sz="2400" dirty="0" smtClean="0">
                <a:ea typeface="Times New Roman"/>
              </a:rPr>
              <a:t> (user)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-0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85720" y="500042"/>
            <a:ext cx="8041297" cy="514353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714488"/>
            <a:ext cx="5929354" cy="221457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None/>
              <a:tabLst>
                <a:tab pos="179388" algn="l"/>
              </a:tabLst>
            </a:pPr>
            <a:r>
              <a:rPr lang="en-US" sz="2400" b="1" dirty="0" smtClean="0"/>
              <a:t>5. </a:t>
            </a:r>
            <a:r>
              <a:rPr lang="en-US" sz="2400" b="1" dirty="0" err="1" smtClean="0"/>
              <a:t>Jendela</a:t>
            </a:r>
            <a:r>
              <a:rPr lang="en-US" sz="2400" b="1" dirty="0" smtClean="0"/>
              <a:t> Code  / code editor</a:t>
            </a:r>
            <a:r>
              <a:rPr lang="en-US" sz="2400" dirty="0" smtClean="0"/>
              <a:t>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err="1" smtClean="0"/>
              <a:t>Tempat</a:t>
            </a:r>
            <a:r>
              <a:rPr lang="en-US" sz="2400" dirty="0" smtClean="0"/>
              <a:t> </a:t>
            </a:r>
            <a:r>
              <a:rPr lang="en-US" sz="2400" dirty="0" err="1" smtClean="0"/>
              <a:t>anda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menulis</a:t>
            </a:r>
            <a:r>
              <a:rPr lang="en-US" sz="2400" dirty="0" smtClean="0"/>
              <a:t> </a:t>
            </a:r>
            <a:r>
              <a:rPr lang="en-US" sz="2400" dirty="0" err="1" smtClean="0"/>
              <a:t>kode</a:t>
            </a:r>
            <a:r>
              <a:rPr lang="en-US" sz="2400" dirty="0" smtClean="0"/>
              <a:t> </a:t>
            </a:r>
            <a:r>
              <a:rPr lang="en-US" sz="2400" dirty="0" err="1" smtClean="0"/>
              <a:t>pemprograman</a:t>
            </a:r>
            <a:r>
              <a:rPr lang="en-US" sz="2400" dirty="0" smtClean="0"/>
              <a:t>.</a:t>
            </a:r>
          </a:p>
          <a:p>
            <a:pPr>
              <a:buNone/>
              <a:tabLst>
                <a:tab pos="179388" algn="l"/>
              </a:tabLst>
            </a:pPr>
            <a:r>
              <a:rPr lang="en-US" sz="2400" b="1" dirty="0" smtClean="0"/>
              <a:t>6. Project Explorer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Membuka</a:t>
            </a:r>
            <a:r>
              <a:rPr lang="en-US" sz="2400" dirty="0" smtClean="0"/>
              <a:t> project yang </a:t>
            </a:r>
            <a:r>
              <a:rPr lang="en-US" sz="2400" dirty="0" err="1" smtClean="0"/>
              <a:t>dimiliki</a:t>
            </a:r>
            <a:r>
              <a:rPr lang="en-US" sz="2400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-0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85720" y="500042"/>
            <a:ext cx="8041297" cy="514353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3286124"/>
            <a:ext cx="5929354" cy="221457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tabLst>
                <a:tab pos="179388" algn="l"/>
              </a:tabLst>
            </a:pPr>
            <a:r>
              <a:rPr lang="en-US" sz="2400" b="1" dirty="0" smtClean="0"/>
              <a:t>7. </a:t>
            </a:r>
            <a:r>
              <a:rPr lang="en-US" sz="2400" b="1" dirty="0" err="1" smtClean="0"/>
              <a:t>Jendela</a:t>
            </a:r>
            <a:r>
              <a:rPr lang="en-US" sz="2400" b="1" dirty="0" smtClean="0"/>
              <a:t> Properties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ea typeface="Times New Roman"/>
              </a:rPr>
              <a:t>Setting </a:t>
            </a:r>
            <a:r>
              <a:rPr lang="en-US" sz="2400" dirty="0" err="1" smtClean="0">
                <a:ea typeface="Times New Roman"/>
              </a:rPr>
              <a:t>suatu</a:t>
            </a:r>
            <a:r>
              <a:rPr lang="en-US" sz="2400" dirty="0" smtClean="0">
                <a:ea typeface="Times New Roman"/>
              </a:rPr>
              <a:t> </a:t>
            </a:r>
            <a:r>
              <a:rPr lang="en-US" sz="2400" dirty="0" err="1" smtClean="0">
                <a:ea typeface="Times New Roman"/>
              </a:rPr>
              <a:t>objek</a:t>
            </a:r>
            <a:r>
              <a:rPr lang="en-US" sz="2400" dirty="0" smtClean="0">
                <a:ea typeface="Times New Roman"/>
              </a:rPr>
              <a:t>.</a:t>
            </a:r>
            <a:r>
              <a:rPr lang="en-US" sz="1800" dirty="0" smtClean="0"/>
              <a:t> </a:t>
            </a:r>
            <a:r>
              <a:rPr lang="en-US" sz="1800" dirty="0" err="1" smtClean="0"/>
              <a:t>Mengatur</a:t>
            </a:r>
            <a:r>
              <a:rPr lang="en-US" sz="1800" dirty="0" smtClean="0"/>
              <a:t> </a:t>
            </a:r>
            <a:r>
              <a:rPr lang="en-US" sz="1800" dirty="0" err="1" smtClean="0"/>
              <a:t>jenis</a:t>
            </a:r>
            <a:r>
              <a:rPr lang="en-US" sz="1800" dirty="0" smtClean="0"/>
              <a:t> font, </a:t>
            </a:r>
            <a:r>
              <a:rPr lang="en-US" sz="1800" dirty="0" err="1" smtClean="0"/>
              <a:t>dsb</a:t>
            </a:r>
            <a:r>
              <a:rPr lang="en-US" sz="1800" dirty="0" smtClean="0"/>
              <a:t> </a:t>
            </a:r>
            <a:r>
              <a:rPr lang="en-US" sz="1800" dirty="0" err="1" smtClean="0"/>
              <a:t>adalah</a:t>
            </a:r>
            <a:r>
              <a:rPr lang="en-US" sz="1800" dirty="0" smtClean="0"/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Visual Basic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Lingkup</a:t>
            </a:r>
            <a:r>
              <a:rPr lang="en-US" dirty="0" smtClean="0"/>
              <a:t> Microsoft Windows </a:t>
            </a:r>
          </a:p>
          <a:p>
            <a:r>
              <a:rPr lang="en-US" dirty="0" err="1" smtClean="0"/>
              <a:t>Orientasi</a:t>
            </a:r>
            <a:r>
              <a:rPr lang="en-US" dirty="0" smtClean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OOP</a:t>
            </a:r>
            <a:r>
              <a:rPr lang="en-US" dirty="0" smtClean="0"/>
              <a:t> </a:t>
            </a:r>
            <a:r>
              <a:rPr lang="en-US" dirty="0"/>
              <a:t>(Object Oriented Programming).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2" y="357166"/>
            <a:ext cx="3829048" cy="3214711"/>
          </a:xfrm>
        </p:spPr>
        <p:txBody>
          <a:bodyPr>
            <a:noAutofit/>
          </a:bodyPr>
          <a:lstStyle/>
          <a:p>
            <a:pPr marL="263525" indent="-263525">
              <a:buAutoNum type="arabicPeriod"/>
            </a:pPr>
            <a:r>
              <a:rPr lang="en-US" sz="1600" b="1" dirty="0" err="1" smtClean="0"/>
              <a:t>Menubar</a:t>
            </a:r>
            <a:endParaRPr lang="en-US" sz="1600" b="1" dirty="0"/>
          </a:p>
          <a:p>
            <a:pPr marL="263525" indent="-263525"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Tugas</a:t>
            </a:r>
            <a:r>
              <a:rPr lang="en-US" sz="1600" dirty="0" smtClean="0"/>
              <a:t> </a:t>
            </a:r>
            <a:r>
              <a:rPr lang="en-US" sz="1600" dirty="0" err="1" smtClean="0"/>
              <a:t>tertentu</a:t>
            </a:r>
            <a:r>
              <a:rPr lang="en-US" sz="1600" dirty="0" smtClean="0"/>
              <a:t> </a:t>
            </a:r>
            <a:r>
              <a:rPr lang="en-US" sz="1600" dirty="0" err="1" smtClean="0"/>
              <a:t>seperti</a:t>
            </a:r>
            <a:r>
              <a:rPr lang="en-US" sz="1600" dirty="0" smtClean="0"/>
              <a:t> </a:t>
            </a:r>
            <a:r>
              <a:rPr lang="en-US" sz="1600" dirty="0" err="1" smtClean="0"/>
              <a:t>menyimpan</a:t>
            </a:r>
            <a:r>
              <a:rPr lang="en-US" sz="1600" dirty="0" smtClean="0"/>
              <a:t> project, </a:t>
            </a:r>
            <a:r>
              <a:rPr lang="en-US" sz="1600" dirty="0" err="1" smtClean="0"/>
              <a:t>membuka</a:t>
            </a:r>
            <a:r>
              <a:rPr lang="en-US" sz="1600" dirty="0" smtClean="0"/>
              <a:t> project, </a:t>
            </a:r>
            <a:r>
              <a:rPr lang="en-US" sz="1600" dirty="0" err="1" smtClean="0"/>
              <a:t>dll</a:t>
            </a:r>
            <a:endParaRPr lang="en-US" sz="1600" dirty="0" smtClean="0"/>
          </a:p>
          <a:p>
            <a:pPr marL="263525" indent="-263525">
              <a:buNone/>
            </a:pPr>
            <a:r>
              <a:rPr lang="en-US" sz="1600" b="1" dirty="0" smtClean="0"/>
              <a:t>2. Toolbar</a:t>
            </a:r>
            <a:endParaRPr lang="en-US" sz="1600" b="1" dirty="0"/>
          </a:p>
          <a:p>
            <a:pPr marL="263525" indent="-263525"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Digunakan</a:t>
            </a:r>
            <a:r>
              <a:rPr lang="en-US" sz="1600" dirty="0" smtClean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melakukan</a:t>
            </a:r>
            <a:r>
              <a:rPr lang="en-US" sz="1600" dirty="0" smtClean="0"/>
              <a:t> </a:t>
            </a:r>
            <a:r>
              <a:rPr lang="en-US" sz="1600" dirty="0" err="1" smtClean="0"/>
              <a:t>tugas</a:t>
            </a:r>
            <a:r>
              <a:rPr lang="en-US" sz="1600" dirty="0" smtClean="0"/>
              <a:t> </a:t>
            </a:r>
            <a:r>
              <a:rPr lang="en-US" sz="1600" dirty="0" err="1" smtClean="0"/>
              <a:t>tertentu</a:t>
            </a:r>
            <a:r>
              <a:rPr lang="en-US" sz="1600" dirty="0" smtClean="0"/>
              <a:t> </a:t>
            </a:r>
            <a:r>
              <a:rPr lang="en-US" sz="1600" dirty="0" err="1" smtClean="0"/>
              <a:t>dengan</a:t>
            </a:r>
            <a:r>
              <a:rPr lang="en-US" sz="1600" dirty="0" smtClean="0"/>
              <a:t> </a:t>
            </a:r>
            <a:r>
              <a:rPr lang="en-US" sz="1600" dirty="0" err="1" smtClean="0"/>
              <a:t>cepat</a:t>
            </a:r>
            <a:r>
              <a:rPr lang="en-US" sz="1600" dirty="0" smtClean="0"/>
              <a:t>.</a:t>
            </a:r>
          </a:p>
          <a:p>
            <a:pPr marL="263525" indent="-263525">
              <a:buNone/>
            </a:pPr>
            <a:r>
              <a:rPr lang="en-US" sz="1600" b="1" dirty="0" smtClean="0"/>
              <a:t>3. Toolbox </a:t>
            </a:r>
            <a:endParaRPr lang="en-US" sz="1600" b="1" dirty="0"/>
          </a:p>
          <a:p>
            <a:pPr marL="263525" indent="-263525">
              <a:buNone/>
            </a:pPr>
            <a:r>
              <a:rPr lang="en-US" sz="1600" dirty="0" smtClean="0">
                <a:ea typeface="Times New Roman"/>
              </a:rPr>
              <a:t>	</a:t>
            </a:r>
            <a:r>
              <a:rPr lang="en-US" sz="1600" dirty="0" err="1" smtClean="0">
                <a:ea typeface="Times New Roman"/>
              </a:rPr>
              <a:t>Alat</a:t>
            </a:r>
            <a:r>
              <a:rPr lang="en-US" sz="1600" dirty="0" smtClean="0">
                <a:ea typeface="Times New Roman"/>
              </a:rPr>
              <a:t> </a:t>
            </a:r>
            <a:r>
              <a:rPr lang="en-US" sz="1600" dirty="0">
                <a:ea typeface="Times New Roman"/>
              </a:rPr>
              <a:t>yang </a:t>
            </a:r>
            <a:r>
              <a:rPr lang="en-US" sz="1600" dirty="0" err="1">
                <a:ea typeface="Times New Roman"/>
              </a:rPr>
              <a:t>berisi</a:t>
            </a:r>
            <a:r>
              <a:rPr lang="en-US" sz="1600" dirty="0">
                <a:ea typeface="Times New Roman"/>
              </a:rPr>
              <a:t> icon </a:t>
            </a:r>
            <a:r>
              <a:rPr lang="en-US" sz="1600" dirty="0" err="1">
                <a:ea typeface="Times New Roman"/>
              </a:rPr>
              <a:t>untuk</a:t>
            </a:r>
            <a:r>
              <a:rPr lang="en-US" sz="1600" dirty="0">
                <a:ea typeface="Times New Roman"/>
              </a:rPr>
              <a:t> </a:t>
            </a:r>
            <a:r>
              <a:rPr lang="en-US" sz="1600" dirty="0" err="1">
                <a:ea typeface="Times New Roman"/>
              </a:rPr>
              <a:t>memasukkan</a:t>
            </a:r>
            <a:r>
              <a:rPr lang="en-US" sz="1600" dirty="0">
                <a:ea typeface="Times New Roman"/>
              </a:rPr>
              <a:t> </a:t>
            </a:r>
            <a:r>
              <a:rPr lang="en-US" sz="1600" dirty="0" err="1">
                <a:ea typeface="Times New Roman"/>
              </a:rPr>
              <a:t>objek</a:t>
            </a:r>
            <a:r>
              <a:rPr lang="en-US" sz="1600" dirty="0">
                <a:ea typeface="Times New Roman"/>
              </a:rPr>
              <a:t> yang </a:t>
            </a:r>
            <a:r>
              <a:rPr lang="en-US" sz="1600" dirty="0" err="1">
                <a:ea typeface="Times New Roman"/>
              </a:rPr>
              <a:t>diperlukan</a:t>
            </a:r>
            <a:r>
              <a:rPr lang="en-US" sz="1600" dirty="0">
                <a:ea typeface="Times New Roman"/>
              </a:rPr>
              <a:t> </a:t>
            </a:r>
            <a:r>
              <a:rPr lang="en-US" sz="1600" dirty="0" smtClean="0">
                <a:ea typeface="Times New Roman"/>
              </a:rPr>
              <a:t>. </a:t>
            </a:r>
            <a:endParaRPr lang="en-US" sz="1600" dirty="0" smtClean="0"/>
          </a:p>
          <a:p>
            <a:pPr marL="263525" indent="-263525">
              <a:buNone/>
            </a:pPr>
            <a:r>
              <a:rPr lang="en-US" sz="1600" b="1" dirty="0" smtClean="0"/>
              <a:t>4. </a:t>
            </a:r>
            <a:r>
              <a:rPr lang="en-US" sz="1600" b="1" dirty="0" err="1" smtClean="0"/>
              <a:t>Jendela</a:t>
            </a:r>
            <a:r>
              <a:rPr lang="en-US" sz="1600" b="1" dirty="0" smtClean="0"/>
              <a:t> Form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>
                <a:ea typeface="Times New Roman"/>
              </a:rPr>
              <a:t>Interface (</a:t>
            </a:r>
            <a:r>
              <a:rPr lang="en-US" sz="1600" dirty="0" err="1">
                <a:ea typeface="Times New Roman"/>
              </a:rPr>
              <a:t>penghubung</a:t>
            </a:r>
            <a:r>
              <a:rPr lang="en-US" sz="1600" dirty="0">
                <a:ea typeface="Times New Roman"/>
              </a:rPr>
              <a:t> </a:t>
            </a:r>
            <a:r>
              <a:rPr lang="en-US" sz="1600" dirty="0" err="1">
                <a:ea typeface="Times New Roman"/>
              </a:rPr>
              <a:t>antar</a:t>
            </a:r>
            <a:r>
              <a:rPr lang="en-US" sz="1600" dirty="0">
                <a:ea typeface="Times New Roman"/>
              </a:rPr>
              <a:t> </a:t>
            </a:r>
            <a:r>
              <a:rPr lang="en-US" sz="1600" dirty="0" err="1">
                <a:ea typeface="Times New Roman"/>
              </a:rPr>
              <a:t>muka</a:t>
            </a:r>
            <a:r>
              <a:rPr lang="en-US" sz="1600" dirty="0">
                <a:ea typeface="Times New Roman"/>
              </a:rPr>
              <a:t>) </a:t>
            </a:r>
            <a:r>
              <a:rPr lang="en-US" sz="1600" dirty="0" err="1">
                <a:ea typeface="Times New Roman"/>
              </a:rPr>
              <a:t>antara</a:t>
            </a:r>
            <a:r>
              <a:rPr lang="en-US" sz="1600" dirty="0">
                <a:ea typeface="Times New Roman"/>
              </a:rPr>
              <a:t> program </a:t>
            </a:r>
            <a:r>
              <a:rPr lang="en-US" sz="1600" dirty="0" err="1">
                <a:ea typeface="Times New Roman"/>
              </a:rPr>
              <a:t>dengan</a:t>
            </a:r>
            <a:r>
              <a:rPr lang="en-US" sz="1600" dirty="0">
                <a:ea typeface="Times New Roman"/>
              </a:rPr>
              <a:t> </a:t>
            </a:r>
            <a:r>
              <a:rPr lang="en-US" sz="1600" dirty="0" err="1">
                <a:ea typeface="Times New Roman"/>
              </a:rPr>
              <a:t>pemakai</a:t>
            </a:r>
            <a:r>
              <a:rPr lang="en-US" sz="1600" dirty="0">
                <a:ea typeface="Times New Roman"/>
              </a:rPr>
              <a:t> (user</a:t>
            </a:r>
            <a:r>
              <a:rPr lang="en-US" sz="1600" dirty="0" smtClean="0">
                <a:ea typeface="Times New Roman"/>
              </a:rPr>
              <a:t>)</a:t>
            </a:r>
            <a:endParaRPr lang="en-US" sz="1600" dirty="0"/>
          </a:p>
        </p:txBody>
      </p:sp>
      <p:pic>
        <p:nvPicPr>
          <p:cNvPr id="4" name="Picture 3" descr="Image-0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02669" y="285729"/>
            <a:ext cx="4183645" cy="3286147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3786190"/>
            <a:ext cx="8215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9388" algn="l"/>
              </a:tabLst>
            </a:pPr>
            <a:r>
              <a:rPr lang="en-US" sz="2000" b="1" dirty="0" smtClean="0">
                <a:latin typeface="Back to School " pitchFamily="2" charset="0"/>
              </a:rPr>
              <a:t>5. </a:t>
            </a:r>
            <a:r>
              <a:rPr lang="en-US" sz="2000" b="1" dirty="0" err="1" smtClean="0">
                <a:latin typeface="Back to School " pitchFamily="2" charset="0"/>
              </a:rPr>
              <a:t>Jendela</a:t>
            </a:r>
            <a:r>
              <a:rPr lang="en-US" sz="2000" b="1" dirty="0" smtClean="0">
                <a:latin typeface="Back to School " pitchFamily="2" charset="0"/>
              </a:rPr>
              <a:t> Code  / code editor</a:t>
            </a:r>
            <a:r>
              <a:rPr lang="en-US" sz="2000" dirty="0" smtClean="0">
                <a:latin typeface="Back to School " pitchFamily="2" charset="0"/>
              </a:rPr>
              <a:t> </a:t>
            </a:r>
            <a:r>
              <a:rPr lang="en-US" sz="2000" b="1" dirty="0" smtClean="0">
                <a:latin typeface="Back to School " pitchFamily="2" charset="0"/>
              </a:rPr>
              <a:t/>
            </a:r>
            <a:br>
              <a:rPr lang="en-US" sz="2000" b="1" dirty="0" smtClean="0">
                <a:latin typeface="Back to School " pitchFamily="2" charset="0"/>
              </a:rPr>
            </a:br>
            <a:r>
              <a:rPr lang="en-US" sz="2000" b="1" dirty="0" smtClean="0">
                <a:latin typeface="Back to School " pitchFamily="2" charset="0"/>
              </a:rPr>
              <a:t>	</a:t>
            </a:r>
            <a:r>
              <a:rPr lang="en-US" sz="2000" dirty="0" err="1" smtClean="0">
                <a:latin typeface="Back to School " pitchFamily="2" charset="0"/>
              </a:rPr>
              <a:t>Tempat</a:t>
            </a:r>
            <a:r>
              <a:rPr lang="en-US" sz="2000" dirty="0" smtClean="0">
                <a:latin typeface="Back to School " pitchFamily="2" charset="0"/>
              </a:rPr>
              <a:t> </a:t>
            </a:r>
            <a:r>
              <a:rPr lang="en-US" sz="2000" dirty="0" err="1" smtClean="0">
                <a:latin typeface="Back to School " pitchFamily="2" charset="0"/>
              </a:rPr>
              <a:t>anda</a:t>
            </a:r>
            <a:r>
              <a:rPr lang="en-US" sz="2000" dirty="0" smtClean="0">
                <a:latin typeface="Back to School " pitchFamily="2" charset="0"/>
              </a:rPr>
              <a:t> </a:t>
            </a:r>
            <a:r>
              <a:rPr lang="en-US" sz="2000" dirty="0" err="1" smtClean="0">
                <a:latin typeface="Back to School " pitchFamily="2" charset="0"/>
              </a:rPr>
              <a:t>untuk</a:t>
            </a:r>
            <a:r>
              <a:rPr lang="en-US" sz="2000" dirty="0" smtClean="0">
                <a:latin typeface="Back to School " pitchFamily="2" charset="0"/>
              </a:rPr>
              <a:t> </a:t>
            </a:r>
            <a:r>
              <a:rPr lang="en-US" sz="2000" dirty="0" err="1" smtClean="0">
                <a:latin typeface="Back to School " pitchFamily="2" charset="0"/>
              </a:rPr>
              <a:t>menulis</a:t>
            </a:r>
            <a:r>
              <a:rPr lang="en-US" sz="2000" dirty="0" smtClean="0">
                <a:latin typeface="Back to School " pitchFamily="2" charset="0"/>
              </a:rPr>
              <a:t> </a:t>
            </a:r>
            <a:r>
              <a:rPr lang="en-US" sz="2000" dirty="0" err="1" smtClean="0">
                <a:latin typeface="Back to School " pitchFamily="2" charset="0"/>
              </a:rPr>
              <a:t>kode</a:t>
            </a:r>
            <a:r>
              <a:rPr lang="en-US" sz="2000" dirty="0" smtClean="0">
                <a:latin typeface="Back to School " pitchFamily="2" charset="0"/>
              </a:rPr>
              <a:t> </a:t>
            </a:r>
            <a:r>
              <a:rPr lang="en-US" sz="2000" dirty="0" err="1" smtClean="0">
                <a:latin typeface="Back to School " pitchFamily="2" charset="0"/>
              </a:rPr>
              <a:t>pemprograman</a:t>
            </a:r>
            <a:r>
              <a:rPr lang="en-US" sz="2000" dirty="0" smtClean="0">
                <a:latin typeface="Back to School " pitchFamily="2" charset="0"/>
              </a:rPr>
              <a:t>.</a:t>
            </a:r>
          </a:p>
          <a:p>
            <a:pPr>
              <a:tabLst>
                <a:tab pos="179388" algn="l"/>
              </a:tabLst>
            </a:pPr>
            <a:r>
              <a:rPr lang="en-US" sz="2000" b="1" dirty="0" smtClean="0">
                <a:latin typeface="Back to School " pitchFamily="2" charset="0"/>
              </a:rPr>
              <a:t>6. Project Explorer</a:t>
            </a:r>
            <a:r>
              <a:rPr lang="en-US" sz="2000" dirty="0" smtClean="0">
                <a:latin typeface="Back to School " pitchFamily="2" charset="0"/>
              </a:rPr>
              <a:t/>
            </a:r>
            <a:br>
              <a:rPr lang="en-US" sz="2000" dirty="0" smtClean="0">
                <a:latin typeface="Back to School " pitchFamily="2" charset="0"/>
              </a:rPr>
            </a:br>
            <a:r>
              <a:rPr lang="en-US" sz="2000" dirty="0" smtClean="0">
                <a:latin typeface="Back to School " pitchFamily="2" charset="0"/>
              </a:rPr>
              <a:t>	</a:t>
            </a:r>
            <a:r>
              <a:rPr lang="en-US" sz="2000" dirty="0" err="1" smtClean="0">
                <a:latin typeface="Back to School " pitchFamily="2" charset="0"/>
              </a:rPr>
              <a:t>Membuka</a:t>
            </a:r>
            <a:r>
              <a:rPr lang="en-US" sz="2000" dirty="0" smtClean="0">
                <a:latin typeface="Back to School " pitchFamily="2" charset="0"/>
              </a:rPr>
              <a:t> project yang </a:t>
            </a:r>
            <a:r>
              <a:rPr lang="en-US" sz="2000" dirty="0" err="1" smtClean="0">
                <a:latin typeface="Back to School " pitchFamily="2" charset="0"/>
              </a:rPr>
              <a:t>dimiliki</a:t>
            </a:r>
            <a:r>
              <a:rPr lang="en-US" sz="2000" dirty="0" smtClean="0">
                <a:latin typeface="Back to School " pitchFamily="2" charset="0"/>
              </a:rPr>
              <a:t>. </a:t>
            </a:r>
          </a:p>
          <a:p>
            <a:pPr>
              <a:tabLst>
                <a:tab pos="179388" algn="l"/>
              </a:tabLst>
            </a:pPr>
            <a:r>
              <a:rPr lang="en-US" sz="2000" b="1" dirty="0" smtClean="0">
                <a:latin typeface="Back to School " pitchFamily="2" charset="0"/>
              </a:rPr>
              <a:t>7. </a:t>
            </a:r>
            <a:r>
              <a:rPr lang="en-US" sz="2000" b="1" dirty="0" err="1" smtClean="0">
                <a:latin typeface="Back to School " pitchFamily="2" charset="0"/>
              </a:rPr>
              <a:t>Jendela</a:t>
            </a:r>
            <a:r>
              <a:rPr lang="en-US" sz="2000" b="1" dirty="0" smtClean="0">
                <a:latin typeface="Back to School " pitchFamily="2" charset="0"/>
              </a:rPr>
              <a:t> Properties</a:t>
            </a:r>
            <a:r>
              <a:rPr lang="en-US" sz="2000" dirty="0" smtClean="0">
                <a:latin typeface="Back to School " pitchFamily="2" charset="0"/>
              </a:rPr>
              <a:t/>
            </a:r>
            <a:br>
              <a:rPr lang="en-US" sz="2000" dirty="0" smtClean="0">
                <a:latin typeface="Back to School " pitchFamily="2" charset="0"/>
              </a:rPr>
            </a:br>
            <a:r>
              <a:rPr lang="en-US" sz="2000" dirty="0" smtClean="0">
                <a:latin typeface="Back to School " pitchFamily="2" charset="0"/>
              </a:rPr>
              <a:t>	</a:t>
            </a:r>
            <a:r>
              <a:rPr lang="en-US" sz="2000" dirty="0">
                <a:latin typeface="Back to School " pitchFamily="2" charset="0"/>
                <a:ea typeface="Times New Roman"/>
              </a:rPr>
              <a:t>Setting </a:t>
            </a:r>
            <a:r>
              <a:rPr lang="en-US" sz="2000" dirty="0" err="1">
                <a:latin typeface="Back to School " pitchFamily="2" charset="0"/>
                <a:ea typeface="Times New Roman"/>
              </a:rPr>
              <a:t>suatu</a:t>
            </a:r>
            <a:r>
              <a:rPr lang="en-US" sz="2000" dirty="0">
                <a:latin typeface="Back to School " pitchFamily="2" charset="0"/>
                <a:ea typeface="Times New Roman"/>
              </a:rPr>
              <a:t> </a:t>
            </a:r>
            <a:r>
              <a:rPr lang="en-US" sz="2000" dirty="0" err="1">
                <a:latin typeface="Back to School " pitchFamily="2" charset="0"/>
                <a:ea typeface="Times New Roman"/>
              </a:rPr>
              <a:t>objek</a:t>
            </a:r>
            <a:r>
              <a:rPr lang="en-US" sz="2000" dirty="0" smtClean="0">
                <a:latin typeface="Back to School " pitchFamily="2" charset="0"/>
                <a:ea typeface="Times New Roman"/>
              </a:rPr>
              <a:t>.</a:t>
            </a:r>
            <a:r>
              <a:rPr lang="en-US" sz="1600" dirty="0" smtClean="0">
                <a:latin typeface="Back to School " pitchFamily="2" charset="0"/>
              </a:rPr>
              <a:t> </a:t>
            </a:r>
            <a:r>
              <a:rPr lang="en-US" sz="1600" dirty="0" err="1" smtClean="0">
                <a:latin typeface="Back to School " pitchFamily="2" charset="0"/>
              </a:rPr>
              <a:t>Mengatur</a:t>
            </a:r>
            <a:r>
              <a:rPr lang="en-US" sz="1600" dirty="0" smtClean="0">
                <a:latin typeface="Back to School " pitchFamily="2" charset="0"/>
              </a:rPr>
              <a:t> </a:t>
            </a:r>
            <a:r>
              <a:rPr lang="en-US" sz="1600" dirty="0" err="1" smtClean="0">
                <a:latin typeface="Back to School " pitchFamily="2" charset="0"/>
              </a:rPr>
              <a:t>jenis</a:t>
            </a:r>
            <a:r>
              <a:rPr lang="en-US" sz="1600" dirty="0" smtClean="0">
                <a:latin typeface="Back to School " pitchFamily="2" charset="0"/>
              </a:rPr>
              <a:t> font, </a:t>
            </a:r>
            <a:r>
              <a:rPr lang="en-US" sz="1600" dirty="0" err="1" smtClean="0">
                <a:latin typeface="Back to School " pitchFamily="2" charset="0"/>
              </a:rPr>
              <a:t>dsb</a:t>
            </a:r>
            <a:r>
              <a:rPr lang="en-US" sz="1600" dirty="0" smtClean="0">
                <a:latin typeface="Back to School " pitchFamily="2" charset="0"/>
              </a:rPr>
              <a:t> </a:t>
            </a:r>
            <a:r>
              <a:rPr lang="en-US" sz="1600" dirty="0" err="1" smtClean="0">
                <a:latin typeface="Back to School " pitchFamily="2" charset="0"/>
              </a:rPr>
              <a:t>adalah</a:t>
            </a:r>
            <a:r>
              <a:rPr lang="en-US" sz="1600" dirty="0" smtClean="0">
                <a:latin typeface="Back to School " pitchFamily="2" charset="0"/>
              </a:rPr>
              <a:t>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-03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02669" y="285729"/>
            <a:ext cx="7867222" cy="621510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Fungsi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 smtClean="0"/>
              <a:t>Jendela</a:t>
            </a:r>
            <a:r>
              <a:rPr lang="en-US" b="1" dirty="0" smtClean="0"/>
              <a:t> VB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28596" y="1428736"/>
          <a:ext cx="8215370" cy="4389120"/>
        </p:xfrm>
        <a:graphic>
          <a:graphicData uri="http://schemas.openxmlformats.org/drawingml/2006/table">
            <a:tbl>
              <a:tblPr/>
              <a:tblGrid>
                <a:gridCol w="2500330"/>
                <a:gridCol w="5715040"/>
              </a:tblGrid>
              <a:tr h="5000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FORM (View - Object)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Interface 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(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penghubung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antar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muka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)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antara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program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dengan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pemakai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(user), 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TOOLBOX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 (View-Toolbox)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latin typeface="Back to School " pitchFamily="2" charset="0"/>
                          <a:ea typeface="Times New Roman"/>
                        </a:rPr>
                        <a:t>Alat</a:t>
                      </a: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yang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berisi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icon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untuk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memasukkan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objek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yang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diperlukan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endParaRPr lang="en-US" sz="1600" dirty="0" smtClean="0">
                        <a:latin typeface="Back to School " pitchFamily="2" charset="0"/>
                        <a:ea typeface="Times New Roman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(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Label, Command,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TextBox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, Picture,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dll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)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kedalam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jendela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form.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PROPERTIES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(View-Properties Windows/F4)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Setting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suatu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objek</a:t>
                      </a: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.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255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PROJECT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(View-Project Explorer)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Editor 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program (</a:t>
                      </a: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Icon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View Code), </a:t>
                      </a:r>
                      <a:endParaRPr lang="en-US" sz="1600" b="1" dirty="0" smtClean="0">
                        <a:latin typeface="Back to School " pitchFamily="2" charset="0"/>
                        <a:ea typeface="Times New Roman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 smtClean="0">
                          <a:latin typeface="Back to School " pitchFamily="2" charset="0"/>
                          <a:ea typeface="Times New Roman"/>
                        </a:rPr>
                        <a:t>M</a:t>
                      </a:r>
                      <a:r>
                        <a:rPr lang="en-US" sz="1600" dirty="0" err="1" smtClean="0">
                          <a:latin typeface="Back to School " pitchFamily="2" charset="0"/>
                          <a:ea typeface="Times New Roman"/>
                        </a:rPr>
                        <a:t>enampilkan</a:t>
                      </a: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objek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form (</a:t>
                      </a: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Icon View </a:t>
                      </a:r>
                      <a:r>
                        <a:rPr lang="en-US" sz="1600" b="1" dirty="0" err="1">
                          <a:latin typeface="Back to School " pitchFamily="2" charset="0"/>
                          <a:ea typeface="Times New Roman"/>
                        </a:rPr>
                        <a:t>Objek</a:t>
                      </a: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),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latin typeface="Back to School " pitchFamily="2" charset="0"/>
                          <a:ea typeface="Times New Roman"/>
                        </a:rPr>
                        <a:t>Menampilan</a:t>
                      </a:r>
                      <a:r>
                        <a:rPr lang="en-US" sz="1600" dirty="0" smtClean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folder/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tempat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Back to School " pitchFamily="2" charset="0"/>
                          <a:ea typeface="Times New Roman"/>
                        </a:rPr>
                        <a:t>penyimpanan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 file (</a:t>
                      </a:r>
                      <a:r>
                        <a:rPr lang="en-US" sz="1600" b="1" dirty="0">
                          <a:latin typeface="Back to School " pitchFamily="2" charset="0"/>
                          <a:ea typeface="Times New Roman"/>
                        </a:rPr>
                        <a:t>Icon Toggle Folders</a:t>
                      </a:r>
                      <a:r>
                        <a:rPr lang="en-US" sz="1600" dirty="0">
                          <a:latin typeface="Back to School " pitchFamily="2" charset="0"/>
                          <a:ea typeface="Times New Roman"/>
                        </a:rPr>
                        <a:t>).</a:t>
                      </a:r>
                      <a:endParaRPr lang="en-US" sz="1800" dirty="0">
                        <a:latin typeface="Back to School " pitchFamily="2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-03"/>
          <p:cNvPicPr/>
          <p:nvPr/>
        </p:nvPicPr>
        <p:blipFill>
          <a:blip r:embed="rId2" cstate="print"/>
          <a:srcRect l="6956" t="4695" r="82609" b="30506"/>
          <a:stretch>
            <a:fillRect/>
          </a:stretch>
        </p:blipFill>
        <p:spPr bwMode="auto">
          <a:xfrm>
            <a:off x="642910" y="1214422"/>
            <a:ext cx="1071570" cy="492922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r>
              <a:rPr lang="en-US" dirty="0" smtClean="0"/>
              <a:t>LABEL</a:t>
            </a:r>
          </a:p>
          <a:p>
            <a:r>
              <a:rPr lang="en-US" dirty="0" smtClean="0"/>
              <a:t>TEXT BOX</a:t>
            </a:r>
          </a:p>
          <a:p>
            <a:r>
              <a:rPr lang="en-US" dirty="0" smtClean="0"/>
              <a:t>COMMAND BUTTON</a:t>
            </a:r>
          </a:p>
          <a:p>
            <a:endParaRPr lang="en-US" dirty="0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6956" t="15964" r="84696" b="72767"/>
          <a:stretch>
            <a:fillRect/>
          </a:stretch>
        </p:blipFill>
        <p:spPr bwMode="auto">
          <a:xfrm>
            <a:off x="500034" y="1643050"/>
            <a:ext cx="3500462" cy="29289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4" y="1600200"/>
            <a:ext cx="3543296" cy="4525963"/>
          </a:xfrm>
        </p:spPr>
        <p:txBody>
          <a:bodyPr>
            <a:normAutofit/>
          </a:bodyPr>
          <a:lstStyle/>
          <a:p>
            <a:r>
              <a:rPr lang="en-US" sz="3000" dirty="0" err="1"/>
              <a:t>Jumlah</a:t>
            </a:r>
            <a:r>
              <a:rPr lang="en-US" sz="3000" dirty="0"/>
              <a:t> </a:t>
            </a:r>
            <a:r>
              <a:rPr lang="en-US" sz="3000" dirty="0" err="1"/>
              <a:t>Objek</a:t>
            </a:r>
            <a:r>
              <a:rPr lang="en-US" sz="3000" dirty="0"/>
              <a:t> = </a:t>
            </a:r>
            <a:r>
              <a:rPr lang="en-US" sz="3000" dirty="0" smtClean="0"/>
              <a:t>6</a:t>
            </a:r>
            <a:endParaRPr lang="en-US" dirty="0"/>
          </a:p>
          <a:p>
            <a:pPr lvl="1"/>
            <a:r>
              <a:rPr lang="en-US" dirty="0"/>
              <a:t>2 </a:t>
            </a:r>
            <a:r>
              <a:rPr lang="en-US" dirty="0" err="1"/>
              <a:t>Objek</a:t>
            </a:r>
            <a:r>
              <a:rPr lang="en-US" dirty="0"/>
              <a:t> Label</a:t>
            </a:r>
          </a:p>
          <a:p>
            <a:pPr lvl="1"/>
            <a:r>
              <a:rPr lang="en-US" dirty="0"/>
              <a:t>2 </a:t>
            </a:r>
            <a:r>
              <a:rPr lang="en-US" dirty="0" err="1"/>
              <a:t>Objek</a:t>
            </a:r>
            <a:r>
              <a:rPr lang="en-US" dirty="0"/>
              <a:t> Textbox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Objek</a:t>
            </a:r>
            <a:r>
              <a:rPr lang="en-US" dirty="0"/>
              <a:t> Command Button</a:t>
            </a:r>
          </a:p>
          <a:p>
            <a:pPr lvl="1"/>
            <a:r>
              <a:rPr lang="en-US" dirty="0"/>
              <a:t>1 </a:t>
            </a:r>
            <a:r>
              <a:rPr lang="en-US" dirty="0" err="1"/>
              <a:t>Objek</a:t>
            </a:r>
            <a:r>
              <a:rPr lang="en-US" dirty="0"/>
              <a:t> Form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571472" y="1714488"/>
            <a:ext cx="45005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-03"/>
          <p:cNvPicPr/>
          <p:nvPr/>
        </p:nvPicPr>
        <p:blipFill>
          <a:blip r:embed="rId2" cstate="print"/>
          <a:srcRect l="74783" t="19721" b="46471"/>
          <a:stretch>
            <a:fillRect/>
          </a:stretch>
        </p:blipFill>
        <p:spPr bwMode="auto">
          <a:xfrm>
            <a:off x="2571736" y="1714488"/>
            <a:ext cx="4000527" cy="428628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-03"/>
          <p:cNvPicPr/>
          <p:nvPr/>
        </p:nvPicPr>
        <p:blipFill>
          <a:blip r:embed="rId2" cstate="print"/>
          <a:srcRect l="73913" t="4695" b="81218"/>
          <a:stretch>
            <a:fillRect/>
          </a:stretch>
        </p:blipFill>
        <p:spPr bwMode="auto">
          <a:xfrm>
            <a:off x="2428860" y="2214554"/>
            <a:ext cx="4643469" cy="228601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v-SE" sz="3200" dirty="0" smtClean="0"/>
              <a:t>Langkah yang harus dilakukan untuk masuk ke jendela kode adalah double klik kiri pada objek</a:t>
            </a:r>
            <a:endParaRPr lang="en-US" sz="3200" dirty="0"/>
          </a:p>
        </p:txBody>
      </p:sp>
      <p:pic>
        <p:nvPicPr>
          <p:cNvPr id="4" name="Content Placeholder 3" descr="JENDELA COD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714488"/>
            <a:ext cx="8501090" cy="43854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285728"/>
            <a:ext cx="5686436" cy="584043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 smtClean="0"/>
              <a:t>1.Pointer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form.</a:t>
            </a:r>
          </a:p>
          <a:p>
            <a:pPr>
              <a:buNone/>
            </a:pPr>
            <a:r>
              <a:rPr lang="en-US" b="1" dirty="0" smtClean="0"/>
              <a:t>2. </a:t>
            </a:r>
            <a:r>
              <a:rPr lang="en-US" b="1" dirty="0" err="1" smtClean="0"/>
              <a:t>PictureBox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menampilkan</a:t>
            </a:r>
            <a:r>
              <a:rPr lang="en-US" dirty="0" smtClean="0"/>
              <a:t> image </a:t>
            </a:r>
            <a:r>
              <a:rPr lang="en-US" dirty="0" err="1" smtClean="0"/>
              <a:t>dengan</a:t>
            </a:r>
            <a:r>
              <a:rPr lang="en-US" dirty="0" smtClean="0"/>
              <a:t> format: BMP, DIB (bitmap), ICO (icon), CUR (cursor), WMF (metafile), EMF (enhanced metafile), GIF, </a:t>
            </a:r>
            <a:r>
              <a:rPr lang="en-US" dirty="0" err="1" smtClean="0"/>
              <a:t>dan</a:t>
            </a:r>
            <a:r>
              <a:rPr lang="en-US" dirty="0" smtClean="0"/>
              <a:t> JPEG.</a:t>
            </a:r>
          </a:p>
          <a:p>
            <a:pPr>
              <a:buNone/>
            </a:pPr>
            <a:r>
              <a:rPr lang="en-US" b="1" dirty="0" smtClean="0"/>
              <a:t>3. </a:t>
            </a:r>
            <a:r>
              <a:rPr lang="en-US" b="1" dirty="0" smtClean="0">
                <a:solidFill>
                  <a:srgbClr val="FF0000"/>
                </a:solidFill>
              </a:rPr>
              <a:t>Label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menampilkan</a:t>
            </a:r>
            <a:r>
              <a:rPr lang="en-US" dirty="0" smtClean="0"/>
              <a:t> </a:t>
            </a:r>
            <a:r>
              <a:rPr lang="en-US" dirty="0" err="1" smtClean="0"/>
              <a:t>teks</a:t>
            </a:r>
            <a:r>
              <a:rPr lang="en-US" dirty="0" smtClean="0"/>
              <a:t> yang</a:t>
            </a:r>
            <a:r>
              <a:rPr lang="en-US" b="1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diperbaiki</a:t>
            </a:r>
            <a:r>
              <a:rPr lang="en-US" b="1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pemakai</a:t>
            </a:r>
            <a:r>
              <a:rPr lang="en-US" dirty="0" smtClean="0"/>
              <a:t>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t="53048" r="81132"/>
          <a:stretch>
            <a:fillRect/>
          </a:stretch>
        </p:blipFill>
        <p:spPr>
          <a:xfrm>
            <a:off x="357158" y="292243"/>
            <a:ext cx="2286016" cy="6062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596" y="1500174"/>
            <a:ext cx="200026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Visual Basic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Menyediakan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/>
              <a:t>yang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Windows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TERBARU : Visual Studio .NET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285728"/>
            <a:ext cx="5686436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1.Pointer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form.</a:t>
            </a:r>
          </a:p>
          <a:p>
            <a:pPr>
              <a:buNone/>
            </a:pPr>
            <a:r>
              <a:rPr lang="en-US" b="1" dirty="0" smtClean="0"/>
              <a:t>2. </a:t>
            </a:r>
            <a:r>
              <a:rPr lang="en-US" b="1" dirty="0" err="1" smtClean="0"/>
              <a:t>PictureBox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menampilkan</a:t>
            </a:r>
            <a:r>
              <a:rPr lang="en-US" dirty="0" smtClean="0"/>
              <a:t> image</a:t>
            </a:r>
          </a:p>
          <a:p>
            <a:pPr>
              <a:buNone/>
            </a:pPr>
            <a:r>
              <a:rPr lang="en-US" b="1" dirty="0" smtClean="0"/>
              <a:t>3. Label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menampilkan</a:t>
            </a:r>
            <a:r>
              <a:rPr lang="en-US" dirty="0" smtClean="0"/>
              <a:t> </a:t>
            </a:r>
            <a:r>
              <a:rPr lang="en-US" dirty="0" err="1" smtClean="0"/>
              <a:t>teks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yang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tidak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dapat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dirubah</a:t>
            </a:r>
            <a:r>
              <a:rPr lang="en-US" b="1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pemakai</a:t>
            </a:r>
            <a:r>
              <a:rPr lang="en-US" dirty="0" smtClean="0"/>
              <a:t>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t="53048" r="81132"/>
          <a:stretch>
            <a:fillRect/>
          </a:stretch>
        </p:blipFill>
        <p:spPr>
          <a:xfrm>
            <a:off x="357158" y="292243"/>
            <a:ext cx="2286016" cy="6062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596" y="1500174"/>
            <a:ext cx="200026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285728"/>
            <a:ext cx="5686436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4. </a:t>
            </a:r>
            <a:r>
              <a:rPr lang="en-US" b="1" dirty="0" err="1" smtClean="0"/>
              <a:t>TextBox</a:t>
            </a:r>
            <a:r>
              <a:rPr lang="en-US" b="1" dirty="0" smtClean="0"/>
              <a:t> </a:t>
            </a:r>
          </a:p>
          <a:p>
            <a:pPr marL="539750" indent="-539750">
              <a:buNone/>
            </a:pPr>
            <a:r>
              <a:rPr lang="en-US" dirty="0" smtClean="0"/>
              <a:t>	</a:t>
            </a:r>
            <a:r>
              <a:rPr lang="en-US" dirty="0" err="1" smtClean="0"/>
              <a:t>menampilkan</a:t>
            </a:r>
            <a:r>
              <a:rPr lang="en-US" dirty="0" smtClean="0"/>
              <a:t> </a:t>
            </a:r>
            <a:r>
              <a:rPr lang="en-US" dirty="0" err="1" smtClean="0"/>
              <a:t>teks</a:t>
            </a:r>
            <a:r>
              <a:rPr lang="en-US" dirty="0" smtClean="0"/>
              <a:t> </a:t>
            </a:r>
            <a:r>
              <a:rPr lang="en-US" b="1" dirty="0" smtClean="0"/>
              <a:t>yang </a:t>
            </a:r>
            <a:r>
              <a:rPr lang="en-US" b="1" dirty="0" err="1" smtClean="0">
                <a:solidFill>
                  <a:srgbClr val="FF0000"/>
                </a:solidFill>
              </a:rPr>
              <a:t>dapat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diubah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pemakai</a:t>
            </a:r>
            <a:endParaRPr lang="en-US" dirty="0" smtClean="0"/>
          </a:p>
          <a:p>
            <a:pPr marL="539750" indent="-539750">
              <a:buNone/>
            </a:pPr>
            <a:r>
              <a:rPr lang="en-US" b="1" dirty="0" smtClean="0"/>
              <a:t>5.  Frame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Kontainer bagi kontrol lainnya. </a:t>
            </a:r>
          </a:p>
          <a:p>
            <a:pPr marL="539750" indent="-539750">
              <a:buNone/>
            </a:pPr>
            <a:r>
              <a:rPr lang="en-US" b="1" dirty="0" smtClean="0"/>
              <a:t>6. 	</a:t>
            </a:r>
            <a:r>
              <a:rPr lang="en-US" b="1" dirty="0" err="1" smtClean="0"/>
              <a:t>CommandButton</a:t>
            </a:r>
            <a:r>
              <a:rPr lang="en-US" b="1" dirty="0" smtClean="0"/>
              <a:t> </a:t>
            </a:r>
          </a:p>
          <a:p>
            <a:pPr marL="539750" indent="-539750">
              <a:buNone/>
            </a:pPr>
            <a:r>
              <a:rPr lang="en-US" dirty="0" smtClean="0"/>
              <a:t>	</a:t>
            </a:r>
            <a:r>
              <a:rPr lang="en-US" dirty="0" err="1" smtClean="0"/>
              <a:t>menjalankan</a:t>
            </a:r>
            <a:r>
              <a:rPr lang="en-US" dirty="0" smtClean="0"/>
              <a:t>  </a:t>
            </a:r>
            <a:r>
              <a:rPr lang="en-US" dirty="0" err="1" smtClean="0"/>
              <a:t>proses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tombol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t="53048" r="81132"/>
          <a:stretch>
            <a:fillRect/>
          </a:stretch>
        </p:blipFill>
        <p:spPr>
          <a:xfrm>
            <a:off x="357158" y="292243"/>
            <a:ext cx="2286016" cy="60625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596" y="2143116"/>
            <a:ext cx="200026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285728"/>
            <a:ext cx="5686436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7. CheckBox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pilihan</a:t>
            </a:r>
            <a:r>
              <a:rPr lang="en-US" dirty="0" smtClean="0"/>
              <a:t> </a:t>
            </a:r>
            <a:r>
              <a:rPr lang="en-US" dirty="0" err="1" smtClean="0"/>
              <a:t>bernilai</a:t>
            </a:r>
            <a:r>
              <a:rPr lang="en-US" dirty="0" smtClean="0"/>
              <a:t> yes/no, true/false. </a:t>
            </a:r>
          </a:p>
          <a:p>
            <a:pPr>
              <a:buNone/>
            </a:pPr>
            <a:r>
              <a:rPr lang="en-US" b="1" dirty="0" smtClean="0"/>
              <a:t>8.OptionButton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9. </a:t>
            </a:r>
            <a:r>
              <a:rPr lang="en-US" b="1" dirty="0" err="1" smtClean="0"/>
              <a:t>ListBox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Digunakan</a:t>
            </a:r>
            <a:r>
              <a:rPr lang="en-US" dirty="0" smtClean="0"/>
              <a:t> user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t="53048" r="81132"/>
          <a:stretch>
            <a:fillRect/>
          </a:stretch>
        </p:blipFill>
        <p:spPr>
          <a:xfrm>
            <a:off x="357158" y="292243"/>
            <a:ext cx="2286016" cy="6062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596" y="2857496"/>
            <a:ext cx="200026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88" y="285728"/>
            <a:ext cx="5829312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10.ComboBox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Memilih dari daftar yang ada. </a:t>
            </a:r>
          </a:p>
          <a:p>
            <a:pPr>
              <a:buNone/>
            </a:pPr>
            <a:r>
              <a:rPr lang="en-US" b="1" dirty="0" smtClean="0"/>
              <a:t>11. Hscrollbar </a:t>
            </a:r>
          </a:p>
          <a:p>
            <a:pPr>
              <a:buNone/>
            </a:pPr>
            <a:r>
              <a:rPr lang="en-US" dirty="0" smtClean="0"/>
              <a:t>	Digunakan untuk membentuk scrollbar horisontal.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12.Vscrollbar</a:t>
            </a:r>
          </a:p>
          <a:p>
            <a:pPr>
              <a:buNone/>
            </a:pPr>
            <a:r>
              <a:rPr lang="en-US" dirty="0" smtClean="0"/>
              <a:t>	Digunakan untuk membentuk scrollbar vertical</a:t>
            </a:r>
          </a:p>
        </p:txBody>
      </p:sp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t="53048" r="81132"/>
          <a:stretch>
            <a:fillRect/>
          </a:stretch>
        </p:blipFill>
        <p:spPr>
          <a:xfrm>
            <a:off x="357158" y="292244"/>
            <a:ext cx="2071702" cy="5494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720" y="3143248"/>
            <a:ext cx="200026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88" y="285728"/>
            <a:ext cx="5829312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8. Timer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proses</a:t>
            </a:r>
            <a:r>
              <a:rPr lang="en-US" dirty="0" smtClean="0"/>
              <a:t> background yang diaktifkan berdasarkan </a:t>
            </a:r>
            <a:r>
              <a:rPr lang="en-US" dirty="0" smtClean="0">
                <a:solidFill>
                  <a:srgbClr val="FF0000"/>
                </a:solidFill>
              </a:rPr>
              <a:t>interval </a:t>
            </a:r>
            <a:r>
              <a:rPr lang="en-US" dirty="0" err="1" smtClean="0">
                <a:solidFill>
                  <a:srgbClr val="FF0000"/>
                </a:solidFill>
              </a:rPr>
              <a:t>waktu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>
              <a:buNone/>
            </a:pPr>
            <a:r>
              <a:rPr lang="en-US" b="1" dirty="0" smtClean="0"/>
              <a:t>9. DriveListBox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dialog box </a:t>
            </a:r>
            <a:r>
              <a:rPr lang="en-US" dirty="0" smtClean="0"/>
              <a:t>yang berkaitan dengan file.</a:t>
            </a:r>
          </a:p>
          <a:p>
            <a:pPr>
              <a:buNone/>
            </a:pPr>
            <a:r>
              <a:rPr lang="en-US" b="1" dirty="0" smtClean="0"/>
              <a:t>10.DirListBox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dialog box </a:t>
            </a:r>
            <a:r>
              <a:rPr lang="en-US" dirty="0" smtClean="0"/>
              <a:t>yang berkaitan dengan file.</a:t>
            </a:r>
          </a:p>
        </p:txBody>
      </p:sp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t="53048" r="81132"/>
          <a:stretch>
            <a:fillRect/>
          </a:stretch>
        </p:blipFill>
        <p:spPr>
          <a:xfrm>
            <a:off x="357158" y="292244"/>
            <a:ext cx="2071702" cy="5494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720" y="3786190"/>
            <a:ext cx="200026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88" y="285728"/>
            <a:ext cx="5829312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11.FileListBox </a:t>
            </a:r>
          </a:p>
          <a:p>
            <a:pPr>
              <a:buNone/>
            </a:pPr>
            <a:r>
              <a:rPr lang="en-US" dirty="0" smtClean="0"/>
              <a:t>	dialog box yang berkaitan dengan file.</a:t>
            </a:r>
          </a:p>
          <a:p>
            <a:pPr>
              <a:buNone/>
            </a:pPr>
            <a:r>
              <a:rPr lang="en-US" b="1" dirty="0" smtClean="0"/>
              <a:t>12. Shape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menampilkan</a:t>
            </a:r>
            <a:r>
              <a:rPr lang="en-US" dirty="0" smtClean="0"/>
              <a:t> bentuk seperti persegi, bulatan, oval.</a:t>
            </a:r>
          </a:p>
          <a:p>
            <a:pPr>
              <a:buNone/>
            </a:pPr>
            <a:r>
              <a:rPr lang="en-US" b="1" dirty="0" smtClean="0"/>
              <a:t>13. Line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menampilkan</a:t>
            </a:r>
            <a:r>
              <a:rPr lang="en-US" dirty="0" smtClean="0"/>
              <a:t> bentuk seperti garis</a:t>
            </a:r>
          </a:p>
        </p:txBody>
      </p:sp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t="53048" r="81132"/>
          <a:stretch>
            <a:fillRect/>
          </a:stretch>
        </p:blipFill>
        <p:spPr>
          <a:xfrm>
            <a:off x="357158" y="292244"/>
            <a:ext cx="2071702" cy="5494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158" y="4357694"/>
            <a:ext cx="200026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88" y="285728"/>
            <a:ext cx="5829312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14. Image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Menampilkan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gambar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/>
              <a:t>15. Data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Menghubungkan program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database</a:t>
            </a:r>
          </a:p>
          <a:p>
            <a:pPr>
              <a:buNone/>
            </a:pPr>
            <a:r>
              <a:rPr lang="en-US" b="1" dirty="0" smtClean="0"/>
              <a:t>16. OLE</a:t>
            </a:r>
          </a:p>
          <a:p>
            <a:pPr>
              <a:buNone/>
            </a:pPr>
            <a:r>
              <a:rPr lang="en-US" dirty="0" smtClean="0"/>
              <a:t>	Membuat </a:t>
            </a:r>
            <a:r>
              <a:rPr lang="en-US" dirty="0" smtClean="0">
                <a:solidFill>
                  <a:srgbClr val="FF0000"/>
                </a:solidFill>
              </a:rPr>
              <a:t>link</a:t>
            </a:r>
            <a:r>
              <a:rPr lang="en-US" dirty="0" smtClean="0"/>
              <a:t> </a:t>
            </a:r>
            <a:r>
              <a:rPr lang="en-US" dirty="0" err="1" smtClean="0"/>
              <a:t>antarprogram</a:t>
            </a:r>
            <a:r>
              <a:rPr lang="en-US" dirty="0" smtClean="0"/>
              <a:t> </a:t>
            </a:r>
            <a:r>
              <a:rPr lang="en-US" dirty="0" err="1" smtClean="0"/>
              <a:t>aplikasi</a:t>
            </a:r>
            <a:endParaRPr lang="en-US" dirty="0"/>
          </a:p>
        </p:txBody>
      </p:sp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t="53048" r="81132"/>
          <a:stretch>
            <a:fillRect/>
          </a:stretch>
        </p:blipFill>
        <p:spPr>
          <a:xfrm>
            <a:off x="357158" y="292244"/>
            <a:ext cx="2071702" cy="5494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158" y="5072074"/>
            <a:ext cx="200026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l="5205" t="67034" r="88289" b="27472"/>
          <a:stretch>
            <a:fillRect/>
          </a:stretch>
        </p:blipFill>
        <p:spPr>
          <a:xfrm>
            <a:off x="6286512" y="3214686"/>
            <a:ext cx="1190634" cy="1071570"/>
          </a:xfrm>
          <a:prstGeom prst="rect">
            <a:avLst/>
          </a:prstGeom>
        </p:spPr>
      </p:pic>
      <p:pic>
        <p:nvPicPr>
          <p:cNvPr id="5" name="Picture 4" descr="toolbox.jpg"/>
          <p:cNvPicPr>
            <a:picLocks noChangeAspect="1"/>
          </p:cNvPicPr>
          <p:nvPr/>
        </p:nvPicPr>
        <p:blipFill>
          <a:blip r:embed="rId2"/>
          <a:srcRect l="11624" t="67563" r="83171" b="28774"/>
          <a:stretch>
            <a:fillRect/>
          </a:stretch>
        </p:blipFill>
        <p:spPr>
          <a:xfrm>
            <a:off x="4000496" y="1714488"/>
            <a:ext cx="1143008" cy="857256"/>
          </a:xfrm>
          <a:prstGeom prst="rect">
            <a:avLst/>
          </a:prstGeom>
        </p:spPr>
      </p:pic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l="-173" t="66871" r="94318" b="27635"/>
          <a:stretch>
            <a:fillRect/>
          </a:stretch>
        </p:blipFill>
        <p:spPr>
          <a:xfrm>
            <a:off x="6286512" y="1857364"/>
            <a:ext cx="1071570" cy="1071570"/>
          </a:xfrm>
          <a:prstGeom prst="rect">
            <a:avLst/>
          </a:prstGeom>
        </p:spPr>
      </p:pic>
      <p:pic>
        <p:nvPicPr>
          <p:cNvPr id="7" name="Picture 6" descr="toolbox.jpg"/>
          <p:cNvPicPr>
            <a:picLocks noChangeAspect="1"/>
          </p:cNvPicPr>
          <p:nvPr/>
        </p:nvPicPr>
        <p:blipFill>
          <a:blip r:embed="rId2"/>
          <a:srcRect l="11451" t="62515" r="83344" b="33822"/>
          <a:stretch>
            <a:fillRect/>
          </a:stretch>
        </p:blipFill>
        <p:spPr>
          <a:xfrm>
            <a:off x="4071934" y="3000372"/>
            <a:ext cx="1000132" cy="750099"/>
          </a:xfrm>
          <a:prstGeom prst="rect">
            <a:avLst/>
          </a:prstGeom>
        </p:spPr>
      </p:pic>
      <p:pic>
        <p:nvPicPr>
          <p:cNvPr id="8" name="Picture 7" descr="toolbox.jpg"/>
          <p:cNvPicPr>
            <a:picLocks noChangeAspect="1"/>
          </p:cNvPicPr>
          <p:nvPr/>
        </p:nvPicPr>
        <p:blipFill>
          <a:blip r:embed="rId2"/>
          <a:srcRect l="6159" t="61824" r="87985" b="33292"/>
          <a:stretch>
            <a:fillRect/>
          </a:stretch>
        </p:blipFill>
        <p:spPr>
          <a:xfrm>
            <a:off x="1000100" y="3214686"/>
            <a:ext cx="1125149" cy="1000132"/>
          </a:xfrm>
          <a:prstGeom prst="rect">
            <a:avLst/>
          </a:prstGeom>
        </p:spPr>
      </p:pic>
      <p:pic>
        <p:nvPicPr>
          <p:cNvPr id="9" name="Picture 8" descr="toolbox.jpg"/>
          <p:cNvPicPr>
            <a:picLocks noChangeAspect="1"/>
          </p:cNvPicPr>
          <p:nvPr/>
        </p:nvPicPr>
        <p:blipFill>
          <a:blip r:embed="rId2"/>
          <a:srcRect l="217" t="61743" r="93927" b="33373"/>
          <a:stretch>
            <a:fillRect/>
          </a:stretch>
        </p:blipFill>
        <p:spPr>
          <a:xfrm>
            <a:off x="3929058" y="4286256"/>
            <a:ext cx="1428760" cy="1270008"/>
          </a:xfrm>
          <a:prstGeom prst="rect">
            <a:avLst/>
          </a:prstGeom>
        </p:spPr>
      </p:pic>
      <p:pic>
        <p:nvPicPr>
          <p:cNvPr id="10" name="Picture 9" descr="toolbox.jpg"/>
          <p:cNvPicPr>
            <a:picLocks noChangeAspect="1"/>
          </p:cNvPicPr>
          <p:nvPr/>
        </p:nvPicPr>
        <p:blipFill>
          <a:blip r:embed="rId2"/>
          <a:srcRect l="5205" t="71917" r="88289" b="21978"/>
          <a:stretch>
            <a:fillRect/>
          </a:stretch>
        </p:blipFill>
        <p:spPr>
          <a:xfrm>
            <a:off x="1000100" y="1857364"/>
            <a:ext cx="1000132" cy="1000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2857496"/>
            <a:ext cx="16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BUTTON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86182" y="2571744"/>
            <a:ext cx="216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COMMAND BUTTON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29388" y="2786058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TEXT BOX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4071942"/>
            <a:ext cx="99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PICTURE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71934" y="378619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LABEL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72264" y="4071942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FRAME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557214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POINTER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l="5205" t="67034" r="88289" b="27472"/>
          <a:stretch>
            <a:fillRect/>
          </a:stretch>
        </p:blipFill>
        <p:spPr>
          <a:xfrm>
            <a:off x="6357950" y="3714752"/>
            <a:ext cx="1190634" cy="1071570"/>
          </a:xfrm>
          <a:prstGeom prst="rect">
            <a:avLst/>
          </a:prstGeom>
        </p:spPr>
      </p:pic>
      <p:pic>
        <p:nvPicPr>
          <p:cNvPr id="5" name="Picture 4" descr="toolbox.jpg"/>
          <p:cNvPicPr>
            <a:picLocks noChangeAspect="1"/>
          </p:cNvPicPr>
          <p:nvPr/>
        </p:nvPicPr>
        <p:blipFill>
          <a:blip r:embed="rId2"/>
          <a:srcRect l="11624" t="67563" r="83171" b="28774"/>
          <a:stretch>
            <a:fillRect/>
          </a:stretch>
        </p:blipFill>
        <p:spPr>
          <a:xfrm>
            <a:off x="4000496" y="1714488"/>
            <a:ext cx="1143008" cy="857256"/>
          </a:xfrm>
          <a:prstGeom prst="rect">
            <a:avLst/>
          </a:prstGeom>
        </p:spPr>
      </p:pic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l="-173" t="66871" r="94318" b="27635"/>
          <a:stretch>
            <a:fillRect/>
          </a:stretch>
        </p:blipFill>
        <p:spPr>
          <a:xfrm>
            <a:off x="6286512" y="1857364"/>
            <a:ext cx="1071570" cy="1071570"/>
          </a:xfrm>
          <a:prstGeom prst="rect">
            <a:avLst/>
          </a:prstGeom>
        </p:spPr>
      </p:pic>
      <p:pic>
        <p:nvPicPr>
          <p:cNvPr id="7" name="Picture 6" descr="toolbox.jpg"/>
          <p:cNvPicPr>
            <a:picLocks noChangeAspect="1"/>
          </p:cNvPicPr>
          <p:nvPr/>
        </p:nvPicPr>
        <p:blipFill>
          <a:blip r:embed="rId2"/>
          <a:srcRect l="11451" t="62515" r="83344" b="33822"/>
          <a:stretch>
            <a:fillRect/>
          </a:stretch>
        </p:blipFill>
        <p:spPr>
          <a:xfrm>
            <a:off x="4071934" y="3000372"/>
            <a:ext cx="1000132" cy="750099"/>
          </a:xfrm>
          <a:prstGeom prst="rect">
            <a:avLst/>
          </a:prstGeom>
        </p:spPr>
      </p:pic>
      <p:pic>
        <p:nvPicPr>
          <p:cNvPr id="8" name="Picture 7" descr="toolbox.jpg"/>
          <p:cNvPicPr>
            <a:picLocks noChangeAspect="1"/>
          </p:cNvPicPr>
          <p:nvPr/>
        </p:nvPicPr>
        <p:blipFill>
          <a:blip r:embed="rId2"/>
          <a:srcRect l="6159" t="61824" r="87985" b="33292"/>
          <a:stretch>
            <a:fillRect/>
          </a:stretch>
        </p:blipFill>
        <p:spPr>
          <a:xfrm>
            <a:off x="1000100" y="3214686"/>
            <a:ext cx="1125149" cy="1000132"/>
          </a:xfrm>
          <a:prstGeom prst="rect">
            <a:avLst/>
          </a:prstGeom>
        </p:spPr>
      </p:pic>
      <p:pic>
        <p:nvPicPr>
          <p:cNvPr id="9" name="Picture 8" descr="toolbox.jpg"/>
          <p:cNvPicPr>
            <a:picLocks noChangeAspect="1"/>
          </p:cNvPicPr>
          <p:nvPr/>
        </p:nvPicPr>
        <p:blipFill>
          <a:blip r:embed="rId2"/>
          <a:srcRect l="217" t="61743" r="93927" b="33373"/>
          <a:stretch>
            <a:fillRect/>
          </a:stretch>
        </p:blipFill>
        <p:spPr>
          <a:xfrm>
            <a:off x="3929058" y="4286256"/>
            <a:ext cx="1428760" cy="1270008"/>
          </a:xfrm>
          <a:prstGeom prst="rect">
            <a:avLst/>
          </a:prstGeom>
        </p:spPr>
      </p:pic>
      <p:pic>
        <p:nvPicPr>
          <p:cNvPr id="10" name="Picture 9" descr="toolbox.jpg"/>
          <p:cNvPicPr>
            <a:picLocks noChangeAspect="1"/>
          </p:cNvPicPr>
          <p:nvPr/>
        </p:nvPicPr>
        <p:blipFill>
          <a:blip r:embed="rId2"/>
          <a:srcRect l="5205" t="71917" r="88289" b="21978"/>
          <a:stretch>
            <a:fillRect/>
          </a:stretch>
        </p:blipFill>
        <p:spPr>
          <a:xfrm>
            <a:off x="1000100" y="1857364"/>
            <a:ext cx="1000132" cy="1000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28574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29124" y="25717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3702" y="27860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40719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29124" y="3714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4572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55721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l="5205" t="67034" r="88289" b="27472"/>
          <a:stretch>
            <a:fillRect/>
          </a:stretch>
        </p:blipFill>
        <p:spPr>
          <a:xfrm>
            <a:off x="6357950" y="3714752"/>
            <a:ext cx="1190634" cy="1071570"/>
          </a:xfrm>
          <a:prstGeom prst="rect">
            <a:avLst/>
          </a:prstGeom>
        </p:spPr>
      </p:pic>
      <p:pic>
        <p:nvPicPr>
          <p:cNvPr id="5" name="Picture 4" descr="toolbox.jpg"/>
          <p:cNvPicPr>
            <a:picLocks noChangeAspect="1"/>
          </p:cNvPicPr>
          <p:nvPr/>
        </p:nvPicPr>
        <p:blipFill>
          <a:blip r:embed="rId2"/>
          <a:srcRect l="11624" t="67563" r="83171" b="28774"/>
          <a:stretch>
            <a:fillRect/>
          </a:stretch>
        </p:blipFill>
        <p:spPr>
          <a:xfrm>
            <a:off x="4000496" y="1714488"/>
            <a:ext cx="1143008" cy="857256"/>
          </a:xfrm>
          <a:prstGeom prst="rect">
            <a:avLst/>
          </a:prstGeom>
        </p:spPr>
      </p:pic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l="-173" t="66871" r="94318" b="27635"/>
          <a:stretch>
            <a:fillRect/>
          </a:stretch>
        </p:blipFill>
        <p:spPr>
          <a:xfrm>
            <a:off x="6286512" y="1857364"/>
            <a:ext cx="1071570" cy="1071570"/>
          </a:xfrm>
          <a:prstGeom prst="rect">
            <a:avLst/>
          </a:prstGeom>
        </p:spPr>
      </p:pic>
      <p:pic>
        <p:nvPicPr>
          <p:cNvPr id="7" name="Picture 6" descr="toolbox.jpg"/>
          <p:cNvPicPr>
            <a:picLocks noChangeAspect="1"/>
          </p:cNvPicPr>
          <p:nvPr/>
        </p:nvPicPr>
        <p:blipFill>
          <a:blip r:embed="rId2"/>
          <a:srcRect l="11451" t="62515" r="83344" b="33822"/>
          <a:stretch>
            <a:fillRect/>
          </a:stretch>
        </p:blipFill>
        <p:spPr>
          <a:xfrm>
            <a:off x="4071934" y="3000372"/>
            <a:ext cx="1000132" cy="750099"/>
          </a:xfrm>
          <a:prstGeom prst="rect">
            <a:avLst/>
          </a:prstGeom>
        </p:spPr>
      </p:pic>
      <p:pic>
        <p:nvPicPr>
          <p:cNvPr id="8" name="Picture 7" descr="toolbox.jpg"/>
          <p:cNvPicPr>
            <a:picLocks noChangeAspect="1"/>
          </p:cNvPicPr>
          <p:nvPr/>
        </p:nvPicPr>
        <p:blipFill>
          <a:blip r:embed="rId2"/>
          <a:srcRect l="6159" t="61824" r="87985" b="33292"/>
          <a:stretch>
            <a:fillRect/>
          </a:stretch>
        </p:blipFill>
        <p:spPr>
          <a:xfrm>
            <a:off x="1000100" y="3214686"/>
            <a:ext cx="1125149" cy="1000132"/>
          </a:xfrm>
          <a:prstGeom prst="rect">
            <a:avLst/>
          </a:prstGeom>
        </p:spPr>
      </p:pic>
      <p:pic>
        <p:nvPicPr>
          <p:cNvPr id="9" name="Picture 8" descr="toolbox.jpg"/>
          <p:cNvPicPr>
            <a:picLocks noChangeAspect="1"/>
          </p:cNvPicPr>
          <p:nvPr/>
        </p:nvPicPr>
        <p:blipFill>
          <a:blip r:embed="rId2"/>
          <a:srcRect l="217" t="61743" r="93927" b="33373"/>
          <a:stretch>
            <a:fillRect/>
          </a:stretch>
        </p:blipFill>
        <p:spPr>
          <a:xfrm>
            <a:off x="3929058" y="4286256"/>
            <a:ext cx="1428760" cy="1270008"/>
          </a:xfrm>
          <a:prstGeom prst="rect">
            <a:avLst/>
          </a:prstGeom>
        </p:spPr>
      </p:pic>
      <p:pic>
        <p:nvPicPr>
          <p:cNvPr id="10" name="Picture 9" descr="toolbox.jpg"/>
          <p:cNvPicPr>
            <a:picLocks noChangeAspect="1"/>
          </p:cNvPicPr>
          <p:nvPr/>
        </p:nvPicPr>
        <p:blipFill>
          <a:blip r:embed="rId2"/>
          <a:srcRect l="5205" t="71917" r="88289" b="21978"/>
          <a:stretch>
            <a:fillRect/>
          </a:stretch>
        </p:blipFill>
        <p:spPr>
          <a:xfrm>
            <a:off x="1000100" y="1857364"/>
            <a:ext cx="1000132" cy="1000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2857496"/>
            <a:ext cx="16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BUTTON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29124" y="25717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3702" y="27860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40719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29124" y="3714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4572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55721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Basic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sv-SE" sz="4400" dirty="0" smtClean="0">
                <a:solidFill>
                  <a:srgbClr val="FF0000"/>
                </a:solidFill>
              </a:rPr>
              <a:t>MEMBUAT SEBUAH APLIKASI </a:t>
            </a:r>
            <a:endParaRPr lang="id-ID" sz="4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sv-SE" sz="4400" dirty="0" smtClean="0"/>
              <a:t>DENGAN </a:t>
            </a:r>
            <a:endParaRPr lang="id-ID" sz="4400" dirty="0" smtClean="0"/>
          </a:p>
          <a:p>
            <a:pPr algn="ctr">
              <a:buNone/>
            </a:pPr>
            <a:r>
              <a:rPr lang="sv-SE" sz="4400" dirty="0" smtClean="0"/>
              <a:t>BAHASA PEMOGRAMANAN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l="5205" t="67034" r="88289" b="27472"/>
          <a:stretch>
            <a:fillRect/>
          </a:stretch>
        </p:blipFill>
        <p:spPr>
          <a:xfrm>
            <a:off x="6357950" y="3714752"/>
            <a:ext cx="1190634" cy="1071570"/>
          </a:xfrm>
          <a:prstGeom prst="rect">
            <a:avLst/>
          </a:prstGeom>
        </p:spPr>
      </p:pic>
      <p:pic>
        <p:nvPicPr>
          <p:cNvPr id="5" name="Picture 4" descr="toolbox.jpg"/>
          <p:cNvPicPr>
            <a:picLocks noChangeAspect="1"/>
          </p:cNvPicPr>
          <p:nvPr/>
        </p:nvPicPr>
        <p:blipFill>
          <a:blip r:embed="rId2"/>
          <a:srcRect l="11624" t="67563" r="83171" b="28774"/>
          <a:stretch>
            <a:fillRect/>
          </a:stretch>
        </p:blipFill>
        <p:spPr>
          <a:xfrm>
            <a:off x="4000496" y="1714488"/>
            <a:ext cx="1143008" cy="857256"/>
          </a:xfrm>
          <a:prstGeom prst="rect">
            <a:avLst/>
          </a:prstGeom>
        </p:spPr>
      </p:pic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l="-173" t="66871" r="94318" b="27635"/>
          <a:stretch>
            <a:fillRect/>
          </a:stretch>
        </p:blipFill>
        <p:spPr>
          <a:xfrm>
            <a:off x="6286512" y="1857364"/>
            <a:ext cx="1071570" cy="1071570"/>
          </a:xfrm>
          <a:prstGeom prst="rect">
            <a:avLst/>
          </a:prstGeom>
        </p:spPr>
      </p:pic>
      <p:pic>
        <p:nvPicPr>
          <p:cNvPr id="7" name="Picture 6" descr="toolbox.jpg"/>
          <p:cNvPicPr>
            <a:picLocks noChangeAspect="1"/>
          </p:cNvPicPr>
          <p:nvPr/>
        </p:nvPicPr>
        <p:blipFill>
          <a:blip r:embed="rId2"/>
          <a:srcRect l="11451" t="62515" r="83344" b="33822"/>
          <a:stretch>
            <a:fillRect/>
          </a:stretch>
        </p:blipFill>
        <p:spPr>
          <a:xfrm>
            <a:off x="4071934" y="3000372"/>
            <a:ext cx="1000132" cy="750099"/>
          </a:xfrm>
          <a:prstGeom prst="rect">
            <a:avLst/>
          </a:prstGeom>
        </p:spPr>
      </p:pic>
      <p:pic>
        <p:nvPicPr>
          <p:cNvPr id="8" name="Picture 7" descr="toolbox.jpg"/>
          <p:cNvPicPr>
            <a:picLocks noChangeAspect="1"/>
          </p:cNvPicPr>
          <p:nvPr/>
        </p:nvPicPr>
        <p:blipFill>
          <a:blip r:embed="rId2"/>
          <a:srcRect l="6159" t="61824" r="87985" b="33292"/>
          <a:stretch>
            <a:fillRect/>
          </a:stretch>
        </p:blipFill>
        <p:spPr>
          <a:xfrm>
            <a:off x="1000100" y="3214686"/>
            <a:ext cx="1125149" cy="1000132"/>
          </a:xfrm>
          <a:prstGeom prst="rect">
            <a:avLst/>
          </a:prstGeom>
        </p:spPr>
      </p:pic>
      <p:pic>
        <p:nvPicPr>
          <p:cNvPr id="9" name="Picture 8" descr="toolbox.jpg"/>
          <p:cNvPicPr>
            <a:picLocks noChangeAspect="1"/>
          </p:cNvPicPr>
          <p:nvPr/>
        </p:nvPicPr>
        <p:blipFill>
          <a:blip r:embed="rId2"/>
          <a:srcRect l="217" t="61743" r="93927" b="33373"/>
          <a:stretch>
            <a:fillRect/>
          </a:stretch>
        </p:blipFill>
        <p:spPr>
          <a:xfrm>
            <a:off x="3929058" y="4286256"/>
            <a:ext cx="1428760" cy="1270008"/>
          </a:xfrm>
          <a:prstGeom prst="rect">
            <a:avLst/>
          </a:prstGeom>
        </p:spPr>
      </p:pic>
      <p:pic>
        <p:nvPicPr>
          <p:cNvPr id="10" name="Picture 9" descr="toolbox.jpg"/>
          <p:cNvPicPr>
            <a:picLocks noChangeAspect="1"/>
          </p:cNvPicPr>
          <p:nvPr/>
        </p:nvPicPr>
        <p:blipFill>
          <a:blip r:embed="rId2"/>
          <a:srcRect l="5205" t="71917" r="88289" b="21978"/>
          <a:stretch>
            <a:fillRect/>
          </a:stretch>
        </p:blipFill>
        <p:spPr>
          <a:xfrm>
            <a:off x="1000100" y="1857364"/>
            <a:ext cx="1000132" cy="1000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2857496"/>
            <a:ext cx="16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BUTTON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868" y="2571744"/>
            <a:ext cx="216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COMMAND BUTTON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3702" y="27860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40719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29124" y="37147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4572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55721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l="5205" t="67034" r="88289" b="27472"/>
          <a:stretch>
            <a:fillRect/>
          </a:stretch>
        </p:blipFill>
        <p:spPr>
          <a:xfrm>
            <a:off x="6357950" y="3714752"/>
            <a:ext cx="1190634" cy="1071570"/>
          </a:xfrm>
          <a:prstGeom prst="rect">
            <a:avLst/>
          </a:prstGeom>
        </p:spPr>
      </p:pic>
      <p:pic>
        <p:nvPicPr>
          <p:cNvPr id="5" name="Picture 4" descr="toolbox.jpg"/>
          <p:cNvPicPr>
            <a:picLocks noChangeAspect="1"/>
          </p:cNvPicPr>
          <p:nvPr/>
        </p:nvPicPr>
        <p:blipFill>
          <a:blip r:embed="rId2"/>
          <a:srcRect l="11624" t="67563" r="83171" b="28774"/>
          <a:stretch>
            <a:fillRect/>
          </a:stretch>
        </p:blipFill>
        <p:spPr>
          <a:xfrm>
            <a:off x="4000496" y="1714488"/>
            <a:ext cx="1143008" cy="857256"/>
          </a:xfrm>
          <a:prstGeom prst="rect">
            <a:avLst/>
          </a:prstGeom>
        </p:spPr>
      </p:pic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l="-173" t="66871" r="94318" b="27635"/>
          <a:stretch>
            <a:fillRect/>
          </a:stretch>
        </p:blipFill>
        <p:spPr>
          <a:xfrm>
            <a:off x="6286512" y="1857364"/>
            <a:ext cx="1071570" cy="1071570"/>
          </a:xfrm>
          <a:prstGeom prst="rect">
            <a:avLst/>
          </a:prstGeom>
        </p:spPr>
      </p:pic>
      <p:pic>
        <p:nvPicPr>
          <p:cNvPr id="7" name="Picture 6" descr="toolbox.jpg"/>
          <p:cNvPicPr>
            <a:picLocks noChangeAspect="1"/>
          </p:cNvPicPr>
          <p:nvPr/>
        </p:nvPicPr>
        <p:blipFill>
          <a:blip r:embed="rId2"/>
          <a:srcRect l="11451" t="62515" r="83344" b="33822"/>
          <a:stretch>
            <a:fillRect/>
          </a:stretch>
        </p:blipFill>
        <p:spPr>
          <a:xfrm>
            <a:off x="4071934" y="3000372"/>
            <a:ext cx="1000132" cy="750099"/>
          </a:xfrm>
          <a:prstGeom prst="rect">
            <a:avLst/>
          </a:prstGeom>
        </p:spPr>
      </p:pic>
      <p:pic>
        <p:nvPicPr>
          <p:cNvPr id="8" name="Picture 7" descr="toolbox.jpg"/>
          <p:cNvPicPr>
            <a:picLocks noChangeAspect="1"/>
          </p:cNvPicPr>
          <p:nvPr/>
        </p:nvPicPr>
        <p:blipFill>
          <a:blip r:embed="rId2"/>
          <a:srcRect l="6159" t="61824" r="87985" b="33292"/>
          <a:stretch>
            <a:fillRect/>
          </a:stretch>
        </p:blipFill>
        <p:spPr>
          <a:xfrm>
            <a:off x="1000100" y="3214686"/>
            <a:ext cx="1125149" cy="1000132"/>
          </a:xfrm>
          <a:prstGeom prst="rect">
            <a:avLst/>
          </a:prstGeom>
        </p:spPr>
      </p:pic>
      <p:pic>
        <p:nvPicPr>
          <p:cNvPr id="9" name="Picture 8" descr="toolbox.jpg"/>
          <p:cNvPicPr>
            <a:picLocks noChangeAspect="1"/>
          </p:cNvPicPr>
          <p:nvPr/>
        </p:nvPicPr>
        <p:blipFill>
          <a:blip r:embed="rId2"/>
          <a:srcRect l="217" t="61743" r="93927" b="33373"/>
          <a:stretch>
            <a:fillRect/>
          </a:stretch>
        </p:blipFill>
        <p:spPr>
          <a:xfrm>
            <a:off x="3929058" y="4286256"/>
            <a:ext cx="1428760" cy="1270008"/>
          </a:xfrm>
          <a:prstGeom prst="rect">
            <a:avLst/>
          </a:prstGeom>
        </p:spPr>
      </p:pic>
      <p:pic>
        <p:nvPicPr>
          <p:cNvPr id="10" name="Picture 9" descr="toolbox.jpg"/>
          <p:cNvPicPr>
            <a:picLocks noChangeAspect="1"/>
          </p:cNvPicPr>
          <p:nvPr/>
        </p:nvPicPr>
        <p:blipFill>
          <a:blip r:embed="rId2"/>
          <a:srcRect l="5205" t="71917" r="88289" b="21978"/>
          <a:stretch>
            <a:fillRect/>
          </a:stretch>
        </p:blipFill>
        <p:spPr>
          <a:xfrm>
            <a:off x="1000100" y="1857364"/>
            <a:ext cx="1000132" cy="1000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2857496"/>
            <a:ext cx="16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BUTTON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868" y="2571744"/>
            <a:ext cx="216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COMMAND BUTTON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3702" y="27860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40719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14810" y="37147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LABEL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4572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55721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l="5205" t="67034" r="88289" b="27472"/>
          <a:stretch>
            <a:fillRect/>
          </a:stretch>
        </p:blipFill>
        <p:spPr>
          <a:xfrm>
            <a:off x="6357950" y="3714752"/>
            <a:ext cx="1190634" cy="1071570"/>
          </a:xfrm>
          <a:prstGeom prst="rect">
            <a:avLst/>
          </a:prstGeom>
        </p:spPr>
      </p:pic>
      <p:pic>
        <p:nvPicPr>
          <p:cNvPr id="5" name="Picture 4" descr="toolbox.jpg"/>
          <p:cNvPicPr>
            <a:picLocks noChangeAspect="1"/>
          </p:cNvPicPr>
          <p:nvPr/>
        </p:nvPicPr>
        <p:blipFill>
          <a:blip r:embed="rId2"/>
          <a:srcRect l="11624" t="67563" r="83171" b="28774"/>
          <a:stretch>
            <a:fillRect/>
          </a:stretch>
        </p:blipFill>
        <p:spPr>
          <a:xfrm>
            <a:off x="4000496" y="1714488"/>
            <a:ext cx="1143008" cy="857256"/>
          </a:xfrm>
          <a:prstGeom prst="rect">
            <a:avLst/>
          </a:prstGeom>
        </p:spPr>
      </p:pic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l="-173" t="66871" r="94318" b="27635"/>
          <a:stretch>
            <a:fillRect/>
          </a:stretch>
        </p:blipFill>
        <p:spPr>
          <a:xfrm>
            <a:off x="6286512" y="1857364"/>
            <a:ext cx="1071570" cy="1071570"/>
          </a:xfrm>
          <a:prstGeom prst="rect">
            <a:avLst/>
          </a:prstGeom>
        </p:spPr>
      </p:pic>
      <p:pic>
        <p:nvPicPr>
          <p:cNvPr id="7" name="Picture 6" descr="toolbox.jpg"/>
          <p:cNvPicPr>
            <a:picLocks noChangeAspect="1"/>
          </p:cNvPicPr>
          <p:nvPr/>
        </p:nvPicPr>
        <p:blipFill>
          <a:blip r:embed="rId2"/>
          <a:srcRect l="11451" t="62515" r="83344" b="33822"/>
          <a:stretch>
            <a:fillRect/>
          </a:stretch>
        </p:blipFill>
        <p:spPr>
          <a:xfrm>
            <a:off x="4071934" y="3000372"/>
            <a:ext cx="1000132" cy="750099"/>
          </a:xfrm>
          <a:prstGeom prst="rect">
            <a:avLst/>
          </a:prstGeom>
        </p:spPr>
      </p:pic>
      <p:pic>
        <p:nvPicPr>
          <p:cNvPr id="8" name="Picture 7" descr="toolbox.jpg"/>
          <p:cNvPicPr>
            <a:picLocks noChangeAspect="1"/>
          </p:cNvPicPr>
          <p:nvPr/>
        </p:nvPicPr>
        <p:blipFill>
          <a:blip r:embed="rId2"/>
          <a:srcRect l="6159" t="61824" r="87985" b="33292"/>
          <a:stretch>
            <a:fillRect/>
          </a:stretch>
        </p:blipFill>
        <p:spPr>
          <a:xfrm>
            <a:off x="1000100" y="3214686"/>
            <a:ext cx="1125149" cy="1000132"/>
          </a:xfrm>
          <a:prstGeom prst="rect">
            <a:avLst/>
          </a:prstGeom>
        </p:spPr>
      </p:pic>
      <p:pic>
        <p:nvPicPr>
          <p:cNvPr id="9" name="Picture 8" descr="toolbox.jpg"/>
          <p:cNvPicPr>
            <a:picLocks noChangeAspect="1"/>
          </p:cNvPicPr>
          <p:nvPr/>
        </p:nvPicPr>
        <p:blipFill>
          <a:blip r:embed="rId2"/>
          <a:srcRect l="217" t="61743" r="93927" b="33373"/>
          <a:stretch>
            <a:fillRect/>
          </a:stretch>
        </p:blipFill>
        <p:spPr>
          <a:xfrm>
            <a:off x="3929058" y="4286256"/>
            <a:ext cx="1428760" cy="1270008"/>
          </a:xfrm>
          <a:prstGeom prst="rect">
            <a:avLst/>
          </a:prstGeom>
        </p:spPr>
      </p:pic>
      <p:pic>
        <p:nvPicPr>
          <p:cNvPr id="10" name="Picture 9" descr="toolbox.jpg"/>
          <p:cNvPicPr>
            <a:picLocks noChangeAspect="1"/>
          </p:cNvPicPr>
          <p:nvPr/>
        </p:nvPicPr>
        <p:blipFill>
          <a:blip r:embed="rId2"/>
          <a:srcRect l="5205" t="71917" r="88289" b="21978"/>
          <a:stretch>
            <a:fillRect/>
          </a:stretch>
        </p:blipFill>
        <p:spPr>
          <a:xfrm>
            <a:off x="1000100" y="1857364"/>
            <a:ext cx="1000132" cy="1000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2857496"/>
            <a:ext cx="16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BUTTON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868" y="2571744"/>
            <a:ext cx="216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COMMAND BUTTON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3702" y="27860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4071942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PICTURE BOX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14810" y="37147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LABEL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4572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55721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l="5205" t="67034" r="88289" b="27472"/>
          <a:stretch>
            <a:fillRect/>
          </a:stretch>
        </p:blipFill>
        <p:spPr>
          <a:xfrm>
            <a:off x="6357950" y="3714752"/>
            <a:ext cx="1190634" cy="1071570"/>
          </a:xfrm>
          <a:prstGeom prst="rect">
            <a:avLst/>
          </a:prstGeom>
        </p:spPr>
      </p:pic>
      <p:pic>
        <p:nvPicPr>
          <p:cNvPr id="5" name="Picture 4" descr="toolbox.jpg"/>
          <p:cNvPicPr>
            <a:picLocks noChangeAspect="1"/>
          </p:cNvPicPr>
          <p:nvPr/>
        </p:nvPicPr>
        <p:blipFill>
          <a:blip r:embed="rId2"/>
          <a:srcRect l="11624" t="67563" r="83171" b="28774"/>
          <a:stretch>
            <a:fillRect/>
          </a:stretch>
        </p:blipFill>
        <p:spPr>
          <a:xfrm>
            <a:off x="4000496" y="1714488"/>
            <a:ext cx="1143008" cy="857256"/>
          </a:xfrm>
          <a:prstGeom prst="rect">
            <a:avLst/>
          </a:prstGeom>
        </p:spPr>
      </p:pic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l="-173" t="66871" r="94318" b="27635"/>
          <a:stretch>
            <a:fillRect/>
          </a:stretch>
        </p:blipFill>
        <p:spPr>
          <a:xfrm>
            <a:off x="6286512" y="1857364"/>
            <a:ext cx="1071570" cy="1071570"/>
          </a:xfrm>
          <a:prstGeom prst="rect">
            <a:avLst/>
          </a:prstGeom>
        </p:spPr>
      </p:pic>
      <p:pic>
        <p:nvPicPr>
          <p:cNvPr id="7" name="Picture 6" descr="toolbox.jpg"/>
          <p:cNvPicPr>
            <a:picLocks noChangeAspect="1"/>
          </p:cNvPicPr>
          <p:nvPr/>
        </p:nvPicPr>
        <p:blipFill>
          <a:blip r:embed="rId2"/>
          <a:srcRect l="11451" t="62515" r="83344" b="33822"/>
          <a:stretch>
            <a:fillRect/>
          </a:stretch>
        </p:blipFill>
        <p:spPr>
          <a:xfrm>
            <a:off x="4071934" y="3000372"/>
            <a:ext cx="1000132" cy="750099"/>
          </a:xfrm>
          <a:prstGeom prst="rect">
            <a:avLst/>
          </a:prstGeom>
        </p:spPr>
      </p:pic>
      <p:pic>
        <p:nvPicPr>
          <p:cNvPr id="8" name="Picture 7" descr="toolbox.jpg"/>
          <p:cNvPicPr>
            <a:picLocks noChangeAspect="1"/>
          </p:cNvPicPr>
          <p:nvPr/>
        </p:nvPicPr>
        <p:blipFill>
          <a:blip r:embed="rId2"/>
          <a:srcRect l="6159" t="61824" r="87985" b="33292"/>
          <a:stretch>
            <a:fillRect/>
          </a:stretch>
        </p:blipFill>
        <p:spPr>
          <a:xfrm>
            <a:off x="1000100" y="3214686"/>
            <a:ext cx="1125149" cy="1000132"/>
          </a:xfrm>
          <a:prstGeom prst="rect">
            <a:avLst/>
          </a:prstGeom>
        </p:spPr>
      </p:pic>
      <p:pic>
        <p:nvPicPr>
          <p:cNvPr id="9" name="Picture 8" descr="toolbox.jpg"/>
          <p:cNvPicPr>
            <a:picLocks noChangeAspect="1"/>
          </p:cNvPicPr>
          <p:nvPr/>
        </p:nvPicPr>
        <p:blipFill>
          <a:blip r:embed="rId2"/>
          <a:srcRect l="217" t="61743" r="93927" b="33373"/>
          <a:stretch>
            <a:fillRect/>
          </a:stretch>
        </p:blipFill>
        <p:spPr>
          <a:xfrm>
            <a:off x="3929058" y="4286256"/>
            <a:ext cx="1428760" cy="1270008"/>
          </a:xfrm>
          <a:prstGeom prst="rect">
            <a:avLst/>
          </a:prstGeom>
        </p:spPr>
      </p:pic>
      <p:pic>
        <p:nvPicPr>
          <p:cNvPr id="10" name="Picture 9" descr="toolbox.jpg"/>
          <p:cNvPicPr>
            <a:picLocks noChangeAspect="1"/>
          </p:cNvPicPr>
          <p:nvPr/>
        </p:nvPicPr>
        <p:blipFill>
          <a:blip r:embed="rId2"/>
          <a:srcRect l="5205" t="71917" r="88289" b="21978"/>
          <a:stretch>
            <a:fillRect/>
          </a:stretch>
        </p:blipFill>
        <p:spPr>
          <a:xfrm>
            <a:off x="1000100" y="1857364"/>
            <a:ext cx="1000132" cy="1000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2857496"/>
            <a:ext cx="16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BUTTON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868" y="2571744"/>
            <a:ext cx="216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COMMAND BUTTON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3702" y="27860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4071942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PICTURE BOX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14810" y="37147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LABEL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4572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557214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POINTER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olbox.jpg"/>
          <p:cNvPicPr>
            <a:picLocks noChangeAspect="1"/>
          </p:cNvPicPr>
          <p:nvPr/>
        </p:nvPicPr>
        <p:blipFill>
          <a:blip r:embed="rId2"/>
          <a:srcRect l="5205" t="67034" r="88289" b="27472"/>
          <a:stretch>
            <a:fillRect/>
          </a:stretch>
        </p:blipFill>
        <p:spPr>
          <a:xfrm>
            <a:off x="6357950" y="3714752"/>
            <a:ext cx="1190634" cy="1071570"/>
          </a:xfrm>
          <a:prstGeom prst="rect">
            <a:avLst/>
          </a:prstGeom>
        </p:spPr>
      </p:pic>
      <p:pic>
        <p:nvPicPr>
          <p:cNvPr id="5" name="Picture 4" descr="toolbox.jpg"/>
          <p:cNvPicPr>
            <a:picLocks noChangeAspect="1"/>
          </p:cNvPicPr>
          <p:nvPr/>
        </p:nvPicPr>
        <p:blipFill>
          <a:blip r:embed="rId2"/>
          <a:srcRect l="11624" t="67563" r="83171" b="28774"/>
          <a:stretch>
            <a:fillRect/>
          </a:stretch>
        </p:blipFill>
        <p:spPr>
          <a:xfrm>
            <a:off x="4000496" y="1714488"/>
            <a:ext cx="1143008" cy="857256"/>
          </a:xfrm>
          <a:prstGeom prst="rect">
            <a:avLst/>
          </a:prstGeom>
        </p:spPr>
      </p:pic>
      <p:pic>
        <p:nvPicPr>
          <p:cNvPr id="6" name="Picture 5" descr="toolbox.jpg"/>
          <p:cNvPicPr>
            <a:picLocks noChangeAspect="1"/>
          </p:cNvPicPr>
          <p:nvPr/>
        </p:nvPicPr>
        <p:blipFill>
          <a:blip r:embed="rId2"/>
          <a:srcRect l="-173" t="66871" r="94318" b="27635"/>
          <a:stretch>
            <a:fillRect/>
          </a:stretch>
        </p:blipFill>
        <p:spPr>
          <a:xfrm>
            <a:off x="6286512" y="1857364"/>
            <a:ext cx="1071570" cy="1071570"/>
          </a:xfrm>
          <a:prstGeom prst="rect">
            <a:avLst/>
          </a:prstGeom>
        </p:spPr>
      </p:pic>
      <p:pic>
        <p:nvPicPr>
          <p:cNvPr id="7" name="Picture 6" descr="toolbox.jpg"/>
          <p:cNvPicPr>
            <a:picLocks noChangeAspect="1"/>
          </p:cNvPicPr>
          <p:nvPr/>
        </p:nvPicPr>
        <p:blipFill>
          <a:blip r:embed="rId2"/>
          <a:srcRect l="11451" t="62515" r="83344" b="33822"/>
          <a:stretch>
            <a:fillRect/>
          </a:stretch>
        </p:blipFill>
        <p:spPr>
          <a:xfrm>
            <a:off x="4071934" y="3000372"/>
            <a:ext cx="1000132" cy="750099"/>
          </a:xfrm>
          <a:prstGeom prst="rect">
            <a:avLst/>
          </a:prstGeom>
        </p:spPr>
      </p:pic>
      <p:pic>
        <p:nvPicPr>
          <p:cNvPr id="8" name="Picture 7" descr="toolbox.jpg"/>
          <p:cNvPicPr>
            <a:picLocks noChangeAspect="1"/>
          </p:cNvPicPr>
          <p:nvPr/>
        </p:nvPicPr>
        <p:blipFill>
          <a:blip r:embed="rId2"/>
          <a:srcRect l="6159" t="61824" r="87985" b="33292"/>
          <a:stretch>
            <a:fillRect/>
          </a:stretch>
        </p:blipFill>
        <p:spPr>
          <a:xfrm>
            <a:off x="1000100" y="3214686"/>
            <a:ext cx="1125149" cy="1000132"/>
          </a:xfrm>
          <a:prstGeom prst="rect">
            <a:avLst/>
          </a:prstGeom>
        </p:spPr>
      </p:pic>
      <p:pic>
        <p:nvPicPr>
          <p:cNvPr id="9" name="Picture 8" descr="toolbox.jpg"/>
          <p:cNvPicPr>
            <a:picLocks noChangeAspect="1"/>
          </p:cNvPicPr>
          <p:nvPr/>
        </p:nvPicPr>
        <p:blipFill>
          <a:blip r:embed="rId2"/>
          <a:srcRect l="217" t="61743" r="93927" b="33373"/>
          <a:stretch>
            <a:fillRect/>
          </a:stretch>
        </p:blipFill>
        <p:spPr>
          <a:xfrm>
            <a:off x="3929058" y="4286256"/>
            <a:ext cx="1428760" cy="1270008"/>
          </a:xfrm>
          <a:prstGeom prst="rect">
            <a:avLst/>
          </a:prstGeom>
        </p:spPr>
      </p:pic>
      <p:pic>
        <p:nvPicPr>
          <p:cNvPr id="10" name="Picture 9" descr="toolbox.jpg"/>
          <p:cNvPicPr>
            <a:picLocks noChangeAspect="1"/>
          </p:cNvPicPr>
          <p:nvPr/>
        </p:nvPicPr>
        <p:blipFill>
          <a:blip r:embed="rId2"/>
          <a:srcRect l="5205" t="71917" r="88289" b="21978"/>
          <a:stretch>
            <a:fillRect/>
          </a:stretch>
        </p:blipFill>
        <p:spPr>
          <a:xfrm>
            <a:off x="1000100" y="1857364"/>
            <a:ext cx="1000132" cy="1000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1538" y="2857496"/>
            <a:ext cx="16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BUTTON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868" y="2571744"/>
            <a:ext cx="216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COMMAND BUTTON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3702" y="27860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4071942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PICTURE BOX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14810" y="371475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LABEL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457200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FRAME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86248" y="557214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POINTER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r>
              <a:rPr lang="en-US" dirty="0" smtClean="0"/>
              <a:t>LABEL</a:t>
            </a:r>
          </a:p>
          <a:p>
            <a:endParaRPr lang="en-US" dirty="0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6956" t="15964" r="84696" b="72767"/>
          <a:stretch>
            <a:fillRect/>
          </a:stretch>
        </p:blipFill>
        <p:spPr bwMode="auto">
          <a:xfrm>
            <a:off x="500034" y="1643050"/>
            <a:ext cx="3500462" cy="29289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500034" y="1643050"/>
            <a:ext cx="1285884" cy="12144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r>
              <a:rPr lang="en-US" dirty="0" smtClean="0"/>
              <a:t>TEXT BOX</a:t>
            </a:r>
          </a:p>
          <a:p>
            <a:r>
              <a:rPr lang="en-US" dirty="0" smtClean="0"/>
              <a:t>INPUT DATA</a:t>
            </a:r>
          </a:p>
          <a:p>
            <a:endParaRPr lang="en-US" dirty="0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6956" t="15964" r="84696" b="72767"/>
          <a:stretch>
            <a:fillRect/>
          </a:stretch>
        </p:blipFill>
        <p:spPr bwMode="auto">
          <a:xfrm>
            <a:off x="500034" y="1643050"/>
            <a:ext cx="3500462" cy="29289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2071670" y="1785926"/>
            <a:ext cx="1285884" cy="12144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r>
              <a:rPr lang="en-US" dirty="0" smtClean="0"/>
              <a:t>COMMAND BUTTON</a:t>
            </a:r>
          </a:p>
          <a:p>
            <a:endParaRPr lang="en-US" dirty="0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6956" t="15964" r="84696" b="72767"/>
          <a:stretch>
            <a:fillRect/>
          </a:stretch>
        </p:blipFill>
        <p:spPr bwMode="auto">
          <a:xfrm>
            <a:off x="500034" y="1643050"/>
            <a:ext cx="3500462" cy="29289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2071670" y="3143248"/>
            <a:ext cx="1285884" cy="12144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r>
              <a:rPr lang="en-US" dirty="0" smtClean="0"/>
              <a:t>YANG BISA </a:t>
            </a:r>
            <a:r>
              <a:rPr lang="en-US" dirty="0" smtClean="0">
                <a:solidFill>
                  <a:srgbClr val="FF0000"/>
                </a:solidFill>
              </a:rPr>
              <a:t>DIINPUT</a:t>
            </a:r>
            <a:r>
              <a:rPr lang="en-US" dirty="0" smtClean="0"/>
              <a:t> / DI </a:t>
            </a:r>
            <a:r>
              <a:rPr lang="en-US" dirty="0" smtClean="0">
                <a:solidFill>
                  <a:srgbClr val="FF0000"/>
                </a:solidFill>
              </a:rPr>
              <a:t>RUBAH</a:t>
            </a:r>
            <a:r>
              <a:rPr lang="en-US" dirty="0" smtClean="0"/>
              <a:t> 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6956" t="15964" r="84696" b="72767"/>
          <a:stretch>
            <a:fillRect/>
          </a:stretch>
        </p:blipFill>
        <p:spPr bwMode="auto">
          <a:xfrm>
            <a:off x="500034" y="1643050"/>
            <a:ext cx="3500462" cy="29289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r>
              <a:rPr lang="en-US" dirty="0" smtClean="0"/>
              <a:t>YANG BISA </a:t>
            </a:r>
            <a:r>
              <a:rPr lang="en-US" dirty="0" smtClean="0">
                <a:solidFill>
                  <a:srgbClr val="FF0000"/>
                </a:solidFill>
              </a:rPr>
              <a:t>DIINPUT</a:t>
            </a:r>
            <a:r>
              <a:rPr lang="en-US" dirty="0" smtClean="0"/>
              <a:t> / DI </a:t>
            </a:r>
            <a:r>
              <a:rPr lang="en-US" dirty="0" smtClean="0">
                <a:solidFill>
                  <a:srgbClr val="FF0000"/>
                </a:solidFill>
              </a:rPr>
              <a:t>RUBAH</a:t>
            </a:r>
            <a:r>
              <a:rPr lang="en-US" dirty="0" smtClean="0"/>
              <a:t> 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TEXT BOX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6956" t="15964" r="84696" b="72767"/>
          <a:stretch>
            <a:fillRect/>
          </a:stretch>
        </p:blipFill>
        <p:spPr bwMode="auto">
          <a:xfrm>
            <a:off x="500034" y="1643050"/>
            <a:ext cx="3500462" cy="29289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2000232" y="1785926"/>
            <a:ext cx="1285884" cy="12144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ASIL2.jpg"/>
          <p:cNvPicPr>
            <a:picLocks noChangeAspect="1"/>
          </p:cNvPicPr>
          <p:nvPr/>
        </p:nvPicPr>
        <p:blipFill>
          <a:blip r:embed="rId2"/>
          <a:srcRect l="16406" t="15278" r="46875" b="18055"/>
          <a:stretch>
            <a:fillRect/>
          </a:stretch>
        </p:blipFill>
        <p:spPr>
          <a:xfrm>
            <a:off x="1571604" y="285728"/>
            <a:ext cx="5786478" cy="5909595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r>
              <a:rPr lang="en-US" dirty="0" smtClean="0"/>
              <a:t>YANG </a:t>
            </a:r>
            <a:r>
              <a:rPr lang="en-US" dirty="0" smtClean="0">
                <a:solidFill>
                  <a:srgbClr val="FF0000"/>
                </a:solidFill>
              </a:rPr>
              <a:t>TIDAK</a:t>
            </a:r>
            <a:r>
              <a:rPr lang="en-US" dirty="0" smtClean="0"/>
              <a:t> BISA DIINPUT / DI RUBAH 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6956" t="15964" r="84696" b="72767"/>
          <a:stretch>
            <a:fillRect/>
          </a:stretch>
        </p:blipFill>
        <p:spPr bwMode="auto">
          <a:xfrm>
            <a:off x="500034" y="1643050"/>
            <a:ext cx="3500462" cy="29289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8" y="1600200"/>
            <a:ext cx="4400552" cy="4525963"/>
          </a:xfrm>
        </p:spPr>
        <p:txBody>
          <a:bodyPr/>
          <a:lstStyle/>
          <a:p>
            <a:r>
              <a:rPr lang="en-US" dirty="0" smtClean="0"/>
              <a:t>YANG </a:t>
            </a:r>
            <a:r>
              <a:rPr lang="en-US" dirty="0" smtClean="0">
                <a:solidFill>
                  <a:srgbClr val="FF0000"/>
                </a:solidFill>
              </a:rPr>
              <a:t>TIDAK</a:t>
            </a:r>
            <a:r>
              <a:rPr lang="en-US" dirty="0" smtClean="0"/>
              <a:t> BISA DIINPUT / DI RUBAH 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LABEL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mage-03"/>
          <p:cNvPicPr/>
          <p:nvPr/>
        </p:nvPicPr>
        <p:blipFill>
          <a:blip r:embed="rId2" cstate="print"/>
          <a:srcRect l="6956" t="15964" r="84696" b="72767"/>
          <a:stretch>
            <a:fillRect/>
          </a:stretch>
        </p:blipFill>
        <p:spPr bwMode="auto">
          <a:xfrm>
            <a:off x="500034" y="1643050"/>
            <a:ext cx="3500462" cy="29289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500034" y="1785926"/>
            <a:ext cx="1285884" cy="12144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Design Time </a:t>
            </a:r>
            <a:r>
              <a:rPr lang="en-US" b="1" dirty="0" err="1" smtClean="0"/>
              <a:t>dan</a:t>
            </a:r>
            <a:r>
              <a:rPr lang="en-US" b="1" dirty="0" smtClean="0"/>
              <a:t> Running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DESIGN TIME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mulai</a:t>
            </a:r>
            <a:r>
              <a:rPr lang="en-US" dirty="0" smtClean="0"/>
              <a:t> </a:t>
            </a:r>
            <a:r>
              <a:rPr lang="en-US" dirty="0" err="1" smtClean="0"/>
              <a:t>merancang</a:t>
            </a:r>
            <a:r>
              <a:rPr lang="en-US" dirty="0" smtClean="0"/>
              <a:t> </a:t>
            </a:r>
            <a:r>
              <a:rPr lang="en-US" dirty="0" err="1" smtClean="0"/>
              <a:t>tampilan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menuliskan</a:t>
            </a:r>
            <a:r>
              <a:rPr lang="en-US" dirty="0" smtClean="0"/>
              <a:t> </a:t>
            </a:r>
            <a:r>
              <a:rPr lang="en-US" dirty="0" err="1" smtClean="0"/>
              <a:t>prosedur</a:t>
            </a:r>
            <a:r>
              <a:rPr lang="en-US" dirty="0" smtClean="0"/>
              <a:t> program.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RUNNING TIME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r">
              <a:buNone/>
            </a:pPr>
            <a:r>
              <a:rPr lang="en-US" dirty="0" smtClean="0"/>
              <a:t>	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menjalankan</a:t>
            </a:r>
            <a:r>
              <a:rPr lang="en-US" dirty="0" smtClean="0"/>
              <a:t> </a:t>
            </a:r>
            <a:r>
              <a:rPr lang="en-US" dirty="0" err="1" smtClean="0"/>
              <a:t>prosedur</a:t>
            </a:r>
            <a:r>
              <a:rPr lang="en-US" dirty="0" smtClean="0"/>
              <a:t> program (Run)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6760" t="6882" r="54696" b="84124"/>
          <a:stretch>
            <a:fillRect/>
          </a:stretch>
        </p:blipFill>
        <p:spPr bwMode="auto">
          <a:xfrm>
            <a:off x="5500694" y="3929066"/>
            <a:ext cx="3200420" cy="142876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3" cstate="print">
            <a:grayscl/>
          </a:blip>
          <a:srcRect l="14583" t="20987" r="58333" b="48457"/>
          <a:stretch>
            <a:fillRect/>
          </a:stretch>
        </p:blipFill>
        <p:spPr bwMode="auto">
          <a:xfrm>
            <a:off x="1071538" y="3929066"/>
            <a:ext cx="250033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Tombol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menjalankan</a:t>
            </a:r>
            <a:r>
              <a:rPr lang="en-US" dirty="0" smtClean="0"/>
              <a:t> program (</a:t>
            </a:r>
            <a:r>
              <a:rPr lang="en-US" dirty="0" smtClean="0">
                <a:solidFill>
                  <a:srgbClr val="FF0000"/>
                </a:solidFill>
              </a:rPr>
              <a:t>Run</a:t>
            </a:r>
            <a:r>
              <a:rPr lang="en-US" dirty="0" smtClean="0"/>
              <a:t>)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tombol</a:t>
            </a:r>
            <a:r>
              <a:rPr lang="en-US" dirty="0" smtClean="0"/>
              <a:t> Start  - </a:t>
            </a:r>
            <a:r>
              <a:rPr lang="en-US" b="1" dirty="0" smtClean="0">
                <a:solidFill>
                  <a:srgbClr val="FF0000"/>
                </a:solidFill>
              </a:rPr>
              <a:t>F5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6760" t="3134" r="50217" b="83374"/>
          <a:stretch>
            <a:fillRect/>
          </a:stretch>
        </p:blipFill>
        <p:spPr bwMode="auto">
          <a:xfrm>
            <a:off x="2928926" y="3643314"/>
            <a:ext cx="3700486" cy="219552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Tipe</a:t>
            </a:r>
            <a:r>
              <a:rPr lang="en-US" b="1" dirty="0" smtClean="0"/>
              <a:t> Data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857364"/>
          <a:ext cx="8229600" cy="4182124"/>
        </p:xfrm>
        <a:graphic>
          <a:graphicData uri="http://schemas.openxmlformats.org/drawingml/2006/table">
            <a:tbl>
              <a:tblPr/>
              <a:tblGrid>
                <a:gridCol w="1114404"/>
                <a:gridCol w="7115196"/>
              </a:tblGrid>
              <a:tr h="391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Tipe</a:t>
                      </a:r>
                      <a:endParaRPr lang="en-US" sz="2400" b="1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Range / Kisaran</a:t>
                      </a:r>
                      <a:endParaRPr lang="en-US" sz="2400" b="1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Integer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Menampung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</a:t>
                      </a: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bilangan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bulat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 - 32768 s/d 32767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053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Single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Menampung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</a:t>
                      </a: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bilangan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bulat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</a:t>
                      </a: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dan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pecahan</a:t>
                      </a:r>
                      <a:endParaRPr lang="en-US" sz="2400" dirty="0">
                        <a:solidFill>
                          <a:srgbClr val="FF0000"/>
                        </a:solidFill>
                        <a:latin typeface="Back to School " pitchFamily="2" charset="0"/>
                        <a:ea typeface="SimSu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Negatif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: -3.40282E38 s/d –1.401298E-45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dirty="0">
                          <a:latin typeface="Back to School " pitchFamily="2" charset="0"/>
                          <a:ea typeface="SimSun"/>
                        </a:rPr>
                        <a:t>Positif  :  1.401298E-45 s/d 3.40282E38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Boolean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True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(</a:t>
                      </a: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Benar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) </a:t>
                      </a: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dan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False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 (</a:t>
                      </a:r>
                      <a:r>
                        <a:rPr lang="en-US" sz="1800" dirty="0" err="1">
                          <a:latin typeface="Back to School " pitchFamily="2" charset="0"/>
                          <a:ea typeface="SimSun"/>
                        </a:rPr>
                        <a:t>Salah</a:t>
                      </a:r>
                      <a:r>
                        <a:rPr lang="en-US" sz="1800" dirty="0">
                          <a:latin typeface="Back to School " pitchFamily="2" charset="0"/>
                          <a:ea typeface="SimSun"/>
                        </a:rPr>
                        <a:t>)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Currency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dirty="0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Data mata uang </a:t>
                      </a:r>
                      <a:r>
                        <a:rPr lang="id-ID" sz="1800" dirty="0">
                          <a:latin typeface="Back to School " pitchFamily="2" charset="0"/>
                          <a:ea typeface="SimSun"/>
                        </a:rPr>
                        <a:t>–922337203685477.5808 s/d 922337203685477.5807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Byte 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dirty="0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0</a:t>
                      </a:r>
                      <a:r>
                        <a:rPr lang="id-ID" sz="1800" dirty="0">
                          <a:latin typeface="Back to School " pitchFamily="2" charset="0"/>
                          <a:ea typeface="SimSun"/>
                        </a:rPr>
                        <a:t> s/d </a:t>
                      </a:r>
                      <a:r>
                        <a:rPr lang="id-ID" sz="1800" dirty="0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255</a:t>
                      </a:r>
                      <a:endParaRPr lang="en-US" sz="2400" dirty="0">
                        <a:solidFill>
                          <a:srgbClr val="FF0000"/>
                        </a:solidFill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Date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dirty="0">
                          <a:latin typeface="Back to School " pitchFamily="2" charset="0"/>
                          <a:ea typeface="SimSun"/>
                        </a:rPr>
                        <a:t>Data </a:t>
                      </a:r>
                      <a:r>
                        <a:rPr lang="id-ID" sz="1800" dirty="0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tanggal</a:t>
                      </a:r>
                      <a:r>
                        <a:rPr lang="id-ID" sz="1800" dirty="0">
                          <a:latin typeface="Back to School " pitchFamily="2" charset="0"/>
                          <a:ea typeface="SimSun"/>
                        </a:rPr>
                        <a:t> 1 januari 100 s/d 31 Desember 9999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err="1" smtClean="0">
                          <a:latin typeface="Back to School " pitchFamily="2" charset="0"/>
                          <a:ea typeface="SimSun"/>
                        </a:rPr>
                        <a:t>Str</a:t>
                      </a:r>
                      <a:r>
                        <a:rPr lang="id-ID" sz="1800" b="1" dirty="0">
                          <a:latin typeface="Back to School " pitchFamily="2" charset="0"/>
                          <a:ea typeface="SimSun"/>
                        </a:rPr>
                        <a:t>ing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id-ID" sz="1800" dirty="0">
                          <a:latin typeface="Back to School " pitchFamily="2" charset="0"/>
                          <a:ea typeface="SimSun"/>
                        </a:rPr>
                        <a:t>Data berupa </a:t>
                      </a:r>
                      <a:r>
                        <a:rPr lang="id-ID" sz="1800" dirty="0">
                          <a:solidFill>
                            <a:srgbClr val="FF0000"/>
                          </a:solidFill>
                          <a:latin typeface="Back to School " pitchFamily="2" charset="0"/>
                          <a:ea typeface="SimSun"/>
                        </a:rPr>
                        <a:t>huruf</a:t>
                      </a:r>
                      <a:r>
                        <a:rPr lang="id-ID" sz="1800" dirty="0">
                          <a:latin typeface="Back to School " pitchFamily="2" charset="0"/>
                          <a:ea typeface="SimSun"/>
                        </a:rPr>
                        <a:t> / karakter </a:t>
                      </a:r>
                      <a:endParaRPr lang="en-US" sz="2400" dirty="0">
                        <a:latin typeface="Back to School " pitchFamily="2" charset="0"/>
                        <a:ea typeface="SimSun"/>
                      </a:endParaRPr>
                    </a:p>
                  </a:txBody>
                  <a:tcPr marL="60536" marR="60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fontAlgn="t">
              <a:buNone/>
            </a:pPr>
            <a:r>
              <a:rPr lang="id-ID" dirty="0" smtClean="0"/>
              <a:t>Integer</a:t>
            </a:r>
            <a:endParaRPr lang="en-US" dirty="0" smtClean="0"/>
          </a:p>
          <a:p>
            <a:pPr algn="ctr" fontAlgn="t">
              <a:buNone/>
            </a:pPr>
            <a:r>
              <a:rPr lang="id-ID" dirty="0" smtClean="0"/>
              <a:t>Single</a:t>
            </a:r>
            <a:endParaRPr lang="en-US" dirty="0" smtClean="0"/>
          </a:p>
          <a:p>
            <a:pPr algn="ctr" fontAlgn="t">
              <a:buNone/>
            </a:pPr>
            <a:r>
              <a:rPr lang="id-ID" dirty="0" smtClean="0"/>
              <a:t>Boolean</a:t>
            </a:r>
            <a:endParaRPr lang="en-US" dirty="0" smtClean="0"/>
          </a:p>
          <a:p>
            <a:pPr algn="ctr" fontAlgn="t">
              <a:buNone/>
            </a:pPr>
            <a:r>
              <a:rPr lang="id-ID" dirty="0" smtClean="0"/>
              <a:t>Currency</a:t>
            </a:r>
            <a:endParaRPr lang="en-US" dirty="0" smtClean="0"/>
          </a:p>
          <a:p>
            <a:pPr algn="ctr" fontAlgn="t">
              <a:buNone/>
            </a:pPr>
            <a:r>
              <a:rPr lang="id-ID" dirty="0" smtClean="0"/>
              <a:t>Byte </a:t>
            </a:r>
            <a:endParaRPr lang="en-US" dirty="0" smtClean="0"/>
          </a:p>
          <a:p>
            <a:pPr algn="ctr" fontAlgn="t">
              <a:buNone/>
            </a:pPr>
            <a:r>
              <a:rPr lang="id-ID" dirty="0" smtClean="0"/>
              <a:t>Date</a:t>
            </a:r>
            <a:endParaRPr lang="en-US" dirty="0" smtClean="0"/>
          </a:p>
          <a:p>
            <a:pPr algn="ctr" fontAlgn="t">
              <a:buNone/>
            </a:pPr>
            <a:r>
              <a:rPr lang="en-US" dirty="0" err="1" smtClean="0"/>
              <a:t>Str</a:t>
            </a:r>
            <a:r>
              <a:rPr lang="id-ID" dirty="0" smtClean="0"/>
              <a:t>ing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ASIL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9109" t="15046" r="56436" b="36054"/>
          <a:stretch>
            <a:fillRect/>
          </a:stretch>
        </p:blipFill>
        <p:spPr>
          <a:xfrm>
            <a:off x="2500298" y="1428736"/>
            <a:ext cx="3786214" cy="50363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Pengertian</a:t>
            </a:r>
            <a:r>
              <a:rPr lang="en-US" dirty="0" smtClean="0"/>
              <a:t> New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membuat</a:t>
            </a:r>
            <a:r>
              <a:rPr lang="en-US" dirty="0" smtClean="0"/>
              <a:t> project </a:t>
            </a:r>
            <a:r>
              <a:rPr lang="en-US" dirty="0" err="1" smtClean="0"/>
              <a:t>baru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visual basic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Event, </a:t>
            </a:r>
            <a:r>
              <a:rPr lang="en-US" b="1" dirty="0" err="1" smtClean="0"/>
              <a:t>Metoda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Prosedur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EVENT </a:t>
            </a:r>
            <a:endParaRPr lang="id-ID" b="1" u="sng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err="1" smtClean="0"/>
              <a:t>perintah</a:t>
            </a:r>
            <a:r>
              <a:rPr lang="en-US" dirty="0" smtClean="0"/>
              <a:t> </a:t>
            </a:r>
            <a:endParaRPr lang="id-ID" dirty="0" smtClean="0"/>
          </a:p>
          <a:p>
            <a:pPr algn="ctr">
              <a:buNone/>
            </a:pPr>
            <a:r>
              <a:rPr lang="en-US" dirty="0" smtClean="0"/>
              <a:t>yang </a:t>
            </a:r>
            <a:r>
              <a:rPr lang="en-US" dirty="0" err="1" smtClean="0"/>
              <a:t>diterima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</a:t>
            </a:r>
            <a:endParaRPr lang="id-ID" dirty="0" smtClean="0"/>
          </a:p>
          <a:p>
            <a:pPr algn="ctr">
              <a:buNone/>
            </a:pPr>
            <a:r>
              <a:rPr lang="en-US" dirty="0" smtClean="0"/>
              <a:t>(</a:t>
            </a:r>
            <a:r>
              <a:rPr lang="en-US" dirty="0" err="1" smtClean="0"/>
              <a:t>contoh</a:t>
            </a:r>
            <a:r>
              <a:rPr lang="en-US" dirty="0" smtClean="0"/>
              <a:t>: Load, Click, Double Click, </a:t>
            </a:r>
            <a:r>
              <a:rPr lang="en-US" dirty="0" err="1" smtClean="0"/>
              <a:t>dll</a:t>
            </a:r>
            <a:r>
              <a:rPr lang="en-US" dirty="0" smtClean="0"/>
              <a:t>). </a:t>
            </a:r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Event, </a:t>
            </a:r>
            <a:r>
              <a:rPr lang="en-US" b="1" dirty="0" err="1" smtClean="0"/>
              <a:t>Metoda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Prosedur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METODA </a:t>
            </a:r>
            <a:endParaRPr lang="id-ID" b="1" u="sng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 smtClean="0"/>
              <a:t> </a:t>
            </a:r>
            <a:endParaRPr lang="id-ID" dirty="0" smtClean="0"/>
          </a:p>
          <a:p>
            <a:pPr algn="ctr">
              <a:buNone/>
            </a:pPr>
            <a:r>
              <a:rPr lang="en-US" dirty="0" smtClean="0"/>
              <a:t>yang 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tersedia</a:t>
            </a:r>
            <a:r>
              <a:rPr lang="en-US" dirty="0" smtClean="0"/>
              <a:t> </a:t>
            </a:r>
            <a:r>
              <a:rPr lang="en-US" dirty="0" err="1" smtClean="0"/>
              <a:t>didalam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</a:t>
            </a:r>
            <a:endParaRPr lang="id-ID" dirty="0" smtClean="0"/>
          </a:p>
          <a:p>
            <a:pPr algn="ctr">
              <a:buNone/>
            </a:pPr>
            <a:r>
              <a:rPr lang="en-US" dirty="0" err="1" smtClean="0"/>
              <a:t>dan</a:t>
            </a:r>
            <a:r>
              <a:rPr lang="en-US" dirty="0" smtClean="0"/>
              <a:t> </a:t>
            </a:r>
            <a:endParaRPr lang="id-ID" dirty="0" smtClean="0"/>
          </a:p>
          <a:p>
            <a:pPr algn="ctr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mempunyai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tugas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khusus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id-ID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smtClean="0"/>
              <a:t>(Print, Show, </a:t>
            </a:r>
            <a:r>
              <a:rPr lang="en-US" dirty="0" err="1" smtClean="0"/>
              <a:t>dll</a:t>
            </a:r>
            <a:r>
              <a:rPr lang="en-US" dirty="0" smtClean="0"/>
              <a:t>)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Event, </a:t>
            </a:r>
            <a:r>
              <a:rPr lang="en-US" b="1" dirty="0" err="1" smtClean="0"/>
              <a:t>Metoda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Prosedur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PROSEDUR</a:t>
            </a:r>
            <a:r>
              <a:rPr lang="en-US" u="sng" dirty="0" smtClean="0">
                <a:solidFill>
                  <a:srgbClr val="FF0000"/>
                </a:solidFill>
              </a:rPr>
              <a:t>  </a:t>
            </a:r>
            <a:endParaRPr lang="id-ID" u="sng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serangkaian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tulisan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perintah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kode</a:t>
            </a:r>
            <a:r>
              <a:rPr lang="en-US" dirty="0" smtClean="0"/>
              <a:t> program) </a:t>
            </a:r>
            <a:endParaRPr lang="id-ID" dirty="0" smtClean="0"/>
          </a:p>
          <a:p>
            <a:pPr algn="ctr">
              <a:buNone/>
            </a:pPr>
            <a:r>
              <a:rPr lang="en-US" dirty="0" smtClean="0"/>
              <a:t>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dilaksanakan</a:t>
            </a:r>
            <a:r>
              <a:rPr lang="en-US" dirty="0" smtClean="0"/>
              <a:t> </a:t>
            </a:r>
            <a:endParaRPr lang="id-ID" dirty="0" smtClean="0"/>
          </a:p>
          <a:p>
            <a:pPr algn="ctr">
              <a:buNone/>
            </a:pP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</a:t>
            </a:r>
            <a:r>
              <a:rPr lang="en-US" dirty="0" err="1" smtClean="0"/>
              <a:t>dijalankan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SIL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285728"/>
            <a:ext cx="4114800" cy="3087624"/>
          </a:xfrm>
          <a:prstGeom prst="rect">
            <a:avLst/>
          </a:prstGeom>
        </p:spPr>
      </p:pic>
      <p:pic>
        <p:nvPicPr>
          <p:cNvPr id="7" name="Picture 6" descr="HASIL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85728"/>
            <a:ext cx="3810000" cy="3810000"/>
          </a:xfrm>
          <a:prstGeom prst="rect">
            <a:avLst/>
          </a:prstGeom>
        </p:spPr>
      </p:pic>
      <p:pic>
        <p:nvPicPr>
          <p:cNvPr id="8" name="Picture 7" descr="HASIL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3357562"/>
            <a:ext cx="4286280" cy="3206338"/>
          </a:xfrm>
          <a:prstGeom prst="rect">
            <a:avLst/>
          </a:prstGeom>
        </p:spPr>
      </p:pic>
      <p:pic>
        <p:nvPicPr>
          <p:cNvPr id="9" name="Picture 8" descr="HASIL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4214818"/>
            <a:ext cx="3435270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Event, </a:t>
            </a:r>
            <a:r>
              <a:rPr lang="en-US" b="1" dirty="0" err="1" smtClean="0"/>
              <a:t>Metoda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Prosedur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b="1" dirty="0" smtClean="0"/>
              <a:t>EVENT</a:t>
            </a:r>
          </a:p>
          <a:p>
            <a:pPr algn="ctr">
              <a:lnSpc>
                <a:spcPct val="150000"/>
              </a:lnSpc>
              <a:buNone/>
            </a:pPr>
            <a:r>
              <a:rPr lang="en-US" b="1" dirty="0" smtClean="0"/>
              <a:t>METODA</a:t>
            </a:r>
          </a:p>
          <a:p>
            <a:pPr algn="ctr">
              <a:lnSpc>
                <a:spcPct val="150000"/>
              </a:lnSpc>
              <a:buNone/>
            </a:pPr>
            <a:r>
              <a:rPr lang="en-US" b="1" dirty="0" smtClean="0"/>
              <a:t>PROSEDUR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60000"/>
              </a:lnSpc>
              <a:buNone/>
            </a:pPr>
            <a:r>
              <a:rPr lang="id-ID" sz="4000" b="1" dirty="0" smtClean="0"/>
              <a:t>Double Click</a:t>
            </a:r>
            <a:endParaRPr lang="en-US" sz="4000" b="1" dirty="0" smtClean="0"/>
          </a:p>
          <a:p>
            <a:pPr algn="ctr">
              <a:lnSpc>
                <a:spcPct val="160000"/>
              </a:lnSpc>
              <a:buNone/>
            </a:pPr>
            <a:r>
              <a:rPr lang="id-ID" sz="4000" b="1" dirty="0" smtClean="0"/>
              <a:t>Print</a:t>
            </a:r>
            <a:endParaRPr lang="en-US" sz="4000" b="1" dirty="0" smtClean="0"/>
          </a:p>
          <a:p>
            <a:pPr algn="ctr">
              <a:lnSpc>
                <a:spcPct val="160000"/>
              </a:lnSpc>
              <a:buNone/>
            </a:pPr>
            <a:r>
              <a:rPr lang="id-ID" sz="4000" b="1" dirty="0" smtClean="0"/>
              <a:t>Kode Program</a:t>
            </a:r>
            <a:endParaRPr lang="en-US" sz="4000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dirty="0" err="1" smtClean="0"/>
              <a:t>Perintah</a:t>
            </a:r>
            <a:r>
              <a:rPr lang="en-US" dirty="0" smtClean="0"/>
              <a:t> </a:t>
            </a:r>
            <a:r>
              <a:rPr lang="en-US" dirty="0" err="1" smtClean="0"/>
              <a:t>diterima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id-ID" dirty="0" smtClean="0"/>
              <a:t> =</a:t>
            </a:r>
            <a:r>
              <a:rPr lang="id-ID" dirty="0" smtClean="0">
                <a:solidFill>
                  <a:srgbClr val="FF0000"/>
                </a:solidFill>
              </a:rPr>
              <a:t>?</a:t>
            </a:r>
            <a:endParaRPr lang="en-US" dirty="0" smtClean="0">
              <a:solidFill>
                <a:srgbClr val="FF0000"/>
              </a:solidFill>
            </a:endParaRPr>
          </a:p>
          <a:p>
            <a:pPr lvl="0" algn="ctr">
              <a:lnSpc>
                <a:spcPct val="150000"/>
              </a:lnSpc>
              <a:buNone/>
            </a:pPr>
            <a:r>
              <a:rPr lang="en-US" sz="2800" spc="-150" dirty="0" err="1" smtClean="0"/>
              <a:t>Kode</a:t>
            </a:r>
            <a:r>
              <a:rPr lang="en-US" sz="2800" spc="-150" dirty="0" smtClean="0"/>
              <a:t> yang </a:t>
            </a:r>
            <a:r>
              <a:rPr lang="en-US" sz="2800" spc="-150" dirty="0" err="1" smtClean="0"/>
              <a:t>dilaksanakan</a:t>
            </a:r>
            <a:r>
              <a:rPr lang="en-US" sz="2800" spc="-150" dirty="0" smtClean="0"/>
              <a:t> </a:t>
            </a:r>
            <a:r>
              <a:rPr lang="en-US" sz="2800" spc="-150" dirty="0" err="1" smtClean="0"/>
              <a:t>jika</a:t>
            </a:r>
            <a:r>
              <a:rPr lang="en-US" sz="2800" spc="-150" dirty="0" smtClean="0"/>
              <a:t> </a:t>
            </a:r>
            <a:r>
              <a:rPr lang="en-US" sz="2800" spc="-150" dirty="0" err="1" smtClean="0"/>
              <a:t>objek</a:t>
            </a:r>
            <a:r>
              <a:rPr lang="en-US" sz="2800" spc="-150" dirty="0" smtClean="0"/>
              <a:t> </a:t>
            </a:r>
            <a:r>
              <a:rPr lang="en-US" sz="2800" spc="-150" dirty="0" err="1" smtClean="0"/>
              <a:t>dijalankan</a:t>
            </a:r>
            <a:r>
              <a:rPr lang="id-ID" dirty="0" smtClean="0"/>
              <a:t>=</a:t>
            </a:r>
            <a:r>
              <a:rPr lang="id-ID" dirty="0" smtClean="0">
                <a:solidFill>
                  <a:srgbClr val="FF0000"/>
                </a:solidFill>
              </a:rPr>
              <a:t>?</a:t>
            </a:r>
            <a:endParaRPr lang="en-US" dirty="0" smtClean="0">
              <a:solidFill>
                <a:srgbClr val="FF0000"/>
              </a:solidFill>
            </a:endParaRPr>
          </a:p>
          <a:p>
            <a:pPr lvl="0" algn="ctr">
              <a:lnSpc>
                <a:spcPct val="150000"/>
              </a:lnSpc>
              <a:buNone/>
            </a:pP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tersedia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punya</a:t>
            </a:r>
            <a:r>
              <a:rPr lang="en-US" dirty="0" smtClean="0"/>
              <a:t> </a:t>
            </a:r>
            <a:r>
              <a:rPr lang="en-US" dirty="0" err="1" smtClean="0"/>
              <a:t>tugas</a:t>
            </a:r>
            <a:r>
              <a:rPr lang="en-US" dirty="0" smtClean="0"/>
              <a:t> </a:t>
            </a:r>
            <a:r>
              <a:rPr lang="en-US" dirty="0" err="1" smtClean="0"/>
              <a:t>khusus</a:t>
            </a:r>
            <a:r>
              <a:rPr lang="id-ID" dirty="0" smtClean="0"/>
              <a:t> =</a:t>
            </a:r>
            <a:r>
              <a:rPr lang="id-ID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dirty="0" err="1" smtClean="0"/>
              <a:t>Perintah</a:t>
            </a:r>
            <a:r>
              <a:rPr lang="en-US" dirty="0" smtClean="0"/>
              <a:t> </a:t>
            </a:r>
            <a:r>
              <a:rPr lang="en-US" dirty="0" err="1" smtClean="0"/>
              <a:t>diterima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id-ID" dirty="0" smtClean="0"/>
              <a:t> =</a:t>
            </a:r>
            <a:r>
              <a:rPr lang="en-US" dirty="0" smtClean="0">
                <a:solidFill>
                  <a:srgbClr val="FF0000"/>
                </a:solidFill>
              </a:rPr>
              <a:t>EVENT</a:t>
            </a:r>
          </a:p>
          <a:p>
            <a:pPr lvl="0" algn="ctr">
              <a:lnSpc>
                <a:spcPct val="150000"/>
              </a:lnSpc>
              <a:buNone/>
            </a:pPr>
            <a:r>
              <a:rPr lang="en-US" spc="-150" dirty="0" err="1" smtClean="0"/>
              <a:t>Kode</a:t>
            </a:r>
            <a:r>
              <a:rPr lang="en-US" spc="-150" dirty="0" smtClean="0"/>
              <a:t> yang </a:t>
            </a:r>
            <a:r>
              <a:rPr lang="en-US" spc="-150" dirty="0" err="1" smtClean="0"/>
              <a:t>dilaksanakan</a:t>
            </a:r>
            <a:r>
              <a:rPr lang="en-US" spc="-150" dirty="0" smtClean="0"/>
              <a:t> </a:t>
            </a:r>
            <a:r>
              <a:rPr lang="en-US" spc="-150" dirty="0" err="1" smtClean="0"/>
              <a:t>jika</a:t>
            </a:r>
            <a:r>
              <a:rPr lang="en-US" spc="-150" dirty="0" smtClean="0"/>
              <a:t> </a:t>
            </a:r>
            <a:r>
              <a:rPr lang="en-US" spc="-150" dirty="0" err="1" smtClean="0"/>
              <a:t>objek</a:t>
            </a:r>
            <a:r>
              <a:rPr lang="en-US" spc="-150" dirty="0" smtClean="0"/>
              <a:t> </a:t>
            </a:r>
            <a:r>
              <a:rPr lang="en-US" spc="-150" dirty="0" err="1" smtClean="0"/>
              <a:t>dijalankan</a:t>
            </a:r>
            <a:r>
              <a:rPr lang="id-ID" dirty="0" smtClean="0"/>
              <a:t>=</a:t>
            </a:r>
            <a:r>
              <a:rPr lang="id-ID" dirty="0" smtClean="0">
                <a:solidFill>
                  <a:srgbClr val="FF0000"/>
                </a:solidFill>
              </a:rPr>
              <a:t>?</a:t>
            </a:r>
            <a:endParaRPr lang="en-US" dirty="0" smtClean="0">
              <a:solidFill>
                <a:srgbClr val="FF0000"/>
              </a:solidFill>
            </a:endParaRPr>
          </a:p>
          <a:p>
            <a:pPr lvl="0" algn="ctr">
              <a:lnSpc>
                <a:spcPct val="150000"/>
              </a:lnSpc>
              <a:buNone/>
            </a:pP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tersedia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punya</a:t>
            </a:r>
            <a:r>
              <a:rPr lang="en-US" dirty="0" smtClean="0"/>
              <a:t> </a:t>
            </a:r>
            <a:r>
              <a:rPr lang="en-US" dirty="0" err="1" smtClean="0"/>
              <a:t>tugas</a:t>
            </a:r>
            <a:r>
              <a:rPr lang="en-US" dirty="0" smtClean="0"/>
              <a:t> </a:t>
            </a:r>
            <a:r>
              <a:rPr lang="en-US" dirty="0" err="1" smtClean="0"/>
              <a:t>khusus</a:t>
            </a:r>
            <a:r>
              <a:rPr lang="id-ID" dirty="0" smtClean="0"/>
              <a:t> =</a:t>
            </a:r>
            <a:r>
              <a:rPr lang="id-ID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dirty="0" err="1" smtClean="0"/>
              <a:t>Perintah</a:t>
            </a:r>
            <a:r>
              <a:rPr lang="en-US" dirty="0" smtClean="0"/>
              <a:t> </a:t>
            </a:r>
            <a:r>
              <a:rPr lang="en-US" dirty="0" err="1" smtClean="0"/>
              <a:t>diterima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id-ID" dirty="0" smtClean="0"/>
              <a:t> =</a:t>
            </a:r>
            <a:r>
              <a:rPr lang="en-US" dirty="0" smtClean="0">
                <a:solidFill>
                  <a:srgbClr val="FF0000"/>
                </a:solidFill>
              </a:rPr>
              <a:t>EVENT</a:t>
            </a:r>
          </a:p>
          <a:p>
            <a:pPr lvl="0" algn="ctr">
              <a:lnSpc>
                <a:spcPct val="150000"/>
              </a:lnSpc>
              <a:buNone/>
            </a:pPr>
            <a:r>
              <a:rPr lang="en-US" spc="-150" dirty="0" err="1" smtClean="0"/>
              <a:t>Kode</a:t>
            </a:r>
            <a:r>
              <a:rPr lang="en-US" spc="-150" dirty="0" smtClean="0"/>
              <a:t> yang </a:t>
            </a:r>
            <a:r>
              <a:rPr lang="en-US" spc="-150" dirty="0" err="1" smtClean="0"/>
              <a:t>dilaksanakan</a:t>
            </a:r>
            <a:r>
              <a:rPr lang="en-US" spc="-150" dirty="0" smtClean="0"/>
              <a:t> </a:t>
            </a:r>
            <a:r>
              <a:rPr lang="en-US" spc="-150" dirty="0" err="1" smtClean="0"/>
              <a:t>jika</a:t>
            </a:r>
            <a:r>
              <a:rPr lang="en-US" spc="-150" dirty="0" smtClean="0"/>
              <a:t> </a:t>
            </a:r>
            <a:r>
              <a:rPr lang="en-US" spc="-150" dirty="0" err="1" smtClean="0"/>
              <a:t>objek</a:t>
            </a:r>
            <a:r>
              <a:rPr lang="en-US" spc="-150" dirty="0" smtClean="0"/>
              <a:t> </a:t>
            </a:r>
            <a:r>
              <a:rPr lang="en-US" spc="-150" dirty="0" err="1" smtClean="0"/>
              <a:t>dijalankan</a:t>
            </a:r>
            <a:r>
              <a:rPr lang="id-ID" dirty="0" smtClean="0"/>
              <a:t>=</a:t>
            </a:r>
            <a:r>
              <a:rPr lang="en-US" dirty="0" smtClean="0">
                <a:solidFill>
                  <a:srgbClr val="FF0000"/>
                </a:solidFill>
              </a:rPr>
              <a:t>METODA</a:t>
            </a:r>
          </a:p>
          <a:p>
            <a:pPr lvl="0" algn="ctr">
              <a:lnSpc>
                <a:spcPct val="150000"/>
              </a:lnSpc>
              <a:buNone/>
            </a:pP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tersedia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punya</a:t>
            </a:r>
            <a:r>
              <a:rPr lang="en-US" dirty="0" smtClean="0"/>
              <a:t> </a:t>
            </a:r>
            <a:r>
              <a:rPr lang="en-US" dirty="0" err="1" smtClean="0"/>
              <a:t>tugas</a:t>
            </a:r>
            <a:r>
              <a:rPr lang="en-US" dirty="0" smtClean="0"/>
              <a:t> </a:t>
            </a:r>
            <a:r>
              <a:rPr lang="en-US" dirty="0" err="1" smtClean="0"/>
              <a:t>khusus</a:t>
            </a:r>
            <a:r>
              <a:rPr lang="id-ID" dirty="0" smtClean="0"/>
              <a:t> =</a:t>
            </a:r>
            <a:r>
              <a:rPr lang="id-ID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dirty="0" err="1" smtClean="0"/>
              <a:t>Perintah</a:t>
            </a:r>
            <a:r>
              <a:rPr lang="en-US" dirty="0" smtClean="0"/>
              <a:t> </a:t>
            </a:r>
            <a:r>
              <a:rPr lang="en-US" dirty="0" err="1" smtClean="0"/>
              <a:t>diterima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id-ID" dirty="0" smtClean="0"/>
              <a:t> =</a:t>
            </a:r>
            <a:r>
              <a:rPr lang="en-US" dirty="0" smtClean="0">
                <a:solidFill>
                  <a:srgbClr val="FF0000"/>
                </a:solidFill>
              </a:rPr>
              <a:t>EVENT</a:t>
            </a:r>
          </a:p>
          <a:p>
            <a:pPr lvl="0" algn="ctr">
              <a:lnSpc>
                <a:spcPct val="150000"/>
              </a:lnSpc>
              <a:buNone/>
            </a:pPr>
            <a:r>
              <a:rPr lang="en-US" spc="-150" dirty="0" err="1" smtClean="0"/>
              <a:t>Kode</a:t>
            </a:r>
            <a:r>
              <a:rPr lang="en-US" spc="-150" dirty="0" smtClean="0"/>
              <a:t> yang </a:t>
            </a:r>
            <a:r>
              <a:rPr lang="en-US" spc="-150" dirty="0" err="1" smtClean="0"/>
              <a:t>dilaksanakan</a:t>
            </a:r>
            <a:r>
              <a:rPr lang="en-US" spc="-150" dirty="0" smtClean="0"/>
              <a:t> </a:t>
            </a:r>
            <a:r>
              <a:rPr lang="en-US" spc="-150" dirty="0" err="1" smtClean="0"/>
              <a:t>jika</a:t>
            </a:r>
            <a:r>
              <a:rPr lang="en-US" spc="-150" dirty="0" smtClean="0"/>
              <a:t> </a:t>
            </a:r>
            <a:r>
              <a:rPr lang="en-US" spc="-150" dirty="0" err="1" smtClean="0"/>
              <a:t>objek</a:t>
            </a:r>
            <a:r>
              <a:rPr lang="en-US" spc="-150" dirty="0" smtClean="0"/>
              <a:t> </a:t>
            </a:r>
            <a:r>
              <a:rPr lang="en-US" spc="-150" dirty="0" err="1" smtClean="0"/>
              <a:t>dijalankan</a:t>
            </a:r>
            <a:r>
              <a:rPr lang="id-ID" dirty="0" smtClean="0"/>
              <a:t>=</a:t>
            </a:r>
            <a:r>
              <a:rPr lang="en-US" dirty="0" smtClean="0">
                <a:solidFill>
                  <a:srgbClr val="FF0000"/>
                </a:solidFill>
              </a:rPr>
              <a:t>METODA</a:t>
            </a:r>
          </a:p>
          <a:p>
            <a:pPr lvl="0" algn="ctr">
              <a:lnSpc>
                <a:spcPct val="150000"/>
              </a:lnSpc>
              <a:buNone/>
            </a:pP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tersedia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punya</a:t>
            </a:r>
            <a:r>
              <a:rPr lang="en-US" dirty="0" smtClean="0"/>
              <a:t> </a:t>
            </a:r>
            <a:r>
              <a:rPr lang="en-US" dirty="0" err="1" smtClean="0"/>
              <a:t>tugas</a:t>
            </a:r>
            <a:r>
              <a:rPr lang="en-US" dirty="0" smtClean="0"/>
              <a:t> </a:t>
            </a:r>
            <a:r>
              <a:rPr lang="en-US" dirty="0" err="1" smtClean="0"/>
              <a:t>khusus</a:t>
            </a:r>
            <a:r>
              <a:rPr lang="id-ID" dirty="0" smtClean="0"/>
              <a:t> =</a:t>
            </a:r>
            <a:r>
              <a:rPr lang="en-US" dirty="0" smtClean="0">
                <a:solidFill>
                  <a:srgbClr val="FF0000"/>
                </a:solidFill>
              </a:rPr>
              <a:t>PROCEDURE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KODE PROGRAM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Tugas</a:t>
            </a:r>
            <a:r>
              <a:rPr lang="en-US" dirty="0" smtClean="0"/>
              <a:t> : </a:t>
            </a:r>
            <a:r>
              <a:rPr lang="en-US" dirty="0" err="1" smtClean="0"/>
              <a:t>mengontrol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menentukan</a:t>
            </a:r>
            <a:r>
              <a:rPr lang="en-US" dirty="0" smtClean="0"/>
              <a:t> </a:t>
            </a:r>
            <a:r>
              <a:rPr lang="en-US" dirty="0" err="1" smtClean="0"/>
              <a:t>jalannya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Kode</a:t>
            </a:r>
            <a:r>
              <a:rPr lang="en-US" dirty="0" smtClean="0"/>
              <a:t> Program </a:t>
            </a:r>
            <a:r>
              <a:rPr lang="en-US" dirty="0" err="1" smtClean="0"/>
              <a:t>ditulis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prosedur</a:t>
            </a:r>
            <a:endParaRPr lang="en-US" dirty="0" smtClean="0"/>
          </a:p>
          <a:p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prosedur</a:t>
            </a:r>
            <a:r>
              <a:rPr lang="en-US" dirty="0" smtClean="0"/>
              <a:t> </a:t>
            </a:r>
            <a:r>
              <a:rPr lang="en-US" dirty="0" err="1" smtClean="0"/>
              <a:t>selalu</a:t>
            </a:r>
            <a:r>
              <a:rPr lang="en-US" dirty="0" smtClean="0"/>
              <a:t> </a:t>
            </a:r>
            <a:r>
              <a:rPr lang="en-US" dirty="0" err="1" smtClean="0"/>
              <a:t>ditulis</a:t>
            </a:r>
            <a:r>
              <a:rPr lang="en-US" dirty="0" smtClean="0"/>
              <a:t> </a:t>
            </a:r>
            <a:r>
              <a:rPr lang="en-US" dirty="0" err="1" smtClean="0"/>
              <a:t>diantara</a:t>
            </a:r>
            <a:r>
              <a:rPr lang="en-US" dirty="0" smtClean="0"/>
              <a:t> </a:t>
            </a:r>
            <a:r>
              <a:rPr lang="en-US" dirty="0" err="1" smtClean="0"/>
              <a:t>pernyataan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7554" y="4429132"/>
            <a:ext cx="359746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Back to School " pitchFamily="2" charset="0"/>
              </a:rPr>
              <a:t>Private Sub ……. ()  </a:t>
            </a:r>
          </a:p>
          <a:p>
            <a:r>
              <a:rPr lang="en-US" sz="2800" b="1" dirty="0" err="1" smtClean="0">
                <a:latin typeface="Back to School " pitchFamily="2" charset="0"/>
              </a:rPr>
              <a:t>Sampai</a:t>
            </a:r>
            <a:endParaRPr lang="en-US" sz="2800" b="1" dirty="0" smtClean="0">
              <a:latin typeface="Back to School " pitchFamily="2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Back to School " pitchFamily="2" charset="0"/>
              </a:rPr>
              <a:t>End Sub</a:t>
            </a:r>
            <a:endParaRPr lang="en-US" sz="2800" dirty="0" smtClean="0">
              <a:solidFill>
                <a:srgbClr val="FF0000"/>
              </a:solidFill>
              <a:latin typeface="Back to School " pitchFamily="2" charset="0"/>
            </a:endParaRPr>
          </a:p>
          <a:p>
            <a:endParaRPr lang="en-US" dirty="0">
              <a:latin typeface="Back to School 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71472" y="3500438"/>
            <a:ext cx="7715304" cy="2500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Private Sub Command1_Click()</a:t>
            </a:r>
          </a:p>
          <a:p>
            <a:r>
              <a:rPr lang="en-US" dirty="0" smtClean="0"/>
              <a:t>Text1.text = ””</a:t>
            </a:r>
          </a:p>
          <a:p>
            <a:r>
              <a:rPr lang="en-US" dirty="0" smtClean="0"/>
              <a:t>Text2.text = ””           </a:t>
            </a:r>
            <a:r>
              <a:rPr lang="en-US" dirty="0" err="1" smtClean="0"/>
              <a:t>Baris</a:t>
            </a:r>
            <a:r>
              <a:rPr lang="en-US" dirty="0" smtClean="0"/>
              <a:t> </a:t>
            </a:r>
            <a:r>
              <a:rPr lang="en-US" dirty="0" err="1" smtClean="0"/>
              <a:t>Prosedur</a:t>
            </a:r>
            <a:endParaRPr lang="en-US" dirty="0" smtClean="0"/>
          </a:p>
          <a:p>
            <a:r>
              <a:rPr lang="en-US" dirty="0" smtClean="0"/>
              <a:t>End Sub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r>
              <a:rPr lang="en-US" dirty="0" err="1" smtClean="0"/>
              <a:t>Perhatikan</a:t>
            </a:r>
            <a:r>
              <a:rPr lang="en-US" dirty="0" smtClean="0"/>
              <a:t> </a:t>
            </a:r>
            <a:r>
              <a:rPr lang="en-US" dirty="0" err="1" smtClean="0"/>
              <a:t>jendela</a:t>
            </a:r>
            <a:r>
              <a:rPr lang="en-US" dirty="0" smtClean="0"/>
              <a:t> </a:t>
            </a:r>
            <a:r>
              <a:rPr lang="en-US" dirty="0" err="1" smtClean="0"/>
              <a:t>kode</a:t>
            </a:r>
            <a:r>
              <a:rPr lang="en-US" dirty="0" smtClean="0"/>
              <a:t> program </a:t>
            </a:r>
            <a:r>
              <a:rPr lang="en-US" dirty="0" err="1" smtClean="0"/>
              <a:t>diatas</a:t>
            </a:r>
            <a:r>
              <a:rPr lang="en-US" dirty="0" smtClean="0"/>
              <a:t>,  </a:t>
            </a:r>
            <a:r>
              <a:rPr lang="en-US" dirty="0" err="1" smtClean="0"/>
              <a:t>Prosedur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 smtClean="0"/>
              <a:t>ditulis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endParaRPr lang="en-US" dirty="0" smtClean="0"/>
          </a:p>
          <a:p>
            <a:pPr lvl="1"/>
            <a:r>
              <a:rPr lang="en-US" dirty="0" err="1" smtClean="0"/>
              <a:t>Objek</a:t>
            </a:r>
            <a:r>
              <a:rPr lang="en-US" dirty="0" smtClean="0"/>
              <a:t>		: Command1</a:t>
            </a:r>
          </a:p>
          <a:p>
            <a:pPr lvl="1"/>
            <a:r>
              <a:rPr lang="en-US" dirty="0" smtClean="0"/>
              <a:t>Event 		: Click</a:t>
            </a:r>
          </a:p>
          <a:p>
            <a:pPr lvl="1"/>
            <a:r>
              <a:rPr lang="en-US" dirty="0" err="1" smtClean="0"/>
              <a:t>Awal</a:t>
            </a:r>
            <a:r>
              <a:rPr lang="en-US" dirty="0" smtClean="0"/>
              <a:t> </a:t>
            </a:r>
            <a:r>
              <a:rPr lang="en-US" dirty="0" err="1" smtClean="0"/>
              <a:t>prosedur</a:t>
            </a:r>
            <a:r>
              <a:rPr lang="en-US" dirty="0" smtClean="0"/>
              <a:t> (</a:t>
            </a:r>
            <a:r>
              <a:rPr lang="en-US" dirty="0" err="1" smtClean="0"/>
              <a:t>Objek</a:t>
            </a:r>
            <a:r>
              <a:rPr lang="en-US" dirty="0" smtClean="0"/>
              <a:t> Command1): Private Sub </a:t>
            </a:r>
          </a:p>
          <a:p>
            <a:pPr lvl="1"/>
            <a:r>
              <a:rPr lang="en-US" dirty="0" err="1" smtClean="0"/>
              <a:t>Akhir</a:t>
            </a:r>
            <a:r>
              <a:rPr lang="en-US" dirty="0" smtClean="0"/>
              <a:t> </a:t>
            </a:r>
            <a:r>
              <a:rPr lang="en-US" dirty="0" err="1" smtClean="0"/>
              <a:t>prosedur</a:t>
            </a:r>
            <a:r>
              <a:rPr lang="en-US" dirty="0" smtClean="0"/>
              <a:t> (</a:t>
            </a:r>
            <a:r>
              <a:rPr lang="en-US" dirty="0" err="1" smtClean="0"/>
              <a:t>Objek</a:t>
            </a:r>
            <a:r>
              <a:rPr lang="en-US" dirty="0" smtClean="0"/>
              <a:t> Command1) : End Sub</a:t>
            </a:r>
          </a:p>
          <a:p>
            <a:endParaRPr lang="en-US" dirty="0"/>
          </a:p>
        </p:txBody>
      </p:sp>
      <p:sp>
        <p:nvSpPr>
          <p:cNvPr id="29698" name="AutoShape 2"/>
          <p:cNvSpPr>
            <a:spLocks/>
          </p:cNvSpPr>
          <p:nvPr/>
        </p:nvSpPr>
        <p:spPr bwMode="auto">
          <a:xfrm>
            <a:off x="2857488" y="2071678"/>
            <a:ext cx="661973" cy="642942"/>
          </a:xfrm>
          <a:prstGeom prst="rightBrace">
            <a:avLst>
              <a:gd name="adj1" fmla="val 22569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Back to School 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Perintah untuk </a:t>
            </a:r>
            <a:r>
              <a:rPr lang="it-IT" dirty="0" smtClean="0">
                <a:solidFill>
                  <a:srgbClr val="FF0000"/>
                </a:solidFill>
              </a:rPr>
              <a:t>meminta kepada sistem </a:t>
            </a:r>
            <a:r>
              <a:rPr lang="it-IT" dirty="0" smtClean="0"/>
              <a:t>komputer untuk menyediakan </a:t>
            </a:r>
            <a:r>
              <a:rPr lang="it-IT" dirty="0" smtClean="0">
                <a:solidFill>
                  <a:srgbClr val="FF0000"/>
                </a:solidFill>
              </a:rPr>
              <a:t>tempat sementara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ASIL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" name="Picture 4" descr="HASIL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00" y="1007250"/>
            <a:ext cx="9144000" cy="5143500"/>
          </a:xfrm>
          <a:prstGeom prst="rect">
            <a:avLst/>
          </a:prstGeom>
        </p:spPr>
      </p:pic>
      <p:pic>
        <p:nvPicPr>
          <p:cNvPr id="6" name="Picture 5" descr="HASIL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600" y="2185188"/>
            <a:ext cx="4114800" cy="3087624"/>
          </a:xfrm>
          <a:prstGeom prst="rect">
            <a:avLst/>
          </a:prstGeom>
        </p:spPr>
      </p:pic>
      <p:pic>
        <p:nvPicPr>
          <p:cNvPr id="7" name="Picture 6" descr="HASIL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00" y="1974000"/>
            <a:ext cx="3810000" cy="3810000"/>
          </a:xfrm>
          <a:prstGeom prst="rect">
            <a:avLst/>
          </a:prstGeom>
        </p:spPr>
      </p:pic>
      <p:pic>
        <p:nvPicPr>
          <p:cNvPr id="8" name="Picture 7" descr="HASIL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00" y="2204962"/>
            <a:ext cx="4876800" cy="3648075"/>
          </a:xfrm>
          <a:prstGeom prst="rect">
            <a:avLst/>
          </a:prstGeom>
        </p:spPr>
      </p:pic>
      <p:pic>
        <p:nvPicPr>
          <p:cNvPr id="9" name="Picture 8" descr="HASIL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312" y="3307462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DIM </a:t>
            </a:r>
            <a:r>
              <a:rPr lang="en-US" dirty="0" err="1" smtClean="0">
                <a:solidFill>
                  <a:srgbClr val="FF0000"/>
                </a:solidFill>
              </a:rPr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>
                <a:solidFill>
                  <a:srgbClr val="FF0000"/>
                </a:solidFill>
              </a:rPr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643050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 flipV="1">
            <a:off x="5286380" y="2071678"/>
            <a:ext cx="857256" cy="178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4480" y="3286124"/>
            <a:ext cx="6572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/>
              <a:t>KITA BUAT </a:t>
            </a:r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r>
              <a:rPr lang="id-ID" sz="2800" b="1" dirty="0" smtClean="0"/>
              <a:t>  :</a:t>
            </a:r>
          </a:p>
          <a:p>
            <a:pPr algn="ctr"/>
            <a:r>
              <a:rPr lang="id-ID" sz="2800" b="1" dirty="0" smtClean="0"/>
              <a:t>VARIABLE NAMANYA </a:t>
            </a:r>
            <a:endParaRPr lang="en-US" sz="2800" b="1" dirty="0" smtClean="0"/>
          </a:p>
          <a:p>
            <a:pPr algn="ctr"/>
            <a:r>
              <a:rPr lang="id-ID" sz="2800" b="1" i="1" u="sng" dirty="0" smtClean="0"/>
              <a:t>PANJANG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dan</a:t>
            </a:r>
            <a:r>
              <a:rPr lang="en-US" sz="2800" b="1" i="1" u="sng" dirty="0" smtClean="0"/>
              <a:t> </a:t>
            </a:r>
            <a:r>
              <a:rPr lang="id-ID" sz="2800" b="1" i="1" u="sng" dirty="0" smtClean="0"/>
              <a:t>LEBAR</a:t>
            </a:r>
          </a:p>
          <a:p>
            <a:pPr algn="ctr"/>
            <a:endParaRPr lang="id-ID" sz="2800" b="1" dirty="0" smtClean="0"/>
          </a:p>
          <a:p>
            <a:pPr algn="ctr"/>
            <a:r>
              <a:rPr lang="id-ID" sz="2800" b="1" dirty="0" smtClean="0"/>
              <a:t>TYPENYA ADA </a:t>
            </a:r>
            <a:r>
              <a:rPr lang="id-ID" sz="2800" b="1" dirty="0" smtClean="0">
                <a:solidFill>
                  <a:srgbClr val="FF0000"/>
                </a:solidFill>
              </a:rPr>
              <a:t>SINGLE</a:t>
            </a:r>
            <a:endParaRPr lang="id-ID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785786" y="1928802"/>
            <a:ext cx="4429156" cy="17145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9" name="Straight Arrow Connector 8"/>
          <p:cNvCxnSpPr>
            <a:stCxn id="8" idx="3"/>
            <a:endCxn id="10" idx="1"/>
          </p:cNvCxnSpPr>
          <p:nvPr/>
        </p:nvCxnSpPr>
        <p:spPr>
          <a:xfrm>
            <a:off x="5214942" y="2786058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00760" y="2285992"/>
            <a:ext cx="2571768" cy="11430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85918" y="3929066"/>
            <a:ext cx="5939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ISI VARIABLE</a:t>
            </a:r>
            <a:r>
              <a:rPr lang="id-ID" sz="2800" b="1" dirty="0" smtClean="0"/>
              <a:t>  :</a:t>
            </a:r>
          </a:p>
          <a:p>
            <a:pPr algn="ctr"/>
            <a:r>
              <a:rPr lang="id-ID" sz="2800" b="1" dirty="0" smtClean="0"/>
              <a:t>MEMBERITAHUKAN ISI DARI VARIABLE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*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" name="Rounded Rectangle 10"/>
          <p:cNvSpPr/>
          <p:nvPr/>
        </p:nvSpPr>
        <p:spPr>
          <a:xfrm>
            <a:off x="785786" y="2143116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" name="Straight Arrow Connector 11"/>
          <p:cNvCxnSpPr>
            <a:stCxn id="11" idx="3"/>
            <a:endCxn id="13" idx="1"/>
          </p:cNvCxnSpPr>
          <p:nvPr/>
        </p:nvCxnSpPr>
        <p:spPr>
          <a:xfrm>
            <a:off x="5214942" y="2500306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072198" y="2214554"/>
            <a:ext cx="2571768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PROSES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43174" y="3643314"/>
            <a:ext cx="42484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DILAKUKAN PROSES</a:t>
            </a:r>
            <a:endParaRPr lang="id-ID" sz="2800" b="1" dirty="0" smtClean="0"/>
          </a:p>
          <a:p>
            <a:pPr algn="ctr"/>
            <a:r>
              <a:rPr lang="id-ID" sz="2800" b="1" dirty="0" smtClean="0"/>
              <a:t>MENGGUNAKAN VARIABLE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8" name="Rounded Rectangle 17"/>
          <p:cNvSpPr/>
          <p:nvPr/>
        </p:nvSpPr>
        <p:spPr>
          <a:xfrm>
            <a:off x="857224" y="2143116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9" name="Straight Arrow Connector 18"/>
          <p:cNvCxnSpPr>
            <a:stCxn id="18" idx="3"/>
            <a:endCxn id="20" idx="1"/>
          </p:cNvCxnSpPr>
          <p:nvPr/>
        </p:nvCxnSpPr>
        <p:spPr>
          <a:xfrm flipV="1">
            <a:off x="5286380" y="2428868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072198" y="2143116"/>
            <a:ext cx="2571768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5918" y="3429000"/>
            <a:ext cx="5628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OUTPUT</a:t>
            </a:r>
            <a:endParaRPr lang="id-ID" sz="2800" b="1" dirty="0" smtClean="0"/>
          </a:p>
          <a:p>
            <a:pPr algn="ctr"/>
            <a:r>
              <a:rPr lang="id-ID" sz="2800" b="1" dirty="0" smtClean="0"/>
              <a:t>HASILNYA DI NYATAKAN PADA LABEL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9" name="Straight Arrow Connector 8"/>
          <p:cNvCxnSpPr>
            <a:stCxn id="8" idx="3"/>
            <a:endCxn id="10" idx="1"/>
          </p:cNvCxnSpPr>
          <p:nvPr/>
        </p:nvCxnSpPr>
        <p:spPr>
          <a:xfrm>
            <a:off x="5214942" y="3464719"/>
            <a:ext cx="857256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72198" y="3000372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b="1" dirty="0" smtClean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9" name="Straight Arrow Connector 8"/>
          <p:cNvCxnSpPr>
            <a:stCxn id="8" idx="3"/>
            <a:endCxn id="10" idx="1"/>
          </p:cNvCxnSpPr>
          <p:nvPr/>
        </p:nvCxnSpPr>
        <p:spPr>
          <a:xfrm>
            <a:off x="5214942" y="3464719"/>
            <a:ext cx="857256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72198" y="3000372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9" name="Straight Arrow Connector 8"/>
          <p:cNvCxnSpPr>
            <a:stCxn id="8" idx="3"/>
            <a:endCxn id="10" idx="1"/>
          </p:cNvCxnSpPr>
          <p:nvPr/>
        </p:nvCxnSpPr>
        <p:spPr>
          <a:xfrm>
            <a:off x="5214942" y="3464719"/>
            <a:ext cx="857256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72198" y="3000372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" name="Straight Arrow Connector 11"/>
          <p:cNvCxnSpPr>
            <a:stCxn id="11" idx="3"/>
            <a:endCxn id="13" idx="1"/>
          </p:cNvCxnSpPr>
          <p:nvPr/>
        </p:nvCxnSpPr>
        <p:spPr>
          <a:xfrm>
            <a:off x="5286380" y="457200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143636" y="4286256"/>
            <a:ext cx="257176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b="1" dirty="0" smtClean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/>
              <a:t>PROCEDURE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DIM </a:t>
            </a:r>
            <a:r>
              <a:rPr lang="en-US" dirty="0" err="1" smtClean="0"/>
              <a:t>panjang</a:t>
            </a:r>
            <a:r>
              <a:rPr lang="en-US" dirty="0" smtClean="0"/>
              <a:t> as single</a:t>
            </a:r>
          </a:p>
          <a:p>
            <a:r>
              <a:rPr lang="en-US" dirty="0" smtClean="0"/>
              <a:t>DIM </a:t>
            </a:r>
            <a:r>
              <a:rPr lang="en-US" dirty="0" err="1" smtClean="0"/>
              <a:t>lebar</a:t>
            </a:r>
            <a:r>
              <a:rPr lang="en-US" dirty="0" smtClean="0"/>
              <a:t> as single</a:t>
            </a:r>
          </a:p>
          <a:p>
            <a:endParaRPr lang="en-US" dirty="0" smtClean="0"/>
          </a:p>
          <a:p>
            <a:r>
              <a:rPr lang="en-US" dirty="0" err="1" smtClean="0"/>
              <a:t>panjang</a:t>
            </a:r>
            <a:r>
              <a:rPr lang="en-US" dirty="0" smtClean="0"/>
              <a:t> = text1.text</a:t>
            </a:r>
          </a:p>
          <a:p>
            <a:r>
              <a:rPr lang="en-US" dirty="0" err="1" smtClean="0"/>
              <a:t>lebar</a:t>
            </a:r>
            <a:r>
              <a:rPr lang="en-US" dirty="0" smtClean="0"/>
              <a:t> = text2. text</a:t>
            </a:r>
          </a:p>
          <a:p>
            <a:endParaRPr lang="en-US" dirty="0" smtClean="0"/>
          </a:p>
          <a:p>
            <a:r>
              <a:rPr lang="en-US" dirty="0" err="1" smtClean="0"/>
              <a:t>Luas</a:t>
            </a:r>
            <a:r>
              <a:rPr lang="en-US" dirty="0" smtClean="0"/>
              <a:t> = </a:t>
            </a:r>
            <a:r>
              <a:rPr lang="en-US" dirty="0" err="1" smtClean="0"/>
              <a:t>panjang</a:t>
            </a:r>
            <a:r>
              <a:rPr lang="en-US" dirty="0" smtClean="0"/>
              <a:t> x </a:t>
            </a:r>
            <a:r>
              <a:rPr lang="en-US" dirty="0" err="1" smtClean="0"/>
              <a:t>lebar</a:t>
            </a:r>
            <a:endParaRPr lang="id-ID" dirty="0" smtClean="0"/>
          </a:p>
          <a:p>
            <a:endParaRPr lang="en-US" dirty="0" smtClean="0"/>
          </a:p>
          <a:p>
            <a:r>
              <a:rPr lang="en-US" dirty="0" smtClean="0"/>
              <a:t>label3.caption = </a:t>
            </a:r>
            <a:r>
              <a:rPr lang="en-US" dirty="0" err="1" smtClean="0"/>
              <a:t>Luas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857224" y="1428736"/>
            <a:ext cx="4429156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>
            <a:off x="5286380" y="2035959"/>
            <a:ext cx="85725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43636" y="1500174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VARIABLE</a:t>
            </a:r>
            <a:endParaRPr lang="id-ID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5786" y="3000372"/>
            <a:ext cx="442915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9" name="Straight Arrow Connector 8"/>
          <p:cNvCxnSpPr>
            <a:stCxn id="8" idx="3"/>
            <a:endCxn id="10" idx="1"/>
          </p:cNvCxnSpPr>
          <p:nvPr/>
        </p:nvCxnSpPr>
        <p:spPr>
          <a:xfrm>
            <a:off x="5214942" y="3464719"/>
            <a:ext cx="857256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72198" y="3000372"/>
            <a:ext cx="257176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7224" y="4214818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" name="Straight Arrow Connector 11"/>
          <p:cNvCxnSpPr>
            <a:stCxn id="11" idx="3"/>
            <a:endCxn id="13" idx="1"/>
          </p:cNvCxnSpPr>
          <p:nvPr/>
        </p:nvCxnSpPr>
        <p:spPr>
          <a:xfrm>
            <a:off x="5286380" y="457200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143636" y="4286256"/>
            <a:ext cx="2571768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</a:rPr>
              <a:t>PROSES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5786" y="5143512"/>
            <a:ext cx="4429156" cy="714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1366</Words>
  <Application>Microsoft Office PowerPoint</Application>
  <PresentationFormat>On-screen Show (4:3)</PresentationFormat>
  <Paragraphs>582</Paragraphs>
  <Slides>116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2" baseType="lpstr">
      <vt:lpstr>Arial</vt:lpstr>
      <vt:lpstr>Back to School </vt:lpstr>
      <vt:lpstr>Calibri</vt:lpstr>
      <vt:lpstr>Times New Roman</vt:lpstr>
      <vt:lpstr>SimSun</vt:lpstr>
      <vt:lpstr>Office Theme</vt:lpstr>
      <vt:lpstr>BAB 7</vt:lpstr>
      <vt:lpstr>Microsoft Visual Basic </vt:lpstr>
      <vt:lpstr>Microsoft Visual Basic </vt:lpstr>
      <vt:lpstr>Microsoft Visual Basic </vt:lpstr>
      <vt:lpstr>Visual Basic </vt:lpstr>
      <vt:lpstr>Slide 6</vt:lpstr>
      <vt:lpstr>Slide 7</vt:lpstr>
      <vt:lpstr>Slide 8</vt:lpstr>
      <vt:lpstr>Slide 9</vt:lpstr>
      <vt:lpstr>Apa itu Program? </vt:lpstr>
      <vt:lpstr>Apa itu Program? </vt:lpstr>
      <vt:lpstr>Slide 12</vt:lpstr>
      <vt:lpstr>Tampilan Dasar Visual Basic</vt:lpstr>
      <vt:lpstr>Tampilan Dasar Visual Basic</vt:lpstr>
      <vt:lpstr>TOOLBOX</vt:lpstr>
      <vt:lpstr>PROJECT</vt:lpstr>
      <vt:lpstr>PROPERTIES</vt:lpstr>
      <vt:lpstr>FORM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Fungsi dari Jendela VB</vt:lpstr>
      <vt:lpstr>TOOLBOX</vt:lpstr>
      <vt:lpstr>TOOLBOX</vt:lpstr>
      <vt:lpstr>FORM</vt:lpstr>
      <vt:lpstr>PROPERTIES</vt:lpstr>
      <vt:lpstr>PROJECT</vt:lpstr>
      <vt:lpstr>Langkah yang harus dilakukan untuk masuk ke jendela kode adalah double klik kiri pada objek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TOOLBOX</vt:lpstr>
      <vt:lpstr>TOOLBOX</vt:lpstr>
      <vt:lpstr>TOOLBOX</vt:lpstr>
      <vt:lpstr>TOOLBOX</vt:lpstr>
      <vt:lpstr>TOOLBOX</vt:lpstr>
      <vt:lpstr>TOOLBOX</vt:lpstr>
      <vt:lpstr>TOOLBOX</vt:lpstr>
      <vt:lpstr>Design Time dan Running Time</vt:lpstr>
      <vt:lpstr>Slide 63</vt:lpstr>
      <vt:lpstr>Tipe Data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Pengertian New Project</vt:lpstr>
      <vt:lpstr>Event, Metoda dan Prosedur</vt:lpstr>
      <vt:lpstr>Event, Metoda dan Prosedur</vt:lpstr>
      <vt:lpstr>Event, Metoda dan Prosedur</vt:lpstr>
      <vt:lpstr>Event, Metoda dan Prosedur</vt:lpstr>
      <vt:lpstr>Slide 81</vt:lpstr>
      <vt:lpstr>Slide 82</vt:lpstr>
      <vt:lpstr>Slide 83</vt:lpstr>
      <vt:lpstr>Slide 84</vt:lpstr>
      <vt:lpstr>Slide 85</vt:lpstr>
      <vt:lpstr>Slide 86</vt:lpstr>
      <vt:lpstr>KODE PROGRAM</vt:lpstr>
      <vt:lpstr>KODE PROGRAM</vt:lpstr>
      <vt:lpstr>DIM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Slide 103</vt:lpstr>
      <vt:lpstr>LATIHAN 1 !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 7 Visual Basic</dc:title>
  <dc:creator>Administrator</dc:creator>
  <cp:lastModifiedBy>ICT001</cp:lastModifiedBy>
  <cp:revision>57</cp:revision>
  <dcterms:created xsi:type="dcterms:W3CDTF">2016-10-10T07:30:36Z</dcterms:created>
  <dcterms:modified xsi:type="dcterms:W3CDTF">2020-01-07T03:47:07Z</dcterms:modified>
</cp:coreProperties>
</file>