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2"/>
  </p:sldMasterIdLst>
  <p:sldIdLst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72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79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5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80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3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6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0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6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2E7C-909E-422B-8A37-693DB0C5AE27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80B8-6F55-4021-AFCD-96D9F5B9D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8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0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3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5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custData r:id="rId1"/>
            </p:custDataLst>
          </p:nvPr>
        </p:nvGrpSpPr>
        <p:grpSpPr>
          <a:xfrm>
            <a:off x="0" y="0"/>
            <a:ext cx="12193057" cy="6858000"/>
            <a:chOff x="-529" y="0"/>
            <a:chExt cx="12193057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458"/>
            <a:stretch/>
          </p:blipFill>
          <p:spPr>
            <a:xfrm>
              <a:off x="-529" y="4581525"/>
              <a:ext cx="12193057" cy="2276475"/>
            </a:xfrm>
            <a:prstGeom prst="rect">
              <a:avLst/>
            </a:prstGeom>
          </p:spPr>
        </p:pic>
        <p:sp>
          <p:nvSpPr>
            <p:cNvPr id="6" name="Rectangle 4"/>
            <p:cNvSpPr/>
            <p:nvPr/>
          </p:nvSpPr>
          <p:spPr>
            <a:xfrm>
              <a:off x="3651250" y="888365"/>
              <a:ext cx="4884984" cy="3693160"/>
            </a:xfrm>
            <a:custGeom>
              <a:avLst/>
              <a:gdLst>
                <a:gd name="connsiteX0" fmla="*/ 0 w 4876273"/>
                <a:gd name="connsiteY0" fmla="*/ 0 h 3657600"/>
                <a:gd name="connsiteX1" fmla="*/ 4876273 w 4876273"/>
                <a:gd name="connsiteY1" fmla="*/ 0 h 3657600"/>
                <a:gd name="connsiteX2" fmla="*/ 4876273 w 4876273"/>
                <a:gd name="connsiteY2" fmla="*/ 3657600 h 3657600"/>
                <a:gd name="connsiteX3" fmla="*/ 0 w 4876273"/>
                <a:gd name="connsiteY3" fmla="*/ 3657600 h 3657600"/>
                <a:gd name="connsiteX4" fmla="*/ 0 w 4876273"/>
                <a:gd name="connsiteY4" fmla="*/ 0 h 3657600"/>
                <a:gd name="connsiteX0" fmla="*/ 0 w 4876273"/>
                <a:gd name="connsiteY0" fmla="*/ 0 h 3683000"/>
                <a:gd name="connsiteX1" fmla="*/ 4876273 w 4876273"/>
                <a:gd name="connsiteY1" fmla="*/ 2540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3573 w 4876273"/>
                <a:gd name="connsiteY1" fmla="*/ 635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9923 w 4876273"/>
                <a:gd name="connsiteY1" fmla="*/ 1270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9923 w 4876273"/>
                <a:gd name="connsiteY1" fmla="*/ 508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8634"/>
                <a:gd name="connsiteY0" fmla="*/ 10160 h 3693160"/>
                <a:gd name="connsiteX1" fmla="*/ 4877543 w 4878634"/>
                <a:gd name="connsiteY1" fmla="*/ 0 h 3693160"/>
                <a:gd name="connsiteX2" fmla="*/ 4876273 w 4878634"/>
                <a:gd name="connsiteY2" fmla="*/ 3693160 h 3693160"/>
                <a:gd name="connsiteX3" fmla="*/ 0 w 4878634"/>
                <a:gd name="connsiteY3" fmla="*/ 3693160 h 3693160"/>
                <a:gd name="connsiteX4" fmla="*/ 0 w 4878634"/>
                <a:gd name="connsiteY4" fmla="*/ 10160 h 3693160"/>
                <a:gd name="connsiteX0" fmla="*/ 0 w 4884984"/>
                <a:gd name="connsiteY0" fmla="*/ 635 h 3693160"/>
                <a:gd name="connsiteX1" fmla="*/ 4883893 w 4884984"/>
                <a:gd name="connsiteY1" fmla="*/ 0 h 3693160"/>
                <a:gd name="connsiteX2" fmla="*/ 4882623 w 4884984"/>
                <a:gd name="connsiteY2" fmla="*/ 3693160 h 3693160"/>
                <a:gd name="connsiteX3" fmla="*/ 6350 w 4884984"/>
                <a:gd name="connsiteY3" fmla="*/ 3693160 h 3693160"/>
                <a:gd name="connsiteX4" fmla="*/ 0 w 4884984"/>
                <a:gd name="connsiteY4" fmla="*/ 635 h 36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984" h="3693160">
                  <a:moveTo>
                    <a:pt x="0" y="635"/>
                  </a:moveTo>
                  <a:lnTo>
                    <a:pt x="4883893" y="0"/>
                  </a:lnTo>
                  <a:cubicBezTo>
                    <a:pt x="4888126" y="1225550"/>
                    <a:pt x="4878390" y="2467610"/>
                    <a:pt x="4882623" y="3693160"/>
                  </a:cubicBezTo>
                  <a:lnTo>
                    <a:pt x="6350" y="3693160"/>
                  </a:lnTo>
                  <a:cubicBezTo>
                    <a:pt x="4233" y="2462318"/>
                    <a:pt x="2117" y="1231477"/>
                    <a:pt x="0" y="6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599" y="4581525"/>
              <a:ext cx="4876273" cy="185305"/>
            </a:xfrm>
            <a:prstGeom prst="rect">
              <a:avLst/>
            </a:prstGeom>
            <a:blipFill dpi="0" rotWithShape="1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srgbClr val="735941"/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529" y="0"/>
              <a:ext cx="12192529" cy="898525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20"/>
            <p:cNvSpPr/>
            <p:nvPr/>
          </p:nvSpPr>
          <p:spPr>
            <a:xfrm>
              <a:off x="0" y="0"/>
              <a:ext cx="3670300" cy="5267325"/>
            </a:xfrm>
            <a:custGeom>
              <a:avLst/>
              <a:gdLst>
                <a:gd name="connsiteX0" fmla="*/ 0 w 12193056"/>
                <a:gd name="connsiteY0" fmla="*/ 0 h 5267325"/>
                <a:gd name="connsiteX1" fmla="*/ 12193056 w 12193056"/>
                <a:gd name="connsiteY1" fmla="*/ 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235393"/>
                <a:gd name="connsiteY0" fmla="*/ 0 h 5267325"/>
                <a:gd name="connsiteX1" fmla="*/ 12180356 w 12235393"/>
                <a:gd name="connsiteY1" fmla="*/ 889000 h 5267325"/>
                <a:gd name="connsiteX2" fmla="*/ 12235393 w 12235393"/>
                <a:gd name="connsiteY2" fmla="*/ 4772025 h 5267325"/>
                <a:gd name="connsiteX3" fmla="*/ 0 w 12235393"/>
                <a:gd name="connsiteY3" fmla="*/ 5267325 h 5267325"/>
                <a:gd name="connsiteX4" fmla="*/ 0 w 12235393"/>
                <a:gd name="connsiteY4" fmla="*/ 0 h 52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5393" h="5267325">
                  <a:moveTo>
                    <a:pt x="0" y="0"/>
                  </a:moveTo>
                  <a:lnTo>
                    <a:pt x="12180356" y="889000"/>
                  </a:lnTo>
                  <a:cubicBezTo>
                    <a:pt x="12184589" y="2323042"/>
                    <a:pt x="12231160" y="3337983"/>
                    <a:pt x="12235393" y="4772025"/>
                  </a:cubicBezTo>
                  <a:lnTo>
                    <a:pt x="0" y="52673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0"/>
            <p:cNvSpPr/>
            <p:nvPr/>
          </p:nvSpPr>
          <p:spPr>
            <a:xfrm flipH="1">
              <a:off x="8530420" y="0"/>
              <a:ext cx="3661579" cy="5267325"/>
            </a:xfrm>
            <a:custGeom>
              <a:avLst/>
              <a:gdLst>
                <a:gd name="connsiteX0" fmla="*/ 0 w 12193056"/>
                <a:gd name="connsiteY0" fmla="*/ 0 h 5267325"/>
                <a:gd name="connsiteX1" fmla="*/ 12193056 w 12193056"/>
                <a:gd name="connsiteY1" fmla="*/ 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76567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206320"/>
                <a:gd name="connsiteY0" fmla="*/ 0 h 5267325"/>
                <a:gd name="connsiteX1" fmla="*/ 12205757 w 12206320"/>
                <a:gd name="connsiteY1" fmla="*/ 889000 h 5267325"/>
                <a:gd name="connsiteX2" fmla="*/ 12193056 w 12206320"/>
                <a:gd name="connsiteY2" fmla="*/ 4765675 h 5267325"/>
                <a:gd name="connsiteX3" fmla="*/ 0 w 12206320"/>
                <a:gd name="connsiteY3" fmla="*/ 5267325 h 5267325"/>
                <a:gd name="connsiteX4" fmla="*/ 0 w 12206320"/>
                <a:gd name="connsiteY4" fmla="*/ 0 h 52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320" h="5267325">
                  <a:moveTo>
                    <a:pt x="0" y="0"/>
                  </a:moveTo>
                  <a:lnTo>
                    <a:pt x="12205757" y="889000"/>
                  </a:lnTo>
                  <a:cubicBezTo>
                    <a:pt x="12209990" y="2323042"/>
                    <a:pt x="12188823" y="3331633"/>
                    <a:pt x="12193056" y="4765675"/>
                  </a:cubicBezTo>
                  <a:lnTo>
                    <a:pt x="0" y="52673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8"/>
            <p:cNvSpPr/>
            <p:nvPr/>
          </p:nvSpPr>
          <p:spPr>
            <a:xfrm>
              <a:off x="-527" y="4577555"/>
              <a:ext cx="3674268" cy="672509"/>
            </a:xfrm>
            <a:custGeom>
              <a:avLst/>
              <a:gdLst>
                <a:gd name="connsiteX0" fmla="*/ 0 w 8128000"/>
                <a:gd name="connsiteY0" fmla="*/ 0 h 185305"/>
                <a:gd name="connsiteX1" fmla="*/ 8128000 w 8128000"/>
                <a:gd name="connsiteY1" fmla="*/ 0 h 185305"/>
                <a:gd name="connsiteX2" fmla="*/ 8128000 w 8128000"/>
                <a:gd name="connsiteY2" fmla="*/ 185305 h 185305"/>
                <a:gd name="connsiteX3" fmla="*/ 0 w 8128000"/>
                <a:gd name="connsiteY3" fmla="*/ 185305 h 185305"/>
                <a:gd name="connsiteX4" fmla="*/ 0 w 8128000"/>
                <a:gd name="connsiteY4" fmla="*/ 0 h 185305"/>
                <a:gd name="connsiteX0" fmla="*/ 0 w 8128000"/>
                <a:gd name="connsiteY0" fmla="*/ 0 h 665365"/>
                <a:gd name="connsiteX1" fmla="*/ 8128000 w 8128000"/>
                <a:gd name="connsiteY1" fmla="*/ 0 h 665365"/>
                <a:gd name="connsiteX2" fmla="*/ 8128000 w 8128000"/>
                <a:gd name="connsiteY2" fmla="*/ 185305 h 665365"/>
                <a:gd name="connsiteX3" fmla="*/ 22860 w 8128000"/>
                <a:gd name="connsiteY3" fmla="*/ 665365 h 665365"/>
                <a:gd name="connsiteX4" fmla="*/ 0 w 8128000"/>
                <a:gd name="connsiteY4" fmla="*/ 0 h 665365"/>
                <a:gd name="connsiteX0" fmla="*/ 7620 w 8135620"/>
                <a:gd name="connsiteY0" fmla="*/ 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7620 w 8135620"/>
                <a:gd name="connsiteY4" fmla="*/ 0 h 665365"/>
                <a:gd name="connsiteX0" fmla="*/ 0 w 8150860"/>
                <a:gd name="connsiteY0" fmla="*/ 365760 h 665365"/>
                <a:gd name="connsiteX1" fmla="*/ 8150860 w 8150860"/>
                <a:gd name="connsiteY1" fmla="*/ 0 h 665365"/>
                <a:gd name="connsiteX2" fmla="*/ 8150860 w 8150860"/>
                <a:gd name="connsiteY2" fmla="*/ 185305 h 665365"/>
                <a:gd name="connsiteX3" fmla="*/ 15240 w 8150860"/>
                <a:gd name="connsiteY3" fmla="*/ 665365 h 665365"/>
                <a:gd name="connsiteX4" fmla="*/ 0 w 8150860"/>
                <a:gd name="connsiteY4" fmla="*/ 365760 h 665365"/>
                <a:gd name="connsiteX0" fmla="*/ 0 w 8135620"/>
                <a:gd name="connsiteY0" fmla="*/ 38100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1000 h 665365"/>
                <a:gd name="connsiteX0" fmla="*/ 0 w 8135620"/>
                <a:gd name="connsiteY0" fmla="*/ 38862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8620 h 665365"/>
                <a:gd name="connsiteX0" fmla="*/ 0 w 8141970"/>
                <a:gd name="connsiteY0" fmla="*/ 439420 h 665365"/>
                <a:gd name="connsiteX1" fmla="*/ 8141970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173773"/>
                <a:gd name="connsiteY0" fmla="*/ 446564 h 672509"/>
                <a:gd name="connsiteX1" fmla="*/ 8173773 w 8173773"/>
                <a:gd name="connsiteY1" fmla="*/ 0 h 672509"/>
                <a:gd name="connsiteX2" fmla="*/ 8141970 w 8173773"/>
                <a:gd name="connsiteY2" fmla="*/ 192449 h 672509"/>
                <a:gd name="connsiteX3" fmla="*/ 6350 w 8173773"/>
                <a:gd name="connsiteY3" fmla="*/ 672509 h 672509"/>
                <a:gd name="connsiteX4" fmla="*/ 0 w 8173773"/>
                <a:gd name="connsiteY4" fmla="*/ 446564 h 672509"/>
                <a:gd name="connsiteX0" fmla="*/ 0 w 8179075"/>
                <a:gd name="connsiteY0" fmla="*/ 446564 h 672509"/>
                <a:gd name="connsiteX1" fmla="*/ 8173773 w 8179075"/>
                <a:gd name="connsiteY1" fmla="*/ 0 h 672509"/>
                <a:gd name="connsiteX2" fmla="*/ 8179075 w 8179075"/>
                <a:gd name="connsiteY2" fmla="*/ 192449 h 672509"/>
                <a:gd name="connsiteX3" fmla="*/ 6350 w 8179075"/>
                <a:gd name="connsiteY3" fmla="*/ 672509 h 672509"/>
                <a:gd name="connsiteX4" fmla="*/ 0 w 8179075"/>
                <a:gd name="connsiteY4" fmla="*/ 446564 h 67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9075" h="672509">
                  <a:moveTo>
                    <a:pt x="0" y="446564"/>
                  </a:moveTo>
                  <a:lnTo>
                    <a:pt x="8173773" y="0"/>
                  </a:lnTo>
                  <a:lnTo>
                    <a:pt x="8179075" y="192449"/>
                  </a:lnTo>
                  <a:lnTo>
                    <a:pt x="6350" y="672509"/>
                  </a:lnTo>
                  <a:lnTo>
                    <a:pt x="0" y="446564"/>
                  </a:lnTo>
                  <a:close/>
                </a:path>
              </a:pathLst>
            </a:custGeom>
            <a:blipFill dpi="0" rotWithShape="1"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 flipH="1">
              <a:off x="8531092" y="4584699"/>
              <a:ext cx="3638549" cy="665365"/>
            </a:xfrm>
            <a:custGeom>
              <a:avLst/>
              <a:gdLst>
                <a:gd name="connsiteX0" fmla="*/ 0 w 8128000"/>
                <a:gd name="connsiteY0" fmla="*/ 0 h 185305"/>
                <a:gd name="connsiteX1" fmla="*/ 8128000 w 8128000"/>
                <a:gd name="connsiteY1" fmla="*/ 0 h 185305"/>
                <a:gd name="connsiteX2" fmla="*/ 8128000 w 8128000"/>
                <a:gd name="connsiteY2" fmla="*/ 185305 h 185305"/>
                <a:gd name="connsiteX3" fmla="*/ 0 w 8128000"/>
                <a:gd name="connsiteY3" fmla="*/ 185305 h 185305"/>
                <a:gd name="connsiteX4" fmla="*/ 0 w 8128000"/>
                <a:gd name="connsiteY4" fmla="*/ 0 h 185305"/>
                <a:gd name="connsiteX0" fmla="*/ 0 w 8128000"/>
                <a:gd name="connsiteY0" fmla="*/ 0 h 665365"/>
                <a:gd name="connsiteX1" fmla="*/ 8128000 w 8128000"/>
                <a:gd name="connsiteY1" fmla="*/ 0 h 665365"/>
                <a:gd name="connsiteX2" fmla="*/ 8128000 w 8128000"/>
                <a:gd name="connsiteY2" fmla="*/ 185305 h 665365"/>
                <a:gd name="connsiteX3" fmla="*/ 22860 w 8128000"/>
                <a:gd name="connsiteY3" fmla="*/ 665365 h 665365"/>
                <a:gd name="connsiteX4" fmla="*/ 0 w 8128000"/>
                <a:gd name="connsiteY4" fmla="*/ 0 h 665365"/>
                <a:gd name="connsiteX0" fmla="*/ 7620 w 8135620"/>
                <a:gd name="connsiteY0" fmla="*/ 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7620 w 8135620"/>
                <a:gd name="connsiteY4" fmla="*/ 0 h 665365"/>
                <a:gd name="connsiteX0" fmla="*/ 0 w 8150860"/>
                <a:gd name="connsiteY0" fmla="*/ 365760 h 665365"/>
                <a:gd name="connsiteX1" fmla="*/ 8150860 w 8150860"/>
                <a:gd name="connsiteY1" fmla="*/ 0 h 665365"/>
                <a:gd name="connsiteX2" fmla="*/ 8150860 w 8150860"/>
                <a:gd name="connsiteY2" fmla="*/ 185305 h 665365"/>
                <a:gd name="connsiteX3" fmla="*/ 15240 w 8150860"/>
                <a:gd name="connsiteY3" fmla="*/ 665365 h 665365"/>
                <a:gd name="connsiteX4" fmla="*/ 0 w 8150860"/>
                <a:gd name="connsiteY4" fmla="*/ 365760 h 665365"/>
                <a:gd name="connsiteX0" fmla="*/ 0 w 8135620"/>
                <a:gd name="connsiteY0" fmla="*/ 38100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1000 h 665365"/>
                <a:gd name="connsiteX0" fmla="*/ 0 w 8135620"/>
                <a:gd name="connsiteY0" fmla="*/ 38862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8620 h 665365"/>
                <a:gd name="connsiteX0" fmla="*/ 0 w 8141970"/>
                <a:gd name="connsiteY0" fmla="*/ 439420 h 665365"/>
                <a:gd name="connsiteX1" fmla="*/ 8141970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141970"/>
                <a:gd name="connsiteY0" fmla="*/ 439420 h 665365"/>
                <a:gd name="connsiteX1" fmla="*/ 8094264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099564"/>
                <a:gd name="connsiteY0" fmla="*/ 439420 h 665365"/>
                <a:gd name="connsiteX1" fmla="*/ 8094264 w 8099564"/>
                <a:gd name="connsiteY1" fmla="*/ 0 h 665365"/>
                <a:gd name="connsiteX2" fmla="*/ 8099564 w 8099564"/>
                <a:gd name="connsiteY2" fmla="*/ 185305 h 665365"/>
                <a:gd name="connsiteX3" fmla="*/ 6350 w 8099564"/>
                <a:gd name="connsiteY3" fmla="*/ 665365 h 665365"/>
                <a:gd name="connsiteX4" fmla="*/ 0 w 8099564"/>
                <a:gd name="connsiteY4" fmla="*/ 439420 h 66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9564" h="665365">
                  <a:moveTo>
                    <a:pt x="0" y="439420"/>
                  </a:moveTo>
                  <a:lnTo>
                    <a:pt x="8094264" y="0"/>
                  </a:lnTo>
                  <a:lnTo>
                    <a:pt x="8099564" y="185305"/>
                  </a:lnTo>
                  <a:lnTo>
                    <a:pt x="6350" y="665365"/>
                  </a:lnTo>
                  <a:lnTo>
                    <a:pt x="0" y="439420"/>
                  </a:lnTo>
                  <a:close/>
                </a:path>
              </a:pathLst>
            </a:custGeom>
            <a:blipFill dpi="0" rotWithShape="1"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47537" y="449262"/>
            <a:ext cx="8470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Aturan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Rumah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0884" y="1446049"/>
            <a:ext cx="1937694" cy="4664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22295" y="1446049"/>
            <a:ext cx="69542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Aturan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kegiatan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diperhatikan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Aturan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berguna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3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15100" y="441930"/>
            <a:ext cx="476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Membersihkan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lantai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bermain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641091"/>
            <a:ext cx="5086350" cy="5399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98000" y="1519148"/>
            <a:ext cx="2148948" cy="500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0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77000" y="632661"/>
            <a:ext cx="476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menumpahkan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segera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dipel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dilap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4" y="632661"/>
            <a:ext cx="5526096" cy="5406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50350" y="1709879"/>
            <a:ext cx="2521517" cy="47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3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48450" y="632661"/>
            <a:ext cx="476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menumpahkan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air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segera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dipel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dilap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4" y="632661"/>
            <a:ext cx="5526096" cy="5406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02750" y="1709879"/>
            <a:ext cx="2521517" cy="47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8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0662" y="403830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Jangan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membukakan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pintu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tamu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62" y="747741"/>
            <a:ext cx="5470976" cy="5163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54319" y="2149094"/>
            <a:ext cx="2755186" cy="44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32276" y="266164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Jangan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membukakan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pintu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tamu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475714"/>
            <a:ext cx="5470976" cy="5163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5933" y="2045374"/>
            <a:ext cx="2755186" cy="44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4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custData r:id="rId1"/>
            </p:custDataLst>
          </p:nvPr>
        </p:nvGrpSpPr>
        <p:grpSpPr>
          <a:xfrm>
            <a:off x="0" y="0"/>
            <a:ext cx="12193057" cy="6858000"/>
            <a:chOff x="-529" y="0"/>
            <a:chExt cx="12193057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458"/>
            <a:stretch/>
          </p:blipFill>
          <p:spPr>
            <a:xfrm>
              <a:off x="-529" y="4581525"/>
              <a:ext cx="12193057" cy="2276475"/>
            </a:xfrm>
            <a:prstGeom prst="rect">
              <a:avLst/>
            </a:prstGeom>
          </p:spPr>
        </p:pic>
        <p:sp>
          <p:nvSpPr>
            <p:cNvPr id="6" name="Rectangle 4"/>
            <p:cNvSpPr/>
            <p:nvPr/>
          </p:nvSpPr>
          <p:spPr>
            <a:xfrm>
              <a:off x="3651250" y="888365"/>
              <a:ext cx="4884984" cy="3693160"/>
            </a:xfrm>
            <a:custGeom>
              <a:avLst/>
              <a:gdLst>
                <a:gd name="connsiteX0" fmla="*/ 0 w 4876273"/>
                <a:gd name="connsiteY0" fmla="*/ 0 h 3657600"/>
                <a:gd name="connsiteX1" fmla="*/ 4876273 w 4876273"/>
                <a:gd name="connsiteY1" fmla="*/ 0 h 3657600"/>
                <a:gd name="connsiteX2" fmla="*/ 4876273 w 4876273"/>
                <a:gd name="connsiteY2" fmla="*/ 3657600 h 3657600"/>
                <a:gd name="connsiteX3" fmla="*/ 0 w 4876273"/>
                <a:gd name="connsiteY3" fmla="*/ 3657600 h 3657600"/>
                <a:gd name="connsiteX4" fmla="*/ 0 w 4876273"/>
                <a:gd name="connsiteY4" fmla="*/ 0 h 3657600"/>
                <a:gd name="connsiteX0" fmla="*/ 0 w 4876273"/>
                <a:gd name="connsiteY0" fmla="*/ 0 h 3683000"/>
                <a:gd name="connsiteX1" fmla="*/ 4876273 w 4876273"/>
                <a:gd name="connsiteY1" fmla="*/ 2540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3573 w 4876273"/>
                <a:gd name="connsiteY1" fmla="*/ 635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9923 w 4876273"/>
                <a:gd name="connsiteY1" fmla="*/ 1270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9923 w 4876273"/>
                <a:gd name="connsiteY1" fmla="*/ 508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8634"/>
                <a:gd name="connsiteY0" fmla="*/ 10160 h 3693160"/>
                <a:gd name="connsiteX1" fmla="*/ 4877543 w 4878634"/>
                <a:gd name="connsiteY1" fmla="*/ 0 h 3693160"/>
                <a:gd name="connsiteX2" fmla="*/ 4876273 w 4878634"/>
                <a:gd name="connsiteY2" fmla="*/ 3693160 h 3693160"/>
                <a:gd name="connsiteX3" fmla="*/ 0 w 4878634"/>
                <a:gd name="connsiteY3" fmla="*/ 3693160 h 3693160"/>
                <a:gd name="connsiteX4" fmla="*/ 0 w 4878634"/>
                <a:gd name="connsiteY4" fmla="*/ 10160 h 3693160"/>
                <a:gd name="connsiteX0" fmla="*/ 0 w 4884984"/>
                <a:gd name="connsiteY0" fmla="*/ 635 h 3693160"/>
                <a:gd name="connsiteX1" fmla="*/ 4883893 w 4884984"/>
                <a:gd name="connsiteY1" fmla="*/ 0 h 3693160"/>
                <a:gd name="connsiteX2" fmla="*/ 4882623 w 4884984"/>
                <a:gd name="connsiteY2" fmla="*/ 3693160 h 3693160"/>
                <a:gd name="connsiteX3" fmla="*/ 6350 w 4884984"/>
                <a:gd name="connsiteY3" fmla="*/ 3693160 h 3693160"/>
                <a:gd name="connsiteX4" fmla="*/ 0 w 4884984"/>
                <a:gd name="connsiteY4" fmla="*/ 635 h 36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984" h="3693160">
                  <a:moveTo>
                    <a:pt x="0" y="635"/>
                  </a:moveTo>
                  <a:lnTo>
                    <a:pt x="4883893" y="0"/>
                  </a:lnTo>
                  <a:cubicBezTo>
                    <a:pt x="4888126" y="1225550"/>
                    <a:pt x="4878390" y="2467610"/>
                    <a:pt x="4882623" y="3693160"/>
                  </a:cubicBezTo>
                  <a:lnTo>
                    <a:pt x="6350" y="3693160"/>
                  </a:lnTo>
                  <a:cubicBezTo>
                    <a:pt x="4233" y="2462318"/>
                    <a:pt x="2117" y="1231477"/>
                    <a:pt x="0" y="6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599" y="4581525"/>
              <a:ext cx="4876273" cy="185305"/>
            </a:xfrm>
            <a:prstGeom prst="rect">
              <a:avLst/>
            </a:prstGeom>
            <a:blipFill dpi="0" rotWithShape="1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srgbClr val="735941"/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529" y="0"/>
              <a:ext cx="12192529" cy="898525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20"/>
            <p:cNvSpPr/>
            <p:nvPr/>
          </p:nvSpPr>
          <p:spPr>
            <a:xfrm>
              <a:off x="0" y="0"/>
              <a:ext cx="3670300" cy="5267325"/>
            </a:xfrm>
            <a:custGeom>
              <a:avLst/>
              <a:gdLst>
                <a:gd name="connsiteX0" fmla="*/ 0 w 12193056"/>
                <a:gd name="connsiteY0" fmla="*/ 0 h 5267325"/>
                <a:gd name="connsiteX1" fmla="*/ 12193056 w 12193056"/>
                <a:gd name="connsiteY1" fmla="*/ 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235393"/>
                <a:gd name="connsiteY0" fmla="*/ 0 h 5267325"/>
                <a:gd name="connsiteX1" fmla="*/ 12180356 w 12235393"/>
                <a:gd name="connsiteY1" fmla="*/ 889000 h 5267325"/>
                <a:gd name="connsiteX2" fmla="*/ 12235393 w 12235393"/>
                <a:gd name="connsiteY2" fmla="*/ 4772025 h 5267325"/>
                <a:gd name="connsiteX3" fmla="*/ 0 w 12235393"/>
                <a:gd name="connsiteY3" fmla="*/ 5267325 h 5267325"/>
                <a:gd name="connsiteX4" fmla="*/ 0 w 12235393"/>
                <a:gd name="connsiteY4" fmla="*/ 0 h 52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5393" h="5267325">
                  <a:moveTo>
                    <a:pt x="0" y="0"/>
                  </a:moveTo>
                  <a:lnTo>
                    <a:pt x="12180356" y="889000"/>
                  </a:lnTo>
                  <a:cubicBezTo>
                    <a:pt x="12184589" y="2323042"/>
                    <a:pt x="12231160" y="3337983"/>
                    <a:pt x="12235393" y="4772025"/>
                  </a:cubicBezTo>
                  <a:lnTo>
                    <a:pt x="0" y="52673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0"/>
            <p:cNvSpPr/>
            <p:nvPr/>
          </p:nvSpPr>
          <p:spPr>
            <a:xfrm flipH="1">
              <a:off x="8530420" y="0"/>
              <a:ext cx="3661579" cy="5267325"/>
            </a:xfrm>
            <a:custGeom>
              <a:avLst/>
              <a:gdLst>
                <a:gd name="connsiteX0" fmla="*/ 0 w 12193056"/>
                <a:gd name="connsiteY0" fmla="*/ 0 h 5267325"/>
                <a:gd name="connsiteX1" fmla="*/ 12193056 w 12193056"/>
                <a:gd name="connsiteY1" fmla="*/ 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76567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206320"/>
                <a:gd name="connsiteY0" fmla="*/ 0 h 5267325"/>
                <a:gd name="connsiteX1" fmla="*/ 12205757 w 12206320"/>
                <a:gd name="connsiteY1" fmla="*/ 889000 h 5267325"/>
                <a:gd name="connsiteX2" fmla="*/ 12193056 w 12206320"/>
                <a:gd name="connsiteY2" fmla="*/ 4765675 h 5267325"/>
                <a:gd name="connsiteX3" fmla="*/ 0 w 12206320"/>
                <a:gd name="connsiteY3" fmla="*/ 5267325 h 5267325"/>
                <a:gd name="connsiteX4" fmla="*/ 0 w 12206320"/>
                <a:gd name="connsiteY4" fmla="*/ 0 h 52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320" h="5267325">
                  <a:moveTo>
                    <a:pt x="0" y="0"/>
                  </a:moveTo>
                  <a:lnTo>
                    <a:pt x="12205757" y="889000"/>
                  </a:lnTo>
                  <a:cubicBezTo>
                    <a:pt x="12209990" y="2323042"/>
                    <a:pt x="12188823" y="3331633"/>
                    <a:pt x="12193056" y="4765675"/>
                  </a:cubicBezTo>
                  <a:lnTo>
                    <a:pt x="0" y="52673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8"/>
            <p:cNvSpPr/>
            <p:nvPr/>
          </p:nvSpPr>
          <p:spPr>
            <a:xfrm>
              <a:off x="-527" y="4577555"/>
              <a:ext cx="3674268" cy="672509"/>
            </a:xfrm>
            <a:custGeom>
              <a:avLst/>
              <a:gdLst>
                <a:gd name="connsiteX0" fmla="*/ 0 w 8128000"/>
                <a:gd name="connsiteY0" fmla="*/ 0 h 185305"/>
                <a:gd name="connsiteX1" fmla="*/ 8128000 w 8128000"/>
                <a:gd name="connsiteY1" fmla="*/ 0 h 185305"/>
                <a:gd name="connsiteX2" fmla="*/ 8128000 w 8128000"/>
                <a:gd name="connsiteY2" fmla="*/ 185305 h 185305"/>
                <a:gd name="connsiteX3" fmla="*/ 0 w 8128000"/>
                <a:gd name="connsiteY3" fmla="*/ 185305 h 185305"/>
                <a:gd name="connsiteX4" fmla="*/ 0 w 8128000"/>
                <a:gd name="connsiteY4" fmla="*/ 0 h 185305"/>
                <a:gd name="connsiteX0" fmla="*/ 0 w 8128000"/>
                <a:gd name="connsiteY0" fmla="*/ 0 h 665365"/>
                <a:gd name="connsiteX1" fmla="*/ 8128000 w 8128000"/>
                <a:gd name="connsiteY1" fmla="*/ 0 h 665365"/>
                <a:gd name="connsiteX2" fmla="*/ 8128000 w 8128000"/>
                <a:gd name="connsiteY2" fmla="*/ 185305 h 665365"/>
                <a:gd name="connsiteX3" fmla="*/ 22860 w 8128000"/>
                <a:gd name="connsiteY3" fmla="*/ 665365 h 665365"/>
                <a:gd name="connsiteX4" fmla="*/ 0 w 8128000"/>
                <a:gd name="connsiteY4" fmla="*/ 0 h 665365"/>
                <a:gd name="connsiteX0" fmla="*/ 7620 w 8135620"/>
                <a:gd name="connsiteY0" fmla="*/ 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7620 w 8135620"/>
                <a:gd name="connsiteY4" fmla="*/ 0 h 665365"/>
                <a:gd name="connsiteX0" fmla="*/ 0 w 8150860"/>
                <a:gd name="connsiteY0" fmla="*/ 365760 h 665365"/>
                <a:gd name="connsiteX1" fmla="*/ 8150860 w 8150860"/>
                <a:gd name="connsiteY1" fmla="*/ 0 h 665365"/>
                <a:gd name="connsiteX2" fmla="*/ 8150860 w 8150860"/>
                <a:gd name="connsiteY2" fmla="*/ 185305 h 665365"/>
                <a:gd name="connsiteX3" fmla="*/ 15240 w 8150860"/>
                <a:gd name="connsiteY3" fmla="*/ 665365 h 665365"/>
                <a:gd name="connsiteX4" fmla="*/ 0 w 8150860"/>
                <a:gd name="connsiteY4" fmla="*/ 365760 h 665365"/>
                <a:gd name="connsiteX0" fmla="*/ 0 w 8135620"/>
                <a:gd name="connsiteY0" fmla="*/ 38100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1000 h 665365"/>
                <a:gd name="connsiteX0" fmla="*/ 0 w 8135620"/>
                <a:gd name="connsiteY0" fmla="*/ 38862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8620 h 665365"/>
                <a:gd name="connsiteX0" fmla="*/ 0 w 8141970"/>
                <a:gd name="connsiteY0" fmla="*/ 439420 h 665365"/>
                <a:gd name="connsiteX1" fmla="*/ 8141970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173773"/>
                <a:gd name="connsiteY0" fmla="*/ 446564 h 672509"/>
                <a:gd name="connsiteX1" fmla="*/ 8173773 w 8173773"/>
                <a:gd name="connsiteY1" fmla="*/ 0 h 672509"/>
                <a:gd name="connsiteX2" fmla="*/ 8141970 w 8173773"/>
                <a:gd name="connsiteY2" fmla="*/ 192449 h 672509"/>
                <a:gd name="connsiteX3" fmla="*/ 6350 w 8173773"/>
                <a:gd name="connsiteY3" fmla="*/ 672509 h 672509"/>
                <a:gd name="connsiteX4" fmla="*/ 0 w 8173773"/>
                <a:gd name="connsiteY4" fmla="*/ 446564 h 672509"/>
                <a:gd name="connsiteX0" fmla="*/ 0 w 8179075"/>
                <a:gd name="connsiteY0" fmla="*/ 446564 h 672509"/>
                <a:gd name="connsiteX1" fmla="*/ 8173773 w 8179075"/>
                <a:gd name="connsiteY1" fmla="*/ 0 h 672509"/>
                <a:gd name="connsiteX2" fmla="*/ 8179075 w 8179075"/>
                <a:gd name="connsiteY2" fmla="*/ 192449 h 672509"/>
                <a:gd name="connsiteX3" fmla="*/ 6350 w 8179075"/>
                <a:gd name="connsiteY3" fmla="*/ 672509 h 672509"/>
                <a:gd name="connsiteX4" fmla="*/ 0 w 8179075"/>
                <a:gd name="connsiteY4" fmla="*/ 446564 h 67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9075" h="672509">
                  <a:moveTo>
                    <a:pt x="0" y="446564"/>
                  </a:moveTo>
                  <a:lnTo>
                    <a:pt x="8173773" y="0"/>
                  </a:lnTo>
                  <a:lnTo>
                    <a:pt x="8179075" y="192449"/>
                  </a:lnTo>
                  <a:lnTo>
                    <a:pt x="6350" y="672509"/>
                  </a:lnTo>
                  <a:lnTo>
                    <a:pt x="0" y="446564"/>
                  </a:lnTo>
                  <a:close/>
                </a:path>
              </a:pathLst>
            </a:custGeom>
            <a:blipFill dpi="0" rotWithShape="1"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 flipH="1">
              <a:off x="8531092" y="4584699"/>
              <a:ext cx="3638549" cy="665365"/>
            </a:xfrm>
            <a:custGeom>
              <a:avLst/>
              <a:gdLst>
                <a:gd name="connsiteX0" fmla="*/ 0 w 8128000"/>
                <a:gd name="connsiteY0" fmla="*/ 0 h 185305"/>
                <a:gd name="connsiteX1" fmla="*/ 8128000 w 8128000"/>
                <a:gd name="connsiteY1" fmla="*/ 0 h 185305"/>
                <a:gd name="connsiteX2" fmla="*/ 8128000 w 8128000"/>
                <a:gd name="connsiteY2" fmla="*/ 185305 h 185305"/>
                <a:gd name="connsiteX3" fmla="*/ 0 w 8128000"/>
                <a:gd name="connsiteY3" fmla="*/ 185305 h 185305"/>
                <a:gd name="connsiteX4" fmla="*/ 0 w 8128000"/>
                <a:gd name="connsiteY4" fmla="*/ 0 h 185305"/>
                <a:gd name="connsiteX0" fmla="*/ 0 w 8128000"/>
                <a:gd name="connsiteY0" fmla="*/ 0 h 665365"/>
                <a:gd name="connsiteX1" fmla="*/ 8128000 w 8128000"/>
                <a:gd name="connsiteY1" fmla="*/ 0 h 665365"/>
                <a:gd name="connsiteX2" fmla="*/ 8128000 w 8128000"/>
                <a:gd name="connsiteY2" fmla="*/ 185305 h 665365"/>
                <a:gd name="connsiteX3" fmla="*/ 22860 w 8128000"/>
                <a:gd name="connsiteY3" fmla="*/ 665365 h 665365"/>
                <a:gd name="connsiteX4" fmla="*/ 0 w 8128000"/>
                <a:gd name="connsiteY4" fmla="*/ 0 h 665365"/>
                <a:gd name="connsiteX0" fmla="*/ 7620 w 8135620"/>
                <a:gd name="connsiteY0" fmla="*/ 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7620 w 8135620"/>
                <a:gd name="connsiteY4" fmla="*/ 0 h 665365"/>
                <a:gd name="connsiteX0" fmla="*/ 0 w 8150860"/>
                <a:gd name="connsiteY0" fmla="*/ 365760 h 665365"/>
                <a:gd name="connsiteX1" fmla="*/ 8150860 w 8150860"/>
                <a:gd name="connsiteY1" fmla="*/ 0 h 665365"/>
                <a:gd name="connsiteX2" fmla="*/ 8150860 w 8150860"/>
                <a:gd name="connsiteY2" fmla="*/ 185305 h 665365"/>
                <a:gd name="connsiteX3" fmla="*/ 15240 w 8150860"/>
                <a:gd name="connsiteY3" fmla="*/ 665365 h 665365"/>
                <a:gd name="connsiteX4" fmla="*/ 0 w 8150860"/>
                <a:gd name="connsiteY4" fmla="*/ 365760 h 665365"/>
                <a:gd name="connsiteX0" fmla="*/ 0 w 8135620"/>
                <a:gd name="connsiteY0" fmla="*/ 38100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1000 h 665365"/>
                <a:gd name="connsiteX0" fmla="*/ 0 w 8135620"/>
                <a:gd name="connsiteY0" fmla="*/ 38862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8620 h 665365"/>
                <a:gd name="connsiteX0" fmla="*/ 0 w 8141970"/>
                <a:gd name="connsiteY0" fmla="*/ 439420 h 665365"/>
                <a:gd name="connsiteX1" fmla="*/ 8141970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141970"/>
                <a:gd name="connsiteY0" fmla="*/ 439420 h 665365"/>
                <a:gd name="connsiteX1" fmla="*/ 8094264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099564"/>
                <a:gd name="connsiteY0" fmla="*/ 439420 h 665365"/>
                <a:gd name="connsiteX1" fmla="*/ 8094264 w 8099564"/>
                <a:gd name="connsiteY1" fmla="*/ 0 h 665365"/>
                <a:gd name="connsiteX2" fmla="*/ 8099564 w 8099564"/>
                <a:gd name="connsiteY2" fmla="*/ 185305 h 665365"/>
                <a:gd name="connsiteX3" fmla="*/ 6350 w 8099564"/>
                <a:gd name="connsiteY3" fmla="*/ 665365 h 665365"/>
                <a:gd name="connsiteX4" fmla="*/ 0 w 8099564"/>
                <a:gd name="connsiteY4" fmla="*/ 439420 h 66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9564" h="665365">
                  <a:moveTo>
                    <a:pt x="0" y="439420"/>
                  </a:moveTo>
                  <a:lnTo>
                    <a:pt x="8094264" y="0"/>
                  </a:lnTo>
                  <a:lnTo>
                    <a:pt x="8099564" y="185305"/>
                  </a:lnTo>
                  <a:lnTo>
                    <a:pt x="6350" y="665365"/>
                  </a:lnTo>
                  <a:lnTo>
                    <a:pt x="0" y="439420"/>
                  </a:lnTo>
                  <a:close/>
                </a:path>
              </a:pathLst>
            </a:custGeom>
            <a:blipFill dpi="0" rotWithShape="1"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47537" y="449262"/>
            <a:ext cx="8470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Aturan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Rumah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0884" y="1446049"/>
            <a:ext cx="1937694" cy="4664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22295" y="1446049"/>
            <a:ext cx="69542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Aturan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kegiatan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perlu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diperhatikan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Aturan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berguna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2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custData r:id="rId1"/>
            </p:custDataLst>
          </p:nvPr>
        </p:nvGrpSpPr>
        <p:grpSpPr>
          <a:xfrm>
            <a:off x="0" y="0"/>
            <a:ext cx="12193057" cy="6858000"/>
            <a:chOff x="-529" y="0"/>
            <a:chExt cx="12193057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458"/>
            <a:stretch/>
          </p:blipFill>
          <p:spPr>
            <a:xfrm>
              <a:off x="-529" y="4581525"/>
              <a:ext cx="12193057" cy="2276475"/>
            </a:xfrm>
            <a:prstGeom prst="rect">
              <a:avLst/>
            </a:prstGeom>
          </p:spPr>
        </p:pic>
        <p:sp>
          <p:nvSpPr>
            <p:cNvPr id="6" name="Rectangle 4"/>
            <p:cNvSpPr/>
            <p:nvPr/>
          </p:nvSpPr>
          <p:spPr>
            <a:xfrm>
              <a:off x="3651250" y="888365"/>
              <a:ext cx="4884984" cy="3693160"/>
            </a:xfrm>
            <a:custGeom>
              <a:avLst/>
              <a:gdLst>
                <a:gd name="connsiteX0" fmla="*/ 0 w 4876273"/>
                <a:gd name="connsiteY0" fmla="*/ 0 h 3657600"/>
                <a:gd name="connsiteX1" fmla="*/ 4876273 w 4876273"/>
                <a:gd name="connsiteY1" fmla="*/ 0 h 3657600"/>
                <a:gd name="connsiteX2" fmla="*/ 4876273 w 4876273"/>
                <a:gd name="connsiteY2" fmla="*/ 3657600 h 3657600"/>
                <a:gd name="connsiteX3" fmla="*/ 0 w 4876273"/>
                <a:gd name="connsiteY3" fmla="*/ 3657600 h 3657600"/>
                <a:gd name="connsiteX4" fmla="*/ 0 w 4876273"/>
                <a:gd name="connsiteY4" fmla="*/ 0 h 3657600"/>
                <a:gd name="connsiteX0" fmla="*/ 0 w 4876273"/>
                <a:gd name="connsiteY0" fmla="*/ 0 h 3683000"/>
                <a:gd name="connsiteX1" fmla="*/ 4876273 w 4876273"/>
                <a:gd name="connsiteY1" fmla="*/ 2540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3573 w 4876273"/>
                <a:gd name="connsiteY1" fmla="*/ 635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9923 w 4876273"/>
                <a:gd name="connsiteY1" fmla="*/ 1270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9923 w 4876273"/>
                <a:gd name="connsiteY1" fmla="*/ 508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8634"/>
                <a:gd name="connsiteY0" fmla="*/ 10160 h 3693160"/>
                <a:gd name="connsiteX1" fmla="*/ 4877543 w 4878634"/>
                <a:gd name="connsiteY1" fmla="*/ 0 h 3693160"/>
                <a:gd name="connsiteX2" fmla="*/ 4876273 w 4878634"/>
                <a:gd name="connsiteY2" fmla="*/ 3693160 h 3693160"/>
                <a:gd name="connsiteX3" fmla="*/ 0 w 4878634"/>
                <a:gd name="connsiteY3" fmla="*/ 3693160 h 3693160"/>
                <a:gd name="connsiteX4" fmla="*/ 0 w 4878634"/>
                <a:gd name="connsiteY4" fmla="*/ 10160 h 3693160"/>
                <a:gd name="connsiteX0" fmla="*/ 0 w 4884984"/>
                <a:gd name="connsiteY0" fmla="*/ 635 h 3693160"/>
                <a:gd name="connsiteX1" fmla="*/ 4883893 w 4884984"/>
                <a:gd name="connsiteY1" fmla="*/ 0 h 3693160"/>
                <a:gd name="connsiteX2" fmla="*/ 4882623 w 4884984"/>
                <a:gd name="connsiteY2" fmla="*/ 3693160 h 3693160"/>
                <a:gd name="connsiteX3" fmla="*/ 6350 w 4884984"/>
                <a:gd name="connsiteY3" fmla="*/ 3693160 h 3693160"/>
                <a:gd name="connsiteX4" fmla="*/ 0 w 4884984"/>
                <a:gd name="connsiteY4" fmla="*/ 635 h 36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984" h="3693160">
                  <a:moveTo>
                    <a:pt x="0" y="635"/>
                  </a:moveTo>
                  <a:lnTo>
                    <a:pt x="4883893" y="0"/>
                  </a:lnTo>
                  <a:cubicBezTo>
                    <a:pt x="4888126" y="1225550"/>
                    <a:pt x="4878390" y="2467610"/>
                    <a:pt x="4882623" y="3693160"/>
                  </a:cubicBezTo>
                  <a:lnTo>
                    <a:pt x="6350" y="3693160"/>
                  </a:lnTo>
                  <a:cubicBezTo>
                    <a:pt x="4233" y="2462318"/>
                    <a:pt x="2117" y="1231477"/>
                    <a:pt x="0" y="6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599" y="4581525"/>
              <a:ext cx="4876273" cy="185305"/>
            </a:xfrm>
            <a:prstGeom prst="rect">
              <a:avLst/>
            </a:prstGeom>
            <a:blipFill dpi="0" rotWithShape="1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srgbClr val="735941"/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529" y="0"/>
              <a:ext cx="12192529" cy="898525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20"/>
            <p:cNvSpPr/>
            <p:nvPr/>
          </p:nvSpPr>
          <p:spPr>
            <a:xfrm>
              <a:off x="0" y="0"/>
              <a:ext cx="3670300" cy="5267325"/>
            </a:xfrm>
            <a:custGeom>
              <a:avLst/>
              <a:gdLst>
                <a:gd name="connsiteX0" fmla="*/ 0 w 12193056"/>
                <a:gd name="connsiteY0" fmla="*/ 0 h 5267325"/>
                <a:gd name="connsiteX1" fmla="*/ 12193056 w 12193056"/>
                <a:gd name="connsiteY1" fmla="*/ 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235393"/>
                <a:gd name="connsiteY0" fmla="*/ 0 h 5267325"/>
                <a:gd name="connsiteX1" fmla="*/ 12180356 w 12235393"/>
                <a:gd name="connsiteY1" fmla="*/ 889000 h 5267325"/>
                <a:gd name="connsiteX2" fmla="*/ 12235393 w 12235393"/>
                <a:gd name="connsiteY2" fmla="*/ 4772025 h 5267325"/>
                <a:gd name="connsiteX3" fmla="*/ 0 w 12235393"/>
                <a:gd name="connsiteY3" fmla="*/ 5267325 h 5267325"/>
                <a:gd name="connsiteX4" fmla="*/ 0 w 12235393"/>
                <a:gd name="connsiteY4" fmla="*/ 0 h 52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5393" h="5267325">
                  <a:moveTo>
                    <a:pt x="0" y="0"/>
                  </a:moveTo>
                  <a:lnTo>
                    <a:pt x="12180356" y="889000"/>
                  </a:lnTo>
                  <a:cubicBezTo>
                    <a:pt x="12184589" y="2323042"/>
                    <a:pt x="12231160" y="3337983"/>
                    <a:pt x="12235393" y="4772025"/>
                  </a:cubicBezTo>
                  <a:lnTo>
                    <a:pt x="0" y="52673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0"/>
            <p:cNvSpPr/>
            <p:nvPr/>
          </p:nvSpPr>
          <p:spPr>
            <a:xfrm flipH="1">
              <a:off x="8530420" y="0"/>
              <a:ext cx="3661579" cy="5267325"/>
            </a:xfrm>
            <a:custGeom>
              <a:avLst/>
              <a:gdLst>
                <a:gd name="connsiteX0" fmla="*/ 0 w 12193056"/>
                <a:gd name="connsiteY0" fmla="*/ 0 h 5267325"/>
                <a:gd name="connsiteX1" fmla="*/ 12193056 w 12193056"/>
                <a:gd name="connsiteY1" fmla="*/ 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76567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206320"/>
                <a:gd name="connsiteY0" fmla="*/ 0 h 5267325"/>
                <a:gd name="connsiteX1" fmla="*/ 12205757 w 12206320"/>
                <a:gd name="connsiteY1" fmla="*/ 889000 h 5267325"/>
                <a:gd name="connsiteX2" fmla="*/ 12193056 w 12206320"/>
                <a:gd name="connsiteY2" fmla="*/ 4765675 h 5267325"/>
                <a:gd name="connsiteX3" fmla="*/ 0 w 12206320"/>
                <a:gd name="connsiteY3" fmla="*/ 5267325 h 5267325"/>
                <a:gd name="connsiteX4" fmla="*/ 0 w 12206320"/>
                <a:gd name="connsiteY4" fmla="*/ 0 h 52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320" h="5267325">
                  <a:moveTo>
                    <a:pt x="0" y="0"/>
                  </a:moveTo>
                  <a:lnTo>
                    <a:pt x="12205757" y="889000"/>
                  </a:lnTo>
                  <a:cubicBezTo>
                    <a:pt x="12209990" y="2323042"/>
                    <a:pt x="12188823" y="3331633"/>
                    <a:pt x="12193056" y="4765675"/>
                  </a:cubicBezTo>
                  <a:lnTo>
                    <a:pt x="0" y="52673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8"/>
            <p:cNvSpPr/>
            <p:nvPr/>
          </p:nvSpPr>
          <p:spPr>
            <a:xfrm>
              <a:off x="-527" y="4577555"/>
              <a:ext cx="3674268" cy="672509"/>
            </a:xfrm>
            <a:custGeom>
              <a:avLst/>
              <a:gdLst>
                <a:gd name="connsiteX0" fmla="*/ 0 w 8128000"/>
                <a:gd name="connsiteY0" fmla="*/ 0 h 185305"/>
                <a:gd name="connsiteX1" fmla="*/ 8128000 w 8128000"/>
                <a:gd name="connsiteY1" fmla="*/ 0 h 185305"/>
                <a:gd name="connsiteX2" fmla="*/ 8128000 w 8128000"/>
                <a:gd name="connsiteY2" fmla="*/ 185305 h 185305"/>
                <a:gd name="connsiteX3" fmla="*/ 0 w 8128000"/>
                <a:gd name="connsiteY3" fmla="*/ 185305 h 185305"/>
                <a:gd name="connsiteX4" fmla="*/ 0 w 8128000"/>
                <a:gd name="connsiteY4" fmla="*/ 0 h 185305"/>
                <a:gd name="connsiteX0" fmla="*/ 0 w 8128000"/>
                <a:gd name="connsiteY0" fmla="*/ 0 h 665365"/>
                <a:gd name="connsiteX1" fmla="*/ 8128000 w 8128000"/>
                <a:gd name="connsiteY1" fmla="*/ 0 h 665365"/>
                <a:gd name="connsiteX2" fmla="*/ 8128000 w 8128000"/>
                <a:gd name="connsiteY2" fmla="*/ 185305 h 665365"/>
                <a:gd name="connsiteX3" fmla="*/ 22860 w 8128000"/>
                <a:gd name="connsiteY3" fmla="*/ 665365 h 665365"/>
                <a:gd name="connsiteX4" fmla="*/ 0 w 8128000"/>
                <a:gd name="connsiteY4" fmla="*/ 0 h 665365"/>
                <a:gd name="connsiteX0" fmla="*/ 7620 w 8135620"/>
                <a:gd name="connsiteY0" fmla="*/ 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7620 w 8135620"/>
                <a:gd name="connsiteY4" fmla="*/ 0 h 665365"/>
                <a:gd name="connsiteX0" fmla="*/ 0 w 8150860"/>
                <a:gd name="connsiteY0" fmla="*/ 365760 h 665365"/>
                <a:gd name="connsiteX1" fmla="*/ 8150860 w 8150860"/>
                <a:gd name="connsiteY1" fmla="*/ 0 h 665365"/>
                <a:gd name="connsiteX2" fmla="*/ 8150860 w 8150860"/>
                <a:gd name="connsiteY2" fmla="*/ 185305 h 665365"/>
                <a:gd name="connsiteX3" fmla="*/ 15240 w 8150860"/>
                <a:gd name="connsiteY3" fmla="*/ 665365 h 665365"/>
                <a:gd name="connsiteX4" fmla="*/ 0 w 8150860"/>
                <a:gd name="connsiteY4" fmla="*/ 365760 h 665365"/>
                <a:gd name="connsiteX0" fmla="*/ 0 w 8135620"/>
                <a:gd name="connsiteY0" fmla="*/ 38100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1000 h 665365"/>
                <a:gd name="connsiteX0" fmla="*/ 0 w 8135620"/>
                <a:gd name="connsiteY0" fmla="*/ 38862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8620 h 665365"/>
                <a:gd name="connsiteX0" fmla="*/ 0 w 8141970"/>
                <a:gd name="connsiteY0" fmla="*/ 439420 h 665365"/>
                <a:gd name="connsiteX1" fmla="*/ 8141970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173773"/>
                <a:gd name="connsiteY0" fmla="*/ 446564 h 672509"/>
                <a:gd name="connsiteX1" fmla="*/ 8173773 w 8173773"/>
                <a:gd name="connsiteY1" fmla="*/ 0 h 672509"/>
                <a:gd name="connsiteX2" fmla="*/ 8141970 w 8173773"/>
                <a:gd name="connsiteY2" fmla="*/ 192449 h 672509"/>
                <a:gd name="connsiteX3" fmla="*/ 6350 w 8173773"/>
                <a:gd name="connsiteY3" fmla="*/ 672509 h 672509"/>
                <a:gd name="connsiteX4" fmla="*/ 0 w 8173773"/>
                <a:gd name="connsiteY4" fmla="*/ 446564 h 672509"/>
                <a:gd name="connsiteX0" fmla="*/ 0 w 8179075"/>
                <a:gd name="connsiteY0" fmla="*/ 446564 h 672509"/>
                <a:gd name="connsiteX1" fmla="*/ 8173773 w 8179075"/>
                <a:gd name="connsiteY1" fmla="*/ 0 h 672509"/>
                <a:gd name="connsiteX2" fmla="*/ 8179075 w 8179075"/>
                <a:gd name="connsiteY2" fmla="*/ 192449 h 672509"/>
                <a:gd name="connsiteX3" fmla="*/ 6350 w 8179075"/>
                <a:gd name="connsiteY3" fmla="*/ 672509 h 672509"/>
                <a:gd name="connsiteX4" fmla="*/ 0 w 8179075"/>
                <a:gd name="connsiteY4" fmla="*/ 446564 h 67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9075" h="672509">
                  <a:moveTo>
                    <a:pt x="0" y="446564"/>
                  </a:moveTo>
                  <a:lnTo>
                    <a:pt x="8173773" y="0"/>
                  </a:lnTo>
                  <a:lnTo>
                    <a:pt x="8179075" y="192449"/>
                  </a:lnTo>
                  <a:lnTo>
                    <a:pt x="6350" y="672509"/>
                  </a:lnTo>
                  <a:lnTo>
                    <a:pt x="0" y="446564"/>
                  </a:lnTo>
                  <a:close/>
                </a:path>
              </a:pathLst>
            </a:custGeom>
            <a:blipFill dpi="0" rotWithShape="1"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 flipH="1">
              <a:off x="8531092" y="4584699"/>
              <a:ext cx="3638549" cy="665365"/>
            </a:xfrm>
            <a:custGeom>
              <a:avLst/>
              <a:gdLst>
                <a:gd name="connsiteX0" fmla="*/ 0 w 8128000"/>
                <a:gd name="connsiteY0" fmla="*/ 0 h 185305"/>
                <a:gd name="connsiteX1" fmla="*/ 8128000 w 8128000"/>
                <a:gd name="connsiteY1" fmla="*/ 0 h 185305"/>
                <a:gd name="connsiteX2" fmla="*/ 8128000 w 8128000"/>
                <a:gd name="connsiteY2" fmla="*/ 185305 h 185305"/>
                <a:gd name="connsiteX3" fmla="*/ 0 w 8128000"/>
                <a:gd name="connsiteY3" fmla="*/ 185305 h 185305"/>
                <a:gd name="connsiteX4" fmla="*/ 0 w 8128000"/>
                <a:gd name="connsiteY4" fmla="*/ 0 h 185305"/>
                <a:gd name="connsiteX0" fmla="*/ 0 w 8128000"/>
                <a:gd name="connsiteY0" fmla="*/ 0 h 665365"/>
                <a:gd name="connsiteX1" fmla="*/ 8128000 w 8128000"/>
                <a:gd name="connsiteY1" fmla="*/ 0 h 665365"/>
                <a:gd name="connsiteX2" fmla="*/ 8128000 w 8128000"/>
                <a:gd name="connsiteY2" fmla="*/ 185305 h 665365"/>
                <a:gd name="connsiteX3" fmla="*/ 22860 w 8128000"/>
                <a:gd name="connsiteY3" fmla="*/ 665365 h 665365"/>
                <a:gd name="connsiteX4" fmla="*/ 0 w 8128000"/>
                <a:gd name="connsiteY4" fmla="*/ 0 h 665365"/>
                <a:gd name="connsiteX0" fmla="*/ 7620 w 8135620"/>
                <a:gd name="connsiteY0" fmla="*/ 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7620 w 8135620"/>
                <a:gd name="connsiteY4" fmla="*/ 0 h 665365"/>
                <a:gd name="connsiteX0" fmla="*/ 0 w 8150860"/>
                <a:gd name="connsiteY0" fmla="*/ 365760 h 665365"/>
                <a:gd name="connsiteX1" fmla="*/ 8150860 w 8150860"/>
                <a:gd name="connsiteY1" fmla="*/ 0 h 665365"/>
                <a:gd name="connsiteX2" fmla="*/ 8150860 w 8150860"/>
                <a:gd name="connsiteY2" fmla="*/ 185305 h 665365"/>
                <a:gd name="connsiteX3" fmla="*/ 15240 w 8150860"/>
                <a:gd name="connsiteY3" fmla="*/ 665365 h 665365"/>
                <a:gd name="connsiteX4" fmla="*/ 0 w 8150860"/>
                <a:gd name="connsiteY4" fmla="*/ 365760 h 665365"/>
                <a:gd name="connsiteX0" fmla="*/ 0 w 8135620"/>
                <a:gd name="connsiteY0" fmla="*/ 38100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1000 h 665365"/>
                <a:gd name="connsiteX0" fmla="*/ 0 w 8135620"/>
                <a:gd name="connsiteY0" fmla="*/ 38862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8620 h 665365"/>
                <a:gd name="connsiteX0" fmla="*/ 0 w 8141970"/>
                <a:gd name="connsiteY0" fmla="*/ 439420 h 665365"/>
                <a:gd name="connsiteX1" fmla="*/ 8141970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141970"/>
                <a:gd name="connsiteY0" fmla="*/ 439420 h 665365"/>
                <a:gd name="connsiteX1" fmla="*/ 8094264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099564"/>
                <a:gd name="connsiteY0" fmla="*/ 439420 h 665365"/>
                <a:gd name="connsiteX1" fmla="*/ 8094264 w 8099564"/>
                <a:gd name="connsiteY1" fmla="*/ 0 h 665365"/>
                <a:gd name="connsiteX2" fmla="*/ 8099564 w 8099564"/>
                <a:gd name="connsiteY2" fmla="*/ 185305 h 665365"/>
                <a:gd name="connsiteX3" fmla="*/ 6350 w 8099564"/>
                <a:gd name="connsiteY3" fmla="*/ 665365 h 665365"/>
                <a:gd name="connsiteX4" fmla="*/ 0 w 8099564"/>
                <a:gd name="connsiteY4" fmla="*/ 439420 h 66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9564" h="665365">
                  <a:moveTo>
                    <a:pt x="0" y="439420"/>
                  </a:moveTo>
                  <a:lnTo>
                    <a:pt x="8094264" y="0"/>
                  </a:lnTo>
                  <a:lnTo>
                    <a:pt x="8099564" y="185305"/>
                  </a:lnTo>
                  <a:lnTo>
                    <a:pt x="6350" y="665365"/>
                  </a:lnTo>
                  <a:lnTo>
                    <a:pt x="0" y="439420"/>
                  </a:lnTo>
                  <a:close/>
                </a:path>
              </a:pathLst>
            </a:custGeom>
            <a:blipFill dpi="0" rotWithShape="1"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1134" y="1457158"/>
            <a:ext cx="2269090" cy="456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3114" y="1457158"/>
            <a:ext cx="75265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Ayo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sebutkan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macam-macam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aturan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!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6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>
            <p:custDataLst>
              <p:custData r:id="rId1"/>
            </p:custDataLst>
          </p:nvPr>
        </p:nvGrpSpPr>
        <p:grpSpPr>
          <a:xfrm>
            <a:off x="0" y="0"/>
            <a:ext cx="12193057" cy="6858000"/>
            <a:chOff x="-529" y="0"/>
            <a:chExt cx="12193057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4458"/>
            <a:stretch/>
          </p:blipFill>
          <p:spPr>
            <a:xfrm>
              <a:off x="-529" y="4581525"/>
              <a:ext cx="12193057" cy="2276475"/>
            </a:xfrm>
            <a:prstGeom prst="rect">
              <a:avLst/>
            </a:prstGeom>
          </p:spPr>
        </p:pic>
        <p:sp>
          <p:nvSpPr>
            <p:cNvPr id="6" name="Rectangle 4"/>
            <p:cNvSpPr/>
            <p:nvPr/>
          </p:nvSpPr>
          <p:spPr>
            <a:xfrm>
              <a:off x="3651250" y="888365"/>
              <a:ext cx="4884984" cy="3693160"/>
            </a:xfrm>
            <a:custGeom>
              <a:avLst/>
              <a:gdLst>
                <a:gd name="connsiteX0" fmla="*/ 0 w 4876273"/>
                <a:gd name="connsiteY0" fmla="*/ 0 h 3657600"/>
                <a:gd name="connsiteX1" fmla="*/ 4876273 w 4876273"/>
                <a:gd name="connsiteY1" fmla="*/ 0 h 3657600"/>
                <a:gd name="connsiteX2" fmla="*/ 4876273 w 4876273"/>
                <a:gd name="connsiteY2" fmla="*/ 3657600 h 3657600"/>
                <a:gd name="connsiteX3" fmla="*/ 0 w 4876273"/>
                <a:gd name="connsiteY3" fmla="*/ 3657600 h 3657600"/>
                <a:gd name="connsiteX4" fmla="*/ 0 w 4876273"/>
                <a:gd name="connsiteY4" fmla="*/ 0 h 3657600"/>
                <a:gd name="connsiteX0" fmla="*/ 0 w 4876273"/>
                <a:gd name="connsiteY0" fmla="*/ 0 h 3683000"/>
                <a:gd name="connsiteX1" fmla="*/ 4876273 w 4876273"/>
                <a:gd name="connsiteY1" fmla="*/ 2540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3573 w 4876273"/>
                <a:gd name="connsiteY1" fmla="*/ 635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9923 w 4876273"/>
                <a:gd name="connsiteY1" fmla="*/ 1270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6273"/>
                <a:gd name="connsiteY0" fmla="*/ 0 h 3683000"/>
                <a:gd name="connsiteX1" fmla="*/ 4869923 w 4876273"/>
                <a:gd name="connsiteY1" fmla="*/ 5080 h 3683000"/>
                <a:gd name="connsiteX2" fmla="*/ 4876273 w 4876273"/>
                <a:gd name="connsiteY2" fmla="*/ 3683000 h 3683000"/>
                <a:gd name="connsiteX3" fmla="*/ 0 w 4876273"/>
                <a:gd name="connsiteY3" fmla="*/ 3683000 h 3683000"/>
                <a:gd name="connsiteX4" fmla="*/ 0 w 4876273"/>
                <a:gd name="connsiteY4" fmla="*/ 0 h 3683000"/>
                <a:gd name="connsiteX0" fmla="*/ 0 w 4878634"/>
                <a:gd name="connsiteY0" fmla="*/ 10160 h 3693160"/>
                <a:gd name="connsiteX1" fmla="*/ 4877543 w 4878634"/>
                <a:gd name="connsiteY1" fmla="*/ 0 h 3693160"/>
                <a:gd name="connsiteX2" fmla="*/ 4876273 w 4878634"/>
                <a:gd name="connsiteY2" fmla="*/ 3693160 h 3693160"/>
                <a:gd name="connsiteX3" fmla="*/ 0 w 4878634"/>
                <a:gd name="connsiteY3" fmla="*/ 3693160 h 3693160"/>
                <a:gd name="connsiteX4" fmla="*/ 0 w 4878634"/>
                <a:gd name="connsiteY4" fmla="*/ 10160 h 3693160"/>
                <a:gd name="connsiteX0" fmla="*/ 0 w 4884984"/>
                <a:gd name="connsiteY0" fmla="*/ 635 h 3693160"/>
                <a:gd name="connsiteX1" fmla="*/ 4883893 w 4884984"/>
                <a:gd name="connsiteY1" fmla="*/ 0 h 3693160"/>
                <a:gd name="connsiteX2" fmla="*/ 4882623 w 4884984"/>
                <a:gd name="connsiteY2" fmla="*/ 3693160 h 3693160"/>
                <a:gd name="connsiteX3" fmla="*/ 6350 w 4884984"/>
                <a:gd name="connsiteY3" fmla="*/ 3693160 h 3693160"/>
                <a:gd name="connsiteX4" fmla="*/ 0 w 4884984"/>
                <a:gd name="connsiteY4" fmla="*/ 635 h 369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984" h="3693160">
                  <a:moveTo>
                    <a:pt x="0" y="635"/>
                  </a:moveTo>
                  <a:lnTo>
                    <a:pt x="4883893" y="0"/>
                  </a:lnTo>
                  <a:cubicBezTo>
                    <a:pt x="4888126" y="1225550"/>
                    <a:pt x="4878390" y="2467610"/>
                    <a:pt x="4882623" y="3693160"/>
                  </a:cubicBezTo>
                  <a:lnTo>
                    <a:pt x="6350" y="3693160"/>
                  </a:lnTo>
                  <a:cubicBezTo>
                    <a:pt x="4233" y="2462318"/>
                    <a:pt x="2117" y="1231477"/>
                    <a:pt x="0" y="63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599" y="4581525"/>
              <a:ext cx="4876273" cy="185305"/>
            </a:xfrm>
            <a:prstGeom prst="rect">
              <a:avLst/>
            </a:prstGeom>
            <a:blipFill dpi="0" rotWithShape="1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srgbClr val="735941"/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529" y="0"/>
              <a:ext cx="12192529" cy="898525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20"/>
            <p:cNvSpPr/>
            <p:nvPr/>
          </p:nvSpPr>
          <p:spPr>
            <a:xfrm>
              <a:off x="0" y="0"/>
              <a:ext cx="3670300" cy="5267325"/>
            </a:xfrm>
            <a:custGeom>
              <a:avLst/>
              <a:gdLst>
                <a:gd name="connsiteX0" fmla="*/ 0 w 12193056"/>
                <a:gd name="connsiteY0" fmla="*/ 0 h 5267325"/>
                <a:gd name="connsiteX1" fmla="*/ 12193056 w 12193056"/>
                <a:gd name="connsiteY1" fmla="*/ 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235393"/>
                <a:gd name="connsiteY0" fmla="*/ 0 h 5267325"/>
                <a:gd name="connsiteX1" fmla="*/ 12180356 w 12235393"/>
                <a:gd name="connsiteY1" fmla="*/ 889000 h 5267325"/>
                <a:gd name="connsiteX2" fmla="*/ 12235393 w 12235393"/>
                <a:gd name="connsiteY2" fmla="*/ 4772025 h 5267325"/>
                <a:gd name="connsiteX3" fmla="*/ 0 w 12235393"/>
                <a:gd name="connsiteY3" fmla="*/ 5267325 h 5267325"/>
                <a:gd name="connsiteX4" fmla="*/ 0 w 12235393"/>
                <a:gd name="connsiteY4" fmla="*/ 0 h 52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5393" h="5267325">
                  <a:moveTo>
                    <a:pt x="0" y="0"/>
                  </a:moveTo>
                  <a:lnTo>
                    <a:pt x="12180356" y="889000"/>
                  </a:lnTo>
                  <a:cubicBezTo>
                    <a:pt x="12184589" y="2323042"/>
                    <a:pt x="12231160" y="3337983"/>
                    <a:pt x="12235393" y="4772025"/>
                  </a:cubicBezTo>
                  <a:lnTo>
                    <a:pt x="0" y="52673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20"/>
            <p:cNvSpPr/>
            <p:nvPr/>
          </p:nvSpPr>
          <p:spPr>
            <a:xfrm flipH="1">
              <a:off x="8530420" y="0"/>
              <a:ext cx="3661579" cy="5267325"/>
            </a:xfrm>
            <a:custGeom>
              <a:avLst/>
              <a:gdLst>
                <a:gd name="connsiteX0" fmla="*/ 0 w 12193056"/>
                <a:gd name="connsiteY0" fmla="*/ 0 h 5267325"/>
                <a:gd name="connsiteX1" fmla="*/ 12193056 w 12193056"/>
                <a:gd name="connsiteY1" fmla="*/ 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52673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9652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56882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193056"/>
                <a:gd name="connsiteY0" fmla="*/ 0 h 5267325"/>
                <a:gd name="connsiteX1" fmla="*/ 12180356 w 12193056"/>
                <a:gd name="connsiteY1" fmla="*/ 889000 h 5267325"/>
                <a:gd name="connsiteX2" fmla="*/ 12193056 w 12193056"/>
                <a:gd name="connsiteY2" fmla="*/ 4765675 h 5267325"/>
                <a:gd name="connsiteX3" fmla="*/ 0 w 12193056"/>
                <a:gd name="connsiteY3" fmla="*/ 5267325 h 5267325"/>
                <a:gd name="connsiteX4" fmla="*/ 0 w 12193056"/>
                <a:gd name="connsiteY4" fmla="*/ 0 h 5267325"/>
                <a:gd name="connsiteX0" fmla="*/ 0 w 12206320"/>
                <a:gd name="connsiteY0" fmla="*/ 0 h 5267325"/>
                <a:gd name="connsiteX1" fmla="*/ 12205757 w 12206320"/>
                <a:gd name="connsiteY1" fmla="*/ 889000 h 5267325"/>
                <a:gd name="connsiteX2" fmla="*/ 12193056 w 12206320"/>
                <a:gd name="connsiteY2" fmla="*/ 4765675 h 5267325"/>
                <a:gd name="connsiteX3" fmla="*/ 0 w 12206320"/>
                <a:gd name="connsiteY3" fmla="*/ 5267325 h 5267325"/>
                <a:gd name="connsiteX4" fmla="*/ 0 w 12206320"/>
                <a:gd name="connsiteY4" fmla="*/ 0 h 526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6320" h="5267325">
                  <a:moveTo>
                    <a:pt x="0" y="0"/>
                  </a:moveTo>
                  <a:lnTo>
                    <a:pt x="12205757" y="889000"/>
                  </a:lnTo>
                  <a:cubicBezTo>
                    <a:pt x="12209990" y="2323042"/>
                    <a:pt x="12188823" y="3331633"/>
                    <a:pt x="12193056" y="4765675"/>
                  </a:cubicBezTo>
                  <a:lnTo>
                    <a:pt x="0" y="52673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8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8"/>
            <p:cNvSpPr/>
            <p:nvPr/>
          </p:nvSpPr>
          <p:spPr>
            <a:xfrm>
              <a:off x="-527" y="4577555"/>
              <a:ext cx="3674268" cy="672509"/>
            </a:xfrm>
            <a:custGeom>
              <a:avLst/>
              <a:gdLst>
                <a:gd name="connsiteX0" fmla="*/ 0 w 8128000"/>
                <a:gd name="connsiteY0" fmla="*/ 0 h 185305"/>
                <a:gd name="connsiteX1" fmla="*/ 8128000 w 8128000"/>
                <a:gd name="connsiteY1" fmla="*/ 0 h 185305"/>
                <a:gd name="connsiteX2" fmla="*/ 8128000 w 8128000"/>
                <a:gd name="connsiteY2" fmla="*/ 185305 h 185305"/>
                <a:gd name="connsiteX3" fmla="*/ 0 w 8128000"/>
                <a:gd name="connsiteY3" fmla="*/ 185305 h 185305"/>
                <a:gd name="connsiteX4" fmla="*/ 0 w 8128000"/>
                <a:gd name="connsiteY4" fmla="*/ 0 h 185305"/>
                <a:gd name="connsiteX0" fmla="*/ 0 w 8128000"/>
                <a:gd name="connsiteY0" fmla="*/ 0 h 665365"/>
                <a:gd name="connsiteX1" fmla="*/ 8128000 w 8128000"/>
                <a:gd name="connsiteY1" fmla="*/ 0 h 665365"/>
                <a:gd name="connsiteX2" fmla="*/ 8128000 w 8128000"/>
                <a:gd name="connsiteY2" fmla="*/ 185305 h 665365"/>
                <a:gd name="connsiteX3" fmla="*/ 22860 w 8128000"/>
                <a:gd name="connsiteY3" fmla="*/ 665365 h 665365"/>
                <a:gd name="connsiteX4" fmla="*/ 0 w 8128000"/>
                <a:gd name="connsiteY4" fmla="*/ 0 h 665365"/>
                <a:gd name="connsiteX0" fmla="*/ 7620 w 8135620"/>
                <a:gd name="connsiteY0" fmla="*/ 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7620 w 8135620"/>
                <a:gd name="connsiteY4" fmla="*/ 0 h 665365"/>
                <a:gd name="connsiteX0" fmla="*/ 0 w 8150860"/>
                <a:gd name="connsiteY0" fmla="*/ 365760 h 665365"/>
                <a:gd name="connsiteX1" fmla="*/ 8150860 w 8150860"/>
                <a:gd name="connsiteY1" fmla="*/ 0 h 665365"/>
                <a:gd name="connsiteX2" fmla="*/ 8150860 w 8150860"/>
                <a:gd name="connsiteY2" fmla="*/ 185305 h 665365"/>
                <a:gd name="connsiteX3" fmla="*/ 15240 w 8150860"/>
                <a:gd name="connsiteY3" fmla="*/ 665365 h 665365"/>
                <a:gd name="connsiteX4" fmla="*/ 0 w 8150860"/>
                <a:gd name="connsiteY4" fmla="*/ 365760 h 665365"/>
                <a:gd name="connsiteX0" fmla="*/ 0 w 8135620"/>
                <a:gd name="connsiteY0" fmla="*/ 38100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1000 h 665365"/>
                <a:gd name="connsiteX0" fmla="*/ 0 w 8135620"/>
                <a:gd name="connsiteY0" fmla="*/ 38862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8620 h 665365"/>
                <a:gd name="connsiteX0" fmla="*/ 0 w 8141970"/>
                <a:gd name="connsiteY0" fmla="*/ 439420 h 665365"/>
                <a:gd name="connsiteX1" fmla="*/ 8141970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173773"/>
                <a:gd name="connsiteY0" fmla="*/ 446564 h 672509"/>
                <a:gd name="connsiteX1" fmla="*/ 8173773 w 8173773"/>
                <a:gd name="connsiteY1" fmla="*/ 0 h 672509"/>
                <a:gd name="connsiteX2" fmla="*/ 8141970 w 8173773"/>
                <a:gd name="connsiteY2" fmla="*/ 192449 h 672509"/>
                <a:gd name="connsiteX3" fmla="*/ 6350 w 8173773"/>
                <a:gd name="connsiteY3" fmla="*/ 672509 h 672509"/>
                <a:gd name="connsiteX4" fmla="*/ 0 w 8173773"/>
                <a:gd name="connsiteY4" fmla="*/ 446564 h 672509"/>
                <a:gd name="connsiteX0" fmla="*/ 0 w 8179075"/>
                <a:gd name="connsiteY0" fmla="*/ 446564 h 672509"/>
                <a:gd name="connsiteX1" fmla="*/ 8173773 w 8179075"/>
                <a:gd name="connsiteY1" fmla="*/ 0 h 672509"/>
                <a:gd name="connsiteX2" fmla="*/ 8179075 w 8179075"/>
                <a:gd name="connsiteY2" fmla="*/ 192449 h 672509"/>
                <a:gd name="connsiteX3" fmla="*/ 6350 w 8179075"/>
                <a:gd name="connsiteY3" fmla="*/ 672509 h 672509"/>
                <a:gd name="connsiteX4" fmla="*/ 0 w 8179075"/>
                <a:gd name="connsiteY4" fmla="*/ 446564 h 67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9075" h="672509">
                  <a:moveTo>
                    <a:pt x="0" y="446564"/>
                  </a:moveTo>
                  <a:lnTo>
                    <a:pt x="8173773" y="0"/>
                  </a:lnTo>
                  <a:lnTo>
                    <a:pt x="8179075" y="192449"/>
                  </a:lnTo>
                  <a:lnTo>
                    <a:pt x="6350" y="672509"/>
                  </a:lnTo>
                  <a:lnTo>
                    <a:pt x="0" y="446564"/>
                  </a:lnTo>
                  <a:close/>
                </a:path>
              </a:pathLst>
            </a:custGeom>
            <a:blipFill dpi="0" rotWithShape="1"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8"/>
            <p:cNvSpPr/>
            <p:nvPr/>
          </p:nvSpPr>
          <p:spPr>
            <a:xfrm flipH="1">
              <a:off x="8531092" y="4584699"/>
              <a:ext cx="3638549" cy="665365"/>
            </a:xfrm>
            <a:custGeom>
              <a:avLst/>
              <a:gdLst>
                <a:gd name="connsiteX0" fmla="*/ 0 w 8128000"/>
                <a:gd name="connsiteY0" fmla="*/ 0 h 185305"/>
                <a:gd name="connsiteX1" fmla="*/ 8128000 w 8128000"/>
                <a:gd name="connsiteY1" fmla="*/ 0 h 185305"/>
                <a:gd name="connsiteX2" fmla="*/ 8128000 w 8128000"/>
                <a:gd name="connsiteY2" fmla="*/ 185305 h 185305"/>
                <a:gd name="connsiteX3" fmla="*/ 0 w 8128000"/>
                <a:gd name="connsiteY3" fmla="*/ 185305 h 185305"/>
                <a:gd name="connsiteX4" fmla="*/ 0 w 8128000"/>
                <a:gd name="connsiteY4" fmla="*/ 0 h 185305"/>
                <a:gd name="connsiteX0" fmla="*/ 0 w 8128000"/>
                <a:gd name="connsiteY0" fmla="*/ 0 h 665365"/>
                <a:gd name="connsiteX1" fmla="*/ 8128000 w 8128000"/>
                <a:gd name="connsiteY1" fmla="*/ 0 h 665365"/>
                <a:gd name="connsiteX2" fmla="*/ 8128000 w 8128000"/>
                <a:gd name="connsiteY2" fmla="*/ 185305 h 665365"/>
                <a:gd name="connsiteX3" fmla="*/ 22860 w 8128000"/>
                <a:gd name="connsiteY3" fmla="*/ 665365 h 665365"/>
                <a:gd name="connsiteX4" fmla="*/ 0 w 8128000"/>
                <a:gd name="connsiteY4" fmla="*/ 0 h 665365"/>
                <a:gd name="connsiteX0" fmla="*/ 7620 w 8135620"/>
                <a:gd name="connsiteY0" fmla="*/ 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7620 w 8135620"/>
                <a:gd name="connsiteY4" fmla="*/ 0 h 665365"/>
                <a:gd name="connsiteX0" fmla="*/ 0 w 8150860"/>
                <a:gd name="connsiteY0" fmla="*/ 365760 h 665365"/>
                <a:gd name="connsiteX1" fmla="*/ 8150860 w 8150860"/>
                <a:gd name="connsiteY1" fmla="*/ 0 h 665365"/>
                <a:gd name="connsiteX2" fmla="*/ 8150860 w 8150860"/>
                <a:gd name="connsiteY2" fmla="*/ 185305 h 665365"/>
                <a:gd name="connsiteX3" fmla="*/ 15240 w 8150860"/>
                <a:gd name="connsiteY3" fmla="*/ 665365 h 665365"/>
                <a:gd name="connsiteX4" fmla="*/ 0 w 8150860"/>
                <a:gd name="connsiteY4" fmla="*/ 365760 h 665365"/>
                <a:gd name="connsiteX0" fmla="*/ 0 w 8135620"/>
                <a:gd name="connsiteY0" fmla="*/ 38100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1000 h 665365"/>
                <a:gd name="connsiteX0" fmla="*/ 0 w 8135620"/>
                <a:gd name="connsiteY0" fmla="*/ 388620 h 665365"/>
                <a:gd name="connsiteX1" fmla="*/ 8135620 w 8135620"/>
                <a:gd name="connsiteY1" fmla="*/ 0 h 665365"/>
                <a:gd name="connsiteX2" fmla="*/ 8135620 w 8135620"/>
                <a:gd name="connsiteY2" fmla="*/ 185305 h 665365"/>
                <a:gd name="connsiteX3" fmla="*/ 0 w 8135620"/>
                <a:gd name="connsiteY3" fmla="*/ 665365 h 665365"/>
                <a:gd name="connsiteX4" fmla="*/ 0 w 8135620"/>
                <a:gd name="connsiteY4" fmla="*/ 388620 h 665365"/>
                <a:gd name="connsiteX0" fmla="*/ 0 w 8141970"/>
                <a:gd name="connsiteY0" fmla="*/ 439420 h 665365"/>
                <a:gd name="connsiteX1" fmla="*/ 8141970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141970"/>
                <a:gd name="connsiteY0" fmla="*/ 439420 h 665365"/>
                <a:gd name="connsiteX1" fmla="*/ 8094264 w 8141970"/>
                <a:gd name="connsiteY1" fmla="*/ 0 h 665365"/>
                <a:gd name="connsiteX2" fmla="*/ 8141970 w 8141970"/>
                <a:gd name="connsiteY2" fmla="*/ 185305 h 665365"/>
                <a:gd name="connsiteX3" fmla="*/ 6350 w 8141970"/>
                <a:gd name="connsiteY3" fmla="*/ 665365 h 665365"/>
                <a:gd name="connsiteX4" fmla="*/ 0 w 8141970"/>
                <a:gd name="connsiteY4" fmla="*/ 439420 h 665365"/>
                <a:gd name="connsiteX0" fmla="*/ 0 w 8099564"/>
                <a:gd name="connsiteY0" fmla="*/ 439420 h 665365"/>
                <a:gd name="connsiteX1" fmla="*/ 8094264 w 8099564"/>
                <a:gd name="connsiteY1" fmla="*/ 0 h 665365"/>
                <a:gd name="connsiteX2" fmla="*/ 8099564 w 8099564"/>
                <a:gd name="connsiteY2" fmla="*/ 185305 h 665365"/>
                <a:gd name="connsiteX3" fmla="*/ 6350 w 8099564"/>
                <a:gd name="connsiteY3" fmla="*/ 665365 h 665365"/>
                <a:gd name="connsiteX4" fmla="*/ 0 w 8099564"/>
                <a:gd name="connsiteY4" fmla="*/ 439420 h 66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9564" h="665365">
                  <a:moveTo>
                    <a:pt x="0" y="439420"/>
                  </a:moveTo>
                  <a:lnTo>
                    <a:pt x="8094264" y="0"/>
                  </a:lnTo>
                  <a:lnTo>
                    <a:pt x="8099564" y="185305"/>
                  </a:lnTo>
                  <a:lnTo>
                    <a:pt x="6350" y="665365"/>
                  </a:lnTo>
                  <a:lnTo>
                    <a:pt x="0" y="439420"/>
                  </a:lnTo>
                  <a:close/>
                </a:path>
              </a:pathLst>
            </a:custGeom>
            <a:blipFill dpi="0" rotWithShape="1">
              <a:blip r:embed="rId7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711200" stA="52000" endPos="28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1134" y="1457158"/>
            <a:ext cx="2269090" cy="456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3114" y="1457158"/>
            <a:ext cx="75265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Ayo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sebutkan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macam-macam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aturan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!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0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7" y="583106"/>
            <a:ext cx="5285873" cy="57605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3925" y="583106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Mencuci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uduk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benar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78825" y="2193745"/>
            <a:ext cx="2676750" cy="466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8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7" y="583106"/>
            <a:ext cx="5285873" cy="57605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19850" y="583106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Mencuci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uduk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benar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74075" y="2152766"/>
            <a:ext cx="2676750" cy="466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48450" y="605820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Hati-hati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memakai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pisau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memotong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sayur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buah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3" y="685800"/>
            <a:ext cx="5926265" cy="531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02750" y="1835150"/>
            <a:ext cx="2350888" cy="47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3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"/>
    </mc:Choice>
    <mc:Fallback>
      <p:transition advClick="0" advTm="100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6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648450" y="542199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Hati-hati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memakai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pisau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memotong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sayur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buah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3" y="542198"/>
            <a:ext cx="5926265" cy="5610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45600" y="1807058"/>
            <a:ext cx="2350888" cy="47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8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286500" y="641091"/>
            <a:ext cx="4762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Membersihkan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lantai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bermain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641091"/>
            <a:ext cx="5086350" cy="5399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88500" y="1473200"/>
            <a:ext cx="2148948" cy="500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958"/>
      </p:ext>
    </p:extLst>
  </p:cSld>
  <p:clrMapOvr>
    <a:masterClrMapping/>
  </p:clrMapOvr>
  <p:transition advClick="0" advTm="1000"/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c37ed969-45bd-4c46-a3f8-d8f5423ad971" Revision="1" Stencil="cd387888-09e8-469f-b061-0fc7a361302a" StencilVersion="1.0"/>
</Control>
</file>

<file path=customXml/item10.xml><?xml version="1.0" encoding="utf-8"?>
<Control xmlns="http://schemas.microsoft.com/VisualStudio/2011/storyboarding/control">
  <Id Name="f98d5425-0b0c-4ace-a6d8-91177e346374" Revision="1" Stencil="91225dab-3b52-4b1a-b4d4-bc4f22d05dd7" StencilVersion="1.0"/>
</Control>
</file>

<file path=customXml/item11.xml><?xml version="1.0" encoding="utf-8"?>
<Control xmlns="http://schemas.microsoft.com/VisualStudio/2011/storyboarding/control">
  <Id Name="f0cae10e-28f1-4341-9f9d-1bf8595e8b38" Revision="1" Stencil="da4b0c2f-3719-4fb7-bf15-57ba3e585482" StencilVersion="1.0"/>
</Control>
</file>

<file path=customXml/item12.xml><?xml version="1.0" encoding="utf-8"?>
<Control xmlns="http://schemas.microsoft.com/VisualStudio/2011/storyboarding/control">
  <Id Name="f40b0379-47a8-43da-b2e3-b0e90172b79d" Revision="1" Stencil="da4b0c2f-3719-4fb7-bf15-57ba3e585482" StencilVersion="1.0"/>
</Control>
</file>

<file path=customXml/item13.xml><?xml version="1.0" encoding="utf-8"?>
<Control xmlns="http://schemas.microsoft.com/VisualStudio/2011/storyboarding/control">
  <Id Name="f40b0379-47a8-43da-b2e3-b0e90172b79d" Revision="1" Stencil="da4b0c2f-3719-4fb7-bf15-57ba3e585482" StencilVersion="1.0"/>
</Control>
</file>

<file path=customXml/item14.xml><?xml version="1.0" encoding="utf-8"?>
<Control xmlns="http://schemas.microsoft.com/VisualStudio/2011/storyboarding/control">
  <Id Name="bd327b4c-7a76-480f-bcfe-b9223c1795dc" Revision="1" Stencil="da4b0c2f-3719-4fb7-bf15-57ba3e585482" StencilVersion="1.0"/>
</Control>
</file>

<file path=customXml/item15.xml><?xml version="1.0" encoding="utf-8"?>
<Control xmlns="http://schemas.microsoft.com/VisualStudio/2011/storyboarding/control">
  <Id Name="bd327b4c-7a76-480f-bcfe-b9223c1795dc" Revision="1" Stencil="da4b0c2f-3719-4fb7-bf15-57ba3e585482" StencilVersion="1.0"/>
</Control>
</file>

<file path=customXml/item16.xml><?xml version="1.0" encoding="utf-8"?>
<Control xmlns="http://schemas.microsoft.com/VisualStudio/2011/storyboarding/control">
  <Id Name="a839a9b1-e16b-40ba-bfd2-6b5bd6a43657" Revision="1" Stencil="da4b0c2f-3719-4fb7-bf15-57ba3e585482" StencilVersion="1.0"/>
</Control>
</file>

<file path=customXml/item17.xml><?xml version="1.0" encoding="utf-8"?>
<Control xmlns="http://schemas.microsoft.com/VisualStudio/2011/storyboarding/control">
  <Id Name="a839a9b1-e16b-40ba-bfd2-6b5bd6a43657" Revision="1" Stencil="da4b0c2f-3719-4fb7-bf15-57ba3e585482" StencilVersion="1.0"/>
</Control>
</file>

<file path=customXml/item18.xml><?xml version="1.0" encoding="utf-8"?>
<Control xmlns="http://schemas.microsoft.com/VisualStudio/2011/storyboarding/control">
  <Id Name="5920526d-fd2d-40f7-8777-29a9d68702a4" Revision="1" Stencil="da4b0c2f-3719-4fb7-bf15-57ba3e585482" StencilVersion="1.0"/>
</Control>
</file>

<file path=customXml/item19.xml><?xml version="1.0" encoding="utf-8"?>
<Control xmlns="http://schemas.microsoft.com/VisualStudio/2011/storyboarding/control">
  <Id Name="5920526d-fd2d-40f7-8777-29a9d68702a4" Revision="1" Stencil="da4b0c2f-3719-4fb7-bf15-57ba3e585482" StencilVersion="1.0"/>
</Control>
</file>

<file path=customXml/item2.xml><?xml version="1.0" encoding="utf-8"?>
<Control xmlns="http://schemas.microsoft.com/VisualStudio/2011/storyboarding/control">
  <Id Name="56268545-dc0e-4743-95e0-e13f62f99ca3" Revision="1" Stencil="2cfb9d45-9922-4780-98a3-1acda3aa72bb" StencilVersion="1.0"/>
</Control>
</file>

<file path=customXml/item20.xml><?xml version="1.0" encoding="utf-8"?>
<Control xmlns="http://schemas.microsoft.com/VisualStudio/2011/storyboarding/control">
  <Id Name="b5b2eaa8-39e3-4a3f-97af-63231ec23b95" Revision="1" Stencil="da4b0c2f-3719-4fb7-bf15-57ba3e585482" StencilVersion="1.0"/>
</Control>
</file>

<file path=customXml/item21.xml><?xml version="1.0" encoding="utf-8"?>
<Control xmlns="http://schemas.microsoft.com/VisualStudio/2011/storyboarding/control">
  <Id Name="b5b2eaa8-39e3-4a3f-97af-63231ec23b95" Revision="1" Stencil="da4b0c2f-3719-4fb7-bf15-57ba3e585482" StencilVersion="1.0"/>
</Control>
</file>

<file path=customXml/item3.xml><?xml version="1.0" encoding="utf-8"?>
<Control xmlns="http://schemas.microsoft.com/VisualStudio/2011/storyboarding/control">
  <Id Name="b90482a1-a41a-4781-9660-13c0250cbe1b" Revision="1" Stencil="5e1c5273-c49f-456b-b255-305df5570899" StencilVersion="1.0"/>
</Control>
</file>

<file path=customXml/item4.xml><?xml version="1.0" encoding="utf-8"?>
<Control xmlns="http://schemas.microsoft.com/VisualStudio/2011/storyboarding/control">
  <Id Name="f98d5425-0b0c-4ace-a6d8-91177e346374" Revision="1" Stencil="91225dab-3b52-4b1a-b4d4-bc4f22d05dd7" StencilVersion="1.0"/>
</Control>
</file>

<file path=customXml/item5.xml><?xml version="1.0" encoding="utf-8"?>
<Control xmlns="http://schemas.microsoft.com/VisualStudio/2011/storyboarding/control">
  <Id Name="40e44302-8434-4bb3-a92d-be6dce7f8403" Revision="1" Stencil="da4b0c2f-3719-4fb7-bf15-57ba3e585482" StencilVersion="1.0"/>
</Control>
</file>

<file path=customXml/item6.xml><?xml version="1.0" encoding="utf-8"?>
<Control xmlns="http://schemas.microsoft.com/VisualStudio/2011/storyboarding/control">
  <Id Name="f98d5425-0b0c-4ace-a6d8-91177e346374" Revision="1" Stencil="91225dab-3b52-4b1a-b4d4-bc4f22d05dd7" StencilVersion="1.0"/>
</Control>
</file>

<file path=customXml/item7.xml><?xml version="1.0" encoding="utf-8"?>
<Control xmlns="http://schemas.microsoft.com/VisualStudio/2011/storyboarding/control">
  <Id Name="40e44302-8434-4bb3-a92d-be6dce7f8403" Revision="1" Stencil="da4b0c2f-3719-4fb7-bf15-57ba3e585482" StencilVersion="1.0"/>
</Control>
</file>

<file path=customXml/item8.xml><?xml version="1.0" encoding="utf-8"?>
<Control xmlns="http://schemas.microsoft.com/VisualStudio/2011/storyboarding/control">
  <Id Name="f98d5425-0b0c-4ace-a6d8-91177e346374" Revision="1" Stencil="91225dab-3b52-4b1a-b4d4-bc4f22d05dd7" StencilVersion="1.0"/>
</Control>
</file>

<file path=customXml/item9.xml><?xml version="1.0" encoding="utf-8"?>
<Control xmlns="http://schemas.microsoft.com/VisualStudio/2011/storyboarding/control">
  <Id Name="f0cae10e-28f1-4341-9f9d-1bf8595e8b38" Revision="1" Stencil="da4b0c2f-3719-4fb7-bf15-57ba3e585482" StencilVersion="1.0"/>
</Control>
</file>

<file path=customXml/itemProps1.xml><?xml version="1.0" encoding="utf-8"?>
<ds:datastoreItem xmlns:ds="http://schemas.openxmlformats.org/officeDocument/2006/customXml" ds:itemID="{E0CD0696-68E4-4EB3-B780-948E6B2EF49A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CE269F6D-5D07-4B7B-BA79-4509A3ABC593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3B942DBE-F577-4E5C-98B4-F18A92579610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F5C493C4-E2F1-45B0-B475-31FA42A1DA9A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BC796227-0C57-41FB-B0CD-6A0EFD13F78D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B315A285-4014-4BF9-A292-DD2AD907CE9C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F374502E-E3D7-45BC-A29F-29884BEECFCE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9D972774-9A71-41BD-BC13-E457F9EC4AED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2AAEADBA-68FA-46E4-8A0F-BBFFD08FF9FA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7C12C047-D697-4007-AD64-55DBD0B3594F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04189479-4BF2-45D1-8BEB-A9E57F692D61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E84DEF3-AB7A-4A88-B225-9229EA0BB64C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83795490-4F01-4522-AEF6-FE719BB53FCF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381D7D92-A546-4CD1-9214-A5402F79578A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89DCA533-F42A-4265-8EED-EA1434E4CB36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61A735FD-A1DF-47A3-A705-E3A6EF300C15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5B5866DF-6C95-4C0E-8EFC-B36C7540B096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1808748D-B839-483E-AEE2-D96DFB12363F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46AE2762-9E15-4B87-A261-EC568F57EB4D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E7468013-DD33-4253-9452-83016488E9D2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98698051-EDDB-4C80-A0B0-FCCDFCBB5D93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132</Words>
  <Application>Microsoft Office PowerPoint</Application>
  <PresentationFormat>Custom</PresentationFormat>
  <Paragraphs>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</dc:creator>
  <cp:lastModifiedBy>LABKOMTK</cp:lastModifiedBy>
  <cp:revision>80</cp:revision>
  <dcterms:created xsi:type="dcterms:W3CDTF">2018-07-28T09:50:59Z</dcterms:created>
  <dcterms:modified xsi:type="dcterms:W3CDTF">2019-03-23T04:12:42Z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