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4" r:id="rId10"/>
    <p:sldId id="267" r:id="rId11"/>
    <p:sldId id="268" r:id="rId12"/>
    <p:sldId id="263" r:id="rId13"/>
    <p:sldId id="266" r:id="rId14"/>
    <p:sldId id="269" r:id="rId15"/>
    <p:sldId id="277" r:id="rId16"/>
    <p:sldId id="276" r:id="rId17"/>
    <p:sldId id="272" r:id="rId18"/>
    <p:sldId id="270" r:id="rId19"/>
    <p:sldId id="271" r:id="rId20"/>
    <p:sldId id="273" r:id="rId21"/>
    <p:sldId id="275" r:id="rId22"/>
    <p:sldId id="274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E335E-B850-467E-A8FF-9151AD63EB87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10640D-C824-4076-BC4A-1905C3C90B12}">
      <dgm:prSet phldrT="[Text]"/>
      <dgm:spPr/>
      <dgm:t>
        <a:bodyPr/>
        <a:lstStyle/>
        <a:p>
          <a:r>
            <a:rPr lang="en-US" b="1" dirty="0" err="1" smtClean="0">
              <a:latin typeface="BatangChe" pitchFamily="49" charset="-127"/>
              <a:ea typeface="BatangChe" pitchFamily="49" charset="-127"/>
            </a:rPr>
            <a:t>Iman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0328442D-CA1A-456C-B93E-96329472C383}" type="parTrans" cxnId="{99CF162B-A276-431F-9D68-4F5057FA2F79}">
      <dgm:prSet/>
      <dgm:spPr/>
      <dgm:t>
        <a:bodyPr/>
        <a:lstStyle/>
        <a:p>
          <a:endParaRPr lang="en-US"/>
        </a:p>
      </dgm:t>
    </dgm:pt>
    <dgm:pt modelId="{24F12E06-07E7-4F8A-9F91-7CD801049943}" type="sibTrans" cxnId="{99CF162B-A276-431F-9D68-4F5057FA2F79}">
      <dgm:prSet/>
      <dgm:spPr/>
      <dgm:t>
        <a:bodyPr/>
        <a:lstStyle/>
        <a:p>
          <a:endParaRPr lang="en-US"/>
        </a:p>
      </dgm:t>
    </dgm:pt>
    <dgm:pt modelId="{26DCDA31-1B76-47D3-BB7B-04072A779E12}">
      <dgm:prSet phldrT="[Text]"/>
      <dgm:spPr/>
      <dgm:t>
        <a:bodyPr/>
        <a:lstStyle/>
        <a:p>
          <a:r>
            <a:rPr lang="en-US" b="1" dirty="0" smtClean="0">
              <a:latin typeface="BatangChe" pitchFamily="49" charset="-127"/>
              <a:ea typeface="BatangChe" pitchFamily="49" charset="-127"/>
            </a:rPr>
            <a:t>DASAR </a:t>
          </a:r>
          <a:r>
            <a:rPr lang="en-US" b="1" dirty="0" err="1" smtClean="0">
              <a:latin typeface="BatangChe" pitchFamily="49" charset="-127"/>
              <a:ea typeface="BatangChe" pitchFamily="49" charset="-127"/>
            </a:rPr>
            <a:t>dari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</a:t>
          </a:r>
          <a:r>
            <a:rPr lang="en-US" b="1" dirty="0" err="1" smtClean="0">
              <a:latin typeface="BatangChe" pitchFamily="49" charset="-127"/>
              <a:ea typeface="BatangChe" pitchFamily="49" charset="-127"/>
            </a:rPr>
            <a:t>segala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</a:t>
          </a:r>
          <a:r>
            <a:rPr lang="en-US" b="1" dirty="0" err="1" smtClean="0">
              <a:latin typeface="BatangChe" pitchFamily="49" charset="-127"/>
              <a:ea typeface="BatangChe" pitchFamily="49" charset="-127"/>
            </a:rPr>
            <a:t>sesuatu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4EBDF2CA-B3F2-434A-ADAA-FF7A0B3F8547}" type="parTrans" cxnId="{2F6FD3D0-14E4-4E66-8B5C-6D015C2683EA}">
      <dgm:prSet/>
      <dgm:spPr/>
      <dgm:t>
        <a:bodyPr/>
        <a:lstStyle/>
        <a:p>
          <a:endParaRPr lang="en-US" b="1">
            <a:latin typeface="BatangChe" pitchFamily="49" charset="-127"/>
            <a:ea typeface="BatangChe" pitchFamily="49" charset="-127"/>
          </a:endParaRPr>
        </a:p>
      </dgm:t>
    </dgm:pt>
    <dgm:pt modelId="{2E7A1C4F-9130-4EF6-86F0-3F7AE0E95EFA}" type="sibTrans" cxnId="{2F6FD3D0-14E4-4E66-8B5C-6D015C2683EA}">
      <dgm:prSet/>
      <dgm:spPr/>
      <dgm:t>
        <a:bodyPr/>
        <a:lstStyle/>
        <a:p>
          <a:endParaRPr lang="en-US"/>
        </a:p>
      </dgm:t>
    </dgm:pt>
    <dgm:pt modelId="{A22121DA-8D3A-48B2-AC06-DBD747F7732E}">
      <dgm:prSet phldrT="[Text]"/>
      <dgm:spPr/>
      <dgm:t>
        <a:bodyPr/>
        <a:lstStyle/>
        <a:p>
          <a:r>
            <a:rPr lang="en-US" b="1" dirty="0" err="1" smtClean="0">
              <a:latin typeface="BatangChe" pitchFamily="49" charset="-127"/>
              <a:ea typeface="BatangChe" pitchFamily="49" charset="-127"/>
            </a:rPr>
            <a:t>Karunia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</a:t>
          </a:r>
          <a:r>
            <a:rPr lang="en-US" b="1" dirty="0" err="1" smtClean="0">
              <a:latin typeface="BatangChe" pitchFamily="49" charset="-127"/>
              <a:ea typeface="BatangChe" pitchFamily="49" charset="-127"/>
            </a:rPr>
            <a:t>dari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ALLAH 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2E804EDA-1AB2-42C7-A1AF-9025A60A4931}" type="parTrans" cxnId="{0ECCD6DD-8072-4DB3-8EE8-1B4AE77CBC74}">
      <dgm:prSet/>
      <dgm:spPr/>
      <dgm:t>
        <a:bodyPr/>
        <a:lstStyle/>
        <a:p>
          <a:endParaRPr lang="en-US" b="1">
            <a:latin typeface="BatangChe" pitchFamily="49" charset="-127"/>
            <a:ea typeface="BatangChe" pitchFamily="49" charset="-127"/>
          </a:endParaRPr>
        </a:p>
      </dgm:t>
    </dgm:pt>
    <dgm:pt modelId="{46523C31-B1B3-4786-8F12-7A498EB00C6F}" type="sibTrans" cxnId="{0ECCD6DD-8072-4DB3-8EE8-1B4AE77CBC74}">
      <dgm:prSet/>
      <dgm:spPr/>
      <dgm:t>
        <a:bodyPr/>
        <a:lstStyle/>
        <a:p>
          <a:endParaRPr lang="en-US"/>
        </a:p>
      </dgm:t>
    </dgm:pt>
    <dgm:pt modelId="{B5C4E192-2751-431D-996A-814EC82A660F}">
      <dgm:prSet phldrT="[Text]"/>
      <dgm:spPr/>
      <dgm:t>
        <a:bodyPr/>
        <a:lstStyle/>
        <a:p>
          <a:r>
            <a:rPr lang="en-US" b="1" dirty="0" smtClean="0">
              <a:latin typeface="BatangChe" pitchFamily="49" charset="-127"/>
              <a:ea typeface="BatangChe" pitchFamily="49" charset="-127"/>
            </a:rPr>
            <a:t>PERCAYA </a:t>
          </a:r>
          <a:r>
            <a:rPr lang="en-US" b="1" dirty="0" err="1" smtClean="0">
              <a:latin typeface="BatangChe" pitchFamily="49" charset="-127"/>
              <a:ea typeface="BatangChe" pitchFamily="49" charset="-127"/>
            </a:rPr>
            <a:t>kepada</a:t>
          </a:r>
          <a:r>
            <a:rPr lang="en-US" b="1" dirty="0" smtClean="0">
              <a:latin typeface="BatangChe" pitchFamily="49" charset="-127"/>
              <a:ea typeface="BatangChe" pitchFamily="49" charset="-127"/>
            </a:rPr>
            <a:t> </a:t>
          </a:r>
          <a:r>
            <a:rPr lang="en-US" b="1" dirty="0" err="1" smtClean="0">
              <a:latin typeface="BatangChe" pitchFamily="49" charset="-127"/>
              <a:ea typeface="BatangChe" pitchFamily="49" charset="-127"/>
            </a:rPr>
            <a:t>Tuhan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883C047A-D49C-44D5-96D8-5F5800185B95}" type="parTrans" cxnId="{B12376DF-6760-49C1-BD9D-FB98255B9AFD}">
      <dgm:prSet/>
      <dgm:spPr/>
      <dgm:t>
        <a:bodyPr/>
        <a:lstStyle/>
        <a:p>
          <a:endParaRPr lang="en-US" b="1">
            <a:latin typeface="BatangChe" pitchFamily="49" charset="-127"/>
            <a:ea typeface="BatangChe" pitchFamily="49" charset="-127"/>
          </a:endParaRPr>
        </a:p>
      </dgm:t>
    </dgm:pt>
    <dgm:pt modelId="{038038ED-7768-43A7-90DD-EF38BE5845D6}" type="sibTrans" cxnId="{B12376DF-6760-49C1-BD9D-FB98255B9AFD}">
      <dgm:prSet/>
      <dgm:spPr/>
      <dgm:t>
        <a:bodyPr/>
        <a:lstStyle/>
        <a:p>
          <a:endParaRPr lang="en-US"/>
        </a:p>
      </dgm:t>
    </dgm:pt>
    <dgm:pt modelId="{737342E4-B1B6-4685-A3EE-678056E7F0C7}" type="pres">
      <dgm:prSet presAssocID="{183E335E-B850-467E-A8FF-9151AD63EB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85042-DA85-43C8-B894-7B6B228A5CCC}" type="pres">
      <dgm:prSet presAssocID="{6D10640D-C824-4076-BC4A-1905C3C90B12}" presName="centerShape" presStyleLbl="node0" presStyleIdx="0" presStyleCnt="1"/>
      <dgm:spPr/>
      <dgm:t>
        <a:bodyPr/>
        <a:lstStyle/>
        <a:p>
          <a:endParaRPr lang="en-US"/>
        </a:p>
      </dgm:t>
    </dgm:pt>
    <dgm:pt modelId="{C4300039-931E-4D40-A8D1-C2351E9316D5}" type="pres">
      <dgm:prSet presAssocID="{4EBDF2CA-B3F2-434A-ADAA-FF7A0B3F8547}" presName="Name9" presStyleLbl="parChTrans1D2" presStyleIdx="0" presStyleCnt="3"/>
      <dgm:spPr/>
      <dgm:t>
        <a:bodyPr/>
        <a:lstStyle/>
        <a:p>
          <a:endParaRPr lang="en-US"/>
        </a:p>
      </dgm:t>
    </dgm:pt>
    <dgm:pt modelId="{B0F4ADDC-07BD-4058-A8AC-F12110AC8E57}" type="pres">
      <dgm:prSet presAssocID="{4EBDF2CA-B3F2-434A-ADAA-FF7A0B3F854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1823140-F8D9-4890-A13A-FFA26C64AFBB}" type="pres">
      <dgm:prSet presAssocID="{26DCDA31-1B76-47D3-BB7B-04072A779E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A5F38-20A0-4439-8712-482DAB2EC29A}" type="pres">
      <dgm:prSet presAssocID="{2E804EDA-1AB2-42C7-A1AF-9025A60A4931}" presName="Name9" presStyleLbl="parChTrans1D2" presStyleIdx="1" presStyleCnt="3"/>
      <dgm:spPr/>
      <dgm:t>
        <a:bodyPr/>
        <a:lstStyle/>
        <a:p>
          <a:endParaRPr lang="en-US"/>
        </a:p>
      </dgm:t>
    </dgm:pt>
    <dgm:pt modelId="{5FE6FD3D-FA95-4A69-8052-103580FDEF21}" type="pres">
      <dgm:prSet presAssocID="{2E804EDA-1AB2-42C7-A1AF-9025A60A493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BFC9DE1-3838-4791-8160-FAEC0F780B3F}" type="pres">
      <dgm:prSet presAssocID="{A22121DA-8D3A-48B2-AC06-DBD747F773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0EE9-DEC0-40E0-A39F-80892492F5C5}" type="pres">
      <dgm:prSet presAssocID="{883C047A-D49C-44D5-96D8-5F5800185B95}" presName="Name9" presStyleLbl="parChTrans1D2" presStyleIdx="2" presStyleCnt="3"/>
      <dgm:spPr/>
      <dgm:t>
        <a:bodyPr/>
        <a:lstStyle/>
        <a:p>
          <a:endParaRPr lang="en-US"/>
        </a:p>
      </dgm:t>
    </dgm:pt>
    <dgm:pt modelId="{B3F9E813-56CC-497E-8A84-63732476D24A}" type="pres">
      <dgm:prSet presAssocID="{883C047A-D49C-44D5-96D8-5F5800185B9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7B52C47-5DC2-411D-A528-1C5E2D437883}" type="pres">
      <dgm:prSet presAssocID="{B5C4E192-2751-431D-996A-814EC82A66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C0E25-066A-4ED9-9410-CE330C3414C0}" type="presOf" srcId="{2E804EDA-1AB2-42C7-A1AF-9025A60A4931}" destId="{4B1A5F38-20A0-4439-8712-482DAB2EC29A}" srcOrd="0" destOrd="0" presId="urn:microsoft.com/office/officeart/2005/8/layout/radial1"/>
    <dgm:cxn modelId="{A34E2705-2E94-44FD-A284-F86AAD6C9D04}" type="presOf" srcId="{4EBDF2CA-B3F2-434A-ADAA-FF7A0B3F8547}" destId="{C4300039-931E-4D40-A8D1-C2351E9316D5}" srcOrd="0" destOrd="0" presId="urn:microsoft.com/office/officeart/2005/8/layout/radial1"/>
    <dgm:cxn modelId="{2F6FD3D0-14E4-4E66-8B5C-6D015C2683EA}" srcId="{6D10640D-C824-4076-BC4A-1905C3C90B12}" destId="{26DCDA31-1B76-47D3-BB7B-04072A779E12}" srcOrd="0" destOrd="0" parTransId="{4EBDF2CA-B3F2-434A-ADAA-FF7A0B3F8547}" sibTransId="{2E7A1C4F-9130-4EF6-86F0-3F7AE0E95EFA}"/>
    <dgm:cxn modelId="{99CF162B-A276-431F-9D68-4F5057FA2F79}" srcId="{183E335E-B850-467E-A8FF-9151AD63EB87}" destId="{6D10640D-C824-4076-BC4A-1905C3C90B12}" srcOrd="0" destOrd="0" parTransId="{0328442D-CA1A-456C-B93E-96329472C383}" sibTransId="{24F12E06-07E7-4F8A-9F91-7CD801049943}"/>
    <dgm:cxn modelId="{8F0E2350-0578-4C78-9983-E605915E93F7}" type="presOf" srcId="{6D10640D-C824-4076-BC4A-1905C3C90B12}" destId="{A2085042-DA85-43C8-B894-7B6B228A5CCC}" srcOrd="0" destOrd="0" presId="urn:microsoft.com/office/officeart/2005/8/layout/radial1"/>
    <dgm:cxn modelId="{B12376DF-6760-49C1-BD9D-FB98255B9AFD}" srcId="{6D10640D-C824-4076-BC4A-1905C3C90B12}" destId="{B5C4E192-2751-431D-996A-814EC82A660F}" srcOrd="2" destOrd="0" parTransId="{883C047A-D49C-44D5-96D8-5F5800185B95}" sibTransId="{038038ED-7768-43A7-90DD-EF38BE5845D6}"/>
    <dgm:cxn modelId="{6C2B6DB2-DCA2-485E-8B17-D3C6643DBE55}" type="presOf" srcId="{4EBDF2CA-B3F2-434A-ADAA-FF7A0B3F8547}" destId="{B0F4ADDC-07BD-4058-A8AC-F12110AC8E57}" srcOrd="1" destOrd="0" presId="urn:microsoft.com/office/officeart/2005/8/layout/radial1"/>
    <dgm:cxn modelId="{4ED248AE-F37A-4F94-86CD-A86A8322EB8F}" type="presOf" srcId="{883C047A-D49C-44D5-96D8-5F5800185B95}" destId="{B3F9E813-56CC-497E-8A84-63732476D24A}" srcOrd="1" destOrd="0" presId="urn:microsoft.com/office/officeart/2005/8/layout/radial1"/>
    <dgm:cxn modelId="{E1735A58-BC42-45D4-9CF4-54757507B6A9}" type="presOf" srcId="{26DCDA31-1B76-47D3-BB7B-04072A779E12}" destId="{81823140-F8D9-4890-A13A-FFA26C64AFBB}" srcOrd="0" destOrd="0" presId="urn:microsoft.com/office/officeart/2005/8/layout/radial1"/>
    <dgm:cxn modelId="{A6B0CED2-D92F-4554-8B0D-78D9983D388E}" type="presOf" srcId="{883C047A-D49C-44D5-96D8-5F5800185B95}" destId="{37910EE9-DEC0-40E0-A39F-80892492F5C5}" srcOrd="0" destOrd="0" presId="urn:microsoft.com/office/officeart/2005/8/layout/radial1"/>
    <dgm:cxn modelId="{0ECCD6DD-8072-4DB3-8EE8-1B4AE77CBC74}" srcId="{6D10640D-C824-4076-BC4A-1905C3C90B12}" destId="{A22121DA-8D3A-48B2-AC06-DBD747F7732E}" srcOrd="1" destOrd="0" parTransId="{2E804EDA-1AB2-42C7-A1AF-9025A60A4931}" sibTransId="{46523C31-B1B3-4786-8F12-7A498EB00C6F}"/>
    <dgm:cxn modelId="{656952C3-2A22-4608-9DD3-14095294F826}" type="presOf" srcId="{B5C4E192-2751-431D-996A-814EC82A660F}" destId="{E7B52C47-5DC2-411D-A528-1C5E2D437883}" srcOrd="0" destOrd="0" presId="urn:microsoft.com/office/officeart/2005/8/layout/radial1"/>
    <dgm:cxn modelId="{3C635EEF-4232-433B-88C8-D116BEE50B4D}" type="presOf" srcId="{2E804EDA-1AB2-42C7-A1AF-9025A60A4931}" destId="{5FE6FD3D-FA95-4A69-8052-103580FDEF21}" srcOrd="1" destOrd="0" presId="urn:microsoft.com/office/officeart/2005/8/layout/radial1"/>
    <dgm:cxn modelId="{6F64557C-A351-458F-902D-602C1E337E37}" type="presOf" srcId="{183E335E-B850-467E-A8FF-9151AD63EB87}" destId="{737342E4-B1B6-4685-A3EE-678056E7F0C7}" srcOrd="0" destOrd="0" presId="urn:microsoft.com/office/officeart/2005/8/layout/radial1"/>
    <dgm:cxn modelId="{DE66D4C9-05F0-4C9E-B80F-BA512E416D45}" type="presOf" srcId="{A22121DA-8D3A-48B2-AC06-DBD747F7732E}" destId="{9BFC9DE1-3838-4791-8160-FAEC0F780B3F}" srcOrd="0" destOrd="0" presId="urn:microsoft.com/office/officeart/2005/8/layout/radial1"/>
    <dgm:cxn modelId="{5C6F6445-1827-4D60-A00C-21880BAFC492}" type="presParOf" srcId="{737342E4-B1B6-4685-A3EE-678056E7F0C7}" destId="{A2085042-DA85-43C8-B894-7B6B228A5CCC}" srcOrd="0" destOrd="0" presId="urn:microsoft.com/office/officeart/2005/8/layout/radial1"/>
    <dgm:cxn modelId="{0C8190B1-A1BE-43D7-9A94-0B8035394EA3}" type="presParOf" srcId="{737342E4-B1B6-4685-A3EE-678056E7F0C7}" destId="{C4300039-931E-4D40-A8D1-C2351E9316D5}" srcOrd="1" destOrd="0" presId="urn:microsoft.com/office/officeart/2005/8/layout/radial1"/>
    <dgm:cxn modelId="{3A4BCEF6-E414-41C0-89E6-BB06629ADF24}" type="presParOf" srcId="{C4300039-931E-4D40-A8D1-C2351E9316D5}" destId="{B0F4ADDC-07BD-4058-A8AC-F12110AC8E57}" srcOrd="0" destOrd="0" presId="urn:microsoft.com/office/officeart/2005/8/layout/radial1"/>
    <dgm:cxn modelId="{1F4CAA83-CA77-47EA-966D-51EA8CBA3F40}" type="presParOf" srcId="{737342E4-B1B6-4685-A3EE-678056E7F0C7}" destId="{81823140-F8D9-4890-A13A-FFA26C64AFBB}" srcOrd="2" destOrd="0" presId="urn:microsoft.com/office/officeart/2005/8/layout/radial1"/>
    <dgm:cxn modelId="{69ADE1B9-0B73-404D-806F-3E1051AD7A0C}" type="presParOf" srcId="{737342E4-B1B6-4685-A3EE-678056E7F0C7}" destId="{4B1A5F38-20A0-4439-8712-482DAB2EC29A}" srcOrd="3" destOrd="0" presId="urn:microsoft.com/office/officeart/2005/8/layout/radial1"/>
    <dgm:cxn modelId="{92D5FBB9-E4C6-4CE9-93E1-A88026157387}" type="presParOf" srcId="{4B1A5F38-20A0-4439-8712-482DAB2EC29A}" destId="{5FE6FD3D-FA95-4A69-8052-103580FDEF21}" srcOrd="0" destOrd="0" presId="urn:microsoft.com/office/officeart/2005/8/layout/radial1"/>
    <dgm:cxn modelId="{3E082193-BFED-47DA-8B45-DF8A1EF88C93}" type="presParOf" srcId="{737342E4-B1B6-4685-A3EE-678056E7F0C7}" destId="{9BFC9DE1-3838-4791-8160-FAEC0F780B3F}" srcOrd="4" destOrd="0" presId="urn:microsoft.com/office/officeart/2005/8/layout/radial1"/>
    <dgm:cxn modelId="{9656B985-4127-4E38-A369-D9753D09D8F6}" type="presParOf" srcId="{737342E4-B1B6-4685-A3EE-678056E7F0C7}" destId="{37910EE9-DEC0-40E0-A39F-80892492F5C5}" srcOrd="5" destOrd="0" presId="urn:microsoft.com/office/officeart/2005/8/layout/radial1"/>
    <dgm:cxn modelId="{E3692451-1E1B-4125-8C73-DC62D2692580}" type="presParOf" srcId="{37910EE9-DEC0-40E0-A39F-80892492F5C5}" destId="{B3F9E813-56CC-497E-8A84-63732476D24A}" srcOrd="0" destOrd="0" presId="urn:microsoft.com/office/officeart/2005/8/layout/radial1"/>
    <dgm:cxn modelId="{C819F6E9-8C45-482E-8592-B90AE39B4009}" type="presParOf" srcId="{737342E4-B1B6-4685-A3EE-678056E7F0C7}" destId="{E7B52C47-5DC2-411D-A528-1C5E2D437883}" srcOrd="6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52B99-4462-4E7E-9C39-217C2DED11FE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E472A8F-D7D4-4078-8209-ACC44381BE72}">
      <dgm:prSet phldrT="[Text]"/>
      <dgm:spPr/>
      <dgm:t>
        <a:bodyPr/>
        <a:lstStyle/>
        <a:p>
          <a:r>
            <a:rPr lang="en-US" b="1" dirty="0" smtClean="0">
              <a:latin typeface="BatangChe" pitchFamily="49" charset="-127"/>
              <a:ea typeface="BatangChe" pitchFamily="49" charset="-127"/>
            </a:rPr>
            <a:t>KASIH 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4CF0365E-CE5C-47A4-A29B-3D7CCAD8182A}" type="parTrans" cxnId="{89E4E285-32A6-4681-96BA-8E0105F93EBB}">
      <dgm:prSet/>
      <dgm:spPr/>
      <dgm:t>
        <a:bodyPr/>
        <a:lstStyle/>
        <a:p>
          <a:endParaRPr lang="en-US"/>
        </a:p>
      </dgm:t>
    </dgm:pt>
    <dgm:pt modelId="{291080DC-6003-4908-BADE-25025083A04B}" type="sibTrans" cxnId="{89E4E285-32A6-4681-96BA-8E0105F93EBB}">
      <dgm:prSet/>
      <dgm:spPr/>
      <dgm:t>
        <a:bodyPr/>
        <a:lstStyle/>
        <a:p>
          <a:endParaRPr lang="en-US" b="1">
            <a:latin typeface="BatangChe" pitchFamily="49" charset="-127"/>
            <a:ea typeface="BatangChe" pitchFamily="49" charset="-127"/>
          </a:endParaRPr>
        </a:p>
      </dgm:t>
    </dgm:pt>
    <dgm:pt modelId="{A012D7DD-0448-4139-B54D-BFB5DEB8CFA2}">
      <dgm:prSet phldrT="[Text]"/>
      <dgm:spPr/>
      <dgm:t>
        <a:bodyPr/>
        <a:lstStyle/>
        <a:p>
          <a:r>
            <a:rPr lang="en-US" b="1" dirty="0" smtClean="0">
              <a:latin typeface="BatangChe" pitchFamily="49" charset="-127"/>
              <a:ea typeface="BatangChe" pitchFamily="49" charset="-127"/>
            </a:rPr>
            <a:t>HARAPAN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8ABDEA4B-D3E7-41DD-B02B-C6D4016605A2}" type="parTrans" cxnId="{777F724D-0F10-4721-9CC0-3267051A7782}">
      <dgm:prSet/>
      <dgm:spPr/>
      <dgm:t>
        <a:bodyPr/>
        <a:lstStyle/>
        <a:p>
          <a:endParaRPr lang="en-US"/>
        </a:p>
      </dgm:t>
    </dgm:pt>
    <dgm:pt modelId="{3F485B87-1979-4809-B0D1-D3CF24E504CB}" type="sibTrans" cxnId="{777F724D-0F10-4721-9CC0-3267051A7782}">
      <dgm:prSet/>
      <dgm:spPr/>
      <dgm:t>
        <a:bodyPr/>
        <a:lstStyle/>
        <a:p>
          <a:endParaRPr lang="en-US" b="1">
            <a:latin typeface="BatangChe" pitchFamily="49" charset="-127"/>
            <a:ea typeface="BatangChe" pitchFamily="49" charset="-127"/>
          </a:endParaRPr>
        </a:p>
      </dgm:t>
    </dgm:pt>
    <dgm:pt modelId="{3E83CD2F-76E9-4857-A96C-308C1153996C}">
      <dgm:prSet phldrT="[Text]"/>
      <dgm:spPr/>
      <dgm:t>
        <a:bodyPr/>
        <a:lstStyle/>
        <a:p>
          <a:r>
            <a:rPr lang="en-US" b="1" dirty="0" smtClean="0">
              <a:latin typeface="BatangChe" pitchFamily="49" charset="-127"/>
              <a:ea typeface="BatangChe" pitchFamily="49" charset="-127"/>
            </a:rPr>
            <a:t>IMAN</a:t>
          </a:r>
          <a:endParaRPr lang="en-US" b="1" dirty="0">
            <a:latin typeface="BatangChe" pitchFamily="49" charset="-127"/>
            <a:ea typeface="BatangChe" pitchFamily="49" charset="-127"/>
          </a:endParaRPr>
        </a:p>
      </dgm:t>
    </dgm:pt>
    <dgm:pt modelId="{9D9235A8-12C0-43A3-BEF8-4603C4EEC026}" type="parTrans" cxnId="{F1396581-E307-49A5-AF17-DCEF1E959EC8}">
      <dgm:prSet/>
      <dgm:spPr/>
      <dgm:t>
        <a:bodyPr/>
        <a:lstStyle/>
        <a:p>
          <a:endParaRPr lang="en-US"/>
        </a:p>
      </dgm:t>
    </dgm:pt>
    <dgm:pt modelId="{CA0B7066-4E8C-40B9-BBFE-828DF05F3038}" type="sibTrans" cxnId="{F1396581-E307-49A5-AF17-DCEF1E959EC8}">
      <dgm:prSet/>
      <dgm:spPr/>
      <dgm:t>
        <a:bodyPr/>
        <a:lstStyle/>
        <a:p>
          <a:endParaRPr lang="en-US" b="1">
            <a:latin typeface="BatangChe" pitchFamily="49" charset="-127"/>
            <a:ea typeface="BatangChe" pitchFamily="49" charset="-127"/>
          </a:endParaRPr>
        </a:p>
      </dgm:t>
    </dgm:pt>
    <dgm:pt modelId="{1BF4A2AE-1B32-4F6C-9614-4D7BAE77B58D}" type="pres">
      <dgm:prSet presAssocID="{A7452B99-4462-4E7E-9C39-217C2DED11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84BA3AF-8BD4-4867-B32C-CCFEC0BD6F62}" type="pres">
      <dgm:prSet presAssocID="{5E472A8F-D7D4-4078-8209-ACC44381BE7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D9B48-1324-4A65-9DAA-DFF7DB506C78}" type="pres">
      <dgm:prSet presAssocID="{5E472A8F-D7D4-4078-8209-ACC44381BE72}" presName="gear1srcNode" presStyleLbl="node1" presStyleIdx="0" presStyleCnt="3"/>
      <dgm:spPr/>
      <dgm:t>
        <a:bodyPr/>
        <a:lstStyle/>
        <a:p>
          <a:endParaRPr lang="en-US"/>
        </a:p>
      </dgm:t>
    </dgm:pt>
    <dgm:pt modelId="{DF98E0C7-D75F-4623-B6AF-36450E278A18}" type="pres">
      <dgm:prSet presAssocID="{5E472A8F-D7D4-4078-8209-ACC44381BE72}" presName="gear1dstNode" presStyleLbl="node1" presStyleIdx="0" presStyleCnt="3"/>
      <dgm:spPr/>
      <dgm:t>
        <a:bodyPr/>
        <a:lstStyle/>
        <a:p>
          <a:endParaRPr lang="en-US"/>
        </a:p>
      </dgm:t>
    </dgm:pt>
    <dgm:pt modelId="{6215F6F1-B0AD-499D-9412-C87CA1DEAED5}" type="pres">
      <dgm:prSet presAssocID="{A012D7DD-0448-4139-B54D-BFB5DEB8CFA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0FF7F-8678-4E80-B5C9-58D05B44F610}" type="pres">
      <dgm:prSet presAssocID="{A012D7DD-0448-4139-B54D-BFB5DEB8CFA2}" presName="gear2srcNode" presStyleLbl="node1" presStyleIdx="1" presStyleCnt="3"/>
      <dgm:spPr/>
      <dgm:t>
        <a:bodyPr/>
        <a:lstStyle/>
        <a:p>
          <a:endParaRPr lang="en-US"/>
        </a:p>
      </dgm:t>
    </dgm:pt>
    <dgm:pt modelId="{F9ABB708-E4FA-4490-B304-5E76420AD2E3}" type="pres">
      <dgm:prSet presAssocID="{A012D7DD-0448-4139-B54D-BFB5DEB8CFA2}" presName="gear2dstNode" presStyleLbl="node1" presStyleIdx="1" presStyleCnt="3"/>
      <dgm:spPr/>
      <dgm:t>
        <a:bodyPr/>
        <a:lstStyle/>
        <a:p>
          <a:endParaRPr lang="en-US"/>
        </a:p>
      </dgm:t>
    </dgm:pt>
    <dgm:pt modelId="{F0E055A9-ADBE-4782-B02B-D89D1F9F9429}" type="pres">
      <dgm:prSet presAssocID="{3E83CD2F-76E9-4857-A96C-308C1153996C}" presName="gear3" presStyleLbl="node1" presStyleIdx="2" presStyleCnt="3"/>
      <dgm:spPr/>
      <dgm:t>
        <a:bodyPr/>
        <a:lstStyle/>
        <a:p>
          <a:endParaRPr lang="en-US"/>
        </a:p>
      </dgm:t>
    </dgm:pt>
    <dgm:pt modelId="{2F3187AC-359C-437D-BADF-3ABDE95B7718}" type="pres">
      <dgm:prSet presAssocID="{3E83CD2F-76E9-4857-A96C-308C115399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7FE33-AE13-48F1-8F74-AA6D1763359D}" type="pres">
      <dgm:prSet presAssocID="{3E83CD2F-76E9-4857-A96C-308C1153996C}" presName="gear3srcNode" presStyleLbl="node1" presStyleIdx="2" presStyleCnt="3"/>
      <dgm:spPr/>
      <dgm:t>
        <a:bodyPr/>
        <a:lstStyle/>
        <a:p>
          <a:endParaRPr lang="en-US"/>
        </a:p>
      </dgm:t>
    </dgm:pt>
    <dgm:pt modelId="{B7FD070C-9CEA-4CE4-A149-2FDBE1578A1F}" type="pres">
      <dgm:prSet presAssocID="{3E83CD2F-76E9-4857-A96C-308C1153996C}" presName="gear3dstNode" presStyleLbl="node1" presStyleIdx="2" presStyleCnt="3"/>
      <dgm:spPr/>
      <dgm:t>
        <a:bodyPr/>
        <a:lstStyle/>
        <a:p>
          <a:endParaRPr lang="en-US"/>
        </a:p>
      </dgm:t>
    </dgm:pt>
    <dgm:pt modelId="{CA49D83A-AFAB-44D8-94ED-7F05FBEB0844}" type="pres">
      <dgm:prSet presAssocID="{291080DC-6003-4908-BADE-25025083A04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DBCB065-A294-4128-BB16-C5E9D2E872B2}" type="pres">
      <dgm:prSet presAssocID="{3F485B87-1979-4809-B0D1-D3CF24E504C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14830C2-260F-4CA5-BC33-F4E7F1FB672F}" type="pres">
      <dgm:prSet presAssocID="{CA0B7066-4E8C-40B9-BBFE-828DF05F303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D658E8D-2F12-4932-81C6-7E43BB492281}" type="presOf" srcId="{A7452B99-4462-4E7E-9C39-217C2DED11FE}" destId="{1BF4A2AE-1B32-4F6C-9614-4D7BAE77B58D}" srcOrd="0" destOrd="0" presId="urn:microsoft.com/office/officeart/2005/8/layout/gear1"/>
    <dgm:cxn modelId="{E14B666A-8626-4967-80C0-69CA813CD7E5}" type="presOf" srcId="{CA0B7066-4E8C-40B9-BBFE-828DF05F3038}" destId="{114830C2-260F-4CA5-BC33-F4E7F1FB672F}" srcOrd="0" destOrd="0" presId="urn:microsoft.com/office/officeart/2005/8/layout/gear1"/>
    <dgm:cxn modelId="{88DE60AE-DE91-47E3-ACA1-307452833293}" type="presOf" srcId="{A012D7DD-0448-4139-B54D-BFB5DEB8CFA2}" destId="{F9ABB708-E4FA-4490-B304-5E76420AD2E3}" srcOrd="2" destOrd="0" presId="urn:microsoft.com/office/officeart/2005/8/layout/gear1"/>
    <dgm:cxn modelId="{2D81F9DB-02F1-4EF5-A70C-54B95039A2C7}" type="presOf" srcId="{5E472A8F-D7D4-4078-8209-ACC44381BE72}" destId="{DF98E0C7-D75F-4623-B6AF-36450E278A18}" srcOrd="2" destOrd="0" presId="urn:microsoft.com/office/officeart/2005/8/layout/gear1"/>
    <dgm:cxn modelId="{2247D6C2-F089-4198-9FA2-3718AFFBE587}" type="presOf" srcId="{3F485B87-1979-4809-B0D1-D3CF24E504CB}" destId="{ADBCB065-A294-4128-BB16-C5E9D2E872B2}" srcOrd="0" destOrd="0" presId="urn:microsoft.com/office/officeart/2005/8/layout/gear1"/>
    <dgm:cxn modelId="{0EB473C6-0F59-4E09-87B3-2904F41F9DD9}" type="presOf" srcId="{5E472A8F-D7D4-4078-8209-ACC44381BE72}" destId="{EE0D9B48-1324-4A65-9DAA-DFF7DB506C78}" srcOrd="1" destOrd="0" presId="urn:microsoft.com/office/officeart/2005/8/layout/gear1"/>
    <dgm:cxn modelId="{4C639E9B-50B1-490E-88F7-4480B8018DF1}" type="presOf" srcId="{3E83CD2F-76E9-4857-A96C-308C1153996C}" destId="{F0E055A9-ADBE-4782-B02B-D89D1F9F9429}" srcOrd="0" destOrd="0" presId="urn:microsoft.com/office/officeart/2005/8/layout/gear1"/>
    <dgm:cxn modelId="{B6570F6C-AD73-40DF-B892-7266D42A2E72}" type="presOf" srcId="{291080DC-6003-4908-BADE-25025083A04B}" destId="{CA49D83A-AFAB-44D8-94ED-7F05FBEB0844}" srcOrd="0" destOrd="0" presId="urn:microsoft.com/office/officeart/2005/8/layout/gear1"/>
    <dgm:cxn modelId="{E38E7E4F-E9EE-47CE-9B2F-808263660400}" type="presOf" srcId="{3E83CD2F-76E9-4857-A96C-308C1153996C}" destId="{1E97FE33-AE13-48F1-8F74-AA6D1763359D}" srcOrd="2" destOrd="0" presId="urn:microsoft.com/office/officeart/2005/8/layout/gear1"/>
    <dgm:cxn modelId="{FACCAC93-D19D-403B-9088-94A5AC3C477E}" type="presOf" srcId="{3E83CD2F-76E9-4857-A96C-308C1153996C}" destId="{2F3187AC-359C-437D-BADF-3ABDE95B7718}" srcOrd="1" destOrd="0" presId="urn:microsoft.com/office/officeart/2005/8/layout/gear1"/>
    <dgm:cxn modelId="{8FCB8BCD-F2E8-40FE-92F5-0368CF2E13E3}" type="presOf" srcId="{3E83CD2F-76E9-4857-A96C-308C1153996C}" destId="{B7FD070C-9CEA-4CE4-A149-2FDBE1578A1F}" srcOrd="3" destOrd="0" presId="urn:microsoft.com/office/officeart/2005/8/layout/gear1"/>
    <dgm:cxn modelId="{F1396581-E307-49A5-AF17-DCEF1E959EC8}" srcId="{A7452B99-4462-4E7E-9C39-217C2DED11FE}" destId="{3E83CD2F-76E9-4857-A96C-308C1153996C}" srcOrd="2" destOrd="0" parTransId="{9D9235A8-12C0-43A3-BEF8-4603C4EEC026}" sibTransId="{CA0B7066-4E8C-40B9-BBFE-828DF05F3038}"/>
    <dgm:cxn modelId="{777F724D-0F10-4721-9CC0-3267051A7782}" srcId="{A7452B99-4462-4E7E-9C39-217C2DED11FE}" destId="{A012D7DD-0448-4139-B54D-BFB5DEB8CFA2}" srcOrd="1" destOrd="0" parTransId="{8ABDEA4B-D3E7-41DD-B02B-C6D4016605A2}" sibTransId="{3F485B87-1979-4809-B0D1-D3CF24E504CB}"/>
    <dgm:cxn modelId="{F9DA369E-DF69-4810-8B00-F6939F62EDD3}" type="presOf" srcId="{A012D7DD-0448-4139-B54D-BFB5DEB8CFA2}" destId="{6FA0FF7F-8678-4E80-B5C9-58D05B44F610}" srcOrd="1" destOrd="0" presId="urn:microsoft.com/office/officeart/2005/8/layout/gear1"/>
    <dgm:cxn modelId="{89E4E285-32A6-4681-96BA-8E0105F93EBB}" srcId="{A7452B99-4462-4E7E-9C39-217C2DED11FE}" destId="{5E472A8F-D7D4-4078-8209-ACC44381BE72}" srcOrd="0" destOrd="0" parTransId="{4CF0365E-CE5C-47A4-A29B-3D7CCAD8182A}" sibTransId="{291080DC-6003-4908-BADE-25025083A04B}"/>
    <dgm:cxn modelId="{8F0DE169-3E48-4E74-96B0-0548E387F232}" type="presOf" srcId="{5E472A8F-D7D4-4078-8209-ACC44381BE72}" destId="{084BA3AF-8BD4-4867-B32C-CCFEC0BD6F62}" srcOrd="0" destOrd="0" presId="urn:microsoft.com/office/officeart/2005/8/layout/gear1"/>
    <dgm:cxn modelId="{D0A8C247-F49E-4364-9D1D-902BC98B336F}" type="presOf" srcId="{A012D7DD-0448-4139-B54D-BFB5DEB8CFA2}" destId="{6215F6F1-B0AD-499D-9412-C87CA1DEAED5}" srcOrd="0" destOrd="0" presId="urn:microsoft.com/office/officeart/2005/8/layout/gear1"/>
    <dgm:cxn modelId="{09D8EBB6-580B-4221-8C04-ED0DF4519A57}" type="presParOf" srcId="{1BF4A2AE-1B32-4F6C-9614-4D7BAE77B58D}" destId="{084BA3AF-8BD4-4867-B32C-CCFEC0BD6F62}" srcOrd="0" destOrd="0" presId="urn:microsoft.com/office/officeart/2005/8/layout/gear1"/>
    <dgm:cxn modelId="{280FD26A-8EE4-42B3-911A-323BED5B9DCD}" type="presParOf" srcId="{1BF4A2AE-1B32-4F6C-9614-4D7BAE77B58D}" destId="{EE0D9B48-1324-4A65-9DAA-DFF7DB506C78}" srcOrd="1" destOrd="0" presId="urn:microsoft.com/office/officeart/2005/8/layout/gear1"/>
    <dgm:cxn modelId="{BE38682F-EB5D-4A3D-9BC2-384DB49422AD}" type="presParOf" srcId="{1BF4A2AE-1B32-4F6C-9614-4D7BAE77B58D}" destId="{DF98E0C7-D75F-4623-B6AF-36450E278A18}" srcOrd="2" destOrd="0" presId="urn:microsoft.com/office/officeart/2005/8/layout/gear1"/>
    <dgm:cxn modelId="{D8F83A15-7313-4B08-8942-B3FEC759F7AA}" type="presParOf" srcId="{1BF4A2AE-1B32-4F6C-9614-4D7BAE77B58D}" destId="{6215F6F1-B0AD-499D-9412-C87CA1DEAED5}" srcOrd="3" destOrd="0" presId="urn:microsoft.com/office/officeart/2005/8/layout/gear1"/>
    <dgm:cxn modelId="{6D27E293-98CD-4C37-BC86-604B764044A2}" type="presParOf" srcId="{1BF4A2AE-1B32-4F6C-9614-4D7BAE77B58D}" destId="{6FA0FF7F-8678-4E80-B5C9-58D05B44F610}" srcOrd="4" destOrd="0" presId="urn:microsoft.com/office/officeart/2005/8/layout/gear1"/>
    <dgm:cxn modelId="{B6D59121-75B0-40D1-869A-F2607F5731C8}" type="presParOf" srcId="{1BF4A2AE-1B32-4F6C-9614-4D7BAE77B58D}" destId="{F9ABB708-E4FA-4490-B304-5E76420AD2E3}" srcOrd="5" destOrd="0" presId="urn:microsoft.com/office/officeart/2005/8/layout/gear1"/>
    <dgm:cxn modelId="{15E22CEF-242D-40B9-983F-CB0C2EE522BC}" type="presParOf" srcId="{1BF4A2AE-1B32-4F6C-9614-4D7BAE77B58D}" destId="{F0E055A9-ADBE-4782-B02B-D89D1F9F9429}" srcOrd="6" destOrd="0" presId="urn:microsoft.com/office/officeart/2005/8/layout/gear1"/>
    <dgm:cxn modelId="{B1168B5C-E18B-43BE-AE1D-BD10852B6E84}" type="presParOf" srcId="{1BF4A2AE-1B32-4F6C-9614-4D7BAE77B58D}" destId="{2F3187AC-359C-437D-BADF-3ABDE95B7718}" srcOrd="7" destOrd="0" presId="urn:microsoft.com/office/officeart/2005/8/layout/gear1"/>
    <dgm:cxn modelId="{F11FE2D0-1A7A-458E-A6E3-8B575E452966}" type="presParOf" srcId="{1BF4A2AE-1B32-4F6C-9614-4D7BAE77B58D}" destId="{1E97FE33-AE13-48F1-8F74-AA6D1763359D}" srcOrd="8" destOrd="0" presId="urn:microsoft.com/office/officeart/2005/8/layout/gear1"/>
    <dgm:cxn modelId="{F57842F8-77ED-4D71-901F-72E747C1DCD6}" type="presParOf" srcId="{1BF4A2AE-1B32-4F6C-9614-4D7BAE77B58D}" destId="{B7FD070C-9CEA-4CE4-A149-2FDBE1578A1F}" srcOrd="9" destOrd="0" presId="urn:microsoft.com/office/officeart/2005/8/layout/gear1"/>
    <dgm:cxn modelId="{FF301767-5D34-4125-99F5-4FA0E825BEF4}" type="presParOf" srcId="{1BF4A2AE-1B32-4F6C-9614-4D7BAE77B58D}" destId="{CA49D83A-AFAB-44D8-94ED-7F05FBEB0844}" srcOrd="10" destOrd="0" presId="urn:microsoft.com/office/officeart/2005/8/layout/gear1"/>
    <dgm:cxn modelId="{155B79A9-F806-4517-A049-A26D7D5725D1}" type="presParOf" srcId="{1BF4A2AE-1B32-4F6C-9614-4D7BAE77B58D}" destId="{ADBCB065-A294-4128-BB16-C5E9D2E872B2}" srcOrd="11" destOrd="0" presId="urn:microsoft.com/office/officeart/2005/8/layout/gear1"/>
    <dgm:cxn modelId="{E84A66DC-207F-4502-85FE-DB7C54C0F5B5}" type="presParOf" srcId="{1BF4A2AE-1B32-4F6C-9614-4D7BAE77B58D}" destId="{114830C2-260F-4CA5-BC33-F4E7F1FB672F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5161-FAD7-40CB-90E0-3FDC129FFD65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CECE-38C9-4DA7-AB34-D8929991C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IMAN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beriman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selalu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memiliki</a:t>
            </a:r>
            <a:r>
              <a:rPr lang="en-US" b="1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. </a:t>
            </a:r>
          </a:p>
          <a:p>
            <a:pPr>
              <a:buNone/>
            </a:pPr>
            <a:endParaRPr lang="en-US" b="1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memiliki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hidupnya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Tenang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			   </a:t>
            </a:r>
            <a:r>
              <a:rPr lang="en-US" sz="2800" b="1" dirty="0" err="1" smtClean="0">
                <a:latin typeface="BatangChe" pitchFamily="49" charset="-127"/>
                <a:ea typeface="BatangChe" pitchFamily="49" charset="-127"/>
              </a:rPr>
              <a:t>berbuat</a:t>
            </a:r>
            <a:r>
              <a:rPr lang="en-US" sz="2800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2800" b="1" dirty="0" err="1" smtClean="0">
                <a:latin typeface="BatangChe" pitchFamily="49" charset="-127"/>
                <a:ea typeface="BatangChe" pitchFamily="49" charset="-127"/>
              </a:rPr>
              <a:t>baik</a:t>
            </a:r>
            <a:endParaRPr lang="en-US" sz="2800" b="1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AutoNum type="arabicPeriod"/>
            </a:pP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Tentram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		   </a:t>
            </a:r>
            <a:r>
              <a:rPr lang="en-US" sz="2800" b="1" dirty="0" err="1" smtClean="0">
                <a:latin typeface="BatangChe" pitchFamily="49" charset="-127"/>
                <a:ea typeface="BatangChe" pitchFamily="49" charset="-127"/>
              </a:rPr>
              <a:t>mengasihi</a:t>
            </a:r>
            <a:r>
              <a:rPr lang="en-US" sz="2800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2800" b="1" dirty="0" err="1" smtClean="0">
                <a:latin typeface="BatangChe" pitchFamily="49" charset="-127"/>
                <a:ea typeface="BatangChe" pitchFamily="49" charset="-127"/>
              </a:rPr>
              <a:t>oranglain</a:t>
            </a:r>
            <a:r>
              <a:rPr lang="en-US" sz="2800" b="1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Bahagia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		</a:t>
            </a:r>
            <a:r>
              <a:rPr lang="en-US" b="1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 </a:t>
            </a:r>
            <a:r>
              <a:rPr lang="en-US" sz="2800" b="1" dirty="0" err="1" smtClean="0">
                <a:latin typeface="BatangChe" pitchFamily="49" charset="-127"/>
                <a:ea typeface="BatangChe" pitchFamily="49" charset="-127"/>
              </a:rPr>
              <a:t>membantu</a:t>
            </a:r>
            <a:r>
              <a:rPr lang="en-US" sz="2800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2800" b="1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sz="2800" b="1" dirty="0" smtClean="0">
                <a:latin typeface="BatangChe" pitchFamily="49" charset="-127"/>
                <a:ea typeface="BatangChe" pitchFamily="49" charset="-127"/>
              </a:rPr>
              <a:t> lain </a:t>
            </a:r>
          </a:p>
          <a:p>
            <a:pPr marL="514350" indent="-514350">
              <a:buNone/>
            </a:pP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3200" y="2819400"/>
            <a:ext cx="14478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Hasil gambar untuk kartun anak berpegangan tan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495800"/>
            <a:ext cx="4343400" cy="218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Perbuatan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beriman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Berdoa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sepenuh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hati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Pergi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gereja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Mengikuti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berbagai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ibadat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atau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doa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bersama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4.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Mengasihi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sesama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5.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Bertutur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kata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baik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6.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Bertingkah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laku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menyenangkan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7.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Membantu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lain </a:t>
            </a:r>
          </a:p>
          <a:p>
            <a:pPr marL="514350" indent="-514350">
              <a:buNone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dll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Syahadat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Iman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150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	1.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Percaya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akan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Allah, </a:t>
            </a:r>
            <a:br>
              <a:rPr lang="en-US" b="1" dirty="0" smtClean="0">
                <a:latin typeface="BatangChe" pitchFamily="49" charset="-127"/>
                <a:ea typeface="BatangChe" pitchFamily="49" charset="-127"/>
              </a:rPr>
            </a:b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	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Bapa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Mahakuasa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r>
              <a:rPr lang="en-US" dirty="0" smtClean="0">
                <a:latin typeface="BatangChe" pitchFamily="49" charset="-127"/>
                <a:ea typeface="BatangChe" pitchFamily="49" charset="-127"/>
              </a:rPr>
              <a:t>2.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Kristus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r>
              <a:rPr lang="en-US" dirty="0" smtClean="0">
                <a:latin typeface="BatangChe" pitchFamily="49" charset="-127"/>
                <a:ea typeface="BatangChe" pitchFamily="49" charset="-127"/>
              </a:rPr>
              <a:t>3.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Percaya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akan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Roh</a:t>
            </a:r>
            <a:r>
              <a:rPr lang="en-US" b="1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Kudus</a:t>
            </a:r>
            <a:br>
              <a:rPr lang="en-US" b="1" dirty="0" smtClean="0">
                <a:latin typeface="BatangChe" pitchFamily="49" charset="-127"/>
                <a:ea typeface="BatangChe" pitchFamily="49" charset="-127"/>
              </a:rPr>
            </a:b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4.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Gereja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katolik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yang           	Kudus</a:t>
            </a:r>
            <a:br>
              <a:rPr lang="en-US" b="1" dirty="0" smtClean="0">
                <a:latin typeface="BatangChe" pitchFamily="49" charset="-127"/>
                <a:ea typeface="BatangChe" pitchFamily="49" charset="-127"/>
              </a:rPr>
            </a:b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5. </a:t>
            </a:r>
            <a:r>
              <a:rPr lang="en-US" b="1" dirty="0">
                <a:latin typeface="BatangChe" pitchFamily="49" charset="-127"/>
                <a:ea typeface="BatangChe" pitchFamily="49" charset="-127"/>
              </a:rPr>
              <a:t>P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ersekutuan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para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	kudus</a:t>
            </a:r>
            <a:br>
              <a:rPr lang="en-US" b="1" dirty="0" smtClean="0">
                <a:latin typeface="BatangChe" pitchFamily="49" charset="-127"/>
                <a:ea typeface="BatangChe" pitchFamily="49" charset="-127"/>
              </a:rPr>
            </a:b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6.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Pengampunan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Dosa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,</a:t>
            </a:r>
            <a:br>
              <a:rPr lang="en-US" b="1" dirty="0" smtClean="0">
                <a:latin typeface="BatangChe" pitchFamily="49" charset="-127"/>
                <a:ea typeface="BatangChe" pitchFamily="49" charset="-127"/>
              </a:rPr>
            </a:b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7.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Kebangkitan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badan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,</a:t>
            </a:r>
            <a:br>
              <a:rPr lang="en-US" b="1" dirty="0" smtClean="0">
                <a:latin typeface="BatangChe" pitchFamily="49" charset="-127"/>
                <a:ea typeface="BatangChe" pitchFamily="49" charset="-127"/>
              </a:rPr>
            </a:b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8.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Kehidupan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kekal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.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482" name="Picture 2" descr="Hasil gambar untuk sal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048000"/>
            <a:ext cx="30480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Buatlah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tulisan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berhias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“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Aku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berkata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kepadamu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iman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sebesar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ini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tidak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pernah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Aku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jumpai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sekalipun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di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antara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Israel“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2530" name="Picture 2" descr="Hasil gambar untuk gambar tuhan yesus kart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22532" name="Picture 4" descr="Hasil gambar untuk gambar yesus bergerak kartu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0"/>
            <a:ext cx="2771775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latin typeface="BatangChe" pitchFamily="49" charset="-127"/>
                <a:ea typeface="BatangChe" pitchFamily="49" charset="-127"/>
              </a:rPr>
              <a:t>HARAPAN </a:t>
            </a:r>
            <a:endParaRPr lang="en-US" sz="6600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Tujuannya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Mengetahui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arti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dalam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tradisi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Gereja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Katolik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Menceritakan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kisah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Santa Monika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Memberi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contoh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perbuatan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berpengharapan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Melakukan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aksi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mengungkapkan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4818" name="Picture 2" descr="Hasil gambar untuk berpikir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76600"/>
            <a:ext cx="28956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Che" pitchFamily="49" charset="-127"/>
                <a:ea typeface="BatangChe" pitchFamily="49" charset="-127"/>
              </a:rPr>
              <a:t>3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keutamaan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Kristiani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asil gambar untuk gambar kartun pi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2001038" cy="2133600"/>
          </a:xfrm>
          <a:prstGeom prst="rect">
            <a:avLst/>
          </a:prstGeom>
          <a:noFill/>
        </p:spPr>
      </p:pic>
      <p:sp>
        <p:nvSpPr>
          <p:cNvPr id="1028" name="AutoShape 4" descr="Hasil gambar untuk gambar kartun dokter"/>
          <p:cNvSpPr>
            <a:spLocks noChangeAspect="1" noChangeArrowheads="1"/>
          </p:cNvSpPr>
          <p:nvPr/>
        </p:nvSpPr>
        <p:spPr bwMode="auto">
          <a:xfrm>
            <a:off x="155575" y="-1684338"/>
            <a:ext cx="2800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asil gambar untuk gambar kartun dokter"/>
          <p:cNvSpPr>
            <a:spLocks noChangeAspect="1" noChangeArrowheads="1"/>
          </p:cNvSpPr>
          <p:nvPr/>
        </p:nvSpPr>
        <p:spPr bwMode="auto">
          <a:xfrm>
            <a:off x="155575" y="-1684338"/>
            <a:ext cx="2800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asil gambar untuk gambar kartun dokter"/>
          <p:cNvSpPr>
            <a:spLocks noChangeAspect="1" noChangeArrowheads="1"/>
          </p:cNvSpPr>
          <p:nvPr/>
        </p:nvSpPr>
        <p:spPr bwMode="auto">
          <a:xfrm>
            <a:off x="155575" y="-1684338"/>
            <a:ext cx="2800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asil gambar untuk gambar kartun dokter"/>
          <p:cNvSpPr>
            <a:spLocks noChangeAspect="1" noChangeArrowheads="1"/>
          </p:cNvSpPr>
          <p:nvPr/>
        </p:nvSpPr>
        <p:spPr bwMode="auto">
          <a:xfrm>
            <a:off x="155575" y="-1684338"/>
            <a:ext cx="2800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asil gambar untuk gambar kartun dokter"/>
          <p:cNvSpPr>
            <a:spLocks noChangeAspect="1" noChangeArrowheads="1"/>
          </p:cNvSpPr>
          <p:nvPr/>
        </p:nvSpPr>
        <p:spPr bwMode="auto">
          <a:xfrm>
            <a:off x="155575" y="-1684338"/>
            <a:ext cx="2800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asil gambar untuk gambar kartun dokter"/>
          <p:cNvSpPr>
            <a:spLocks noChangeAspect="1" noChangeArrowheads="1"/>
          </p:cNvSpPr>
          <p:nvPr/>
        </p:nvSpPr>
        <p:spPr bwMode="auto">
          <a:xfrm>
            <a:off x="155575" y="-1684338"/>
            <a:ext cx="2800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asil gambar untuk gambar kartun anak jadi  dok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599"/>
            <a:ext cx="2590800" cy="1943101"/>
          </a:xfrm>
          <a:prstGeom prst="rect">
            <a:avLst/>
          </a:prstGeom>
          <a:noFill/>
        </p:spPr>
      </p:pic>
      <p:pic>
        <p:nvPicPr>
          <p:cNvPr id="1042" name="Picture 18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" y="2514600"/>
            <a:ext cx="3886200" cy="2071782"/>
          </a:xfrm>
          <a:prstGeom prst="rect">
            <a:avLst/>
          </a:prstGeom>
          <a:noFill/>
        </p:spPr>
      </p:pic>
      <p:pic>
        <p:nvPicPr>
          <p:cNvPr id="1044" name="Picture 20" descr="Hasil gambar untuk gambar kartun tenta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0"/>
            <a:ext cx="2164162" cy="3048000"/>
          </a:xfrm>
          <a:prstGeom prst="rect">
            <a:avLst/>
          </a:prstGeom>
          <a:noFill/>
        </p:spPr>
      </p:pic>
      <p:pic>
        <p:nvPicPr>
          <p:cNvPr id="1046" name="Picture 22" descr="Hasil gambar untuk gambar kartun polis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2971800"/>
            <a:ext cx="3124200" cy="1952625"/>
          </a:xfrm>
          <a:prstGeom prst="rect">
            <a:avLst/>
          </a:prstGeom>
          <a:noFill/>
        </p:spPr>
      </p:pic>
      <p:pic>
        <p:nvPicPr>
          <p:cNvPr id="1048" name="Picture 24" descr="Gambar terka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4724400"/>
            <a:ext cx="1752600" cy="1927259"/>
          </a:xfrm>
          <a:prstGeom prst="rect">
            <a:avLst/>
          </a:prstGeom>
          <a:noFill/>
        </p:spPr>
      </p:pic>
      <p:pic>
        <p:nvPicPr>
          <p:cNvPr id="1050" name="Picture 26" descr="Hasil gambar untuk gambar kartun atl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876800"/>
            <a:ext cx="321753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	Mari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membaca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“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Andreas”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Simon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Ingin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dibelikan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Playstation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”</a:t>
            </a:r>
          </a:p>
          <a:p>
            <a:pPr>
              <a:buNone/>
            </a:pP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Che" pitchFamily="49" charset="-127"/>
                <a:ea typeface="BatangChe" pitchFamily="49" charset="-127"/>
              </a:rPr>
              <a:t>Yuk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jawab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pertanyaan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sajakah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nama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anak-anak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ada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dalam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cerita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tersebut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tua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Andreas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pergi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meninggalkannya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dijanjikan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ayah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kepada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Andreas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keinginan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Andreas?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keinginan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Andreas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akhirnya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terpenuhi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 marL="514350" indent="-514350">
              <a:buAutoNum type="arabicPeriod"/>
            </a:pP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819400"/>
            <a:ext cx="252412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181600" cy="5592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atangChe" pitchFamily="49" charset="-127"/>
                <a:ea typeface="BatangChe" pitchFamily="49" charset="-127"/>
              </a:rPr>
              <a:t>Ku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mau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cinta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selamanya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r>
              <a:rPr lang="en-US" dirty="0" smtClean="0">
                <a:latin typeface="BatangChe" pitchFamily="49" charset="-127"/>
                <a:ea typeface="BatangChe" pitchFamily="49" charset="-127"/>
              </a:rPr>
              <a:t>Ku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mau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cinta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selamanya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Meskipun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badai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silih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berganti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dalam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hidupku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r>
              <a:rPr lang="en-US" dirty="0" smtClean="0">
                <a:latin typeface="BatangChe" pitchFamily="49" charset="-127"/>
                <a:ea typeface="BatangChe" pitchFamily="49" charset="-127"/>
              </a:rPr>
              <a:t>Ku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tetap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cinta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selamanya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Abba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anakMu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layakkanlah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seluruh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hidupku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en-US" dirty="0" smtClean="0">
                <a:latin typeface="BatangChe" pitchFamily="49" charset="-127"/>
                <a:ea typeface="BatangChe" pitchFamily="49" charset="-127"/>
              </a:rPr>
            </a:b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Abba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anakMu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pakailah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sesuai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dengan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rencanaMu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5362" name="Picture 2" descr="Hasil gambar untuk gambar bergerak bernyan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962400"/>
            <a:ext cx="314670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486400" cy="5516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diinginkan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Simon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keinginan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simon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terpenuhi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Bagaimana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cara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tua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Simon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memenuhinya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akibatnya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bagi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Simon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Mana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lebih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baik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, Andreas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atau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Simon ?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733800"/>
            <a:ext cx="3429000" cy="238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Jadi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itu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>
              <a:buNone/>
            </a:pP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Keinginan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Keyakinan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Impian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Cita-cita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3794" name="Picture 2" descr="Hasil gambar untuk har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3505200" cy="238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170" name="Picture 2" descr="Hasil gambar untuk santa mon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799"/>
            <a:ext cx="3429000" cy="5453885"/>
          </a:xfrm>
          <a:prstGeom prst="rect">
            <a:avLst/>
          </a:prstGeom>
          <a:noFill/>
        </p:spPr>
      </p:pic>
      <p:pic>
        <p:nvPicPr>
          <p:cNvPr id="7172" name="Picture 4" descr="Hasil gambar untuk santo agusti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"/>
            <a:ext cx="341028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Siapakah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suami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anak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Ibu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Monika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Bagaimana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perangai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suami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Ibu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Monika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diharapkan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Ibu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Monika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Ibu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Monika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mengharapkan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hal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itu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dilakukan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Ibu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Monika agar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terpenuhi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adalah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keyakinan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bahwa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diinginkan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didapatkan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diwaktu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datang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Dalam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iman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Kristiani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berupa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janji-janji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Allah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ada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dalam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Kitab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Suci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Janji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–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janji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Allah 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Keselamatan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Kesejahteraan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>
              <a:buNone/>
            </a:pP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Contoh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Kristiani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Santa Monika 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Sabar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Penuh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kasih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Tekun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berdoa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Pantang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menyerah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berani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pribadi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bisa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disucikan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menjadi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kristiani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jika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tujuannya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bagi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kepentingan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banyak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.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kristiani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selalu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memberi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semangat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tak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kunjung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putus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ungkapannya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adalah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doa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kasih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usaha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terus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menerus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Harapan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kristiani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selalu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menjadikan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diri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sendiri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orang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lain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lebih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baik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dari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sebelumnya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.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IMAN ?</a:t>
            </a:r>
          </a:p>
          <a:p>
            <a:pPr>
              <a:buNone/>
            </a:pP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Apa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itu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?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819400"/>
            <a:ext cx="4724400" cy="328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Percayakah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kalian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dengan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6386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684338"/>
            <a:ext cx="351472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5147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Iman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menggerakan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kita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untuk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Berpikir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Bersikap</a:t>
            </a:r>
            <a:endParaRPr lang="en-US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Berbuat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</a:p>
        </p:txBody>
      </p:sp>
      <p:pic>
        <p:nvPicPr>
          <p:cNvPr id="17410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90800"/>
            <a:ext cx="367665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Mari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membaca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Kitab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Suci</a:t>
            </a:r>
            <a:endParaRPr lang="en-US" b="1" dirty="0" smtClean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endParaRPr lang="en-US" b="1" dirty="0">
              <a:latin typeface="BatangChe" pitchFamily="49" charset="-127"/>
              <a:ea typeface="BatangChe" pitchFamily="49" charset="-127"/>
            </a:endParaRPr>
          </a:p>
          <a:p>
            <a:pPr>
              <a:buNone/>
            </a:pP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Hal 155 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9458" name="Picture 2" descr="Hasil gambar untuk kisah kitab suci perwira yang beri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357607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Tuan,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janganlah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bersusah-susah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sebab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aku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tidak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layak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menerima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Tuan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di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dalam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b="1" dirty="0" err="1" smtClean="0">
                <a:latin typeface="BatangChe" pitchFamily="49" charset="-127"/>
                <a:ea typeface="BatangChe" pitchFamily="49" charset="-127"/>
              </a:rPr>
              <a:t>rumahku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Che" pitchFamily="49" charset="-127"/>
                <a:ea typeface="BatangChe" pitchFamily="49" charset="-127"/>
              </a:rPr>
              <a:t>Mari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mendalami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sabda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Dimana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saat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itu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Siapakah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sakit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keras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Siapakah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meminta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menyembuhkan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Siapa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yang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datang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menghadap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Mengapa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perwira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itu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tidak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mau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bertemu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dirty="0" err="1" smtClean="0">
                <a:latin typeface="BatangChe" pitchFamily="49" charset="-127"/>
                <a:ea typeface="BatangChe" pitchFamily="49" charset="-127"/>
              </a:rPr>
              <a:t>Yesus</a:t>
            </a:r>
            <a:r>
              <a:rPr lang="en-US" dirty="0" smtClean="0">
                <a:latin typeface="BatangChe" pitchFamily="49" charset="-127"/>
                <a:ea typeface="BatangChe" pitchFamily="49" charset="-127"/>
              </a:rPr>
              <a:t> ?</a:t>
            </a:r>
            <a:endParaRPr lang="en-US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1506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819400"/>
            <a:ext cx="252412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407</Words>
  <Application>Microsoft Office PowerPoint</Application>
  <PresentationFormat>On-screen Show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IMAN</vt:lpstr>
      <vt:lpstr>Slide 2</vt:lpstr>
      <vt:lpstr>Slide 3</vt:lpstr>
      <vt:lpstr>Slide 4</vt:lpstr>
      <vt:lpstr>Slide 5</vt:lpstr>
      <vt:lpstr>Slide 6</vt:lpstr>
      <vt:lpstr>Slide 7</vt:lpstr>
      <vt:lpstr>Slide 8</vt:lpstr>
      <vt:lpstr>Mari mendalami sabda </vt:lpstr>
      <vt:lpstr>Slide 10</vt:lpstr>
      <vt:lpstr>Perbuatan orang beriman</vt:lpstr>
      <vt:lpstr>Syahadat Iman </vt:lpstr>
      <vt:lpstr>Buatlah tulisan berhias </vt:lpstr>
      <vt:lpstr>Slide 14</vt:lpstr>
      <vt:lpstr>Apa Tujuannya ?</vt:lpstr>
      <vt:lpstr>3 keutamaan Kristiani</vt:lpstr>
      <vt:lpstr>Slide 17</vt:lpstr>
      <vt:lpstr>Slide 18</vt:lpstr>
      <vt:lpstr>Yuk jawab pertanyaan </vt:lpstr>
      <vt:lpstr>Slide 20</vt:lpstr>
      <vt:lpstr>Slide 21</vt:lpstr>
      <vt:lpstr>Slide 22</vt:lpstr>
      <vt:lpstr>Slide 23</vt:lpstr>
      <vt:lpstr>Slide 24</vt:lpstr>
      <vt:lpstr>Contoh harapan Kristiani 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IMAN</dc:title>
  <dc:creator>Asus</dc:creator>
  <cp:lastModifiedBy>Asus</cp:lastModifiedBy>
  <cp:revision>8</cp:revision>
  <dcterms:created xsi:type="dcterms:W3CDTF">2019-02-27T00:22:13Z</dcterms:created>
  <dcterms:modified xsi:type="dcterms:W3CDTF">2019-03-14T03:31:52Z</dcterms:modified>
</cp:coreProperties>
</file>